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6"/>
  </p:notesMasterIdLst>
  <p:sldIdLst>
    <p:sldId id="257" r:id="rId3"/>
    <p:sldId id="461" r:id="rId4"/>
    <p:sldId id="314" r:id="rId5"/>
    <p:sldId id="342" r:id="rId6"/>
    <p:sldId id="460" r:id="rId7"/>
    <p:sldId id="404" r:id="rId8"/>
    <p:sldId id="406" r:id="rId9"/>
    <p:sldId id="405" r:id="rId10"/>
    <p:sldId id="315" r:id="rId11"/>
    <p:sldId id="465" r:id="rId12"/>
    <p:sldId id="470" r:id="rId13"/>
    <p:sldId id="334" r:id="rId14"/>
    <p:sldId id="416" r:id="rId15"/>
    <p:sldId id="432" r:id="rId16"/>
    <p:sldId id="316" r:id="rId17"/>
    <p:sldId id="439" r:id="rId18"/>
    <p:sldId id="395" r:id="rId19"/>
    <p:sldId id="391" r:id="rId20"/>
    <p:sldId id="397" r:id="rId21"/>
    <p:sldId id="398" r:id="rId22"/>
    <p:sldId id="317" r:id="rId23"/>
    <p:sldId id="446" r:id="rId24"/>
    <p:sldId id="434" r:id="rId25"/>
    <p:sldId id="335" r:id="rId26"/>
    <p:sldId id="435" r:id="rId27"/>
    <p:sldId id="467" r:id="rId28"/>
    <p:sldId id="318" r:id="rId29"/>
    <p:sldId id="456" r:id="rId30"/>
    <p:sldId id="452" r:id="rId31"/>
    <p:sldId id="414" r:id="rId32"/>
    <p:sldId id="399" r:id="rId33"/>
    <p:sldId id="407" r:id="rId34"/>
    <p:sldId id="319" r:id="rId35"/>
    <p:sldId id="428" r:id="rId36"/>
    <p:sldId id="469" r:id="rId37"/>
    <p:sldId id="409" r:id="rId38"/>
    <p:sldId id="445" r:id="rId39"/>
    <p:sldId id="451" r:id="rId40"/>
    <p:sldId id="320" r:id="rId41"/>
    <p:sldId id="420" r:id="rId42"/>
    <p:sldId id="464" r:id="rId43"/>
    <p:sldId id="396" r:id="rId44"/>
    <p:sldId id="389" r:id="rId45"/>
    <p:sldId id="426" r:id="rId46"/>
    <p:sldId id="321" r:id="rId47"/>
    <p:sldId id="459" r:id="rId48"/>
    <p:sldId id="455" r:id="rId49"/>
    <p:sldId id="411" r:id="rId50"/>
    <p:sldId id="390" r:id="rId51"/>
    <p:sldId id="438" r:id="rId52"/>
    <p:sldId id="323" r:id="rId53"/>
    <p:sldId id="327" r:id="rId54"/>
    <p:sldId id="392" r:id="rId55"/>
    <p:sldId id="336" r:id="rId56"/>
    <p:sldId id="393" r:id="rId57"/>
    <p:sldId id="462" r:id="rId58"/>
    <p:sldId id="322" r:id="rId59"/>
    <p:sldId id="417" r:id="rId60"/>
    <p:sldId id="449" r:id="rId61"/>
    <p:sldId id="463" r:id="rId62"/>
    <p:sldId id="448" r:id="rId63"/>
    <p:sldId id="453" r:id="rId64"/>
    <p:sldId id="402" r:id="rId65"/>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4imwToEewAkbGqHWlXt35w==" hashData="iUY3tMrBVmtmLlfloqjfvJcZ42k="/>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99FF33"/>
    <a:srgbClr val="0A53F6"/>
    <a:srgbClr val="DC8506"/>
    <a:srgbClr val="5D05FB"/>
    <a:srgbClr val="3B6426"/>
    <a:srgbClr val="047AFC"/>
    <a:srgbClr val="0066FF"/>
    <a:srgbClr val="FCCF60"/>
    <a:srgbClr val="FDDF0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6299" autoAdjust="0"/>
    <p:restoredTop sz="93284" autoAdjust="0"/>
  </p:normalViewPr>
  <p:slideViewPr>
    <p:cSldViewPr>
      <p:cViewPr>
        <p:scale>
          <a:sx n="60" d="100"/>
          <a:sy n="60" d="100"/>
        </p:scale>
        <p:origin x="-1314" y="-1230"/>
      </p:cViewPr>
      <p:guideLst>
        <p:guide orient="horz" pos="1620"/>
        <p:guide pos="2880"/>
      </p:guideLst>
    </p:cSldViewPr>
  </p:slideViewPr>
  <p:notesTextViewPr>
    <p:cViewPr>
      <p:scale>
        <a:sx n="1" d="1"/>
        <a:sy n="1" d="1"/>
      </p:scale>
      <p:origin x="0" y="0"/>
    </p:cViewPr>
  </p:notesTextViewPr>
  <p:sorterViewPr>
    <p:cViewPr>
      <p:scale>
        <a:sx n="58" d="100"/>
        <a:sy n="58" d="100"/>
      </p:scale>
      <p:origin x="0" y="612"/>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E9D5C36-3F4F-47E2-9EDE-7B3B7C5B2744}" type="datetimeFigureOut">
              <a:rPr lang="es-ES" smtClean="0"/>
              <a:t>23/03/2018</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FA7F129-2D2D-4194-A25A-8FFB410831DC}" type="slidenum">
              <a:rPr lang="es-ES" smtClean="0"/>
              <a:t>‹Nº›</a:t>
            </a:fld>
            <a:endParaRPr lang="es-ES"/>
          </a:p>
        </p:txBody>
      </p:sp>
    </p:spTree>
    <p:extLst>
      <p:ext uri="{BB962C8B-B14F-4D97-AF65-F5344CB8AC3E}">
        <p14:creationId xmlns:p14="http://schemas.microsoft.com/office/powerpoint/2010/main" val="26203388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3FA7F129-2D2D-4194-A25A-8FFB410831DC}" type="slidenum">
              <a:rPr lang="es-ES" smtClean="0"/>
              <a:t>1</a:t>
            </a:fld>
            <a:endParaRPr lang="es-ES"/>
          </a:p>
        </p:txBody>
      </p:sp>
    </p:spTree>
    <p:extLst>
      <p:ext uri="{BB962C8B-B14F-4D97-AF65-F5344CB8AC3E}">
        <p14:creationId xmlns:p14="http://schemas.microsoft.com/office/powerpoint/2010/main" val="3352560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3FA7F129-2D2D-4194-A25A-8FFB410831DC}" type="slidenum">
              <a:rPr lang="es-ES" smtClean="0"/>
              <a:t>2</a:t>
            </a:fld>
            <a:endParaRPr lang="es-ES"/>
          </a:p>
        </p:txBody>
      </p:sp>
    </p:spTree>
    <p:extLst>
      <p:ext uri="{BB962C8B-B14F-4D97-AF65-F5344CB8AC3E}">
        <p14:creationId xmlns:p14="http://schemas.microsoft.com/office/powerpoint/2010/main" val="23851510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3FA7F129-2D2D-4194-A25A-8FFB410831DC}" type="slidenum">
              <a:rPr lang="es-ES" smtClean="0"/>
              <a:t>5</a:t>
            </a:fld>
            <a:endParaRPr lang="es-ES"/>
          </a:p>
        </p:txBody>
      </p:sp>
    </p:spTree>
    <p:extLst>
      <p:ext uri="{BB962C8B-B14F-4D97-AF65-F5344CB8AC3E}">
        <p14:creationId xmlns:p14="http://schemas.microsoft.com/office/powerpoint/2010/main" val="8631775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3FA7F129-2D2D-4194-A25A-8FFB410831DC}" type="slidenum">
              <a:rPr lang="es-ES" smtClean="0"/>
              <a:t>9</a:t>
            </a:fld>
            <a:endParaRPr lang="es-ES"/>
          </a:p>
        </p:txBody>
      </p:sp>
    </p:spTree>
    <p:extLst>
      <p:ext uri="{BB962C8B-B14F-4D97-AF65-F5344CB8AC3E}">
        <p14:creationId xmlns:p14="http://schemas.microsoft.com/office/powerpoint/2010/main" val="14592492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8C341B14-33CC-4894-952D-9F67EEF62348}" type="slidenum">
              <a:rPr lang="es-ES" smtClean="0"/>
              <a:t>12</a:t>
            </a:fld>
            <a:endParaRPr lang="es-ES" dirty="0"/>
          </a:p>
        </p:txBody>
      </p:sp>
    </p:spTree>
    <p:extLst>
      <p:ext uri="{BB962C8B-B14F-4D97-AF65-F5344CB8AC3E}">
        <p14:creationId xmlns:p14="http://schemas.microsoft.com/office/powerpoint/2010/main" val="38157502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9A1EAAC7-E18F-4EE0-B8B7-C2A88B6475DB}" type="slidenum">
              <a:rPr lang="es-ES" smtClean="0"/>
              <a:t>13</a:t>
            </a:fld>
            <a:endParaRPr lang="es-ES"/>
          </a:p>
        </p:txBody>
      </p:sp>
    </p:spTree>
    <p:extLst>
      <p:ext uri="{BB962C8B-B14F-4D97-AF65-F5344CB8AC3E}">
        <p14:creationId xmlns:p14="http://schemas.microsoft.com/office/powerpoint/2010/main" val="2614295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96E8CA8B-17F0-44FF-8099-71FF965C5CD5}" type="slidenum">
              <a:rPr lang="es-ES" smtClean="0"/>
              <a:t>16</a:t>
            </a:fld>
            <a:endParaRPr lang="es-ES"/>
          </a:p>
        </p:txBody>
      </p:sp>
    </p:spTree>
    <p:extLst>
      <p:ext uri="{BB962C8B-B14F-4D97-AF65-F5344CB8AC3E}">
        <p14:creationId xmlns:p14="http://schemas.microsoft.com/office/powerpoint/2010/main" val="42002821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8C341B14-33CC-4894-952D-9F67EEF62348}" type="slidenum">
              <a:rPr lang="es-ES" smtClean="0"/>
              <a:t>25</a:t>
            </a:fld>
            <a:endParaRPr lang="es-ES"/>
          </a:p>
        </p:txBody>
      </p:sp>
    </p:spTree>
    <p:extLst>
      <p:ext uri="{BB962C8B-B14F-4D97-AF65-F5344CB8AC3E}">
        <p14:creationId xmlns:p14="http://schemas.microsoft.com/office/powerpoint/2010/main" val="8697117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3FA7F129-2D2D-4194-A25A-8FFB410831DC}" type="slidenum">
              <a:rPr lang="es-ES" smtClean="0"/>
              <a:t>28</a:t>
            </a:fld>
            <a:endParaRPr lang="es-ES"/>
          </a:p>
        </p:txBody>
      </p:sp>
    </p:spTree>
    <p:extLst>
      <p:ext uri="{BB962C8B-B14F-4D97-AF65-F5344CB8AC3E}">
        <p14:creationId xmlns:p14="http://schemas.microsoft.com/office/powerpoint/2010/main" val="23851510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9A1EAAC7-E18F-4EE0-B8B7-C2A88B6475DB}" type="slidenum">
              <a:rPr lang="es-ES" smtClean="0"/>
              <a:t>30</a:t>
            </a:fld>
            <a:endParaRPr lang="es-ES"/>
          </a:p>
        </p:txBody>
      </p:sp>
    </p:spTree>
    <p:extLst>
      <p:ext uri="{BB962C8B-B14F-4D97-AF65-F5344CB8AC3E}">
        <p14:creationId xmlns:p14="http://schemas.microsoft.com/office/powerpoint/2010/main" val="2614295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9A1EAAC7-E18F-4EE0-B8B7-C2A88B6475DB}" type="slidenum">
              <a:rPr lang="es-ES" smtClean="0"/>
              <a:t>36</a:t>
            </a:fld>
            <a:endParaRPr lang="es-ES"/>
          </a:p>
        </p:txBody>
      </p:sp>
    </p:spTree>
    <p:extLst>
      <p:ext uri="{BB962C8B-B14F-4D97-AF65-F5344CB8AC3E}">
        <p14:creationId xmlns:p14="http://schemas.microsoft.com/office/powerpoint/2010/main" val="2614295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8C341B14-33CC-4894-952D-9F67EEF62348}" type="slidenum">
              <a:rPr lang="es-ES" smtClean="0"/>
              <a:t>40</a:t>
            </a:fld>
            <a:endParaRPr lang="es-ES" dirty="0"/>
          </a:p>
        </p:txBody>
      </p:sp>
    </p:spTree>
    <p:extLst>
      <p:ext uri="{BB962C8B-B14F-4D97-AF65-F5344CB8AC3E}">
        <p14:creationId xmlns:p14="http://schemas.microsoft.com/office/powerpoint/2010/main" val="38157502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3FA7F129-2D2D-4194-A25A-8FFB410831DC}" type="slidenum">
              <a:rPr lang="es-ES" smtClean="0"/>
              <a:t>46</a:t>
            </a:fld>
            <a:endParaRPr lang="es-ES"/>
          </a:p>
        </p:txBody>
      </p:sp>
    </p:spTree>
    <p:extLst>
      <p:ext uri="{BB962C8B-B14F-4D97-AF65-F5344CB8AC3E}">
        <p14:creationId xmlns:p14="http://schemas.microsoft.com/office/powerpoint/2010/main" val="8631775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8C341B14-33CC-4894-952D-9F67EEF62348}" type="slidenum">
              <a:rPr lang="es-ES" smtClean="0"/>
              <a:t>48</a:t>
            </a:fld>
            <a:endParaRPr lang="es-ES"/>
          </a:p>
        </p:txBody>
      </p:sp>
    </p:spTree>
    <p:extLst>
      <p:ext uri="{BB962C8B-B14F-4D97-AF65-F5344CB8AC3E}">
        <p14:creationId xmlns:p14="http://schemas.microsoft.com/office/powerpoint/2010/main" val="8697117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3FA7F129-2D2D-4194-A25A-8FFB410831DC}" type="slidenum">
              <a:rPr lang="es-ES" smtClean="0"/>
              <a:t>54</a:t>
            </a:fld>
            <a:endParaRPr lang="es-ES"/>
          </a:p>
        </p:txBody>
      </p:sp>
    </p:spTree>
    <p:extLst>
      <p:ext uri="{BB962C8B-B14F-4D97-AF65-F5344CB8AC3E}">
        <p14:creationId xmlns:p14="http://schemas.microsoft.com/office/powerpoint/2010/main" val="12542152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3FA7F129-2D2D-4194-A25A-8FFB410831DC}" type="slidenum">
              <a:rPr lang="es-ES" smtClean="0"/>
              <a:t>59</a:t>
            </a:fld>
            <a:endParaRPr lang="es-ES"/>
          </a:p>
        </p:txBody>
      </p:sp>
    </p:spTree>
    <p:extLst>
      <p:ext uri="{BB962C8B-B14F-4D97-AF65-F5344CB8AC3E}">
        <p14:creationId xmlns:p14="http://schemas.microsoft.com/office/powerpoint/2010/main" val="8696947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58382844-6F42-46EE-BBB2-FCA9CEB81AE9}" type="datetimeFigureOut">
              <a:rPr lang="es-ES" smtClean="0"/>
              <a:t>23/03/2018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856F0FE-0D14-44BF-B8C6-3B9294AF8F58}" type="slidenum">
              <a:rPr lang="es-ES" smtClean="0"/>
              <a:t>‹Nº›</a:t>
            </a:fld>
            <a:endParaRPr lang="es-ES"/>
          </a:p>
        </p:txBody>
      </p:sp>
    </p:spTree>
    <p:extLst>
      <p:ext uri="{BB962C8B-B14F-4D97-AF65-F5344CB8AC3E}">
        <p14:creationId xmlns:p14="http://schemas.microsoft.com/office/powerpoint/2010/main" val="363347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8382844-6F42-46EE-BBB2-FCA9CEB81AE9}" type="datetimeFigureOut">
              <a:rPr lang="es-ES" smtClean="0"/>
              <a:t>23/03/2018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856F0FE-0D14-44BF-B8C6-3B9294AF8F58}" type="slidenum">
              <a:rPr lang="es-ES" smtClean="0"/>
              <a:t>‹Nº›</a:t>
            </a:fld>
            <a:endParaRPr lang="es-ES"/>
          </a:p>
        </p:txBody>
      </p:sp>
    </p:spTree>
    <p:extLst>
      <p:ext uri="{BB962C8B-B14F-4D97-AF65-F5344CB8AC3E}">
        <p14:creationId xmlns:p14="http://schemas.microsoft.com/office/powerpoint/2010/main" val="5171597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8382844-6F42-46EE-BBB2-FCA9CEB81AE9}" type="datetimeFigureOut">
              <a:rPr lang="es-ES" smtClean="0"/>
              <a:t>23/03/2018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856F0FE-0D14-44BF-B8C6-3B9294AF8F58}" type="slidenum">
              <a:rPr lang="es-ES" smtClean="0"/>
              <a:t>‹Nº›</a:t>
            </a:fld>
            <a:endParaRPr lang="es-ES"/>
          </a:p>
        </p:txBody>
      </p:sp>
    </p:spTree>
    <p:extLst>
      <p:ext uri="{BB962C8B-B14F-4D97-AF65-F5344CB8AC3E}">
        <p14:creationId xmlns:p14="http://schemas.microsoft.com/office/powerpoint/2010/main" val="2245704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58382844-6F42-46EE-BBB2-FCA9CEB81AE9}" type="datetimeFigureOut">
              <a:rPr lang="es-ES" smtClean="0"/>
              <a:t>23/03/2018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856F0FE-0D14-44BF-B8C6-3B9294AF8F58}" type="slidenum">
              <a:rPr lang="es-ES" smtClean="0"/>
              <a:t>‹Nº›</a:t>
            </a:fld>
            <a:endParaRPr lang="es-ES"/>
          </a:p>
        </p:txBody>
      </p:sp>
    </p:spTree>
    <p:extLst>
      <p:ext uri="{BB962C8B-B14F-4D97-AF65-F5344CB8AC3E}">
        <p14:creationId xmlns:p14="http://schemas.microsoft.com/office/powerpoint/2010/main" val="32237005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58382844-6F42-46EE-BBB2-FCA9CEB81AE9}" type="datetimeFigureOut">
              <a:rPr lang="es-ES" smtClean="0"/>
              <a:t>23/03/2018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856F0FE-0D14-44BF-B8C6-3B9294AF8F58}" type="slidenum">
              <a:rPr lang="es-ES" smtClean="0"/>
              <a:t>‹Nº›</a:t>
            </a:fld>
            <a:endParaRPr lang="es-ES"/>
          </a:p>
        </p:txBody>
      </p:sp>
    </p:spTree>
    <p:extLst>
      <p:ext uri="{BB962C8B-B14F-4D97-AF65-F5344CB8AC3E}">
        <p14:creationId xmlns:p14="http://schemas.microsoft.com/office/powerpoint/2010/main" val="2372939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58382844-6F42-46EE-BBB2-FCA9CEB81AE9}" type="datetimeFigureOut">
              <a:rPr lang="es-ES" smtClean="0"/>
              <a:t>23/03/2018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856F0FE-0D14-44BF-B8C6-3B9294AF8F58}" type="slidenum">
              <a:rPr lang="es-ES" smtClean="0"/>
              <a:t>‹Nº›</a:t>
            </a:fld>
            <a:endParaRPr lang="es-ES"/>
          </a:p>
        </p:txBody>
      </p:sp>
    </p:spTree>
    <p:extLst>
      <p:ext uri="{BB962C8B-B14F-4D97-AF65-F5344CB8AC3E}">
        <p14:creationId xmlns:p14="http://schemas.microsoft.com/office/powerpoint/2010/main" val="6793694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8382844-6F42-46EE-BBB2-FCA9CEB81AE9}" type="datetimeFigureOut">
              <a:rPr lang="es-ES" smtClean="0"/>
              <a:t>23/03/2018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856F0FE-0D14-44BF-B8C6-3B9294AF8F58}" type="slidenum">
              <a:rPr lang="es-ES" smtClean="0"/>
              <a:t>‹Nº›</a:t>
            </a:fld>
            <a:endParaRPr lang="es-ES"/>
          </a:p>
        </p:txBody>
      </p:sp>
    </p:spTree>
    <p:extLst>
      <p:ext uri="{BB962C8B-B14F-4D97-AF65-F5344CB8AC3E}">
        <p14:creationId xmlns:p14="http://schemas.microsoft.com/office/powerpoint/2010/main" val="24704193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8382844-6F42-46EE-BBB2-FCA9CEB81AE9}" type="datetimeFigureOut">
              <a:rPr lang="es-ES" smtClean="0"/>
              <a:t>23/03/2018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856F0FE-0D14-44BF-B8C6-3B9294AF8F58}" type="slidenum">
              <a:rPr lang="es-ES" smtClean="0"/>
              <a:t>‹Nº›</a:t>
            </a:fld>
            <a:endParaRPr lang="es-ES"/>
          </a:p>
        </p:txBody>
      </p:sp>
    </p:spTree>
    <p:extLst>
      <p:ext uri="{BB962C8B-B14F-4D97-AF65-F5344CB8AC3E}">
        <p14:creationId xmlns:p14="http://schemas.microsoft.com/office/powerpoint/2010/main" val="7594452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8382844-6F42-46EE-BBB2-FCA9CEB81AE9}" type="datetimeFigureOut">
              <a:rPr lang="es-ES" smtClean="0"/>
              <a:t>23/03/2018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856F0FE-0D14-44BF-B8C6-3B9294AF8F58}" type="slidenum">
              <a:rPr lang="es-ES" smtClean="0"/>
              <a:t>‹Nº›</a:t>
            </a:fld>
            <a:endParaRPr lang="es-ES"/>
          </a:p>
        </p:txBody>
      </p:sp>
    </p:spTree>
    <p:extLst>
      <p:ext uri="{BB962C8B-B14F-4D97-AF65-F5344CB8AC3E}">
        <p14:creationId xmlns:p14="http://schemas.microsoft.com/office/powerpoint/2010/main" val="6566723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8382844-6F42-46EE-BBB2-FCA9CEB81AE9}" type="datetimeFigureOut">
              <a:rPr lang="es-ES" smtClean="0"/>
              <a:t>23/03/2018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856F0FE-0D14-44BF-B8C6-3B9294AF8F58}" type="slidenum">
              <a:rPr lang="es-ES" smtClean="0"/>
              <a:t>‹Nº›</a:t>
            </a:fld>
            <a:endParaRPr lang="es-ES"/>
          </a:p>
        </p:txBody>
      </p:sp>
    </p:spTree>
    <p:extLst>
      <p:ext uri="{BB962C8B-B14F-4D97-AF65-F5344CB8AC3E}">
        <p14:creationId xmlns:p14="http://schemas.microsoft.com/office/powerpoint/2010/main" val="41794027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8382844-6F42-46EE-BBB2-FCA9CEB81AE9}" type="datetimeFigureOut">
              <a:rPr lang="es-ES" smtClean="0"/>
              <a:t>23/03/2018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856F0FE-0D14-44BF-B8C6-3B9294AF8F58}" type="slidenum">
              <a:rPr lang="es-ES" smtClean="0"/>
              <a:t>‹Nº›</a:t>
            </a:fld>
            <a:endParaRPr lang="es-ES"/>
          </a:p>
        </p:txBody>
      </p:sp>
    </p:spTree>
    <p:extLst>
      <p:ext uri="{BB962C8B-B14F-4D97-AF65-F5344CB8AC3E}">
        <p14:creationId xmlns:p14="http://schemas.microsoft.com/office/powerpoint/2010/main" val="3956728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10026747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8382844-6F42-46EE-BBB2-FCA9CEB81AE9}" type="datetimeFigureOut">
              <a:rPr lang="es-ES" smtClean="0"/>
              <a:t>23/03/2018</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5856F0FE-0D14-44BF-B8C6-3B9294AF8F58}" type="slidenum">
              <a:rPr lang="es-ES" smtClean="0"/>
              <a:t>‹Nº›</a:t>
            </a:fld>
            <a:endParaRPr lang="es-ES"/>
          </a:p>
        </p:txBody>
      </p:sp>
    </p:spTree>
    <p:extLst>
      <p:ext uri="{BB962C8B-B14F-4D97-AF65-F5344CB8AC3E}">
        <p14:creationId xmlns:p14="http://schemas.microsoft.com/office/powerpoint/2010/main" val="3279055976"/>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7"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JP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G"/><Relationship Id="rId7" Type="http://schemas.microsoft.com/office/2007/relationships/hdphoto" Target="../media/hdphoto2.wdp"/><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6.png"/><Relationship Id="rId5" Type="http://schemas.microsoft.com/office/2007/relationships/hdphoto" Target="../media/hdphoto1.wdp"/><Relationship Id="rId10" Type="http://schemas.openxmlformats.org/officeDocument/2006/relationships/image" Target="../media/image8.jpg"/><Relationship Id="rId4" Type="http://schemas.openxmlformats.org/officeDocument/2006/relationships/image" Target="../media/image5.png"/><Relationship Id="rId9" Type="http://schemas.microsoft.com/office/2007/relationships/hdphoto" Target="../media/hdphoto3.wdp"/></Relationships>
</file>

<file path=ppt/slides/_rels/slide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7.xml"/><Relationship Id="rId4" Type="http://schemas.openxmlformats.org/officeDocument/2006/relationships/image" Target="../media/image8.jpg"/></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8.jpg"/></Relationships>
</file>

<file path=ppt/slides/_rels/slide1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8.jpg"/></Relationships>
</file>

<file path=ppt/slides/_rels/slide1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8.jpg"/></Relationships>
</file>

<file path=ppt/slides/_rels/slide1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g"/><Relationship Id="rId1" Type="http://schemas.openxmlformats.org/officeDocument/2006/relationships/slideLayout" Target="../slideLayouts/slideLayout7.xml"/><Relationship Id="rId5" Type="http://schemas.openxmlformats.org/officeDocument/2006/relationships/image" Target="../media/image8.jpg"/><Relationship Id="rId4" Type="http://schemas.microsoft.com/office/2007/relationships/hdphoto" Target="../media/hdphoto4.wdp"/></Relationships>
</file>

<file path=ppt/slides/_rels/slide2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8.jpg"/></Relationships>
</file>

<file path=ppt/slides/_rels/slide2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4.jpg"/><Relationship Id="rId7" Type="http://schemas.microsoft.com/office/2007/relationships/hdphoto" Target="../media/hdphoto2.wdp"/><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6.png"/><Relationship Id="rId5" Type="http://schemas.microsoft.com/office/2007/relationships/hdphoto" Target="../media/hdphoto1.wdp"/><Relationship Id="rId10" Type="http://schemas.openxmlformats.org/officeDocument/2006/relationships/image" Target="../media/image8.jpg"/><Relationship Id="rId4" Type="http://schemas.openxmlformats.org/officeDocument/2006/relationships/image" Target="../media/image5.png"/><Relationship Id="rId9" Type="http://schemas.microsoft.com/office/2007/relationships/hdphoto" Target="../media/hdphoto3.wdp"/></Relationships>
</file>

<file path=ppt/slides/_rels/slide2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8.jpg"/></Relationships>
</file>

<file path=ppt/slides/_rels/slide3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8.jpg"/></Relationships>
</file>

<file path=ppt/slides/_rels/slide3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8.jpg"/></Relationships>
</file>

<file path=ppt/slides/_rels/slide4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28.jpg"/><Relationship Id="rId1" Type="http://schemas.openxmlformats.org/officeDocument/2006/relationships/slideLayout" Target="../slideLayouts/slideLayout7.xml"/><Relationship Id="rId4" Type="http://schemas.openxmlformats.org/officeDocument/2006/relationships/image" Target="../media/image8.jpg"/></Relationships>
</file>

<file path=ppt/slides/_rels/slide4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8.jpg"/></Relationships>
</file>

<file path=ppt/slides/_rels/slide4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8.jpg"/></Relationships>
</file>

<file path=ppt/slides/_rels/slide4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8.jpg"/></Relationships>
</file>

<file path=ppt/slides/_rels/slide55.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57.jpg"/><Relationship Id="rId1" Type="http://schemas.openxmlformats.org/officeDocument/2006/relationships/slideLayout" Target="../slideLayouts/slideLayout7.xml"/><Relationship Id="rId4" Type="http://schemas.openxmlformats.org/officeDocument/2006/relationships/image" Target="../media/image8.jpg"/></Relationships>
</file>

<file path=ppt/slides/_rels/slide56.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JPG"/><Relationship Id="rId1" Type="http://schemas.openxmlformats.org/officeDocument/2006/relationships/slideLayout" Target="../slideLayouts/slideLayout7.xml"/><Relationship Id="rId5" Type="http://schemas.openxmlformats.org/officeDocument/2006/relationships/image" Target="../media/image8.jpg"/><Relationship Id="rId4" Type="http://schemas.openxmlformats.org/officeDocument/2006/relationships/image" Target="../media/image61.png"/></Relationships>
</file>

<file path=ppt/slides/_rels/slide57.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8.jpg"/></Relationships>
</file>

<file path=ppt/slides/_rels/slide6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jpg"/><Relationship Id="rId1" Type="http://schemas.openxmlformats.org/officeDocument/2006/relationships/slideLayout" Target="../slideLayouts/slideLayout7.xml"/><Relationship Id="rId5" Type="http://schemas.openxmlformats.org/officeDocument/2006/relationships/image" Target="../media/image8.jpg"/><Relationship Id="rId4" Type="http://schemas.openxmlformats.org/officeDocument/2006/relationships/image" Target="../media/image68.png"/></Relationships>
</file>

<file path=ppt/slides/_rels/slide63.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image" Target="../media/image74.png"/><Relationship Id="rId18" Type="http://schemas.openxmlformats.org/officeDocument/2006/relationships/image" Target="../media/image77.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6.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0.png"/><Relationship Id="rId11" Type="http://schemas.openxmlformats.org/officeDocument/2006/relationships/image" Target="../media/image73.png"/><Relationship Id="rId5" Type="http://schemas.openxmlformats.org/officeDocument/2006/relationships/hyperlink" Target="http://www.mispps.com/" TargetMode="External"/><Relationship Id="rId15" Type="http://schemas.openxmlformats.org/officeDocument/2006/relationships/image" Target="../media/image75.png"/><Relationship Id="rId10" Type="http://schemas.openxmlformats.org/officeDocument/2006/relationships/hyperlink" Target="https://www.facebook.com/mispps" TargetMode="External"/><Relationship Id="rId4" Type="http://schemas.openxmlformats.org/officeDocument/2006/relationships/image" Target="../media/image69.png"/><Relationship Id="rId9" Type="http://schemas.openxmlformats.org/officeDocument/2006/relationships/image" Target="../media/image72.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BENEFICIOS DE CONSUMIR MANZANILLA"/>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8" name="7 Rectángulo redondeado"/>
          <p:cNvSpPr/>
          <p:nvPr/>
        </p:nvSpPr>
        <p:spPr>
          <a:xfrm>
            <a:off x="755576" y="627534"/>
            <a:ext cx="7560840" cy="3960440"/>
          </a:xfrm>
          <a:prstGeom prst="roundRect">
            <a:avLst>
              <a:gd name="adj" fmla="val 48092"/>
            </a:avLst>
          </a:prstGeom>
          <a:gradFill flip="none" rotWithShape="1">
            <a:gsLst>
              <a:gs pos="31000">
                <a:schemeClr val="tx1"/>
              </a:gs>
              <a:gs pos="0">
                <a:srgbClr val="FFC000"/>
              </a:gs>
              <a:gs pos="6000">
                <a:srgbClr val="F79D3B">
                  <a:alpha val="70000"/>
                </a:srgbClr>
              </a:gs>
              <a:gs pos="34000">
                <a:srgbClr val="C7D4EE">
                  <a:alpha val="0"/>
                </a:srgbClr>
              </a:gs>
              <a:gs pos="28000">
                <a:schemeClr val="accent1">
                  <a:tint val="44500"/>
                  <a:satMod val="160000"/>
                  <a:alpha val="0"/>
                </a:schemeClr>
              </a:gs>
              <a:gs pos="100000">
                <a:schemeClr val="accent1">
                  <a:tint val="23500"/>
                  <a:satMod val="160000"/>
                  <a:alpha val="45000"/>
                </a:schemeClr>
              </a:gs>
            </a:gsLst>
            <a:path path="circle">
              <a:fillToRect l="50000" t="50000" r="50000" b="50000"/>
            </a:path>
            <a:tileRect/>
          </a:gradFill>
          <a:ln w="38100">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Diapositiva1"/>
          <p:cNvPicPr>
            <a:picLocks noGrp="1" noChangeAspect="1"/>
          </p:cNvPicPr>
          <p:nvPr isPhoto="1"/>
        </p:nvPicPr>
        <p:blipFill>
          <a:blip r:embed="rId5">
            <a:lum/>
            <a:extLst>
              <a:ext uri="{28A0092B-C50C-407E-A947-70E740481C1C}">
                <a14:useLocalDpi xmlns:a14="http://schemas.microsoft.com/office/drawing/2010/main" val="0"/>
              </a:ext>
            </a:extLst>
          </a:blip>
          <a:stretch>
            <a:fillRect/>
          </a:stretch>
        </p:blipFill>
        <p:spPr>
          <a:xfrm>
            <a:off x="0" y="0"/>
            <a:ext cx="9144000" cy="5174663"/>
          </a:xfrm>
          <a:prstGeom prst="rect">
            <a:avLst/>
          </a:prstGeom>
          <a:noFill/>
          <a:ln>
            <a:noFill/>
          </a:ln>
        </p:spPr>
      </p:pic>
      <p:sp>
        <p:nvSpPr>
          <p:cNvPr id="9" name="8 Rectángulo redondeado"/>
          <p:cNvSpPr/>
          <p:nvPr/>
        </p:nvSpPr>
        <p:spPr>
          <a:xfrm>
            <a:off x="792000" y="612000"/>
            <a:ext cx="7560840" cy="3960440"/>
          </a:xfrm>
          <a:prstGeom prst="roundRect">
            <a:avLst>
              <a:gd name="adj" fmla="val 48092"/>
            </a:avLst>
          </a:prstGeom>
          <a:gradFill flip="none" rotWithShape="1">
            <a:gsLst>
              <a:gs pos="31000">
                <a:schemeClr val="tx1"/>
              </a:gs>
              <a:gs pos="0">
                <a:srgbClr val="FFC000"/>
              </a:gs>
              <a:gs pos="6000">
                <a:srgbClr val="F79D3B">
                  <a:alpha val="70000"/>
                </a:srgbClr>
              </a:gs>
              <a:gs pos="34000">
                <a:srgbClr val="C7D4EE">
                  <a:alpha val="0"/>
                </a:srgbClr>
              </a:gs>
              <a:gs pos="28000">
                <a:schemeClr val="accent1">
                  <a:tint val="44500"/>
                  <a:satMod val="160000"/>
                  <a:alpha val="0"/>
                </a:schemeClr>
              </a:gs>
              <a:gs pos="100000">
                <a:schemeClr val="accent1">
                  <a:tint val="23500"/>
                  <a:satMod val="160000"/>
                  <a:alpha val="45000"/>
                </a:schemeClr>
              </a:gs>
            </a:gsLst>
            <a:path path="circle">
              <a:fillToRect l="50000" t="50000" r="50000" b="50000"/>
            </a:path>
            <a:tileRect/>
          </a:gradFill>
          <a:ln w="38100">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traso"/>
          <p:cNvSpPr/>
          <p:nvPr/>
        </p:nvSpPr>
        <p:spPr>
          <a:xfrm>
            <a:off x="755576" y="1131590"/>
            <a:ext cx="3528392" cy="2808312"/>
          </a:xfrm>
          <a:prstGeom prst="flowChartDelay">
            <a:avLst/>
          </a:prstGeom>
          <a:gradFill flip="none" rotWithShape="1">
            <a:gsLst>
              <a:gs pos="31000">
                <a:schemeClr val="tx1"/>
              </a:gs>
              <a:gs pos="0">
                <a:srgbClr val="FFC000"/>
              </a:gs>
              <a:gs pos="6000">
                <a:srgbClr val="F79D3B">
                  <a:alpha val="70000"/>
                </a:srgbClr>
              </a:gs>
              <a:gs pos="34000">
                <a:srgbClr val="C7D4EE">
                  <a:alpha val="0"/>
                </a:srgbClr>
              </a:gs>
              <a:gs pos="28000">
                <a:schemeClr val="accent1">
                  <a:tint val="44500"/>
                  <a:satMod val="160000"/>
                  <a:alpha val="0"/>
                </a:schemeClr>
              </a:gs>
              <a:gs pos="100000">
                <a:schemeClr val="accent1">
                  <a:tint val="23500"/>
                  <a:satMod val="160000"/>
                  <a:alpha val="45000"/>
                </a:schemeClr>
              </a:gs>
            </a:gsLst>
            <a:path path="circle">
              <a:fillToRect l="50000" t="50000" r="50000" b="50000"/>
            </a:path>
            <a:tileRect/>
          </a:gradFill>
          <a:ln w="38100">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traso"/>
          <p:cNvSpPr/>
          <p:nvPr/>
        </p:nvSpPr>
        <p:spPr>
          <a:xfrm flipH="1">
            <a:off x="4788024" y="1131590"/>
            <a:ext cx="3528392" cy="2808312"/>
          </a:xfrm>
          <a:prstGeom prst="flowChartDelay">
            <a:avLst/>
          </a:prstGeom>
          <a:gradFill flip="none" rotWithShape="1">
            <a:gsLst>
              <a:gs pos="31000">
                <a:schemeClr val="tx1"/>
              </a:gs>
              <a:gs pos="0">
                <a:srgbClr val="FFC000"/>
              </a:gs>
              <a:gs pos="6000">
                <a:srgbClr val="F79D3B">
                  <a:alpha val="70000"/>
                </a:srgbClr>
              </a:gs>
              <a:gs pos="34000">
                <a:srgbClr val="C7D4EE">
                  <a:alpha val="0"/>
                </a:srgbClr>
              </a:gs>
              <a:gs pos="28000">
                <a:schemeClr val="accent1">
                  <a:tint val="44500"/>
                  <a:satMod val="160000"/>
                  <a:alpha val="0"/>
                </a:schemeClr>
              </a:gs>
              <a:gs pos="100000">
                <a:schemeClr val="accent1">
                  <a:tint val="23500"/>
                  <a:satMod val="160000"/>
                  <a:alpha val="45000"/>
                </a:schemeClr>
              </a:gs>
            </a:gsLst>
            <a:path path="circle">
              <a:fillToRect l="50000" t="50000" r="50000" b="50000"/>
            </a:path>
            <a:tileRect/>
          </a:gradFill>
          <a:ln w="38100">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4" name="13 Imagen" descr="Diapositiva1"/>
          <p:cNvPicPr>
            <a:picLocks noGrp="1" noChangeAspect="1"/>
          </p:cNvPicPr>
          <p:nvPr isPhoto="1"/>
        </p:nvPicPr>
        <p:blipFill>
          <a:blip r:embed="rId5">
            <a:lum/>
            <a:extLst>
              <a:ext uri="{28A0092B-C50C-407E-A947-70E740481C1C}">
                <a14:useLocalDpi xmlns:a14="http://schemas.microsoft.com/office/drawing/2010/main" val="0"/>
              </a:ext>
            </a:extLst>
          </a:blip>
          <a:stretch>
            <a:fillRect/>
          </a:stretch>
        </p:blipFill>
        <p:spPr>
          <a:xfrm>
            <a:off x="0" y="13710"/>
            <a:ext cx="9144000" cy="5129790"/>
          </a:xfrm>
          <a:prstGeom prst="rect">
            <a:avLst/>
          </a:prstGeom>
          <a:noFill/>
          <a:ln>
            <a:noFill/>
          </a:ln>
        </p:spPr>
      </p:pic>
      <p:sp>
        <p:nvSpPr>
          <p:cNvPr id="13" name="12 CuadroTexto"/>
          <p:cNvSpPr txBox="1"/>
          <p:nvPr/>
        </p:nvSpPr>
        <p:spPr>
          <a:xfrm>
            <a:off x="7445199" y="4811147"/>
            <a:ext cx="1698801" cy="346249"/>
          </a:xfrm>
          <a:prstGeom prst="rect">
            <a:avLst/>
          </a:prstGeom>
          <a:noFill/>
          <a:ln cmpd="sng">
            <a:noFill/>
          </a:ln>
        </p:spPr>
        <p:txBody>
          <a:bodyPr wrap="square" lIns="68580" tIns="34290" rIns="68580" bIns="34290">
            <a:spAutoFit/>
            <a:scene3d>
              <a:camera prst="obliqueBottomLeft"/>
              <a:lightRig rig="threePt" dir="t"/>
            </a:scene3d>
            <a:sp3d extrusionH="44450">
              <a:extrusionClr>
                <a:schemeClr val="tx2">
                  <a:lumMod val="10000"/>
                </a:schemeClr>
              </a:extrusionClr>
            </a:sp3d>
          </a:bodyPr>
          <a:lstStyle/>
          <a:p>
            <a:pPr algn="ctr" fontAlgn="auto">
              <a:spcBef>
                <a:spcPts val="0"/>
              </a:spcBef>
              <a:spcAft>
                <a:spcPts val="0"/>
              </a:spcAft>
              <a:defRPr/>
            </a:pPr>
            <a:r>
              <a:rPr lang="es-ES" sz="900" b="1" dirty="0">
                <a:ln w="0">
                  <a:noFill/>
                </a:ln>
                <a:solidFill>
                  <a:srgbClr val="DC8506"/>
                </a:solidFill>
                <a:latin typeface="Arial Black" panose="020B0A04020102020204" pitchFamily="34" charset="0"/>
                <a:ea typeface="Adobe Gothic Std B" pitchFamily="34" charset="-128"/>
                <a:cs typeface="Aharoni" pitchFamily="2" charset="-79"/>
              </a:rPr>
              <a:t>CON REPRODUCCIÓN</a:t>
            </a:r>
          </a:p>
          <a:p>
            <a:pPr algn="ctr" fontAlgn="auto">
              <a:spcBef>
                <a:spcPts val="0"/>
              </a:spcBef>
              <a:spcAft>
                <a:spcPts val="0"/>
              </a:spcAft>
              <a:defRPr/>
            </a:pPr>
            <a:r>
              <a:rPr lang="es-ES" sz="900" b="1" dirty="0">
                <a:ln w="0">
                  <a:noFill/>
                </a:ln>
                <a:solidFill>
                  <a:srgbClr val="DC8506"/>
                </a:solidFill>
                <a:latin typeface="Arial Black" panose="020B0A04020102020204" pitchFamily="34" charset="0"/>
                <a:ea typeface="Adobe Gothic Std B" pitchFamily="34" charset="-128"/>
                <a:cs typeface="Aharoni" pitchFamily="2" charset="-79"/>
              </a:rPr>
              <a:t> MANUAL Y MÚSICA </a:t>
            </a:r>
          </a:p>
        </p:txBody>
      </p:sp>
      <p:pic>
        <p:nvPicPr>
          <p:cNvPr id="102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05442" y="-2778"/>
            <a:ext cx="6538558" cy="1397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63493470"/>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3" name="SELECTION DOS 2.wav"/>
          </p:stSnd>
        </p:sndAc>
      </p:transition>
    </mc:Choice>
    <mc:Fallback xmlns="">
      <p:transition spd="slow">
        <p:sndAc>
          <p:stSnd loop="1">
            <p:snd r:embed="rId7" name="SELECTION DOS 2.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75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childTnLst>
                                </p:cTn>
                              </p:par>
                              <p:par>
                                <p:cTn id="9" presetID="16" presetClass="entr" presetSubtype="37" fill="hold" nodeType="withEffect">
                                  <p:stCondLst>
                                    <p:cond delay="750"/>
                                  </p:stCondLst>
                                  <p:childTnLst>
                                    <p:set>
                                      <p:cBhvr>
                                        <p:cTn id="10" dur="1" fill="hold">
                                          <p:stCondLst>
                                            <p:cond delay="0"/>
                                          </p:stCondLst>
                                        </p:cTn>
                                        <p:tgtEl>
                                          <p:spTgt spid="2"/>
                                        </p:tgtEl>
                                        <p:attrNameLst>
                                          <p:attrName>style.visibility</p:attrName>
                                        </p:attrNameLst>
                                      </p:cBhvr>
                                      <p:to>
                                        <p:strVal val="visible"/>
                                      </p:to>
                                    </p:set>
                                    <p:animEffect transition="in" filter="barn(outVertical)">
                                      <p:cBhvr>
                                        <p:cTn id="11" dur="4000"/>
                                        <p:tgtEl>
                                          <p:spTgt spid="2"/>
                                        </p:tgtEl>
                                      </p:cBhvr>
                                    </p:animEffect>
                                  </p:childTnLst>
                                </p:cTn>
                              </p:par>
                              <p:par>
                                <p:cTn id="12" presetID="23" presetClass="exit" presetSubtype="544" fill="hold" grpId="0" nodeType="withEffect">
                                  <p:stCondLst>
                                    <p:cond delay="0"/>
                                  </p:stCondLst>
                                  <p:childTnLst>
                                    <p:anim calcmode="lin" valueType="num">
                                      <p:cBhvr>
                                        <p:cTn id="13" dur="4750"/>
                                        <p:tgtEl>
                                          <p:spTgt spid="9"/>
                                        </p:tgtEl>
                                        <p:attrNameLst>
                                          <p:attrName>ppt_w</p:attrName>
                                        </p:attrNameLst>
                                      </p:cBhvr>
                                      <p:tavLst>
                                        <p:tav tm="0">
                                          <p:val>
                                            <p:strVal val="ppt_w"/>
                                          </p:val>
                                        </p:tav>
                                        <p:tav tm="100000">
                                          <p:val>
                                            <p:fltVal val="0"/>
                                          </p:val>
                                        </p:tav>
                                      </p:tavLst>
                                    </p:anim>
                                    <p:anim calcmode="lin" valueType="num">
                                      <p:cBhvr>
                                        <p:cTn id="14" dur="4750"/>
                                        <p:tgtEl>
                                          <p:spTgt spid="9"/>
                                        </p:tgtEl>
                                        <p:attrNameLst>
                                          <p:attrName>ppt_h</p:attrName>
                                        </p:attrNameLst>
                                      </p:cBhvr>
                                      <p:tavLst>
                                        <p:tav tm="0">
                                          <p:val>
                                            <p:strVal val="ppt_h"/>
                                          </p:val>
                                        </p:tav>
                                        <p:tav tm="100000">
                                          <p:val>
                                            <p:fltVal val="0"/>
                                          </p:val>
                                        </p:tav>
                                      </p:tavLst>
                                    </p:anim>
                                    <p:anim calcmode="lin" valueType="num">
                                      <p:cBhvr>
                                        <p:cTn id="15" dur="4750"/>
                                        <p:tgtEl>
                                          <p:spTgt spid="9"/>
                                        </p:tgtEl>
                                        <p:attrNameLst>
                                          <p:attrName>ppt_x</p:attrName>
                                        </p:attrNameLst>
                                      </p:cBhvr>
                                      <p:tavLst>
                                        <p:tav tm="0">
                                          <p:val>
                                            <p:strVal val="ppt_x"/>
                                          </p:val>
                                        </p:tav>
                                        <p:tav tm="100000">
                                          <p:val>
                                            <p:fltVal val="0.5"/>
                                          </p:val>
                                        </p:tav>
                                      </p:tavLst>
                                    </p:anim>
                                    <p:anim calcmode="lin" valueType="num">
                                      <p:cBhvr>
                                        <p:cTn id="16" dur="4750"/>
                                        <p:tgtEl>
                                          <p:spTgt spid="9"/>
                                        </p:tgtEl>
                                        <p:attrNameLst>
                                          <p:attrName>ppt_y</p:attrName>
                                        </p:attrNameLst>
                                      </p:cBhvr>
                                      <p:tavLst>
                                        <p:tav tm="0">
                                          <p:val>
                                            <p:strVal val="ppt_y"/>
                                          </p:val>
                                        </p:tav>
                                        <p:tav tm="100000">
                                          <p:val>
                                            <p:fltVal val="0.5"/>
                                          </p:val>
                                        </p:tav>
                                      </p:tavLst>
                                    </p:anim>
                                    <p:set>
                                      <p:cBhvr>
                                        <p:cTn id="17" dur="1" fill="hold">
                                          <p:stCondLst>
                                            <p:cond delay="4749"/>
                                          </p:stCondLst>
                                        </p:cTn>
                                        <p:tgtEl>
                                          <p:spTgt spid="9"/>
                                        </p:tgtEl>
                                        <p:attrNameLst>
                                          <p:attrName>style.visibility</p:attrName>
                                        </p:attrNameLst>
                                      </p:cBhvr>
                                      <p:to>
                                        <p:strVal val="hidden"/>
                                      </p:to>
                                    </p:set>
                                  </p:childTnLst>
                                </p:cTn>
                              </p:par>
                              <p:par>
                                <p:cTn id="18" presetID="2" presetClass="entr" presetSubtype="2"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3000" fill="hold"/>
                                        <p:tgtEl>
                                          <p:spTgt spid="11"/>
                                        </p:tgtEl>
                                        <p:attrNameLst>
                                          <p:attrName>ppt_x</p:attrName>
                                        </p:attrNameLst>
                                      </p:cBhvr>
                                      <p:tavLst>
                                        <p:tav tm="0">
                                          <p:val>
                                            <p:strVal val="1+#ppt_w/2"/>
                                          </p:val>
                                        </p:tav>
                                        <p:tav tm="100000">
                                          <p:val>
                                            <p:strVal val="#ppt_x"/>
                                          </p:val>
                                        </p:tav>
                                      </p:tavLst>
                                    </p:anim>
                                    <p:anim calcmode="lin" valueType="num">
                                      <p:cBhvr additive="base">
                                        <p:cTn id="21" dur="3000" fill="hold"/>
                                        <p:tgtEl>
                                          <p:spTgt spid="11"/>
                                        </p:tgtEl>
                                        <p:attrNameLst>
                                          <p:attrName>ppt_y</p:attrName>
                                        </p:attrNameLst>
                                      </p:cBhvr>
                                      <p:tavLst>
                                        <p:tav tm="0">
                                          <p:val>
                                            <p:strVal val="#ppt_y"/>
                                          </p:val>
                                        </p:tav>
                                        <p:tav tm="100000">
                                          <p:val>
                                            <p:strVal val="#ppt_y"/>
                                          </p:val>
                                        </p:tav>
                                      </p:tavLst>
                                    </p:anim>
                                  </p:childTnLst>
                                </p:cTn>
                              </p:par>
                              <p:par>
                                <p:cTn id="22" presetID="2" presetClass="exit" presetSubtype="8" fill="hold" grpId="1" nodeType="withEffect">
                                  <p:stCondLst>
                                    <p:cond delay="0"/>
                                  </p:stCondLst>
                                  <p:childTnLst>
                                    <p:anim calcmode="lin" valueType="num">
                                      <p:cBhvr additive="base">
                                        <p:cTn id="23" dur="4750"/>
                                        <p:tgtEl>
                                          <p:spTgt spid="11"/>
                                        </p:tgtEl>
                                        <p:attrNameLst>
                                          <p:attrName>ppt_x</p:attrName>
                                        </p:attrNameLst>
                                      </p:cBhvr>
                                      <p:tavLst>
                                        <p:tav tm="0">
                                          <p:val>
                                            <p:strVal val="ppt_x"/>
                                          </p:val>
                                        </p:tav>
                                        <p:tav tm="100000">
                                          <p:val>
                                            <p:strVal val="0-ppt_w/2"/>
                                          </p:val>
                                        </p:tav>
                                      </p:tavLst>
                                    </p:anim>
                                    <p:anim calcmode="lin" valueType="num">
                                      <p:cBhvr additive="base">
                                        <p:cTn id="24" dur="4750"/>
                                        <p:tgtEl>
                                          <p:spTgt spid="11"/>
                                        </p:tgtEl>
                                        <p:attrNameLst>
                                          <p:attrName>ppt_y</p:attrName>
                                        </p:attrNameLst>
                                      </p:cBhvr>
                                      <p:tavLst>
                                        <p:tav tm="0">
                                          <p:val>
                                            <p:strVal val="ppt_y"/>
                                          </p:val>
                                        </p:tav>
                                        <p:tav tm="100000">
                                          <p:val>
                                            <p:strVal val="ppt_y"/>
                                          </p:val>
                                        </p:tav>
                                      </p:tavLst>
                                    </p:anim>
                                    <p:set>
                                      <p:cBhvr>
                                        <p:cTn id="25" dur="1" fill="hold">
                                          <p:stCondLst>
                                            <p:cond delay="4749"/>
                                          </p:stCondLst>
                                        </p:cTn>
                                        <p:tgtEl>
                                          <p:spTgt spid="11"/>
                                        </p:tgtEl>
                                        <p:attrNameLst>
                                          <p:attrName>style.visibility</p:attrName>
                                        </p:attrNameLst>
                                      </p:cBhvr>
                                      <p:to>
                                        <p:strVal val="hidden"/>
                                      </p:to>
                                    </p:set>
                                  </p:childTnLst>
                                </p:cTn>
                              </p:par>
                              <p:par>
                                <p:cTn id="26" presetID="2" presetClass="entr" presetSubtype="8"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3000" fill="hold"/>
                                        <p:tgtEl>
                                          <p:spTgt spid="10"/>
                                        </p:tgtEl>
                                        <p:attrNameLst>
                                          <p:attrName>ppt_x</p:attrName>
                                        </p:attrNameLst>
                                      </p:cBhvr>
                                      <p:tavLst>
                                        <p:tav tm="0">
                                          <p:val>
                                            <p:strVal val="0-#ppt_w/2"/>
                                          </p:val>
                                        </p:tav>
                                        <p:tav tm="100000">
                                          <p:val>
                                            <p:strVal val="#ppt_x"/>
                                          </p:val>
                                        </p:tav>
                                      </p:tavLst>
                                    </p:anim>
                                    <p:anim calcmode="lin" valueType="num">
                                      <p:cBhvr additive="base">
                                        <p:cTn id="29" dur="3000" fill="hold"/>
                                        <p:tgtEl>
                                          <p:spTgt spid="10"/>
                                        </p:tgtEl>
                                        <p:attrNameLst>
                                          <p:attrName>ppt_y</p:attrName>
                                        </p:attrNameLst>
                                      </p:cBhvr>
                                      <p:tavLst>
                                        <p:tav tm="0">
                                          <p:val>
                                            <p:strVal val="#ppt_y"/>
                                          </p:val>
                                        </p:tav>
                                        <p:tav tm="100000">
                                          <p:val>
                                            <p:strVal val="#ppt_y"/>
                                          </p:val>
                                        </p:tav>
                                      </p:tavLst>
                                    </p:anim>
                                  </p:childTnLst>
                                </p:cTn>
                              </p:par>
                              <p:par>
                                <p:cTn id="30" presetID="2" presetClass="exit" presetSubtype="2" fill="hold" grpId="1" nodeType="withEffect">
                                  <p:stCondLst>
                                    <p:cond delay="0"/>
                                  </p:stCondLst>
                                  <p:childTnLst>
                                    <p:anim calcmode="lin" valueType="num">
                                      <p:cBhvr additive="base">
                                        <p:cTn id="31" dur="4750"/>
                                        <p:tgtEl>
                                          <p:spTgt spid="10"/>
                                        </p:tgtEl>
                                        <p:attrNameLst>
                                          <p:attrName>ppt_x</p:attrName>
                                        </p:attrNameLst>
                                      </p:cBhvr>
                                      <p:tavLst>
                                        <p:tav tm="0">
                                          <p:val>
                                            <p:strVal val="ppt_x"/>
                                          </p:val>
                                        </p:tav>
                                        <p:tav tm="100000">
                                          <p:val>
                                            <p:strVal val="1+ppt_w/2"/>
                                          </p:val>
                                        </p:tav>
                                      </p:tavLst>
                                    </p:anim>
                                    <p:anim calcmode="lin" valueType="num">
                                      <p:cBhvr additive="base">
                                        <p:cTn id="32" dur="4750"/>
                                        <p:tgtEl>
                                          <p:spTgt spid="10"/>
                                        </p:tgtEl>
                                        <p:attrNameLst>
                                          <p:attrName>ppt_y</p:attrName>
                                        </p:attrNameLst>
                                      </p:cBhvr>
                                      <p:tavLst>
                                        <p:tav tm="0">
                                          <p:val>
                                            <p:strVal val="ppt_y"/>
                                          </p:val>
                                        </p:tav>
                                        <p:tav tm="100000">
                                          <p:val>
                                            <p:strVal val="ppt_y"/>
                                          </p:val>
                                        </p:tav>
                                      </p:tavLst>
                                    </p:anim>
                                    <p:set>
                                      <p:cBhvr>
                                        <p:cTn id="33" dur="1" fill="hold">
                                          <p:stCondLst>
                                            <p:cond delay="4749"/>
                                          </p:stCondLst>
                                        </p:cTn>
                                        <p:tgtEl>
                                          <p:spTgt spid="10"/>
                                        </p:tgtEl>
                                        <p:attrNameLst>
                                          <p:attrName>style.visibility</p:attrName>
                                        </p:attrNameLst>
                                      </p:cBhvr>
                                      <p:to>
                                        <p:strVal val="hidden"/>
                                      </p:to>
                                    </p:set>
                                  </p:childTnLst>
                                </p:cTn>
                              </p:par>
                              <p:par>
                                <p:cTn id="34" presetID="23" presetClass="entr" presetSubtype="16"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p:cTn id="36" dur="2000" fill="hold"/>
                                        <p:tgtEl>
                                          <p:spTgt spid="8"/>
                                        </p:tgtEl>
                                        <p:attrNameLst>
                                          <p:attrName>ppt_w</p:attrName>
                                        </p:attrNameLst>
                                      </p:cBhvr>
                                      <p:tavLst>
                                        <p:tav tm="0">
                                          <p:val>
                                            <p:fltVal val="0"/>
                                          </p:val>
                                        </p:tav>
                                        <p:tav tm="100000">
                                          <p:val>
                                            <p:strVal val="#ppt_w"/>
                                          </p:val>
                                        </p:tav>
                                      </p:tavLst>
                                    </p:anim>
                                    <p:anim calcmode="lin" valueType="num">
                                      <p:cBhvr>
                                        <p:cTn id="37" dur="2000" fill="hold"/>
                                        <p:tgtEl>
                                          <p:spTgt spid="8"/>
                                        </p:tgtEl>
                                        <p:attrNameLst>
                                          <p:attrName>ppt_h</p:attrName>
                                        </p:attrNameLst>
                                      </p:cBhvr>
                                      <p:tavLst>
                                        <p:tav tm="0">
                                          <p:val>
                                            <p:fltVal val="0"/>
                                          </p:val>
                                        </p:tav>
                                        <p:tav tm="100000">
                                          <p:val>
                                            <p:strVal val="#ppt_h"/>
                                          </p:val>
                                        </p:tav>
                                      </p:tavLst>
                                    </p:anim>
                                  </p:childTnLst>
                                </p:cTn>
                              </p:par>
                              <p:par>
                                <p:cTn id="38" presetID="23" presetClass="exit" presetSubtype="16" fill="hold" grpId="1" nodeType="withEffect">
                                  <p:stCondLst>
                                    <p:cond delay="1500"/>
                                  </p:stCondLst>
                                  <p:childTnLst>
                                    <p:anim calcmode="lin" valueType="num">
                                      <p:cBhvr>
                                        <p:cTn id="39" dur="3000"/>
                                        <p:tgtEl>
                                          <p:spTgt spid="8"/>
                                        </p:tgtEl>
                                        <p:attrNameLst>
                                          <p:attrName>ppt_w</p:attrName>
                                        </p:attrNameLst>
                                      </p:cBhvr>
                                      <p:tavLst>
                                        <p:tav tm="0">
                                          <p:val>
                                            <p:strVal val="ppt_w"/>
                                          </p:val>
                                        </p:tav>
                                        <p:tav tm="100000">
                                          <p:val>
                                            <p:strVal val="4*ppt_w"/>
                                          </p:val>
                                        </p:tav>
                                      </p:tavLst>
                                    </p:anim>
                                    <p:anim calcmode="lin" valueType="num">
                                      <p:cBhvr>
                                        <p:cTn id="40" dur="3000"/>
                                        <p:tgtEl>
                                          <p:spTgt spid="8"/>
                                        </p:tgtEl>
                                        <p:attrNameLst>
                                          <p:attrName>ppt_h</p:attrName>
                                        </p:attrNameLst>
                                      </p:cBhvr>
                                      <p:tavLst>
                                        <p:tav tm="0">
                                          <p:val>
                                            <p:strVal val="ppt_h"/>
                                          </p:val>
                                        </p:tav>
                                        <p:tav tm="100000">
                                          <p:val>
                                            <p:strVal val="4*ppt_h"/>
                                          </p:val>
                                        </p:tav>
                                      </p:tavLst>
                                    </p:anim>
                                    <p:set>
                                      <p:cBhvr>
                                        <p:cTn id="41" dur="1" fill="hold">
                                          <p:stCondLst>
                                            <p:cond delay="2999"/>
                                          </p:stCondLst>
                                        </p:cTn>
                                        <p:tgtEl>
                                          <p:spTgt spid="8"/>
                                        </p:tgtEl>
                                        <p:attrNameLst>
                                          <p:attrName>style.visibility</p:attrName>
                                        </p:attrNameLst>
                                      </p:cBhvr>
                                      <p:to>
                                        <p:strVal val="hidden"/>
                                      </p:to>
                                    </p:set>
                                  </p:childTnLst>
                                </p:cTn>
                              </p:par>
                              <p:par>
                                <p:cTn id="42" presetID="10" presetClass="entr" presetSubtype="0" fill="hold"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3000"/>
                                        <p:tgtEl>
                                          <p:spTgt spid="12"/>
                                        </p:tgtEl>
                                      </p:cBhvr>
                                    </p:animEffect>
                                  </p:childTnLst>
                                </p:cTn>
                              </p:par>
                              <p:par>
                                <p:cTn id="45" presetID="9" presetClass="emph" presetSubtype="0" nodeType="withEffect">
                                  <p:stCondLst>
                                    <p:cond delay="0"/>
                                  </p:stCondLst>
                                  <p:childTnLst>
                                    <p:set>
                                      <p:cBhvr rctx="PPT">
                                        <p:cTn id="46" dur="indefinite"/>
                                        <p:tgtEl>
                                          <p:spTgt spid="14"/>
                                        </p:tgtEl>
                                        <p:attrNameLst>
                                          <p:attrName>style.opacity</p:attrName>
                                        </p:attrNameLst>
                                      </p:cBhvr>
                                      <p:to>
                                        <p:strVal val="0"/>
                                      </p:to>
                                    </p:set>
                                    <p:animEffect filter="image" prLst="opacity: 0">
                                      <p:cBhvr rctx="IE">
                                        <p:cTn id="47" dur="indefinite"/>
                                        <p:tgtEl>
                                          <p:spTgt spid="14"/>
                                        </p:tgtEl>
                                      </p:cBhvr>
                                    </p:animEffect>
                                  </p:childTnLst>
                                </p:cTn>
                              </p:par>
                              <p:par>
                                <p:cTn id="48" presetID="23" presetClass="entr" presetSubtype="528" fill="hold" grpId="0" nodeType="withEffect">
                                  <p:stCondLst>
                                    <p:cond delay="2500"/>
                                  </p:stCondLst>
                                  <p:childTnLst>
                                    <p:set>
                                      <p:cBhvr>
                                        <p:cTn id="49" dur="1" fill="hold">
                                          <p:stCondLst>
                                            <p:cond delay="0"/>
                                          </p:stCondLst>
                                        </p:cTn>
                                        <p:tgtEl>
                                          <p:spTgt spid="13"/>
                                        </p:tgtEl>
                                        <p:attrNameLst>
                                          <p:attrName>style.visibility</p:attrName>
                                        </p:attrNameLst>
                                      </p:cBhvr>
                                      <p:to>
                                        <p:strVal val="visible"/>
                                      </p:to>
                                    </p:set>
                                    <p:anim calcmode="lin" valueType="num">
                                      <p:cBhvr>
                                        <p:cTn id="50" dur="2250" fill="hold"/>
                                        <p:tgtEl>
                                          <p:spTgt spid="13"/>
                                        </p:tgtEl>
                                        <p:attrNameLst>
                                          <p:attrName>ppt_w</p:attrName>
                                        </p:attrNameLst>
                                      </p:cBhvr>
                                      <p:tavLst>
                                        <p:tav tm="0">
                                          <p:val>
                                            <p:fltVal val="0"/>
                                          </p:val>
                                        </p:tav>
                                        <p:tav tm="100000">
                                          <p:val>
                                            <p:strVal val="#ppt_w"/>
                                          </p:val>
                                        </p:tav>
                                      </p:tavLst>
                                    </p:anim>
                                    <p:anim calcmode="lin" valueType="num">
                                      <p:cBhvr>
                                        <p:cTn id="51" dur="2250" fill="hold"/>
                                        <p:tgtEl>
                                          <p:spTgt spid="13"/>
                                        </p:tgtEl>
                                        <p:attrNameLst>
                                          <p:attrName>ppt_h</p:attrName>
                                        </p:attrNameLst>
                                      </p:cBhvr>
                                      <p:tavLst>
                                        <p:tav tm="0">
                                          <p:val>
                                            <p:fltVal val="0"/>
                                          </p:val>
                                        </p:tav>
                                        <p:tav tm="100000">
                                          <p:val>
                                            <p:strVal val="#ppt_h"/>
                                          </p:val>
                                        </p:tav>
                                      </p:tavLst>
                                    </p:anim>
                                    <p:anim calcmode="lin" valueType="num">
                                      <p:cBhvr>
                                        <p:cTn id="52" dur="2250" fill="hold"/>
                                        <p:tgtEl>
                                          <p:spTgt spid="13"/>
                                        </p:tgtEl>
                                        <p:attrNameLst>
                                          <p:attrName>ppt_x</p:attrName>
                                        </p:attrNameLst>
                                      </p:cBhvr>
                                      <p:tavLst>
                                        <p:tav tm="0">
                                          <p:val>
                                            <p:fltVal val="0.5"/>
                                          </p:val>
                                        </p:tav>
                                        <p:tav tm="100000">
                                          <p:val>
                                            <p:strVal val="#ppt_x"/>
                                          </p:val>
                                        </p:tav>
                                      </p:tavLst>
                                    </p:anim>
                                    <p:anim calcmode="lin" valueType="num">
                                      <p:cBhvr>
                                        <p:cTn id="53" dur="2250" fill="hold"/>
                                        <p:tgtEl>
                                          <p:spTgt spid="13"/>
                                        </p:tgtEl>
                                        <p:attrNameLst>
                                          <p:attrName>ppt_y</p:attrName>
                                        </p:attrNameLst>
                                      </p:cBhvr>
                                      <p:tavLst>
                                        <p:tav tm="0">
                                          <p:val>
                                            <p:fltVal val="0.5"/>
                                          </p:val>
                                        </p:tav>
                                        <p:tav tm="100000">
                                          <p:val>
                                            <p:strVal val="#ppt_y"/>
                                          </p:val>
                                        </p:tav>
                                      </p:tavLst>
                                    </p:anim>
                                  </p:childTnLst>
                                </p:cTn>
                              </p:par>
                              <p:par>
                                <p:cTn id="54" presetID="23" presetClass="entr" presetSubtype="528" fill="hold" nodeType="withEffect">
                                  <p:stCondLst>
                                    <p:cond delay="2500"/>
                                  </p:stCondLst>
                                  <p:childTnLst>
                                    <p:set>
                                      <p:cBhvr>
                                        <p:cTn id="55" dur="1" fill="hold">
                                          <p:stCondLst>
                                            <p:cond delay="0"/>
                                          </p:stCondLst>
                                        </p:cTn>
                                        <p:tgtEl>
                                          <p:spTgt spid="1026"/>
                                        </p:tgtEl>
                                        <p:attrNameLst>
                                          <p:attrName>style.visibility</p:attrName>
                                        </p:attrNameLst>
                                      </p:cBhvr>
                                      <p:to>
                                        <p:strVal val="visible"/>
                                      </p:to>
                                    </p:set>
                                    <p:anim calcmode="lin" valueType="num">
                                      <p:cBhvr>
                                        <p:cTn id="56" dur="2250" fill="hold"/>
                                        <p:tgtEl>
                                          <p:spTgt spid="1026"/>
                                        </p:tgtEl>
                                        <p:attrNameLst>
                                          <p:attrName>ppt_w</p:attrName>
                                        </p:attrNameLst>
                                      </p:cBhvr>
                                      <p:tavLst>
                                        <p:tav tm="0">
                                          <p:val>
                                            <p:fltVal val="0"/>
                                          </p:val>
                                        </p:tav>
                                        <p:tav tm="100000">
                                          <p:val>
                                            <p:strVal val="#ppt_w"/>
                                          </p:val>
                                        </p:tav>
                                      </p:tavLst>
                                    </p:anim>
                                    <p:anim calcmode="lin" valueType="num">
                                      <p:cBhvr>
                                        <p:cTn id="57" dur="2250" fill="hold"/>
                                        <p:tgtEl>
                                          <p:spTgt spid="1026"/>
                                        </p:tgtEl>
                                        <p:attrNameLst>
                                          <p:attrName>ppt_h</p:attrName>
                                        </p:attrNameLst>
                                      </p:cBhvr>
                                      <p:tavLst>
                                        <p:tav tm="0">
                                          <p:val>
                                            <p:fltVal val="0"/>
                                          </p:val>
                                        </p:tav>
                                        <p:tav tm="100000">
                                          <p:val>
                                            <p:strVal val="#ppt_h"/>
                                          </p:val>
                                        </p:tav>
                                      </p:tavLst>
                                    </p:anim>
                                    <p:anim calcmode="lin" valueType="num">
                                      <p:cBhvr>
                                        <p:cTn id="58" dur="2250" fill="hold"/>
                                        <p:tgtEl>
                                          <p:spTgt spid="1026"/>
                                        </p:tgtEl>
                                        <p:attrNameLst>
                                          <p:attrName>ppt_x</p:attrName>
                                        </p:attrNameLst>
                                      </p:cBhvr>
                                      <p:tavLst>
                                        <p:tav tm="0">
                                          <p:val>
                                            <p:fltVal val="0.5"/>
                                          </p:val>
                                        </p:tav>
                                        <p:tav tm="100000">
                                          <p:val>
                                            <p:strVal val="#ppt_x"/>
                                          </p:val>
                                        </p:tav>
                                      </p:tavLst>
                                    </p:anim>
                                    <p:anim calcmode="lin" valueType="num">
                                      <p:cBhvr>
                                        <p:cTn id="59" dur="2250" fill="hold"/>
                                        <p:tgtEl>
                                          <p:spTgt spid="102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P spid="10" grpId="0" animBg="1"/>
      <p:bldP spid="10" grpId="1" animBg="1"/>
      <p:bldP spid="11" grpId="0" animBg="1"/>
      <p:bldP spid="11" grpId="1" animBg="1"/>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 name="58 Imagen" descr="Diapositiva23"/>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31779" y="0"/>
            <a:ext cx="9144000" cy="5137087"/>
          </a:xfrm>
          <a:prstGeom prst="rect">
            <a:avLst/>
          </a:prstGeom>
          <a:noFill/>
          <a:ln>
            <a:noFill/>
          </a:ln>
        </p:spPr>
      </p:pic>
      <p:sp>
        <p:nvSpPr>
          <p:cNvPr id="60" name="59 Rectángulo"/>
          <p:cNvSpPr/>
          <p:nvPr/>
        </p:nvSpPr>
        <p:spPr>
          <a:xfrm>
            <a:off x="1619672" y="3363838"/>
            <a:ext cx="3095572" cy="954107"/>
          </a:xfrm>
          <a:prstGeom prst="rect">
            <a:avLst/>
          </a:prstGeom>
        </p:spPr>
        <p:txBody>
          <a:bodyPr wrap="square">
            <a:spAutoFit/>
            <a:scene3d>
              <a:camera prst="obliqueBottomLeft"/>
              <a:lightRig rig="threePt" dir="t"/>
            </a:scene3d>
            <a:sp3d extrusionH="31750">
              <a:extrusionClr>
                <a:schemeClr val="accent6">
                  <a:lumMod val="40000"/>
                  <a:lumOff val="60000"/>
                </a:schemeClr>
              </a:extrusionClr>
            </a:sp3d>
          </a:bodyPr>
          <a:lstStyle/>
          <a:p>
            <a:pPr algn="ctr"/>
            <a:r>
              <a:rPr lang="es-ES" sz="1400" dirty="0" smtClean="0">
                <a:solidFill>
                  <a:srgbClr val="502800"/>
                </a:solidFill>
                <a:latin typeface="Hobo Std" pitchFamily="34" charset="0"/>
              </a:rPr>
              <a:t>Conoce aquí </a:t>
            </a:r>
            <a:r>
              <a:rPr lang="es-ES" sz="1400" dirty="0">
                <a:solidFill>
                  <a:srgbClr val="502800"/>
                </a:solidFill>
                <a:latin typeface="Hobo Std" pitchFamily="34" charset="0"/>
              </a:rPr>
              <a:t>cuáles </a:t>
            </a:r>
            <a:r>
              <a:rPr lang="es-ES" sz="1400" dirty="0" smtClean="0">
                <a:solidFill>
                  <a:srgbClr val="502800"/>
                </a:solidFill>
                <a:latin typeface="Hobo Std" pitchFamily="34" charset="0"/>
              </a:rPr>
              <a:t>son</a:t>
            </a:r>
          </a:p>
          <a:p>
            <a:pPr algn="ctr"/>
            <a:r>
              <a:rPr lang="es-ES" sz="1400" dirty="0" smtClean="0">
                <a:solidFill>
                  <a:srgbClr val="502800"/>
                </a:solidFill>
                <a:latin typeface="Hobo Std" pitchFamily="34" charset="0"/>
              </a:rPr>
              <a:t> </a:t>
            </a:r>
            <a:r>
              <a:rPr lang="es-ES" sz="1400" dirty="0">
                <a:solidFill>
                  <a:srgbClr val="502800"/>
                </a:solidFill>
                <a:latin typeface="Hobo Std" pitchFamily="34" charset="0"/>
              </a:rPr>
              <a:t>los beneficios probados </a:t>
            </a:r>
            <a:r>
              <a:rPr lang="es-ES" sz="1400" dirty="0" smtClean="0">
                <a:solidFill>
                  <a:srgbClr val="502800"/>
                </a:solidFill>
                <a:latin typeface="Hobo Std" pitchFamily="34" charset="0"/>
              </a:rPr>
              <a:t>de </a:t>
            </a:r>
            <a:r>
              <a:rPr lang="es-ES" sz="1400" dirty="0">
                <a:solidFill>
                  <a:srgbClr val="502800"/>
                </a:solidFill>
                <a:latin typeface="Hobo Std" pitchFamily="34" charset="0"/>
              </a:rPr>
              <a:t>la </a:t>
            </a:r>
            <a:r>
              <a:rPr lang="es-ES" sz="1400" dirty="0" smtClean="0">
                <a:solidFill>
                  <a:srgbClr val="502800"/>
                </a:solidFill>
                <a:latin typeface="Hobo Std" pitchFamily="34" charset="0"/>
              </a:rPr>
              <a:t>manzanilla, </a:t>
            </a:r>
            <a:r>
              <a:rPr lang="es-ES" sz="1400" dirty="0">
                <a:solidFill>
                  <a:srgbClr val="502800"/>
                </a:solidFill>
                <a:latin typeface="Hobo Std" pitchFamily="34" charset="0"/>
              </a:rPr>
              <a:t>para que la empieces </a:t>
            </a:r>
            <a:endParaRPr lang="es-ES" sz="1400" dirty="0" smtClean="0">
              <a:solidFill>
                <a:srgbClr val="502800"/>
              </a:solidFill>
              <a:latin typeface="Hobo Std" pitchFamily="34" charset="0"/>
            </a:endParaRPr>
          </a:p>
          <a:p>
            <a:pPr algn="ctr"/>
            <a:r>
              <a:rPr lang="es-ES" sz="1400" dirty="0" smtClean="0">
                <a:solidFill>
                  <a:srgbClr val="502800"/>
                </a:solidFill>
                <a:latin typeface="Hobo Std" pitchFamily="34" charset="0"/>
              </a:rPr>
              <a:t>a </a:t>
            </a:r>
            <a:r>
              <a:rPr lang="es-ES" sz="1400" dirty="0">
                <a:solidFill>
                  <a:srgbClr val="502800"/>
                </a:solidFill>
                <a:latin typeface="Hobo Std" pitchFamily="34" charset="0"/>
              </a:rPr>
              <a:t>utilizar a partir </a:t>
            </a:r>
            <a:r>
              <a:rPr lang="es-ES" sz="1400" dirty="0" smtClean="0">
                <a:solidFill>
                  <a:srgbClr val="502800"/>
                </a:solidFill>
                <a:latin typeface="Hobo Std" pitchFamily="34" charset="0"/>
              </a:rPr>
              <a:t>de </a:t>
            </a:r>
            <a:r>
              <a:rPr lang="es-ES" sz="1400" dirty="0">
                <a:solidFill>
                  <a:srgbClr val="502800"/>
                </a:solidFill>
                <a:latin typeface="Hobo Std" pitchFamily="34" charset="0"/>
              </a:rPr>
              <a:t>ahora.</a:t>
            </a:r>
          </a:p>
        </p:txBody>
      </p:sp>
      <p:grpSp>
        <p:nvGrpSpPr>
          <p:cNvPr id="80" name="79 Grupo"/>
          <p:cNvGrpSpPr/>
          <p:nvPr/>
        </p:nvGrpSpPr>
        <p:grpSpPr>
          <a:xfrm flipH="1">
            <a:off x="-73024" y="0"/>
            <a:ext cx="9217024" cy="5164282"/>
            <a:chOff x="5842" y="-20782"/>
            <a:chExt cx="9217024" cy="5164282"/>
          </a:xfrm>
        </p:grpSpPr>
        <p:grpSp>
          <p:nvGrpSpPr>
            <p:cNvPr id="81" name="80 Grupo"/>
            <p:cNvGrpSpPr/>
            <p:nvPr/>
          </p:nvGrpSpPr>
          <p:grpSpPr>
            <a:xfrm>
              <a:off x="5842" y="-20782"/>
              <a:ext cx="9217024" cy="5164282"/>
              <a:chOff x="5842" y="-20782"/>
              <a:chExt cx="9217024" cy="5164282"/>
            </a:xfrm>
          </p:grpSpPr>
          <p:sp>
            <p:nvSpPr>
              <p:cNvPr id="87" name="2 Rectángulo"/>
              <p:cNvSpPr/>
              <p:nvPr/>
            </p:nvSpPr>
            <p:spPr>
              <a:xfrm flipH="1">
                <a:off x="5842" y="-20782"/>
                <a:ext cx="9217024" cy="5164282"/>
              </a:xfrm>
              <a:custGeom>
                <a:avLst/>
                <a:gdLst>
                  <a:gd name="connsiteX0" fmla="*/ 0 w 9124124"/>
                  <a:gd name="connsiteY0" fmla="*/ 0 h 5143500"/>
                  <a:gd name="connsiteX1" fmla="*/ 9124124 w 9124124"/>
                  <a:gd name="connsiteY1" fmla="*/ 0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4124" h="5164282">
                    <a:moveTo>
                      <a:pt x="0" y="20782"/>
                    </a:moveTo>
                    <a:lnTo>
                      <a:pt x="9082560" y="0"/>
                    </a:lnTo>
                    <a:cubicBezTo>
                      <a:pt x="8486814" y="2060864"/>
                      <a:pt x="8597651" y="3186545"/>
                      <a:pt x="9124124" y="5164282"/>
                    </a:cubicBezTo>
                    <a:lnTo>
                      <a:pt x="0" y="5164282"/>
                    </a:lnTo>
                    <a:lnTo>
                      <a:pt x="0" y="20782"/>
                    </a:lnTo>
                    <a:close/>
                  </a:path>
                </a:pathLst>
              </a:custGeom>
              <a:gradFill>
                <a:gsLst>
                  <a:gs pos="35000">
                    <a:schemeClr val="tx2">
                      <a:alpha val="44000"/>
                    </a:schemeClr>
                  </a:gs>
                  <a:gs pos="69000">
                    <a:schemeClr val="tx1">
                      <a:lumMod val="95000"/>
                      <a:alpha val="33000"/>
                    </a:schemeClr>
                  </a:gs>
                  <a:gs pos="16000">
                    <a:srgbClr val="500000">
                      <a:alpha val="37000"/>
                      <a:lumMod val="82000"/>
                    </a:srgbClr>
                  </a:gs>
                  <a:gs pos="52000">
                    <a:schemeClr val="tx1">
                      <a:alpha val="84000"/>
                    </a:schemeClr>
                  </a:gs>
                </a:gsLst>
                <a:lin ang="18900000" scaled="1"/>
              </a:gradFill>
              <a:ln w="114300">
                <a:noFill/>
              </a:ln>
              <a:scene3d>
                <a:camera prst="orthographicFront"/>
                <a:lightRig rig="flood" dir="t">
                  <a:rot lat="0" lon="0" rev="3600000"/>
                </a:lightRig>
              </a:scene3d>
              <a:sp3d prstMaterial="powder">
                <a:bevelT w="158750" h="50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8" name="87 Elipse"/>
              <p:cNvSpPr/>
              <p:nvPr/>
            </p:nvSpPr>
            <p:spPr>
              <a:xfrm>
                <a:off x="805995" y="2124000"/>
                <a:ext cx="923710" cy="914400"/>
              </a:xfrm>
              <a:prstGeom prst="ellipse">
                <a:avLst/>
              </a:prstGeom>
              <a:gradFill>
                <a:gsLst>
                  <a:gs pos="35000">
                    <a:schemeClr val="tx2">
                      <a:alpha val="59000"/>
                    </a:schemeClr>
                  </a:gs>
                  <a:gs pos="69000">
                    <a:schemeClr val="tx1">
                      <a:lumMod val="95000"/>
                      <a:alpha val="56000"/>
                    </a:schemeClr>
                  </a:gs>
                  <a:gs pos="52000">
                    <a:schemeClr val="tx1">
                      <a:lumMod val="95000"/>
                      <a:alpha val="91000"/>
                    </a:scheme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Elipse"/>
              <p:cNvSpPr/>
              <p:nvPr/>
            </p:nvSpPr>
            <p:spPr>
              <a:xfrm>
                <a:off x="805995" y="1059338"/>
                <a:ext cx="791684" cy="778768"/>
              </a:xfrm>
              <a:prstGeom prst="ellipse">
                <a:avLst/>
              </a:prstGeom>
              <a:gradFill>
                <a:gsLst>
                  <a:gs pos="35000">
                    <a:schemeClr val="tx2">
                      <a:alpha val="59000"/>
                    </a:schemeClr>
                  </a:gs>
                  <a:gs pos="69000">
                    <a:schemeClr val="tx1">
                      <a:lumMod val="95000"/>
                      <a:alpha val="56000"/>
                    </a:schemeClr>
                  </a:gs>
                  <a:gs pos="0">
                    <a:srgbClr val="500000">
                      <a:alpha val="37000"/>
                      <a:lumMod val="82000"/>
                    </a:srgbClr>
                  </a:gs>
                  <a:gs pos="52000">
                    <a:schemeClr val="tx1">
                      <a:lumMod val="95000"/>
                      <a:alpha val="91000"/>
                    </a:scheme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Elipse"/>
              <p:cNvSpPr/>
              <p:nvPr/>
            </p:nvSpPr>
            <p:spPr>
              <a:xfrm>
                <a:off x="805995" y="3363594"/>
                <a:ext cx="791684" cy="778768"/>
              </a:xfrm>
              <a:prstGeom prst="ellipse">
                <a:avLst/>
              </a:prstGeom>
              <a:gradFill>
                <a:gsLst>
                  <a:gs pos="35000">
                    <a:schemeClr val="tx2">
                      <a:alpha val="59000"/>
                    </a:schemeClr>
                  </a:gs>
                  <a:gs pos="69000">
                    <a:schemeClr val="tx1">
                      <a:lumMod val="95000"/>
                      <a:alpha val="56000"/>
                    </a:schemeClr>
                  </a:gs>
                  <a:gs pos="52000">
                    <a:schemeClr val="tx1">
                      <a:lumMod val="95000"/>
                      <a:alpha val="91000"/>
                    </a:scheme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Elipse"/>
              <p:cNvSpPr/>
              <p:nvPr/>
            </p:nvSpPr>
            <p:spPr>
              <a:xfrm>
                <a:off x="581906" y="4371706"/>
                <a:ext cx="515053" cy="499120"/>
              </a:xfrm>
              <a:prstGeom prst="ellipse">
                <a:avLst/>
              </a:prstGeom>
              <a:gradFill>
                <a:gsLst>
                  <a:gs pos="35000">
                    <a:schemeClr val="tx2">
                      <a:alpha val="59000"/>
                    </a:schemeClr>
                  </a:gs>
                  <a:gs pos="69000">
                    <a:schemeClr val="tx1">
                      <a:lumMod val="95000"/>
                      <a:alpha val="56000"/>
                    </a:schemeClr>
                  </a:gs>
                  <a:gs pos="52000">
                    <a:schemeClr val="tx1">
                      <a:lumMod val="95000"/>
                      <a:alpha val="91000"/>
                    </a:scheme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Elipse"/>
              <p:cNvSpPr/>
              <p:nvPr/>
            </p:nvSpPr>
            <p:spPr>
              <a:xfrm>
                <a:off x="653914" y="267250"/>
                <a:ext cx="515786" cy="499120"/>
              </a:xfrm>
              <a:prstGeom prst="ellipse">
                <a:avLst/>
              </a:prstGeom>
              <a:gradFill>
                <a:gsLst>
                  <a:gs pos="35000">
                    <a:schemeClr val="tx2">
                      <a:alpha val="59000"/>
                    </a:schemeClr>
                  </a:gs>
                  <a:gs pos="69000">
                    <a:schemeClr val="tx1">
                      <a:lumMod val="95000"/>
                      <a:alpha val="56000"/>
                    </a:schemeClr>
                  </a:gs>
                  <a:gs pos="52000">
                    <a:schemeClr val="tx1">
                      <a:lumMod val="95000"/>
                      <a:alpha val="91000"/>
                    </a:scheme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3" name="Picture 2" descr="Imagen relacionada"/>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941946" y="2268000"/>
                <a:ext cx="646617" cy="640151"/>
              </a:xfrm>
              <a:prstGeom prst="rect">
                <a:avLst/>
              </a:prstGeom>
              <a:noFill/>
              <a:effectLst>
                <a:outerShdw blurRad="50800" dist="50800" dir="5400000" algn="ctr" rotWithShape="0">
                  <a:schemeClr val="tx2">
                    <a:lumMod val="10000"/>
                    <a:alpha val="80000"/>
                  </a:schemeClr>
                </a:outerShdw>
              </a:effectLst>
              <a:scene3d>
                <a:camera prst="orthographicFront"/>
                <a:lightRig rig="threePt" dir="t"/>
              </a:scene3d>
              <a:sp3d>
                <a:bevelT w="152400" h="50800" prst="softRound"/>
              </a:sp3d>
              <a:extLst>
                <a:ext uri="{909E8E84-426E-40DD-AFC4-6F175D3DCCD1}">
                  <a14:hiddenFill xmlns:a14="http://schemas.microsoft.com/office/drawing/2010/main">
                    <a:solidFill>
                      <a:srgbClr val="FFFFFF"/>
                    </a:solidFill>
                  </a14:hiddenFill>
                </a:ext>
              </a:extLst>
            </p:spPr>
          </p:pic>
          <p:pic>
            <p:nvPicPr>
              <p:cNvPr id="94" name="Picture 2" descr="Imagen relacionada"/>
              <p:cNvPicPr>
                <a:picLocks noChangeAspect="1" noChangeArrowheads="1"/>
              </p:cNvPicPr>
              <p:nvPr/>
            </p:nvPicPr>
            <p:blipFill>
              <a:blip r:embed="rId6" cstate="print">
                <a:extLst>
                  <a:ext uri="{BEBA8EAE-BF5A-486C-A8C5-ECC9F3942E4B}">
                    <a14:imgProps xmlns:a14="http://schemas.microsoft.com/office/drawing/2010/main">
                      <a14:imgLayer r:embed="rId7">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653914" y="4464000"/>
                <a:ext cx="350929" cy="347419"/>
              </a:xfrm>
              <a:prstGeom prst="rect">
                <a:avLst/>
              </a:prstGeom>
              <a:noFill/>
              <a:effectLst>
                <a:outerShdw blurRad="50800" dist="50800" dir="5400000" algn="ctr" rotWithShape="0">
                  <a:schemeClr val="tx2">
                    <a:lumMod val="10000"/>
                    <a:alpha val="80000"/>
                  </a:schemeClr>
                </a:outerShdw>
              </a:effectLst>
              <a:scene3d>
                <a:camera prst="orthographicFront"/>
                <a:lightRig rig="threePt" dir="t"/>
              </a:scene3d>
              <a:sp3d>
                <a:bevelT w="152400" h="50800" prst="softRound"/>
              </a:sp3d>
              <a:extLst>
                <a:ext uri="{909E8E84-426E-40DD-AFC4-6F175D3DCCD1}">
                  <a14:hiddenFill xmlns:a14="http://schemas.microsoft.com/office/drawing/2010/main">
                    <a:solidFill>
                      <a:srgbClr val="FFFFFF"/>
                    </a:solidFill>
                  </a14:hiddenFill>
                </a:ext>
              </a:extLst>
            </p:spPr>
          </p:pic>
          <p:pic>
            <p:nvPicPr>
              <p:cNvPr id="111" name="Picture 2" descr="Imagen relacionada"/>
              <p:cNvPicPr>
                <a:picLocks noChangeAspect="1" noChangeArrowheads="1"/>
              </p:cNvPicPr>
              <p:nvPr/>
            </p:nvPicPr>
            <p:blipFill>
              <a:blip r:embed="rId6" cstate="print">
                <a:extLst>
                  <a:ext uri="{BEBA8EAE-BF5A-486C-A8C5-ECC9F3942E4B}">
                    <a14:imgProps xmlns:a14="http://schemas.microsoft.com/office/drawing/2010/main">
                      <a14:imgLayer r:embed="rId7">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725922" y="339502"/>
                <a:ext cx="350929" cy="347419"/>
              </a:xfrm>
              <a:prstGeom prst="rect">
                <a:avLst/>
              </a:prstGeom>
              <a:noFill/>
              <a:effectLst>
                <a:outerShdw blurRad="50800" dist="50800" dir="5400000" algn="ctr" rotWithShape="0">
                  <a:schemeClr val="tx2">
                    <a:lumMod val="10000"/>
                    <a:alpha val="80000"/>
                  </a:schemeClr>
                </a:outerShdw>
              </a:effectLst>
              <a:scene3d>
                <a:camera prst="orthographicFront"/>
                <a:lightRig rig="threePt" dir="t"/>
              </a:scene3d>
              <a:sp3d>
                <a:bevelT w="152400" h="50800" prst="softRound"/>
              </a:sp3d>
              <a:extLst>
                <a:ext uri="{909E8E84-426E-40DD-AFC4-6F175D3DCCD1}">
                  <a14:hiddenFill xmlns:a14="http://schemas.microsoft.com/office/drawing/2010/main">
                    <a:solidFill>
                      <a:srgbClr val="FFFFFF"/>
                    </a:solidFill>
                  </a14:hiddenFill>
                </a:ext>
              </a:extLst>
            </p:spPr>
          </p:pic>
          <p:pic>
            <p:nvPicPr>
              <p:cNvPr id="112" name="Picture 2" descr="Imagen relacionada"/>
              <p:cNvPicPr>
                <a:picLocks noChangeAspect="1" noChangeArrowheads="1"/>
              </p:cNvPicPr>
              <p:nvPr/>
            </p:nvPicPr>
            <p:blipFill>
              <a:blip r:embed="rId8" cstate="print">
                <a:extLst>
                  <a:ext uri="{BEBA8EAE-BF5A-486C-A8C5-ECC9F3942E4B}">
                    <a14:imgProps xmlns:a14="http://schemas.microsoft.com/office/drawing/2010/main">
                      <a14:imgLayer r:embed="rId9">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941946" y="3507854"/>
                <a:ext cx="509147" cy="504056"/>
              </a:xfrm>
              <a:prstGeom prst="rect">
                <a:avLst/>
              </a:prstGeom>
              <a:noFill/>
              <a:effectLst>
                <a:outerShdw blurRad="50800" dist="50800" dir="5400000" algn="ctr" rotWithShape="0">
                  <a:schemeClr val="tx2">
                    <a:lumMod val="10000"/>
                    <a:alpha val="80000"/>
                  </a:schemeClr>
                </a:outerShdw>
              </a:effectLst>
              <a:scene3d>
                <a:camera prst="orthographicFront"/>
                <a:lightRig rig="threePt" dir="t"/>
              </a:scene3d>
              <a:sp3d>
                <a:bevelT w="152400" h="50800" prst="softRound"/>
              </a:sp3d>
              <a:extLst>
                <a:ext uri="{909E8E84-426E-40DD-AFC4-6F175D3DCCD1}">
                  <a14:hiddenFill xmlns:a14="http://schemas.microsoft.com/office/drawing/2010/main">
                    <a:solidFill>
                      <a:srgbClr val="FFFFFF"/>
                    </a:solidFill>
                  </a14:hiddenFill>
                </a:ext>
              </a:extLst>
            </p:spPr>
          </p:pic>
          <p:pic>
            <p:nvPicPr>
              <p:cNvPr id="113" name="Picture 2" descr="Imagen relacionada"/>
              <p:cNvPicPr>
                <a:picLocks noChangeAspect="1" noChangeArrowheads="1"/>
              </p:cNvPicPr>
              <p:nvPr/>
            </p:nvPicPr>
            <p:blipFill>
              <a:blip r:embed="rId8" cstate="print">
                <a:extLst>
                  <a:ext uri="{BEBA8EAE-BF5A-486C-A8C5-ECC9F3942E4B}">
                    <a14:imgProps xmlns:a14="http://schemas.microsoft.com/office/drawing/2010/main">
                      <a14:imgLayer r:embed="rId9">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941946" y="1203598"/>
                <a:ext cx="509147" cy="504056"/>
              </a:xfrm>
              <a:prstGeom prst="rect">
                <a:avLst/>
              </a:prstGeom>
              <a:noFill/>
              <a:effectLst>
                <a:outerShdw blurRad="50800" dist="50800" dir="5400000" algn="ctr" rotWithShape="0">
                  <a:schemeClr val="tx2">
                    <a:lumMod val="10000"/>
                    <a:alpha val="80000"/>
                  </a:schemeClr>
                </a:outerShdw>
              </a:effectLst>
              <a:scene3d>
                <a:camera prst="orthographicFront"/>
                <a:lightRig rig="threePt" dir="t"/>
              </a:scene3d>
              <a:sp3d>
                <a:bevelT w="152400" h="50800" prst="softRound"/>
              </a:sp3d>
              <a:extLst>
                <a:ext uri="{909E8E84-426E-40DD-AFC4-6F175D3DCCD1}">
                  <a14:hiddenFill xmlns:a14="http://schemas.microsoft.com/office/drawing/2010/main">
                    <a:solidFill>
                      <a:srgbClr val="FFFFFF"/>
                    </a:solidFill>
                  </a14:hiddenFill>
                </a:ext>
              </a:extLst>
            </p:spPr>
          </p:pic>
        </p:grpSp>
        <p:cxnSp>
          <p:nvCxnSpPr>
            <p:cNvPr id="82" name="81 Conector curvado"/>
            <p:cNvCxnSpPr/>
            <p:nvPr/>
          </p:nvCxnSpPr>
          <p:spPr>
            <a:xfrm>
              <a:off x="1763688" y="2556000"/>
              <a:ext cx="7380312" cy="12700"/>
            </a:xfrm>
            <a:prstGeom prst="curvedConnector3">
              <a:avLst>
                <a:gd name="adj1" fmla="val 50000"/>
              </a:avLst>
            </a:prstGeom>
            <a:ln w="31750">
              <a:solidFill>
                <a:schemeClr val="tx1"/>
              </a:solidFill>
            </a:ln>
            <a:scene3d>
              <a:camera prst="orthographicFront"/>
              <a:lightRig rig="flood" dir="t"/>
            </a:scene3d>
            <a:sp3d prstMaterial="powder">
              <a:bevelT w="152400" h="50800" prst="softRound"/>
            </a:sp3d>
          </p:spPr>
          <p:style>
            <a:lnRef idx="1">
              <a:schemeClr val="accent1"/>
            </a:lnRef>
            <a:fillRef idx="0">
              <a:schemeClr val="accent1"/>
            </a:fillRef>
            <a:effectRef idx="0">
              <a:schemeClr val="accent1"/>
            </a:effectRef>
            <a:fontRef idx="minor">
              <a:schemeClr val="tx1"/>
            </a:fontRef>
          </p:style>
        </p:cxnSp>
        <p:cxnSp>
          <p:nvCxnSpPr>
            <p:cNvPr id="83" name="82 Conector curvado"/>
            <p:cNvCxnSpPr/>
            <p:nvPr/>
          </p:nvCxnSpPr>
          <p:spPr>
            <a:xfrm>
              <a:off x="1187624" y="483518"/>
              <a:ext cx="7956376" cy="12700"/>
            </a:xfrm>
            <a:prstGeom prst="curvedConnector3">
              <a:avLst>
                <a:gd name="adj1" fmla="val 50000"/>
              </a:avLst>
            </a:prstGeom>
            <a:ln w="31750">
              <a:solidFill>
                <a:schemeClr val="tx1"/>
              </a:solidFill>
            </a:ln>
            <a:scene3d>
              <a:camera prst="orthographicFront"/>
              <a:lightRig rig="flood" dir="t"/>
            </a:scene3d>
            <a:sp3d prstMaterial="powder">
              <a:bevelT w="152400" h="50800" prst="softRound"/>
            </a:sp3d>
          </p:spPr>
          <p:style>
            <a:lnRef idx="1">
              <a:schemeClr val="accent1"/>
            </a:lnRef>
            <a:fillRef idx="0">
              <a:schemeClr val="accent1"/>
            </a:fillRef>
            <a:effectRef idx="0">
              <a:schemeClr val="accent1"/>
            </a:effectRef>
            <a:fontRef idx="minor">
              <a:schemeClr val="tx1"/>
            </a:fontRef>
          </p:style>
        </p:cxnSp>
        <p:cxnSp>
          <p:nvCxnSpPr>
            <p:cNvPr id="84" name="83 Conector curvado"/>
            <p:cNvCxnSpPr/>
            <p:nvPr/>
          </p:nvCxnSpPr>
          <p:spPr>
            <a:xfrm>
              <a:off x="1115616" y="4608000"/>
              <a:ext cx="8017661" cy="12700"/>
            </a:xfrm>
            <a:prstGeom prst="curvedConnector3">
              <a:avLst>
                <a:gd name="adj1" fmla="val 50000"/>
              </a:avLst>
            </a:prstGeom>
            <a:ln w="31750">
              <a:solidFill>
                <a:schemeClr val="tx1"/>
              </a:solidFill>
            </a:ln>
            <a:scene3d>
              <a:camera prst="orthographicFront"/>
              <a:lightRig rig="flood" dir="t"/>
            </a:scene3d>
            <a:sp3d prstMaterial="powder">
              <a:bevelT w="152400" h="50800" prst="softRound"/>
            </a:sp3d>
          </p:spPr>
          <p:style>
            <a:lnRef idx="1">
              <a:schemeClr val="accent1"/>
            </a:lnRef>
            <a:fillRef idx="0">
              <a:schemeClr val="accent1"/>
            </a:fillRef>
            <a:effectRef idx="0">
              <a:schemeClr val="accent1"/>
            </a:effectRef>
            <a:fontRef idx="minor">
              <a:schemeClr val="tx1"/>
            </a:fontRef>
          </p:style>
        </p:cxnSp>
        <p:cxnSp>
          <p:nvCxnSpPr>
            <p:cNvPr id="85" name="84 Conector curvado"/>
            <p:cNvCxnSpPr/>
            <p:nvPr/>
          </p:nvCxnSpPr>
          <p:spPr>
            <a:xfrm>
              <a:off x="1547664" y="1368000"/>
              <a:ext cx="7596336" cy="12700"/>
            </a:xfrm>
            <a:prstGeom prst="curvedConnector3">
              <a:avLst>
                <a:gd name="adj1" fmla="val 50000"/>
              </a:avLst>
            </a:prstGeom>
            <a:ln w="31750">
              <a:solidFill>
                <a:schemeClr val="tx1"/>
              </a:solidFill>
            </a:ln>
            <a:scene3d>
              <a:camera prst="orthographicFront"/>
              <a:lightRig rig="flood" dir="t"/>
            </a:scene3d>
            <a:sp3d prstMaterial="powder">
              <a:bevelT w="152400" h="50800" prst="softRound"/>
            </a:sp3d>
          </p:spPr>
          <p:style>
            <a:lnRef idx="1">
              <a:schemeClr val="accent1"/>
            </a:lnRef>
            <a:fillRef idx="0">
              <a:schemeClr val="accent1"/>
            </a:fillRef>
            <a:effectRef idx="0">
              <a:schemeClr val="accent1"/>
            </a:effectRef>
            <a:fontRef idx="minor">
              <a:schemeClr val="tx1"/>
            </a:fontRef>
          </p:style>
        </p:cxnSp>
        <p:cxnSp>
          <p:nvCxnSpPr>
            <p:cNvPr id="86" name="85 Conector curvado"/>
            <p:cNvCxnSpPr/>
            <p:nvPr/>
          </p:nvCxnSpPr>
          <p:spPr>
            <a:xfrm>
              <a:off x="1564724" y="3744000"/>
              <a:ext cx="7596336" cy="12700"/>
            </a:xfrm>
            <a:prstGeom prst="curvedConnector3">
              <a:avLst>
                <a:gd name="adj1" fmla="val 50000"/>
              </a:avLst>
            </a:prstGeom>
            <a:ln w="31750">
              <a:solidFill>
                <a:schemeClr val="tx1"/>
              </a:solidFill>
            </a:ln>
            <a:scene3d>
              <a:camera prst="orthographicFront"/>
              <a:lightRig rig="flood" dir="t"/>
            </a:scene3d>
            <a:sp3d prstMaterial="powder">
              <a:bevelT w="152400" h="50800" prst="softRound"/>
            </a:sp3d>
          </p:spPr>
          <p:style>
            <a:lnRef idx="1">
              <a:schemeClr val="accent1"/>
            </a:lnRef>
            <a:fillRef idx="0">
              <a:schemeClr val="accent1"/>
            </a:fillRef>
            <a:effectRef idx="0">
              <a:schemeClr val="accent1"/>
            </a:effectRef>
            <a:fontRef idx="minor">
              <a:schemeClr val="tx1"/>
            </a:fontRef>
          </p:style>
        </p:cxnSp>
      </p:grpSp>
      <p:grpSp>
        <p:nvGrpSpPr>
          <p:cNvPr id="61" name="60 Grupo"/>
          <p:cNvGrpSpPr/>
          <p:nvPr/>
        </p:nvGrpSpPr>
        <p:grpSpPr>
          <a:xfrm>
            <a:off x="-71543" y="0"/>
            <a:ext cx="9217024" cy="5164282"/>
            <a:chOff x="5842" y="-20782"/>
            <a:chExt cx="9217024" cy="5164282"/>
          </a:xfrm>
        </p:grpSpPr>
        <p:grpSp>
          <p:nvGrpSpPr>
            <p:cNvPr id="63" name="62 Grupo"/>
            <p:cNvGrpSpPr/>
            <p:nvPr/>
          </p:nvGrpSpPr>
          <p:grpSpPr>
            <a:xfrm>
              <a:off x="5842" y="-20782"/>
              <a:ext cx="9217024" cy="5164282"/>
              <a:chOff x="5842" y="-20782"/>
              <a:chExt cx="9217024" cy="5164282"/>
            </a:xfrm>
          </p:grpSpPr>
          <p:sp>
            <p:nvSpPr>
              <p:cNvPr id="69" name="2 Rectángulo"/>
              <p:cNvSpPr/>
              <p:nvPr/>
            </p:nvSpPr>
            <p:spPr>
              <a:xfrm flipH="1">
                <a:off x="5842" y="-20782"/>
                <a:ext cx="9217024" cy="5164282"/>
              </a:xfrm>
              <a:custGeom>
                <a:avLst/>
                <a:gdLst>
                  <a:gd name="connsiteX0" fmla="*/ 0 w 9124124"/>
                  <a:gd name="connsiteY0" fmla="*/ 0 h 5143500"/>
                  <a:gd name="connsiteX1" fmla="*/ 9124124 w 9124124"/>
                  <a:gd name="connsiteY1" fmla="*/ 0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4124" h="5164282">
                    <a:moveTo>
                      <a:pt x="0" y="20782"/>
                    </a:moveTo>
                    <a:lnTo>
                      <a:pt x="9082560" y="0"/>
                    </a:lnTo>
                    <a:cubicBezTo>
                      <a:pt x="8486814" y="2060864"/>
                      <a:pt x="8597651" y="3186545"/>
                      <a:pt x="9124124" y="5164282"/>
                    </a:cubicBezTo>
                    <a:lnTo>
                      <a:pt x="0" y="5164282"/>
                    </a:lnTo>
                    <a:lnTo>
                      <a:pt x="0" y="20782"/>
                    </a:lnTo>
                    <a:close/>
                  </a:path>
                </a:pathLst>
              </a:custGeom>
              <a:gradFill>
                <a:gsLst>
                  <a:gs pos="35000">
                    <a:schemeClr val="tx2">
                      <a:alpha val="44000"/>
                    </a:schemeClr>
                  </a:gs>
                  <a:gs pos="69000">
                    <a:schemeClr val="tx1">
                      <a:lumMod val="95000"/>
                      <a:alpha val="33000"/>
                    </a:schemeClr>
                  </a:gs>
                  <a:gs pos="16000">
                    <a:srgbClr val="500000">
                      <a:alpha val="37000"/>
                      <a:lumMod val="82000"/>
                    </a:srgbClr>
                  </a:gs>
                  <a:gs pos="52000">
                    <a:schemeClr val="tx1">
                      <a:alpha val="84000"/>
                    </a:schemeClr>
                  </a:gs>
                </a:gsLst>
                <a:lin ang="18900000" scaled="1"/>
              </a:gradFill>
              <a:ln w="114300">
                <a:noFill/>
              </a:ln>
              <a:scene3d>
                <a:camera prst="orthographicFront"/>
                <a:lightRig rig="flood" dir="t">
                  <a:rot lat="0" lon="0" rev="3600000"/>
                </a:lightRig>
              </a:scene3d>
              <a:sp3d prstMaterial="powder">
                <a:bevelT w="158750" h="50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0" name="69 Elipse"/>
              <p:cNvSpPr/>
              <p:nvPr/>
            </p:nvSpPr>
            <p:spPr>
              <a:xfrm>
                <a:off x="805995" y="2124000"/>
                <a:ext cx="923710" cy="914400"/>
              </a:xfrm>
              <a:prstGeom prst="ellipse">
                <a:avLst/>
              </a:prstGeom>
              <a:gradFill>
                <a:gsLst>
                  <a:gs pos="35000">
                    <a:schemeClr val="tx2">
                      <a:alpha val="59000"/>
                    </a:schemeClr>
                  </a:gs>
                  <a:gs pos="69000">
                    <a:schemeClr val="tx1">
                      <a:lumMod val="95000"/>
                      <a:alpha val="56000"/>
                    </a:schemeClr>
                  </a:gs>
                  <a:gs pos="52000">
                    <a:schemeClr val="tx1">
                      <a:lumMod val="95000"/>
                      <a:alpha val="91000"/>
                    </a:scheme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Elipse"/>
              <p:cNvSpPr/>
              <p:nvPr/>
            </p:nvSpPr>
            <p:spPr>
              <a:xfrm>
                <a:off x="805995" y="1059338"/>
                <a:ext cx="791684" cy="778768"/>
              </a:xfrm>
              <a:prstGeom prst="ellipse">
                <a:avLst/>
              </a:prstGeom>
              <a:gradFill>
                <a:gsLst>
                  <a:gs pos="35000">
                    <a:schemeClr val="tx2">
                      <a:alpha val="59000"/>
                    </a:schemeClr>
                  </a:gs>
                  <a:gs pos="69000">
                    <a:schemeClr val="tx1">
                      <a:lumMod val="95000"/>
                      <a:alpha val="56000"/>
                    </a:schemeClr>
                  </a:gs>
                  <a:gs pos="0">
                    <a:srgbClr val="500000">
                      <a:alpha val="37000"/>
                      <a:lumMod val="82000"/>
                    </a:srgbClr>
                  </a:gs>
                  <a:gs pos="52000">
                    <a:schemeClr val="tx1">
                      <a:lumMod val="95000"/>
                      <a:alpha val="91000"/>
                    </a:scheme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Elipse"/>
              <p:cNvSpPr/>
              <p:nvPr/>
            </p:nvSpPr>
            <p:spPr>
              <a:xfrm>
                <a:off x="805995" y="3363594"/>
                <a:ext cx="791684" cy="778768"/>
              </a:xfrm>
              <a:prstGeom prst="ellipse">
                <a:avLst/>
              </a:prstGeom>
              <a:gradFill>
                <a:gsLst>
                  <a:gs pos="35000">
                    <a:schemeClr val="tx2">
                      <a:alpha val="59000"/>
                    </a:schemeClr>
                  </a:gs>
                  <a:gs pos="69000">
                    <a:schemeClr val="tx1">
                      <a:lumMod val="95000"/>
                      <a:alpha val="56000"/>
                    </a:schemeClr>
                  </a:gs>
                  <a:gs pos="52000">
                    <a:schemeClr val="tx1">
                      <a:lumMod val="95000"/>
                      <a:alpha val="91000"/>
                    </a:scheme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Elipse"/>
              <p:cNvSpPr/>
              <p:nvPr/>
            </p:nvSpPr>
            <p:spPr>
              <a:xfrm>
                <a:off x="581906" y="4371706"/>
                <a:ext cx="515053" cy="499120"/>
              </a:xfrm>
              <a:prstGeom prst="ellipse">
                <a:avLst/>
              </a:prstGeom>
              <a:gradFill>
                <a:gsLst>
                  <a:gs pos="35000">
                    <a:schemeClr val="tx2">
                      <a:alpha val="59000"/>
                    </a:schemeClr>
                  </a:gs>
                  <a:gs pos="69000">
                    <a:schemeClr val="tx1">
                      <a:lumMod val="95000"/>
                      <a:alpha val="56000"/>
                    </a:schemeClr>
                  </a:gs>
                  <a:gs pos="52000">
                    <a:schemeClr val="tx1">
                      <a:lumMod val="95000"/>
                      <a:alpha val="91000"/>
                    </a:scheme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Elipse"/>
              <p:cNvSpPr/>
              <p:nvPr/>
            </p:nvSpPr>
            <p:spPr>
              <a:xfrm>
                <a:off x="653914" y="267250"/>
                <a:ext cx="515786" cy="499120"/>
              </a:xfrm>
              <a:prstGeom prst="ellipse">
                <a:avLst/>
              </a:prstGeom>
              <a:gradFill>
                <a:gsLst>
                  <a:gs pos="35000">
                    <a:schemeClr val="tx2">
                      <a:alpha val="59000"/>
                    </a:schemeClr>
                  </a:gs>
                  <a:gs pos="69000">
                    <a:schemeClr val="tx1">
                      <a:lumMod val="95000"/>
                      <a:alpha val="56000"/>
                    </a:schemeClr>
                  </a:gs>
                  <a:gs pos="52000">
                    <a:schemeClr val="tx1">
                      <a:lumMod val="95000"/>
                      <a:alpha val="91000"/>
                    </a:scheme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5" name="Picture 2" descr="Imagen relacionada"/>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941946" y="2268000"/>
                <a:ext cx="646617" cy="640151"/>
              </a:xfrm>
              <a:prstGeom prst="rect">
                <a:avLst/>
              </a:prstGeom>
              <a:noFill/>
              <a:effectLst>
                <a:outerShdw blurRad="50800" dist="50800" dir="5400000" algn="ctr" rotWithShape="0">
                  <a:schemeClr val="tx2">
                    <a:lumMod val="10000"/>
                    <a:alpha val="80000"/>
                  </a:schemeClr>
                </a:outerShdw>
              </a:effectLst>
              <a:scene3d>
                <a:camera prst="orthographicFront"/>
                <a:lightRig rig="threePt" dir="t"/>
              </a:scene3d>
              <a:sp3d>
                <a:bevelT w="152400" h="50800" prst="softRound"/>
              </a:sp3d>
              <a:extLst>
                <a:ext uri="{909E8E84-426E-40DD-AFC4-6F175D3DCCD1}">
                  <a14:hiddenFill xmlns:a14="http://schemas.microsoft.com/office/drawing/2010/main">
                    <a:solidFill>
                      <a:srgbClr val="FFFFFF"/>
                    </a:solidFill>
                  </a14:hiddenFill>
                </a:ext>
              </a:extLst>
            </p:spPr>
          </p:pic>
          <p:pic>
            <p:nvPicPr>
              <p:cNvPr id="76" name="Picture 2" descr="Imagen relacionada"/>
              <p:cNvPicPr>
                <a:picLocks noChangeAspect="1" noChangeArrowheads="1"/>
              </p:cNvPicPr>
              <p:nvPr/>
            </p:nvPicPr>
            <p:blipFill>
              <a:blip r:embed="rId6" cstate="print">
                <a:extLst>
                  <a:ext uri="{BEBA8EAE-BF5A-486C-A8C5-ECC9F3942E4B}">
                    <a14:imgProps xmlns:a14="http://schemas.microsoft.com/office/drawing/2010/main">
                      <a14:imgLayer r:embed="rId7">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653914" y="4464000"/>
                <a:ext cx="350929" cy="347419"/>
              </a:xfrm>
              <a:prstGeom prst="rect">
                <a:avLst/>
              </a:prstGeom>
              <a:noFill/>
              <a:effectLst>
                <a:outerShdw blurRad="50800" dist="50800" dir="5400000" algn="ctr" rotWithShape="0">
                  <a:schemeClr val="tx2">
                    <a:lumMod val="10000"/>
                    <a:alpha val="80000"/>
                  </a:schemeClr>
                </a:outerShdw>
              </a:effectLst>
              <a:scene3d>
                <a:camera prst="orthographicFront"/>
                <a:lightRig rig="threePt" dir="t"/>
              </a:scene3d>
              <a:sp3d>
                <a:bevelT w="152400" h="50800" prst="softRound"/>
              </a:sp3d>
              <a:extLst>
                <a:ext uri="{909E8E84-426E-40DD-AFC4-6F175D3DCCD1}">
                  <a14:hiddenFill xmlns:a14="http://schemas.microsoft.com/office/drawing/2010/main">
                    <a:solidFill>
                      <a:srgbClr val="FFFFFF"/>
                    </a:solidFill>
                  </a14:hiddenFill>
                </a:ext>
              </a:extLst>
            </p:spPr>
          </p:pic>
          <p:pic>
            <p:nvPicPr>
              <p:cNvPr id="77" name="Picture 2" descr="Imagen relacionada"/>
              <p:cNvPicPr>
                <a:picLocks noChangeAspect="1" noChangeArrowheads="1"/>
              </p:cNvPicPr>
              <p:nvPr/>
            </p:nvPicPr>
            <p:blipFill>
              <a:blip r:embed="rId6" cstate="print">
                <a:extLst>
                  <a:ext uri="{BEBA8EAE-BF5A-486C-A8C5-ECC9F3942E4B}">
                    <a14:imgProps xmlns:a14="http://schemas.microsoft.com/office/drawing/2010/main">
                      <a14:imgLayer r:embed="rId7">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725922" y="339502"/>
                <a:ext cx="350929" cy="347419"/>
              </a:xfrm>
              <a:prstGeom prst="rect">
                <a:avLst/>
              </a:prstGeom>
              <a:noFill/>
              <a:effectLst>
                <a:outerShdw blurRad="50800" dist="50800" dir="5400000" algn="ctr" rotWithShape="0">
                  <a:schemeClr val="tx2">
                    <a:lumMod val="10000"/>
                    <a:alpha val="80000"/>
                  </a:schemeClr>
                </a:outerShdw>
              </a:effectLst>
              <a:scene3d>
                <a:camera prst="orthographicFront"/>
                <a:lightRig rig="threePt" dir="t"/>
              </a:scene3d>
              <a:sp3d>
                <a:bevelT w="152400" h="50800" prst="softRound"/>
              </a:sp3d>
              <a:extLst>
                <a:ext uri="{909E8E84-426E-40DD-AFC4-6F175D3DCCD1}">
                  <a14:hiddenFill xmlns:a14="http://schemas.microsoft.com/office/drawing/2010/main">
                    <a:solidFill>
                      <a:srgbClr val="FFFFFF"/>
                    </a:solidFill>
                  </a14:hiddenFill>
                </a:ext>
              </a:extLst>
            </p:spPr>
          </p:pic>
          <p:pic>
            <p:nvPicPr>
              <p:cNvPr id="78" name="Picture 2" descr="Imagen relacionada"/>
              <p:cNvPicPr>
                <a:picLocks noChangeAspect="1" noChangeArrowheads="1"/>
              </p:cNvPicPr>
              <p:nvPr/>
            </p:nvPicPr>
            <p:blipFill>
              <a:blip r:embed="rId8" cstate="print">
                <a:extLst>
                  <a:ext uri="{BEBA8EAE-BF5A-486C-A8C5-ECC9F3942E4B}">
                    <a14:imgProps xmlns:a14="http://schemas.microsoft.com/office/drawing/2010/main">
                      <a14:imgLayer r:embed="rId9">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941946" y="3507854"/>
                <a:ext cx="509147" cy="504056"/>
              </a:xfrm>
              <a:prstGeom prst="rect">
                <a:avLst/>
              </a:prstGeom>
              <a:noFill/>
              <a:effectLst>
                <a:outerShdw blurRad="50800" dist="50800" dir="5400000" algn="ctr" rotWithShape="0">
                  <a:schemeClr val="tx2">
                    <a:lumMod val="10000"/>
                    <a:alpha val="80000"/>
                  </a:schemeClr>
                </a:outerShdw>
              </a:effectLst>
              <a:scene3d>
                <a:camera prst="orthographicFront"/>
                <a:lightRig rig="threePt" dir="t"/>
              </a:scene3d>
              <a:sp3d>
                <a:bevelT w="152400" h="50800" prst="softRound"/>
              </a:sp3d>
              <a:extLst>
                <a:ext uri="{909E8E84-426E-40DD-AFC4-6F175D3DCCD1}">
                  <a14:hiddenFill xmlns:a14="http://schemas.microsoft.com/office/drawing/2010/main">
                    <a:solidFill>
                      <a:srgbClr val="FFFFFF"/>
                    </a:solidFill>
                  </a14:hiddenFill>
                </a:ext>
              </a:extLst>
            </p:spPr>
          </p:pic>
          <p:pic>
            <p:nvPicPr>
              <p:cNvPr id="79" name="Picture 2" descr="Imagen relacionada"/>
              <p:cNvPicPr>
                <a:picLocks noChangeAspect="1" noChangeArrowheads="1"/>
              </p:cNvPicPr>
              <p:nvPr/>
            </p:nvPicPr>
            <p:blipFill>
              <a:blip r:embed="rId8" cstate="print">
                <a:extLst>
                  <a:ext uri="{BEBA8EAE-BF5A-486C-A8C5-ECC9F3942E4B}">
                    <a14:imgProps xmlns:a14="http://schemas.microsoft.com/office/drawing/2010/main">
                      <a14:imgLayer r:embed="rId9">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941946" y="1203598"/>
                <a:ext cx="509147" cy="504056"/>
              </a:xfrm>
              <a:prstGeom prst="rect">
                <a:avLst/>
              </a:prstGeom>
              <a:noFill/>
              <a:effectLst>
                <a:outerShdw blurRad="50800" dist="50800" dir="5400000" algn="ctr" rotWithShape="0">
                  <a:schemeClr val="tx2">
                    <a:lumMod val="10000"/>
                    <a:alpha val="80000"/>
                  </a:schemeClr>
                </a:outerShdw>
              </a:effectLst>
              <a:scene3d>
                <a:camera prst="orthographicFront"/>
                <a:lightRig rig="threePt" dir="t"/>
              </a:scene3d>
              <a:sp3d>
                <a:bevelT w="152400" h="50800" prst="softRound"/>
              </a:sp3d>
              <a:extLst>
                <a:ext uri="{909E8E84-426E-40DD-AFC4-6F175D3DCCD1}">
                  <a14:hiddenFill xmlns:a14="http://schemas.microsoft.com/office/drawing/2010/main">
                    <a:solidFill>
                      <a:srgbClr val="FFFFFF"/>
                    </a:solidFill>
                  </a14:hiddenFill>
                </a:ext>
              </a:extLst>
            </p:spPr>
          </p:pic>
        </p:grpSp>
        <p:cxnSp>
          <p:nvCxnSpPr>
            <p:cNvPr id="64" name="63 Conector curvado"/>
            <p:cNvCxnSpPr/>
            <p:nvPr/>
          </p:nvCxnSpPr>
          <p:spPr>
            <a:xfrm>
              <a:off x="1763688" y="2556000"/>
              <a:ext cx="7380312" cy="12700"/>
            </a:xfrm>
            <a:prstGeom prst="curvedConnector3">
              <a:avLst>
                <a:gd name="adj1" fmla="val 50000"/>
              </a:avLst>
            </a:prstGeom>
            <a:ln w="31750">
              <a:solidFill>
                <a:schemeClr val="tx1"/>
              </a:solidFill>
            </a:ln>
            <a:scene3d>
              <a:camera prst="orthographicFront"/>
              <a:lightRig rig="flood" dir="t"/>
            </a:scene3d>
            <a:sp3d prstMaterial="powder">
              <a:bevelT w="152400" h="50800" prst="softRound"/>
            </a:sp3d>
          </p:spPr>
          <p:style>
            <a:lnRef idx="1">
              <a:schemeClr val="accent1"/>
            </a:lnRef>
            <a:fillRef idx="0">
              <a:schemeClr val="accent1"/>
            </a:fillRef>
            <a:effectRef idx="0">
              <a:schemeClr val="accent1"/>
            </a:effectRef>
            <a:fontRef idx="minor">
              <a:schemeClr val="tx1"/>
            </a:fontRef>
          </p:style>
        </p:cxnSp>
        <p:cxnSp>
          <p:nvCxnSpPr>
            <p:cNvPr id="65" name="64 Conector curvado"/>
            <p:cNvCxnSpPr/>
            <p:nvPr/>
          </p:nvCxnSpPr>
          <p:spPr>
            <a:xfrm>
              <a:off x="1187624" y="483518"/>
              <a:ext cx="7956376" cy="12700"/>
            </a:xfrm>
            <a:prstGeom prst="curvedConnector3">
              <a:avLst>
                <a:gd name="adj1" fmla="val 50000"/>
              </a:avLst>
            </a:prstGeom>
            <a:ln w="31750">
              <a:solidFill>
                <a:schemeClr val="tx1"/>
              </a:solidFill>
            </a:ln>
            <a:scene3d>
              <a:camera prst="orthographicFront"/>
              <a:lightRig rig="flood" dir="t"/>
            </a:scene3d>
            <a:sp3d prstMaterial="powder">
              <a:bevelT w="152400" h="50800" prst="softRound"/>
            </a:sp3d>
          </p:spPr>
          <p:style>
            <a:lnRef idx="1">
              <a:schemeClr val="accent1"/>
            </a:lnRef>
            <a:fillRef idx="0">
              <a:schemeClr val="accent1"/>
            </a:fillRef>
            <a:effectRef idx="0">
              <a:schemeClr val="accent1"/>
            </a:effectRef>
            <a:fontRef idx="minor">
              <a:schemeClr val="tx1"/>
            </a:fontRef>
          </p:style>
        </p:cxnSp>
        <p:cxnSp>
          <p:nvCxnSpPr>
            <p:cNvPr id="66" name="65 Conector curvado"/>
            <p:cNvCxnSpPr/>
            <p:nvPr/>
          </p:nvCxnSpPr>
          <p:spPr>
            <a:xfrm>
              <a:off x="1115616" y="4608000"/>
              <a:ext cx="8017661" cy="12700"/>
            </a:xfrm>
            <a:prstGeom prst="curvedConnector3">
              <a:avLst>
                <a:gd name="adj1" fmla="val 50000"/>
              </a:avLst>
            </a:prstGeom>
            <a:ln w="31750">
              <a:solidFill>
                <a:schemeClr val="tx1"/>
              </a:solidFill>
            </a:ln>
            <a:scene3d>
              <a:camera prst="orthographicFront"/>
              <a:lightRig rig="flood" dir="t"/>
            </a:scene3d>
            <a:sp3d prstMaterial="powder">
              <a:bevelT w="152400" h="50800" prst="softRound"/>
            </a:sp3d>
          </p:spPr>
          <p:style>
            <a:lnRef idx="1">
              <a:schemeClr val="accent1"/>
            </a:lnRef>
            <a:fillRef idx="0">
              <a:schemeClr val="accent1"/>
            </a:fillRef>
            <a:effectRef idx="0">
              <a:schemeClr val="accent1"/>
            </a:effectRef>
            <a:fontRef idx="minor">
              <a:schemeClr val="tx1"/>
            </a:fontRef>
          </p:style>
        </p:cxnSp>
        <p:cxnSp>
          <p:nvCxnSpPr>
            <p:cNvPr id="67" name="66 Conector curvado"/>
            <p:cNvCxnSpPr/>
            <p:nvPr/>
          </p:nvCxnSpPr>
          <p:spPr>
            <a:xfrm>
              <a:off x="1547664" y="1368000"/>
              <a:ext cx="7596336" cy="12700"/>
            </a:xfrm>
            <a:prstGeom prst="curvedConnector3">
              <a:avLst>
                <a:gd name="adj1" fmla="val 50000"/>
              </a:avLst>
            </a:prstGeom>
            <a:ln w="31750">
              <a:solidFill>
                <a:schemeClr val="tx1"/>
              </a:solidFill>
            </a:ln>
            <a:scene3d>
              <a:camera prst="orthographicFront"/>
              <a:lightRig rig="flood" dir="t"/>
            </a:scene3d>
            <a:sp3d prstMaterial="powder">
              <a:bevelT w="152400" h="50800" prst="softRound"/>
            </a:sp3d>
          </p:spPr>
          <p:style>
            <a:lnRef idx="1">
              <a:schemeClr val="accent1"/>
            </a:lnRef>
            <a:fillRef idx="0">
              <a:schemeClr val="accent1"/>
            </a:fillRef>
            <a:effectRef idx="0">
              <a:schemeClr val="accent1"/>
            </a:effectRef>
            <a:fontRef idx="minor">
              <a:schemeClr val="tx1"/>
            </a:fontRef>
          </p:style>
        </p:cxnSp>
        <p:cxnSp>
          <p:nvCxnSpPr>
            <p:cNvPr id="68" name="67 Conector curvado"/>
            <p:cNvCxnSpPr/>
            <p:nvPr/>
          </p:nvCxnSpPr>
          <p:spPr>
            <a:xfrm>
              <a:off x="1564724" y="3744000"/>
              <a:ext cx="7596336" cy="12700"/>
            </a:xfrm>
            <a:prstGeom prst="curvedConnector3">
              <a:avLst>
                <a:gd name="adj1" fmla="val 50000"/>
              </a:avLst>
            </a:prstGeom>
            <a:ln w="31750">
              <a:solidFill>
                <a:schemeClr val="tx1"/>
              </a:solidFill>
            </a:ln>
            <a:scene3d>
              <a:camera prst="orthographicFront"/>
              <a:lightRig rig="flood" dir="t"/>
            </a:scene3d>
            <a:sp3d prstMaterial="powder">
              <a:bevelT w="152400" h="50800" prst="softRound"/>
            </a:sp3d>
          </p:spPr>
          <p:style>
            <a:lnRef idx="1">
              <a:schemeClr val="accent1"/>
            </a:lnRef>
            <a:fillRef idx="0">
              <a:schemeClr val="accent1"/>
            </a:fillRef>
            <a:effectRef idx="0">
              <a:schemeClr val="accent1"/>
            </a:effectRef>
            <a:fontRef idx="minor">
              <a:schemeClr val="tx1"/>
            </a:fontRef>
          </p:style>
        </p:cxnSp>
      </p:grpSp>
      <p:pic>
        <p:nvPicPr>
          <p:cNvPr id="62" name="61 Imagen" descr="BENEFICIOS DE CONSUMIR MANZANILLA"/>
          <p:cNvPicPr>
            <a:picLocks noGrp="1" noChangeAspect="1"/>
          </p:cNvPicPr>
          <p:nvPr isPhoto="1"/>
        </p:nvPicPr>
        <p:blipFill>
          <a:blip r:embed="rId10">
            <a:lum/>
            <a:extLst>
              <a:ext uri="{28A0092B-C50C-407E-A947-70E740481C1C}">
                <a14:useLocalDpi xmlns:a14="http://schemas.microsoft.com/office/drawing/2010/main" val="0"/>
              </a:ext>
            </a:extLst>
          </a:blip>
          <a:stretch>
            <a:fillRect/>
          </a:stretch>
        </p:blipFill>
        <p:spPr>
          <a:xfrm>
            <a:off x="-210970" y="0"/>
            <a:ext cx="9463490" cy="5172298"/>
          </a:xfrm>
          <a:prstGeom prst="rect">
            <a:avLst/>
          </a:prstGeom>
          <a:noFill/>
          <a:ln>
            <a:noFill/>
          </a:ln>
        </p:spPr>
      </p:pic>
    </p:spTree>
    <p:extLst>
      <p:ext uri="{BB962C8B-B14F-4D97-AF65-F5344CB8AC3E}">
        <p14:creationId xmlns:p14="http://schemas.microsoft.com/office/powerpoint/2010/main" val="879104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p:cTn id="7" dur="3500" fill="hold"/>
                                        <p:tgtEl>
                                          <p:spTgt spid="59"/>
                                        </p:tgtEl>
                                        <p:attrNameLst>
                                          <p:attrName>ppt_w</p:attrName>
                                        </p:attrNameLst>
                                      </p:cBhvr>
                                      <p:tavLst>
                                        <p:tav tm="0">
                                          <p:val>
                                            <p:strVal val="4/3*#ppt_w"/>
                                          </p:val>
                                        </p:tav>
                                        <p:tav tm="100000">
                                          <p:val>
                                            <p:strVal val="#ppt_w"/>
                                          </p:val>
                                        </p:tav>
                                      </p:tavLst>
                                    </p:anim>
                                    <p:anim calcmode="lin" valueType="num">
                                      <p:cBhvr>
                                        <p:cTn id="8" dur="3500" fill="hold"/>
                                        <p:tgtEl>
                                          <p:spTgt spid="59"/>
                                        </p:tgtEl>
                                        <p:attrNameLst>
                                          <p:attrName>ppt_h</p:attrName>
                                        </p:attrNameLst>
                                      </p:cBhvr>
                                      <p:tavLst>
                                        <p:tav tm="0">
                                          <p:val>
                                            <p:strVal val="4/3*#ppt_h"/>
                                          </p:val>
                                        </p:tav>
                                        <p:tav tm="100000">
                                          <p:val>
                                            <p:strVal val="#ppt_h"/>
                                          </p:val>
                                        </p:tav>
                                      </p:tavLst>
                                    </p:anim>
                                  </p:childTnLst>
                                </p:cTn>
                              </p:par>
                              <p:par>
                                <p:cTn id="9" presetID="23" presetClass="entr" presetSubtype="528" fill="hold" grpId="0" nodeType="withEffect">
                                  <p:stCondLst>
                                    <p:cond delay="1500"/>
                                  </p:stCondLst>
                                  <p:childTnLst>
                                    <p:set>
                                      <p:cBhvr>
                                        <p:cTn id="10" dur="1" fill="hold">
                                          <p:stCondLst>
                                            <p:cond delay="0"/>
                                          </p:stCondLst>
                                        </p:cTn>
                                        <p:tgtEl>
                                          <p:spTgt spid="60"/>
                                        </p:tgtEl>
                                        <p:attrNameLst>
                                          <p:attrName>style.visibility</p:attrName>
                                        </p:attrNameLst>
                                      </p:cBhvr>
                                      <p:to>
                                        <p:strVal val="visible"/>
                                      </p:to>
                                    </p:set>
                                    <p:anim calcmode="lin" valueType="num">
                                      <p:cBhvr>
                                        <p:cTn id="11" dur="2250" fill="hold"/>
                                        <p:tgtEl>
                                          <p:spTgt spid="60"/>
                                        </p:tgtEl>
                                        <p:attrNameLst>
                                          <p:attrName>ppt_w</p:attrName>
                                        </p:attrNameLst>
                                      </p:cBhvr>
                                      <p:tavLst>
                                        <p:tav tm="0">
                                          <p:val>
                                            <p:fltVal val="0"/>
                                          </p:val>
                                        </p:tav>
                                        <p:tav tm="100000">
                                          <p:val>
                                            <p:strVal val="#ppt_w"/>
                                          </p:val>
                                        </p:tav>
                                      </p:tavLst>
                                    </p:anim>
                                    <p:anim calcmode="lin" valueType="num">
                                      <p:cBhvr>
                                        <p:cTn id="12" dur="2250" fill="hold"/>
                                        <p:tgtEl>
                                          <p:spTgt spid="60"/>
                                        </p:tgtEl>
                                        <p:attrNameLst>
                                          <p:attrName>ppt_h</p:attrName>
                                        </p:attrNameLst>
                                      </p:cBhvr>
                                      <p:tavLst>
                                        <p:tav tm="0">
                                          <p:val>
                                            <p:fltVal val="0"/>
                                          </p:val>
                                        </p:tav>
                                        <p:tav tm="100000">
                                          <p:val>
                                            <p:strVal val="#ppt_h"/>
                                          </p:val>
                                        </p:tav>
                                      </p:tavLst>
                                    </p:anim>
                                    <p:anim calcmode="lin" valueType="num">
                                      <p:cBhvr>
                                        <p:cTn id="13" dur="2250" fill="hold"/>
                                        <p:tgtEl>
                                          <p:spTgt spid="60"/>
                                        </p:tgtEl>
                                        <p:attrNameLst>
                                          <p:attrName>ppt_x</p:attrName>
                                        </p:attrNameLst>
                                      </p:cBhvr>
                                      <p:tavLst>
                                        <p:tav tm="0">
                                          <p:val>
                                            <p:fltVal val="0.5"/>
                                          </p:val>
                                        </p:tav>
                                        <p:tav tm="100000">
                                          <p:val>
                                            <p:strVal val="#ppt_x"/>
                                          </p:val>
                                        </p:tav>
                                      </p:tavLst>
                                    </p:anim>
                                    <p:anim calcmode="lin" valueType="num">
                                      <p:cBhvr>
                                        <p:cTn id="14" dur="2250" fill="hold"/>
                                        <p:tgtEl>
                                          <p:spTgt spid="60"/>
                                        </p:tgtEl>
                                        <p:attrNameLst>
                                          <p:attrName>ppt_y</p:attrName>
                                        </p:attrNameLst>
                                      </p:cBhvr>
                                      <p:tavLst>
                                        <p:tav tm="0">
                                          <p:val>
                                            <p:fltVal val="0.5"/>
                                          </p:val>
                                        </p:tav>
                                        <p:tav tm="100000">
                                          <p:val>
                                            <p:strVal val="#ppt_y"/>
                                          </p:val>
                                        </p:tav>
                                      </p:tavLst>
                                    </p:anim>
                                  </p:childTnLst>
                                </p:cTn>
                              </p:par>
                              <p:par>
                                <p:cTn id="15" presetID="2" presetClass="exit" presetSubtype="2" fill="hold" nodeType="withEffect">
                                  <p:stCondLst>
                                    <p:cond delay="0"/>
                                  </p:stCondLst>
                                  <p:childTnLst>
                                    <p:anim calcmode="lin" valueType="num">
                                      <p:cBhvr additive="base">
                                        <p:cTn id="16" dur="3500"/>
                                        <p:tgtEl>
                                          <p:spTgt spid="61"/>
                                        </p:tgtEl>
                                        <p:attrNameLst>
                                          <p:attrName>ppt_x</p:attrName>
                                        </p:attrNameLst>
                                      </p:cBhvr>
                                      <p:tavLst>
                                        <p:tav tm="0">
                                          <p:val>
                                            <p:strVal val="ppt_x"/>
                                          </p:val>
                                        </p:tav>
                                        <p:tav tm="100000">
                                          <p:val>
                                            <p:strVal val="1+ppt_w/2"/>
                                          </p:val>
                                        </p:tav>
                                      </p:tavLst>
                                    </p:anim>
                                    <p:anim calcmode="lin" valueType="num">
                                      <p:cBhvr additive="base">
                                        <p:cTn id="17" dur="3500"/>
                                        <p:tgtEl>
                                          <p:spTgt spid="61"/>
                                        </p:tgtEl>
                                        <p:attrNameLst>
                                          <p:attrName>ppt_y</p:attrName>
                                        </p:attrNameLst>
                                      </p:cBhvr>
                                      <p:tavLst>
                                        <p:tav tm="0">
                                          <p:val>
                                            <p:strVal val="ppt_y"/>
                                          </p:val>
                                        </p:tav>
                                        <p:tav tm="100000">
                                          <p:val>
                                            <p:strVal val="ppt_y"/>
                                          </p:val>
                                        </p:tav>
                                      </p:tavLst>
                                    </p:anim>
                                    <p:set>
                                      <p:cBhvr>
                                        <p:cTn id="18" dur="1" fill="hold">
                                          <p:stCondLst>
                                            <p:cond delay="3499"/>
                                          </p:stCondLst>
                                        </p:cTn>
                                        <p:tgtEl>
                                          <p:spTgt spid="61"/>
                                        </p:tgtEl>
                                        <p:attrNameLst>
                                          <p:attrName>style.visibility</p:attrName>
                                        </p:attrNameLst>
                                      </p:cBhvr>
                                      <p:to>
                                        <p:strVal val="hidden"/>
                                      </p:to>
                                    </p:set>
                                  </p:childTnLst>
                                </p:cTn>
                              </p:par>
                              <p:par>
                                <p:cTn id="19" presetID="2" presetClass="exit" presetSubtype="8" fill="hold" nodeType="withEffect">
                                  <p:stCondLst>
                                    <p:cond delay="0"/>
                                  </p:stCondLst>
                                  <p:childTnLst>
                                    <p:anim calcmode="lin" valueType="num">
                                      <p:cBhvr additive="base">
                                        <p:cTn id="20" dur="3500"/>
                                        <p:tgtEl>
                                          <p:spTgt spid="80"/>
                                        </p:tgtEl>
                                        <p:attrNameLst>
                                          <p:attrName>ppt_x</p:attrName>
                                        </p:attrNameLst>
                                      </p:cBhvr>
                                      <p:tavLst>
                                        <p:tav tm="0">
                                          <p:val>
                                            <p:strVal val="ppt_x"/>
                                          </p:val>
                                        </p:tav>
                                        <p:tav tm="100000">
                                          <p:val>
                                            <p:strVal val="0-ppt_w/2"/>
                                          </p:val>
                                        </p:tav>
                                      </p:tavLst>
                                    </p:anim>
                                    <p:anim calcmode="lin" valueType="num">
                                      <p:cBhvr additive="base">
                                        <p:cTn id="21" dur="3500"/>
                                        <p:tgtEl>
                                          <p:spTgt spid="80"/>
                                        </p:tgtEl>
                                        <p:attrNameLst>
                                          <p:attrName>ppt_y</p:attrName>
                                        </p:attrNameLst>
                                      </p:cBhvr>
                                      <p:tavLst>
                                        <p:tav tm="0">
                                          <p:val>
                                            <p:strVal val="ppt_y"/>
                                          </p:val>
                                        </p:tav>
                                        <p:tav tm="100000">
                                          <p:val>
                                            <p:strVal val="ppt_y"/>
                                          </p:val>
                                        </p:tav>
                                      </p:tavLst>
                                    </p:anim>
                                    <p:set>
                                      <p:cBhvr>
                                        <p:cTn id="22" dur="1" fill="hold">
                                          <p:stCondLst>
                                            <p:cond delay="3499"/>
                                          </p:stCondLst>
                                        </p:cTn>
                                        <p:tgtEl>
                                          <p:spTgt spid="80"/>
                                        </p:tgtEl>
                                        <p:attrNameLst>
                                          <p:attrName>style.visibility</p:attrName>
                                        </p:attrNameLst>
                                      </p:cBhvr>
                                      <p:to>
                                        <p:strVal val="hidden"/>
                                      </p:to>
                                    </p:set>
                                  </p:childTnLst>
                                </p:cTn>
                              </p:par>
                              <p:par>
                                <p:cTn id="23" presetID="9" presetClass="emph" presetSubtype="0" nodeType="withEffect">
                                  <p:stCondLst>
                                    <p:cond delay="0"/>
                                  </p:stCondLst>
                                  <p:childTnLst>
                                    <p:set>
                                      <p:cBhvr rctx="PPT">
                                        <p:cTn id="24" dur="indefinite"/>
                                        <p:tgtEl>
                                          <p:spTgt spid="62"/>
                                        </p:tgtEl>
                                        <p:attrNameLst>
                                          <p:attrName>style.opacity</p:attrName>
                                        </p:attrNameLst>
                                      </p:cBhvr>
                                      <p:to>
                                        <p:strVal val="0"/>
                                      </p:to>
                                    </p:set>
                                    <p:animEffect filter="image" prLst="opacity: 0">
                                      <p:cBhvr rctx="IE">
                                        <p:cTn id="25" dur="indefinite"/>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2 Rectángulo"/>
          <p:cNvSpPr/>
          <p:nvPr/>
        </p:nvSpPr>
        <p:spPr>
          <a:xfrm>
            <a:off x="2051720" y="1275606"/>
            <a:ext cx="5544616" cy="2462213"/>
          </a:xfrm>
          <a:prstGeom prst="rect">
            <a:avLst/>
          </a:prstGeom>
        </p:spPr>
        <p:txBody>
          <a:bodyPr wrap="square">
            <a:spAutoFit/>
            <a:scene3d>
              <a:camera prst="obliqueBottomLeft"/>
              <a:lightRig rig="threePt" dir="t"/>
            </a:scene3d>
            <a:sp3d extrusionH="31750">
              <a:extrusionClr>
                <a:schemeClr val="tx1"/>
              </a:extrusionClr>
            </a:sp3d>
          </a:bodyPr>
          <a:lstStyle/>
          <a:p>
            <a:pPr algn="ctr"/>
            <a:r>
              <a:rPr lang="es-ES" sz="1400" dirty="0" smtClean="0">
                <a:solidFill>
                  <a:srgbClr val="502800"/>
                </a:solidFill>
                <a:latin typeface="Hobo Std" pitchFamily="34" charset="0"/>
              </a:rPr>
              <a:t>La </a:t>
            </a:r>
            <a:r>
              <a:rPr lang="es-ES" sz="1400" dirty="0">
                <a:solidFill>
                  <a:srgbClr val="502800"/>
                </a:solidFill>
                <a:latin typeface="Hobo Std" pitchFamily="34" charset="0"/>
              </a:rPr>
              <a:t>manzanilla o camomila es una hierba que cuenta con distintas variedades, entre las que dos de ellas contienen excelentes propiedades medicinales para mejorar la salud de nuestro organismo a distintos niveles. Las infusiones de esta planta son empleadas en todo el mundo, ya sea para tomarlas como bebida, aplicarlas sobre la piel, el cabello e incluso para usarlas como enjuague bucal. Son muchos los beneficios que tiene esta hierba tanto para la salud interna como externa d</a:t>
            </a:r>
            <a:r>
              <a:rPr lang="es-ES" sz="1400" dirty="0" smtClean="0">
                <a:solidFill>
                  <a:srgbClr val="502800"/>
                </a:solidFill>
                <a:latin typeface="Hobo Std" pitchFamily="34" charset="0"/>
              </a:rPr>
              <a:t>el cuerpo.</a:t>
            </a:r>
          </a:p>
          <a:p>
            <a:pPr algn="ctr"/>
            <a:r>
              <a:rPr lang="es-ES" sz="1400" dirty="0" smtClean="0">
                <a:solidFill>
                  <a:srgbClr val="502800"/>
                </a:solidFill>
                <a:latin typeface="Hobo Std" pitchFamily="34" charset="0"/>
              </a:rPr>
              <a:t>A continuación </a:t>
            </a:r>
            <a:r>
              <a:rPr lang="es-ES" sz="1400" dirty="0">
                <a:solidFill>
                  <a:srgbClr val="502800"/>
                </a:solidFill>
                <a:latin typeface="Hobo Std" pitchFamily="34" charset="0"/>
              </a:rPr>
              <a:t>vamos a explicarte con todo detalle cuáles son las propiedades medicinales de la manzanilla, así </a:t>
            </a:r>
            <a:r>
              <a:rPr lang="es-ES" sz="1400" dirty="0" smtClean="0">
                <a:solidFill>
                  <a:srgbClr val="502800"/>
                </a:solidFill>
                <a:latin typeface="Hobo Std" pitchFamily="34" charset="0"/>
              </a:rPr>
              <a:t>como sus </a:t>
            </a:r>
            <a:r>
              <a:rPr lang="es-ES" sz="1400" dirty="0">
                <a:solidFill>
                  <a:srgbClr val="502800"/>
                </a:solidFill>
                <a:latin typeface="Hobo Std" pitchFamily="34" charset="0"/>
              </a:rPr>
              <a:t>principales contraindicaciones. </a:t>
            </a:r>
          </a:p>
        </p:txBody>
      </p:sp>
    </p:spTree>
    <p:extLst>
      <p:ext uri="{BB962C8B-B14F-4D97-AF65-F5344CB8AC3E}">
        <p14:creationId xmlns:p14="http://schemas.microsoft.com/office/powerpoint/2010/main" val="3319029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Diapositiva2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9386" y="0"/>
            <a:ext cx="9144000" cy="5143500"/>
          </a:xfrm>
          <a:prstGeom prst="rect">
            <a:avLst/>
          </a:prstGeom>
          <a:noFill/>
          <a:ln>
            <a:noFill/>
          </a:ln>
        </p:spPr>
      </p:pic>
      <p:grpSp>
        <p:nvGrpSpPr>
          <p:cNvPr id="4" name="3 Grupo"/>
          <p:cNvGrpSpPr/>
          <p:nvPr/>
        </p:nvGrpSpPr>
        <p:grpSpPr>
          <a:xfrm>
            <a:off x="-592034" y="623621"/>
            <a:ext cx="10332628" cy="3918039"/>
            <a:chOff x="-592034" y="623621"/>
            <a:chExt cx="10332628" cy="3918039"/>
          </a:xfrm>
          <a:gradFill flip="none" rotWithShape="1">
            <a:gsLst>
              <a:gs pos="54000">
                <a:srgbClr val="CDB2CE">
                  <a:alpha val="0"/>
                </a:srgbClr>
              </a:gs>
              <a:gs pos="75000">
                <a:srgbClr val="D3D2DC">
                  <a:alpha val="0"/>
                </a:srgbClr>
              </a:gs>
              <a:gs pos="69000">
                <a:srgbClr val="C7D1E8">
                  <a:alpha val="0"/>
                </a:srgbClr>
              </a:gs>
              <a:gs pos="51000">
                <a:srgbClr val="99FF33">
                  <a:alpha val="30000"/>
                </a:srgbClr>
              </a:gs>
              <a:gs pos="48000">
                <a:schemeClr val="accent1">
                  <a:tint val="44500"/>
                  <a:satMod val="160000"/>
                  <a:alpha val="0"/>
                </a:schemeClr>
              </a:gs>
              <a:gs pos="90000">
                <a:srgbClr val="D7D6DF">
                  <a:alpha val="0"/>
                </a:srgbClr>
              </a:gs>
            </a:gsLst>
            <a:lin ang="2700000" scaled="1"/>
            <a:tileRect/>
          </a:gradFill>
          <a:effectLst/>
        </p:grpSpPr>
        <p:sp>
          <p:nvSpPr>
            <p:cNvPr id="2" name="1 Elipse"/>
            <p:cNvSpPr/>
            <p:nvPr/>
          </p:nvSpPr>
          <p:spPr>
            <a:xfrm rot="19889444">
              <a:off x="-592034" y="623621"/>
              <a:ext cx="10332628" cy="3918039"/>
            </a:xfrm>
            <a:prstGeom prst="ellipse">
              <a:avLst/>
            </a:prstGeom>
            <a:grpFill/>
            <a:ln w="266700" cap="rnd" cmpd="tri">
              <a:gradFill flip="none" rotWithShape="1">
                <a:gsLst>
                  <a:gs pos="58340">
                    <a:srgbClr val="66FF33"/>
                  </a:gs>
                  <a:gs pos="25000">
                    <a:schemeClr val="tx1">
                      <a:alpha val="77000"/>
                    </a:schemeClr>
                  </a:gs>
                  <a:gs pos="41000">
                    <a:srgbClr val="FF6600"/>
                  </a:gs>
                  <a:gs pos="85000">
                    <a:srgbClr val="FFC000"/>
                  </a:gs>
                  <a:gs pos="96000">
                    <a:schemeClr val="accent6">
                      <a:lumMod val="19000"/>
                      <a:lumOff val="81000"/>
                    </a:schemeClr>
                  </a:gs>
                  <a:gs pos="76000">
                    <a:srgbClr val="FF0000"/>
                  </a:gs>
                </a:gsLst>
                <a:path path="circle">
                  <a:fillToRect l="50000" t="50000" r="50000" b="50000"/>
                </a:path>
                <a:tileRect/>
              </a:gradFill>
              <a:prstDash val="sysDot"/>
            </a:ln>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 name="2 Elipse"/>
            <p:cNvSpPr/>
            <p:nvPr/>
          </p:nvSpPr>
          <p:spPr>
            <a:xfrm rot="19889444">
              <a:off x="745578" y="1528513"/>
              <a:ext cx="7740264" cy="1971638"/>
            </a:xfrm>
            <a:prstGeom prst="ellipse">
              <a:avLst/>
            </a:prstGeom>
            <a:grpFill/>
            <a:ln w="266700" cap="rnd" cmpd="tri">
              <a:gradFill flip="none" rotWithShape="1">
                <a:gsLst>
                  <a:gs pos="58340">
                    <a:srgbClr val="66FF33"/>
                  </a:gs>
                  <a:gs pos="25000">
                    <a:schemeClr val="tx1">
                      <a:alpha val="77000"/>
                    </a:schemeClr>
                  </a:gs>
                  <a:gs pos="41000">
                    <a:srgbClr val="FF6600"/>
                  </a:gs>
                  <a:gs pos="85000">
                    <a:srgbClr val="FFC000"/>
                  </a:gs>
                  <a:gs pos="96000">
                    <a:schemeClr val="accent6">
                      <a:lumMod val="19000"/>
                      <a:lumOff val="81000"/>
                    </a:schemeClr>
                  </a:gs>
                  <a:gs pos="76000">
                    <a:srgbClr val="FF0000"/>
                  </a:gs>
                </a:gsLst>
                <a:path path="circle">
                  <a:fillToRect l="50000" t="50000" r="50000" b="50000"/>
                </a:path>
                <a:tileRect/>
              </a:gradFill>
              <a:prstDash val="sysDot"/>
            </a:ln>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5" name="4 Grupo"/>
          <p:cNvGrpSpPr/>
          <p:nvPr/>
        </p:nvGrpSpPr>
        <p:grpSpPr>
          <a:xfrm>
            <a:off x="-540568" y="699542"/>
            <a:ext cx="10332628" cy="3918039"/>
            <a:chOff x="-592034" y="623621"/>
            <a:chExt cx="10332628" cy="3918039"/>
          </a:xfrm>
          <a:gradFill flip="none" rotWithShape="1">
            <a:gsLst>
              <a:gs pos="54000">
                <a:srgbClr val="CDB2CE">
                  <a:alpha val="0"/>
                </a:srgbClr>
              </a:gs>
              <a:gs pos="75000">
                <a:srgbClr val="D3D2DC">
                  <a:alpha val="0"/>
                </a:srgbClr>
              </a:gs>
              <a:gs pos="69000">
                <a:srgbClr val="C7D1E8">
                  <a:alpha val="0"/>
                </a:srgbClr>
              </a:gs>
              <a:gs pos="51000">
                <a:srgbClr val="99FF33">
                  <a:alpha val="30000"/>
                </a:srgbClr>
              </a:gs>
              <a:gs pos="48000">
                <a:schemeClr val="accent1">
                  <a:tint val="44500"/>
                  <a:satMod val="160000"/>
                  <a:alpha val="0"/>
                </a:schemeClr>
              </a:gs>
              <a:gs pos="90000">
                <a:srgbClr val="D7D6DF">
                  <a:alpha val="0"/>
                </a:srgbClr>
              </a:gs>
            </a:gsLst>
            <a:lin ang="2700000" scaled="1"/>
            <a:tileRect/>
          </a:gradFill>
          <a:effectLst/>
        </p:grpSpPr>
        <p:sp>
          <p:nvSpPr>
            <p:cNvPr id="6" name="5 Elipse"/>
            <p:cNvSpPr/>
            <p:nvPr/>
          </p:nvSpPr>
          <p:spPr>
            <a:xfrm rot="19889444">
              <a:off x="-592034" y="623621"/>
              <a:ext cx="10332628" cy="3918039"/>
            </a:xfrm>
            <a:prstGeom prst="ellipse">
              <a:avLst/>
            </a:prstGeom>
            <a:grpFill/>
            <a:ln w="266700" cap="rnd" cmpd="tri">
              <a:gradFill flip="none" rotWithShape="1">
                <a:gsLst>
                  <a:gs pos="58340">
                    <a:srgbClr val="66FF33"/>
                  </a:gs>
                  <a:gs pos="25000">
                    <a:schemeClr val="tx1">
                      <a:alpha val="77000"/>
                    </a:schemeClr>
                  </a:gs>
                  <a:gs pos="41000">
                    <a:srgbClr val="FF6600"/>
                  </a:gs>
                  <a:gs pos="85000">
                    <a:srgbClr val="FFC000"/>
                  </a:gs>
                  <a:gs pos="96000">
                    <a:schemeClr val="accent6">
                      <a:lumMod val="19000"/>
                      <a:lumOff val="81000"/>
                    </a:schemeClr>
                  </a:gs>
                  <a:gs pos="76000">
                    <a:srgbClr val="FF0000"/>
                  </a:gs>
                </a:gsLst>
                <a:path path="circle">
                  <a:fillToRect l="50000" t="50000" r="50000" b="50000"/>
                </a:path>
                <a:tileRect/>
              </a:gradFill>
              <a:prstDash val="sysDot"/>
            </a:ln>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Elipse"/>
            <p:cNvSpPr/>
            <p:nvPr/>
          </p:nvSpPr>
          <p:spPr>
            <a:xfrm rot="19889444">
              <a:off x="745578" y="1528513"/>
              <a:ext cx="7740264" cy="1971638"/>
            </a:xfrm>
            <a:prstGeom prst="ellipse">
              <a:avLst/>
            </a:prstGeom>
            <a:grpFill/>
            <a:ln w="266700" cap="rnd" cmpd="tri">
              <a:gradFill flip="none" rotWithShape="1">
                <a:gsLst>
                  <a:gs pos="58340">
                    <a:srgbClr val="66FF33"/>
                  </a:gs>
                  <a:gs pos="25000">
                    <a:schemeClr val="tx1">
                      <a:alpha val="77000"/>
                    </a:schemeClr>
                  </a:gs>
                  <a:gs pos="41000">
                    <a:srgbClr val="FF6600"/>
                  </a:gs>
                  <a:gs pos="85000">
                    <a:srgbClr val="FFC000"/>
                  </a:gs>
                  <a:gs pos="96000">
                    <a:schemeClr val="accent6">
                      <a:lumMod val="19000"/>
                      <a:lumOff val="81000"/>
                    </a:schemeClr>
                  </a:gs>
                  <a:gs pos="76000">
                    <a:srgbClr val="FF0000"/>
                  </a:gs>
                </a:gsLst>
                <a:path path="circle">
                  <a:fillToRect l="50000" t="50000" r="50000" b="50000"/>
                </a:path>
                <a:tileRect/>
              </a:gradFill>
              <a:prstDash val="sysDot"/>
            </a:ln>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8" name="7 Grupo"/>
          <p:cNvGrpSpPr/>
          <p:nvPr/>
        </p:nvGrpSpPr>
        <p:grpSpPr>
          <a:xfrm flipH="1">
            <a:off x="-592034" y="623621"/>
            <a:ext cx="10332628" cy="3918039"/>
            <a:chOff x="-592034" y="623621"/>
            <a:chExt cx="10332628" cy="3918039"/>
          </a:xfrm>
          <a:gradFill flip="none" rotWithShape="1">
            <a:gsLst>
              <a:gs pos="54000">
                <a:srgbClr val="CDB2CE">
                  <a:alpha val="0"/>
                </a:srgbClr>
              </a:gs>
              <a:gs pos="75000">
                <a:srgbClr val="D3D2DC">
                  <a:alpha val="0"/>
                </a:srgbClr>
              </a:gs>
              <a:gs pos="69000">
                <a:srgbClr val="C7D1E8">
                  <a:alpha val="0"/>
                </a:srgbClr>
              </a:gs>
              <a:gs pos="51000">
                <a:srgbClr val="99FF33">
                  <a:alpha val="30000"/>
                </a:srgbClr>
              </a:gs>
              <a:gs pos="48000">
                <a:schemeClr val="accent1">
                  <a:tint val="44500"/>
                  <a:satMod val="160000"/>
                  <a:alpha val="0"/>
                </a:schemeClr>
              </a:gs>
              <a:gs pos="90000">
                <a:srgbClr val="D7D6DF">
                  <a:alpha val="0"/>
                </a:srgbClr>
              </a:gs>
            </a:gsLst>
            <a:lin ang="2700000" scaled="1"/>
            <a:tileRect/>
          </a:gradFill>
          <a:effectLst/>
        </p:grpSpPr>
        <p:sp>
          <p:nvSpPr>
            <p:cNvPr id="9" name="8 Elipse"/>
            <p:cNvSpPr/>
            <p:nvPr/>
          </p:nvSpPr>
          <p:spPr>
            <a:xfrm rot="19889444">
              <a:off x="-592034" y="623621"/>
              <a:ext cx="10332628" cy="3918039"/>
            </a:xfrm>
            <a:prstGeom prst="ellipse">
              <a:avLst/>
            </a:prstGeom>
            <a:grpFill/>
            <a:ln w="266700" cap="rnd" cmpd="tri">
              <a:gradFill flip="none" rotWithShape="1">
                <a:gsLst>
                  <a:gs pos="58340">
                    <a:srgbClr val="66FF33"/>
                  </a:gs>
                  <a:gs pos="25000">
                    <a:schemeClr val="tx1">
                      <a:alpha val="77000"/>
                    </a:schemeClr>
                  </a:gs>
                  <a:gs pos="41000">
                    <a:srgbClr val="FF6600"/>
                  </a:gs>
                  <a:gs pos="85000">
                    <a:srgbClr val="FFC000"/>
                  </a:gs>
                  <a:gs pos="96000">
                    <a:schemeClr val="accent6">
                      <a:lumMod val="19000"/>
                      <a:lumOff val="81000"/>
                    </a:schemeClr>
                  </a:gs>
                  <a:gs pos="76000">
                    <a:srgbClr val="FF0000"/>
                  </a:gs>
                </a:gsLst>
                <a:path path="circle">
                  <a:fillToRect l="50000" t="50000" r="50000" b="50000"/>
                </a:path>
                <a:tileRect/>
              </a:gradFill>
              <a:prstDash val="sysDot"/>
            </a:ln>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Elipse"/>
            <p:cNvSpPr/>
            <p:nvPr/>
          </p:nvSpPr>
          <p:spPr>
            <a:xfrm rot="19889444">
              <a:off x="745578" y="1528513"/>
              <a:ext cx="7740264" cy="1971638"/>
            </a:xfrm>
            <a:prstGeom prst="ellipse">
              <a:avLst/>
            </a:prstGeom>
            <a:grpFill/>
            <a:ln w="266700" cap="rnd" cmpd="tri">
              <a:gradFill flip="none" rotWithShape="1">
                <a:gsLst>
                  <a:gs pos="58340">
                    <a:srgbClr val="66FF33"/>
                  </a:gs>
                  <a:gs pos="25000">
                    <a:schemeClr val="tx1">
                      <a:alpha val="77000"/>
                    </a:schemeClr>
                  </a:gs>
                  <a:gs pos="41000">
                    <a:srgbClr val="FF6600"/>
                  </a:gs>
                  <a:gs pos="85000">
                    <a:srgbClr val="FFC000"/>
                  </a:gs>
                  <a:gs pos="96000">
                    <a:schemeClr val="accent6">
                      <a:lumMod val="19000"/>
                      <a:lumOff val="81000"/>
                    </a:schemeClr>
                  </a:gs>
                  <a:gs pos="76000">
                    <a:srgbClr val="FF0000"/>
                  </a:gs>
                </a:gsLst>
                <a:path path="circle">
                  <a:fillToRect l="50000" t="50000" r="50000" b="50000"/>
                </a:path>
                <a:tileRect/>
              </a:gradFill>
              <a:prstDash val="sysDot"/>
            </a:ln>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11" name="10 Grupo"/>
          <p:cNvGrpSpPr/>
          <p:nvPr/>
        </p:nvGrpSpPr>
        <p:grpSpPr>
          <a:xfrm flipH="1">
            <a:off x="-540568" y="699542"/>
            <a:ext cx="10332628" cy="3918039"/>
            <a:chOff x="-592034" y="623621"/>
            <a:chExt cx="10332628" cy="3918039"/>
          </a:xfrm>
          <a:gradFill flip="none" rotWithShape="1">
            <a:gsLst>
              <a:gs pos="54000">
                <a:srgbClr val="CDB2CE">
                  <a:alpha val="0"/>
                </a:srgbClr>
              </a:gs>
              <a:gs pos="75000">
                <a:srgbClr val="D3D2DC">
                  <a:alpha val="0"/>
                </a:srgbClr>
              </a:gs>
              <a:gs pos="69000">
                <a:srgbClr val="C7D1E8">
                  <a:alpha val="0"/>
                </a:srgbClr>
              </a:gs>
              <a:gs pos="51000">
                <a:srgbClr val="99FF33">
                  <a:alpha val="30000"/>
                </a:srgbClr>
              </a:gs>
              <a:gs pos="48000">
                <a:schemeClr val="accent1">
                  <a:tint val="44500"/>
                  <a:satMod val="160000"/>
                  <a:alpha val="0"/>
                </a:schemeClr>
              </a:gs>
              <a:gs pos="90000">
                <a:srgbClr val="D7D6DF">
                  <a:alpha val="0"/>
                </a:srgbClr>
              </a:gs>
            </a:gsLst>
            <a:lin ang="2700000" scaled="1"/>
            <a:tileRect/>
          </a:gradFill>
          <a:effectLst/>
        </p:grpSpPr>
        <p:sp>
          <p:nvSpPr>
            <p:cNvPr id="12" name="11 Elipse"/>
            <p:cNvSpPr/>
            <p:nvPr/>
          </p:nvSpPr>
          <p:spPr>
            <a:xfrm rot="19889444">
              <a:off x="-592034" y="623621"/>
              <a:ext cx="10332628" cy="3918039"/>
            </a:xfrm>
            <a:prstGeom prst="ellipse">
              <a:avLst/>
            </a:prstGeom>
            <a:grpFill/>
            <a:ln w="266700" cap="rnd" cmpd="tri">
              <a:gradFill flip="none" rotWithShape="1">
                <a:gsLst>
                  <a:gs pos="58340">
                    <a:srgbClr val="66FF33"/>
                  </a:gs>
                  <a:gs pos="25000">
                    <a:schemeClr val="tx1">
                      <a:alpha val="77000"/>
                    </a:schemeClr>
                  </a:gs>
                  <a:gs pos="41000">
                    <a:srgbClr val="FF6600"/>
                  </a:gs>
                  <a:gs pos="85000">
                    <a:srgbClr val="FFC000"/>
                  </a:gs>
                  <a:gs pos="96000">
                    <a:schemeClr val="accent6">
                      <a:lumMod val="19000"/>
                      <a:lumOff val="81000"/>
                    </a:schemeClr>
                  </a:gs>
                  <a:gs pos="76000">
                    <a:srgbClr val="FF0000"/>
                  </a:gs>
                </a:gsLst>
                <a:path path="circle">
                  <a:fillToRect l="50000" t="50000" r="50000" b="50000"/>
                </a:path>
                <a:tileRect/>
              </a:gradFill>
              <a:prstDash val="sysDot"/>
            </a:ln>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Elipse"/>
            <p:cNvSpPr/>
            <p:nvPr/>
          </p:nvSpPr>
          <p:spPr>
            <a:xfrm rot="19889444">
              <a:off x="745578" y="1528513"/>
              <a:ext cx="7740264" cy="1971638"/>
            </a:xfrm>
            <a:prstGeom prst="ellipse">
              <a:avLst/>
            </a:prstGeom>
            <a:grpFill/>
            <a:ln w="266700" cap="rnd" cmpd="tri">
              <a:gradFill flip="none" rotWithShape="1">
                <a:gsLst>
                  <a:gs pos="58340">
                    <a:srgbClr val="66FF33"/>
                  </a:gs>
                  <a:gs pos="25000">
                    <a:schemeClr val="tx1">
                      <a:alpha val="77000"/>
                    </a:schemeClr>
                  </a:gs>
                  <a:gs pos="41000">
                    <a:srgbClr val="FF6600"/>
                  </a:gs>
                  <a:gs pos="85000">
                    <a:srgbClr val="FFC000"/>
                  </a:gs>
                  <a:gs pos="96000">
                    <a:schemeClr val="accent6">
                      <a:lumMod val="19000"/>
                      <a:lumOff val="81000"/>
                    </a:schemeClr>
                  </a:gs>
                  <a:gs pos="76000">
                    <a:srgbClr val="FF0000"/>
                  </a:gs>
                </a:gsLst>
                <a:path path="circle">
                  <a:fillToRect l="50000" t="50000" r="50000" b="50000"/>
                </a:path>
                <a:tileRect/>
              </a:gradFill>
              <a:prstDash val="sysDot"/>
            </a:ln>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pic>
        <p:nvPicPr>
          <p:cNvPr id="17" name="16 Imagen" descr="BENEFICIOS DE CONSUMIR MANZANILL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324544" y="-740618"/>
            <a:ext cx="9865096" cy="6552728"/>
          </a:xfrm>
          <a:prstGeom prst="rect">
            <a:avLst/>
          </a:prstGeom>
          <a:noFill/>
          <a:ln>
            <a:noFill/>
          </a:ln>
        </p:spPr>
      </p:pic>
    </p:spTree>
    <p:extLst>
      <p:ext uri="{BB962C8B-B14F-4D97-AF65-F5344CB8AC3E}">
        <p14:creationId xmlns:p14="http://schemas.microsoft.com/office/powerpoint/2010/main" val="3219879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4000" fill="hold"/>
                                        <p:tgtEl>
                                          <p:spTgt spid="4"/>
                                        </p:tgtEl>
                                        <p:attrNameLst>
                                          <p:attrName>ppt_x</p:attrName>
                                        </p:attrNameLst>
                                      </p:cBhvr>
                                      <p:tavLst>
                                        <p:tav tm="0">
                                          <p:val>
                                            <p:strVal val="0-#ppt_w/2"/>
                                          </p:val>
                                        </p:tav>
                                        <p:tav tm="100000">
                                          <p:val>
                                            <p:strVal val="#ppt_x"/>
                                          </p:val>
                                        </p:tav>
                                      </p:tavLst>
                                    </p:anim>
                                    <p:anim calcmode="lin" valueType="num">
                                      <p:cBhvr additive="base">
                                        <p:cTn id="8" dur="4000" fill="hold"/>
                                        <p:tgtEl>
                                          <p:spTgt spid="4"/>
                                        </p:tgtEl>
                                        <p:attrNameLst>
                                          <p:attrName>ppt_y</p:attrName>
                                        </p:attrNameLst>
                                      </p:cBhvr>
                                      <p:tavLst>
                                        <p:tav tm="0">
                                          <p:val>
                                            <p:strVal val="1+#ppt_h/2"/>
                                          </p:val>
                                        </p:tav>
                                        <p:tav tm="100000">
                                          <p:val>
                                            <p:strVal val="#ppt_y"/>
                                          </p:val>
                                        </p:tav>
                                      </p:tavLst>
                                    </p:anim>
                                  </p:childTnLst>
                                </p:cTn>
                              </p:par>
                              <p:par>
                                <p:cTn id="9" presetID="2" presetClass="exit" presetSubtype="3" fill="hold" nodeType="withEffect">
                                  <p:stCondLst>
                                    <p:cond delay="0"/>
                                  </p:stCondLst>
                                  <p:childTnLst>
                                    <p:anim calcmode="lin" valueType="num">
                                      <p:cBhvr additive="base">
                                        <p:cTn id="10" dur="4000"/>
                                        <p:tgtEl>
                                          <p:spTgt spid="4"/>
                                        </p:tgtEl>
                                        <p:attrNameLst>
                                          <p:attrName>ppt_x</p:attrName>
                                        </p:attrNameLst>
                                      </p:cBhvr>
                                      <p:tavLst>
                                        <p:tav tm="0">
                                          <p:val>
                                            <p:strVal val="ppt_x"/>
                                          </p:val>
                                        </p:tav>
                                        <p:tav tm="100000">
                                          <p:val>
                                            <p:strVal val="1+ppt_w/2"/>
                                          </p:val>
                                        </p:tav>
                                      </p:tavLst>
                                    </p:anim>
                                    <p:anim calcmode="lin" valueType="num">
                                      <p:cBhvr additive="base">
                                        <p:cTn id="11" dur="4000"/>
                                        <p:tgtEl>
                                          <p:spTgt spid="4"/>
                                        </p:tgtEl>
                                        <p:attrNameLst>
                                          <p:attrName>ppt_y</p:attrName>
                                        </p:attrNameLst>
                                      </p:cBhvr>
                                      <p:tavLst>
                                        <p:tav tm="0">
                                          <p:val>
                                            <p:strVal val="ppt_y"/>
                                          </p:val>
                                        </p:tav>
                                        <p:tav tm="100000">
                                          <p:val>
                                            <p:strVal val="0-ppt_h/2"/>
                                          </p:val>
                                        </p:tav>
                                      </p:tavLst>
                                    </p:anim>
                                    <p:set>
                                      <p:cBhvr>
                                        <p:cTn id="12" dur="1" fill="hold">
                                          <p:stCondLst>
                                            <p:cond delay="3999"/>
                                          </p:stCondLst>
                                        </p:cTn>
                                        <p:tgtEl>
                                          <p:spTgt spid="4"/>
                                        </p:tgtEl>
                                        <p:attrNameLst>
                                          <p:attrName>style.visibility</p:attrName>
                                        </p:attrNameLst>
                                      </p:cBhvr>
                                      <p:to>
                                        <p:strVal val="hidden"/>
                                      </p:to>
                                    </p:set>
                                  </p:childTnLst>
                                </p:cTn>
                              </p:par>
                              <p:par>
                                <p:cTn id="13" presetID="2" presetClass="entr" presetSubtype="3"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4000" fill="hold"/>
                                        <p:tgtEl>
                                          <p:spTgt spid="5"/>
                                        </p:tgtEl>
                                        <p:attrNameLst>
                                          <p:attrName>ppt_x</p:attrName>
                                        </p:attrNameLst>
                                      </p:cBhvr>
                                      <p:tavLst>
                                        <p:tav tm="0">
                                          <p:val>
                                            <p:strVal val="1+#ppt_w/2"/>
                                          </p:val>
                                        </p:tav>
                                        <p:tav tm="100000">
                                          <p:val>
                                            <p:strVal val="#ppt_x"/>
                                          </p:val>
                                        </p:tav>
                                      </p:tavLst>
                                    </p:anim>
                                    <p:anim calcmode="lin" valueType="num">
                                      <p:cBhvr additive="base">
                                        <p:cTn id="16" dur="4000" fill="hold"/>
                                        <p:tgtEl>
                                          <p:spTgt spid="5"/>
                                        </p:tgtEl>
                                        <p:attrNameLst>
                                          <p:attrName>ppt_y</p:attrName>
                                        </p:attrNameLst>
                                      </p:cBhvr>
                                      <p:tavLst>
                                        <p:tav tm="0">
                                          <p:val>
                                            <p:strVal val="0-#ppt_h/2"/>
                                          </p:val>
                                        </p:tav>
                                        <p:tav tm="100000">
                                          <p:val>
                                            <p:strVal val="#ppt_y"/>
                                          </p:val>
                                        </p:tav>
                                      </p:tavLst>
                                    </p:anim>
                                  </p:childTnLst>
                                </p:cTn>
                              </p:par>
                              <p:par>
                                <p:cTn id="17" presetID="2" presetClass="exit" presetSubtype="12" fill="hold" nodeType="withEffect">
                                  <p:stCondLst>
                                    <p:cond delay="0"/>
                                  </p:stCondLst>
                                  <p:childTnLst>
                                    <p:anim calcmode="lin" valueType="num">
                                      <p:cBhvr additive="base">
                                        <p:cTn id="18" dur="4000"/>
                                        <p:tgtEl>
                                          <p:spTgt spid="5"/>
                                        </p:tgtEl>
                                        <p:attrNameLst>
                                          <p:attrName>ppt_x</p:attrName>
                                        </p:attrNameLst>
                                      </p:cBhvr>
                                      <p:tavLst>
                                        <p:tav tm="0">
                                          <p:val>
                                            <p:strVal val="ppt_x"/>
                                          </p:val>
                                        </p:tav>
                                        <p:tav tm="100000">
                                          <p:val>
                                            <p:strVal val="0-ppt_w/2"/>
                                          </p:val>
                                        </p:tav>
                                      </p:tavLst>
                                    </p:anim>
                                    <p:anim calcmode="lin" valueType="num">
                                      <p:cBhvr additive="base">
                                        <p:cTn id="19" dur="4000"/>
                                        <p:tgtEl>
                                          <p:spTgt spid="5"/>
                                        </p:tgtEl>
                                        <p:attrNameLst>
                                          <p:attrName>ppt_y</p:attrName>
                                        </p:attrNameLst>
                                      </p:cBhvr>
                                      <p:tavLst>
                                        <p:tav tm="0">
                                          <p:val>
                                            <p:strVal val="ppt_y"/>
                                          </p:val>
                                        </p:tav>
                                        <p:tav tm="100000">
                                          <p:val>
                                            <p:strVal val="1+ppt_h/2"/>
                                          </p:val>
                                        </p:tav>
                                      </p:tavLst>
                                    </p:anim>
                                    <p:set>
                                      <p:cBhvr>
                                        <p:cTn id="20" dur="1" fill="hold">
                                          <p:stCondLst>
                                            <p:cond delay="3999"/>
                                          </p:stCondLst>
                                        </p:cTn>
                                        <p:tgtEl>
                                          <p:spTgt spid="5"/>
                                        </p:tgtEl>
                                        <p:attrNameLst>
                                          <p:attrName>style.visibility</p:attrName>
                                        </p:attrNameLst>
                                      </p:cBhvr>
                                      <p:to>
                                        <p:strVal val="hidden"/>
                                      </p:to>
                                    </p:set>
                                  </p:childTnLst>
                                </p:cTn>
                              </p:par>
                              <p:par>
                                <p:cTn id="21" presetID="2" presetClass="entr" presetSubtype="9"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4000" fill="hold"/>
                                        <p:tgtEl>
                                          <p:spTgt spid="8"/>
                                        </p:tgtEl>
                                        <p:attrNameLst>
                                          <p:attrName>ppt_x</p:attrName>
                                        </p:attrNameLst>
                                      </p:cBhvr>
                                      <p:tavLst>
                                        <p:tav tm="0">
                                          <p:val>
                                            <p:strVal val="0-#ppt_w/2"/>
                                          </p:val>
                                        </p:tav>
                                        <p:tav tm="100000">
                                          <p:val>
                                            <p:strVal val="#ppt_x"/>
                                          </p:val>
                                        </p:tav>
                                      </p:tavLst>
                                    </p:anim>
                                    <p:anim calcmode="lin" valueType="num">
                                      <p:cBhvr additive="base">
                                        <p:cTn id="24" dur="4000" fill="hold"/>
                                        <p:tgtEl>
                                          <p:spTgt spid="8"/>
                                        </p:tgtEl>
                                        <p:attrNameLst>
                                          <p:attrName>ppt_y</p:attrName>
                                        </p:attrNameLst>
                                      </p:cBhvr>
                                      <p:tavLst>
                                        <p:tav tm="0">
                                          <p:val>
                                            <p:strVal val="0-#ppt_h/2"/>
                                          </p:val>
                                        </p:tav>
                                        <p:tav tm="100000">
                                          <p:val>
                                            <p:strVal val="#ppt_y"/>
                                          </p:val>
                                        </p:tav>
                                      </p:tavLst>
                                    </p:anim>
                                  </p:childTnLst>
                                </p:cTn>
                              </p:par>
                              <p:par>
                                <p:cTn id="25" presetID="2" presetClass="exit" presetSubtype="6" fill="hold" nodeType="withEffect">
                                  <p:stCondLst>
                                    <p:cond delay="0"/>
                                  </p:stCondLst>
                                  <p:childTnLst>
                                    <p:anim calcmode="lin" valueType="num">
                                      <p:cBhvr additive="base">
                                        <p:cTn id="26" dur="4000"/>
                                        <p:tgtEl>
                                          <p:spTgt spid="8"/>
                                        </p:tgtEl>
                                        <p:attrNameLst>
                                          <p:attrName>ppt_x</p:attrName>
                                        </p:attrNameLst>
                                      </p:cBhvr>
                                      <p:tavLst>
                                        <p:tav tm="0">
                                          <p:val>
                                            <p:strVal val="ppt_x"/>
                                          </p:val>
                                        </p:tav>
                                        <p:tav tm="100000">
                                          <p:val>
                                            <p:strVal val="1+ppt_w/2"/>
                                          </p:val>
                                        </p:tav>
                                      </p:tavLst>
                                    </p:anim>
                                    <p:anim calcmode="lin" valueType="num">
                                      <p:cBhvr additive="base">
                                        <p:cTn id="27" dur="4000"/>
                                        <p:tgtEl>
                                          <p:spTgt spid="8"/>
                                        </p:tgtEl>
                                        <p:attrNameLst>
                                          <p:attrName>ppt_y</p:attrName>
                                        </p:attrNameLst>
                                      </p:cBhvr>
                                      <p:tavLst>
                                        <p:tav tm="0">
                                          <p:val>
                                            <p:strVal val="ppt_y"/>
                                          </p:val>
                                        </p:tav>
                                        <p:tav tm="100000">
                                          <p:val>
                                            <p:strVal val="1+ppt_h/2"/>
                                          </p:val>
                                        </p:tav>
                                      </p:tavLst>
                                    </p:anim>
                                    <p:set>
                                      <p:cBhvr>
                                        <p:cTn id="28" dur="1" fill="hold">
                                          <p:stCondLst>
                                            <p:cond delay="3999"/>
                                          </p:stCondLst>
                                        </p:cTn>
                                        <p:tgtEl>
                                          <p:spTgt spid="8"/>
                                        </p:tgtEl>
                                        <p:attrNameLst>
                                          <p:attrName>style.visibility</p:attrName>
                                        </p:attrNameLst>
                                      </p:cBhvr>
                                      <p:to>
                                        <p:strVal val="hidden"/>
                                      </p:to>
                                    </p:set>
                                  </p:childTnLst>
                                </p:cTn>
                              </p:par>
                              <p:par>
                                <p:cTn id="29" presetID="2" presetClass="entr" presetSubtype="6"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4000" fill="hold"/>
                                        <p:tgtEl>
                                          <p:spTgt spid="11"/>
                                        </p:tgtEl>
                                        <p:attrNameLst>
                                          <p:attrName>ppt_x</p:attrName>
                                        </p:attrNameLst>
                                      </p:cBhvr>
                                      <p:tavLst>
                                        <p:tav tm="0">
                                          <p:val>
                                            <p:strVal val="1+#ppt_w/2"/>
                                          </p:val>
                                        </p:tav>
                                        <p:tav tm="100000">
                                          <p:val>
                                            <p:strVal val="#ppt_x"/>
                                          </p:val>
                                        </p:tav>
                                      </p:tavLst>
                                    </p:anim>
                                    <p:anim calcmode="lin" valueType="num">
                                      <p:cBhvr additive="base">
                                        <p:cTn id="32" dur="4000" fill="hold"/>
                                        <p:tgtEl>
                                          <p:spTgt spid="11"/>
                                        </p:tgtEl>
                                        <p:attrNameLst>
                                          <p:attrName>ppt_y</p:attrName>
                                        </p:attrNameLst>
                                      </p:cBhvr>
                                      <p:tavLst>
                                        <p:tav tm="0">
                                          <p:val>
                                            <p:strVal val="1+#ppt_h/2"/>
                                          </p:val>
                                        </p:tav>
                                        <p:tav tm="100000">
                                          <p:val>
                                            <p:strVal val="#ppt_y"/>
                                          </p:val>
                                        </p:tav>
                                      </p:tavLst>
                                    </p:anim>
                                  </p:childTnLst>
                                </p:cTn>
                              </p:par>
                              <p:par>
                                <p:cTn id="33" presetID="2" presetClass="exit" presetSubtype="9" fill="hold" nodeType="withEffect">
                                  <p:stCondLst>
                                    <p:cond delay="0"/>
                                  </p:stCondLst>
                                  <p:childTnLst>
                                    <p:anim calcmode="lin" valueType="num">
                                      <p:cBhvr additive="base">
                                        <p:cTn id="34" dur="4000"/>
                                        <p:tgtEl>
                                          <p:spTgt spid="11"/>
                                        </p:tgtEl>
                                        <p:attrNameLst>
                                          <p:attrName>ppt_x</p:attrName>
                                        </p:attrNameLst>
                                      </p:cBhvr>
                                      <p:tavLst>
                                        <p:tav tm="0">
                                          <p:val>
                                            <p:strVal val="ppt_x"/>
                                          </p:val>
                                        </p:tav>
                                        <p:tav tm="100000">
                                          <p:val>
                                            <p:strVal val="0-ppt_w/2"/>
                                          </p:val>
                                        </p:tav>
                                      </p:tavLst>
                                    </p:anim>
                                    <p:anim calcmode="lin" valueType="num">
                                      <p:cBhvr additive="base">
                                        <p:cTn id="35" dur="4000"/>
                                        <p:tgtEl>
                                          <p:spTgt spid="11"/>
                                        </p:tgtEl>
                                        <p:attrNameLst>
                                          <p:attrName>ppt_y</p:attrName>
                                        </p:attrNameLst>
                                      </p:cBhvr>
                                      <p:tavLst>
                                        <p:tav tm="0">
                                          <p:val>
                                            <p:strVal val="ppt_y"/>
                                          </p:val>
                                        </p:tav>
                                        <p:tav tm="100000">
                                          <p:val>
                                            <p:strVal val="0-ppt_h/2"/>
                                          </p:val>
                                        </p:tav>
                                      </p:tavLst>
                                    </p:anim>
                                    <p:set>
                                      <p:cBhvr>
                                        <p:cTn id="36" dur="1" fill="hold">
                                          <p:stCondLst>
                                            <p:cond delay="3999"/>
                                          </p:stCondLst>
                                        </p:cTn>
                                        <p:tgtEl>
                                          <p:spTgt spid="11"/>
                                        </p:tgtEl>
                                        <p:attrNameLst>
                                          <p:attrName>style.visibility</p:attrName>
                                        </p:attrNameLst>
                                      </p:cBhvr>
                                      <p:to>
                                        <p:strVal val="hidden"/>
                                      </p:to>
                                    </p:set>
                                  </p:childTnLst>
                                </p:cTn>
                              </p:par>
                              <p:par>
                                <p:cTn id="37" presetID="23" presetClass="entr" presetSubtype="272" fill="hold" nodeType="withEffect">
                                  <p:stCondLst>
                                    <p:cond delay="250"/>
                                  </p:stCondLst>
                                  <p:childTnLst>
                                    <p:set>
                                      <p:cBhvr>
                                        <p:cTn id="38" dur="1" fill="hold">
                                          <p:stCondLst>
                                            <p:cond delay="0"/>
                                          </p:stCondLst>
                                        </p:cTn>
                                        <p:tgtEl>
                                          <p:spTgt spid="15"/>
                                        </p:tgtEl>
                                        <p:attrNameLst>
                                          <p:attrName>style.visibility</p:attrName>
                                        </p:attrNameLst>
                                      </p:cBhvr>
                                      <p:to>
                                        <p:strVal val="visible"/>
                                      </p:to>
                                    </p:set>
                                    <p:anim calcmode="lin" valueType="num">
                                      <p:cBhvr>
                                        <p:cTn id="39" dur="3250" fill="hold"/>
                                        <p:tgtEl>
                                          <p:spTgt spid="15"/>
                                        </p:tgtEl>
                                        <p:attrNameLst>
                                          <p:attrName>ppt_w</p:attrName>
                                        </p:attrNameLst>
                                      </p:cBhvr>
                                      <p:tavLst>
                                        <p:tav tm="0">
                                          <p:val>
                                            <p:strVal val="2/3*#ppt_w"/>
                                          </p:val>
                                        </p:tav>
                                        <p:tav tm="100000">
                                          <p:val>
                                            <p:strVal val="#ppt_w"/>
                                          </p:val>
                                        </p:tav>
                                      </p:tavLst>
                                    </p:anim>
                                    <p:anim calcmode="lin" valueType="num">
                                      <p:cBhvr>
                                        <p:cTn id="40" dur="3250" fill="hold"/>
                                        <p:tgtEl>
                                          <p:spTgt spid="15"/>
                                        </p:tgtEl>
                                        <p:attrNameLst>
                                          <p:attrName>ppt_h</p:attrName>
                                        </p:attrNameLst>
                                      </p:cBhvr>
                                      <p:tavLst>
                                        <p:tav tm="0">
                                          <p:val>
                                            <p:strVal val="2/3*#ppt_h"/>
                                          </p:val>
                                        </p:tav>
                                        <p:tav tm="100000">
                                          <p:val>
                                            <p:strVal val="#ppt_h"/>
                                          </p:val>
                                        </p:tav>
                                      </p:tavLst>
                                    </p:anim>
                                  </p:childTnLst>
                                </p:cTn>
                              </p:par>
                              <p:par>
                                <p:cTn id="41" presetID="8" presetClass="entr" presetSubtype="32" fill="hold" nodeType="withEffect">
                                  <p:stCondLst>
                                    <p:cond delay="250"/>
                                  </p:stCondLst>
                                  <p:childTnLst>
                                    <p:set>
                                      <p:cBhvr>
                                        <p:cTn id="42" dur="1" fill="hold">
                                          <p:stCondLst>
                                            <p:cond delay="0"/>
                                          </p:stCondLst>
                                        </p:cTn>
                                        <p:tgtEl>
                                          <p:spTgt spid="15"/>
                                        </p:tgtEl>
                                        <p:attrNameLst>
                                          <p:attrName>style.visibility</p:attrName>
                                        </p:attrNameLst>
                                      </p:cBhvr>
                                      <p:to>
                                        <p:strVal val="visible"/>
                                      </p:to>
                                    </p:set>
                                    <p:animEffect transition="in" filter="diamond(out)">
                                      <p:cBhvr>
                                        <p:cTn id="43" dur="3250"/>
                                        <p:tgtEl>
                                          <p:spTgt spid="15"/>
                                        </p:tgtEl>
                                      </p:cBhvr>
                                    </p:animEffect>
                                  </p:childTnLst>
                                </p:cTn>
                              </p:par>
                              <p:par>
                                <p:cTn id="44" presetID="9" presetClass="emph" presetSubtype="0" nodeType="withEffect">
                                  <p:stCondLst>
                                    <p:cond delay="0"/>
                                  </p:stCondLst>
                                  <p:childTnLst>
                                    <p:set>
                                      <p:cBhvr rctx="PPT">
                                        <p:cTn id="45" dur="indefinite"/>
                                        <p:tgtEl>
                                          <p:spTgt spid="17"/>
                                        </p:tgtEl>
                                        <p:attrNameLst>
                                          <p:attrName>style.opacity</p:attrName>
                                        </p:attrNameLst>
                                      </p:cBhvr>
                                      <p:to>
                                        <p:strVal val="0"/>
                                      </p:to>
                                    </p:set>
                                    <p:animEffect filter="image" prLst="opacity: 0">
                                      <p:cBhvr rctx="IE">
                                        <p:cTn id="46" dur="indefinite"/>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38 Imagen" descr="Diapositiva18"/>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72533" cy="5143500"/>
          </a:xfrm>
          <a:prstGeom prst="rect">
            <a:avLst/>
          </a:prstGeom>
          <a:noFill/>
          <a:ln>
            <a:noFill/>
          </a:ln>
        </p:spPr>
      </p:pic>
      <p:pic>
        <p:nvPicPr>
          <p:cNvPr id="40" name="39 Imagen" descr="Diapositiva18"/>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29292"/>
            <a:ext cx="9172533" cy="5143500"/>
          </a:xfrm>
          <a:prstGeom prst="rect">
            <a:avLst/>
          </a:prstGeom>
          <a:noFill/>
          <a:ln>
            <a:noFill/>
          </a:ln>
        </p:spPr>
      </p:pic>
      <p:grpSp>
        <p:nvGrpSpPr>
          <p:cNvPr id="24" name="23 Grupo"/>
          <p:cNvGrpSpPr/>
          <p:nvPr/>
        </p:nvGrpSpPr>
        <p:grpSpPr>
          <a:xfrm flipH="1">
            <a:off x="0" y="-35201"/>
            <a:ext cx="9210909" cy="5179500"/>
            <a:chOff x="-77525" y="0"/>
            <a:chExt cx="9210909" cy="5143500"/>
          </a:xfrm>
        </p:grpSpPr>
        <p:grpSp>
          <p:nvGrpSpPr>
            <p:cNvPr id="25" name="24 Grupo"/>
            <p:cNvGrpSpPr/>
            <p:nvPr/>
          </p:nvGrpSpPr>
          <p:grpSpPr>
            <a:xfrm>
              <a:off x="-77525" y="0"/>
              <a:ext cx="9210909" cy="5143500"/>
              <a:chOff x="-77525" y="0"/>
              <a:chExt cx="9210909" cy="5143500"/>
            </a:xfrm>
          </p:grpSpPr>
          <p:sp>
            <p:nvSpPr>
              <p:cNvPr id="35" name="2 Rectángulo"/>
              <p:cNvSpPr/>
              <p:nvPr/>
            </p:nvSpPr>
            <p:spPr>
              <a:xfrm>
                <a:off x="-77525" y="0"/>
                <a:ext cx="9210909" cy="51435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427072 w 4999072"/>
                  <a:gd name="connsiteY0" fmla="*/ 240498 h 7190670"/>
                  <a:gd name="connsiteX1" fmla="*/ 4999072 w 4999072"/>
                  <a:gd name="connsiteY1" fmla="*/ 240498 h 7190670"/>
                  <a:gd name="connsiteX2" fmla="*/ 4999072 w 4999072"/>
                  <a:gd name="connsiteY2" fmla="*/ 7098498 h 7190670"/>
                  <a:gd name="connsiteX3" fmla="*/ 427072 w 4999072"/>
                  <a:gd name="connsiteY3" fmla="*/ 7098498 h 7190670"/>
                  <a:gd name="connsiteX4" fmla="*/ 2970473 w 4999072"/>
                  <a:gd name="connsiteY4" fmla="*/ 3704744 h 7190670"/>
                  <a:gd name="connsiteX5" fmla="*/ 427072 w 4999072"/>
                  <a:gd name="connsiteY5" fmla="*/ 240498 h 7190670"/>
                  <a:gd name="connsiteX0" fmla="*/ 427072 w 4999072"/>
                  <a:gd name="connsiteY0" fmla="*/ 0 h 6950172"/>
                  <a:gd name="connsiteX1" fmla="*/ 4999072 w 4999072"/>
                  <a:gd name="connsiteY1" fmla="*/ 0 h 6950172"/>
                  <a:gd name="connsiteX2" fmla="*/ 4999072 w 4999072"/>
                  <a:gd name="connsiteY2" fmla="*/ 6858000 h 6950172"/>
                  <a:gd name="connsiteX3" fmla="*/ 427072 w 4999072"/>
                  <a:gd name="connsiteY3" fmla="*/ 6858000 h 6950172"/>
                  <a:gd name="connsiteX4" fmla="*/ 2970473 w 4999072"/>
                  <a:gd name="connsiteY4" fmla="*/ 3464246 h 6950172"/>
                  <a:gd name="connsiteX5" fmla="*/ 427072 w 4999072"/>
                  <a:gd name="connsiteY5" fmla="*/ 0 h 6950172"/>
                  <a:gd name="connsiteX0" fmla="*/ 427072 w 4999072"/>
                  <a:gd name="connsiteY0" fmla="*/ 0 h 6950172"/>
                  <a:gd name="connsiteX1" fmla="*/ 4999072 w 4999072"/>
                  <a:gd name="connsiteY1" fmla="*/ 0 h 6950172"/>
                  <a:gd name="connsiteX2" fmla="*/ 4999072 w 4999072"/>
                  <a:gd name="connsiteY2" fmla="*/ 6858000 h 6950172"/>
                  <a:gd name="connsiteX3" fmla="*/ 427072 w 4999072"/>
                  <a:gd name="connsiteY3" fmla="*/ 6858000 h 6950172"/>
                  <a:gd name="connsiteX4" fmla="*/ 2970473 w 4999072"/>
                  <a:gd name="connsiteY4" fmla="*/ 3464246 h 6950172"/>
                  <a:gd name="connsiteX5" fmla="*/ 427072 w 4999072"/>
                  <a:gd name="connsiteY5" fmla="*/ 0 h 6950172"/>
                  <a:gd name="connsiteX0" fmla="*/ 0 w 4572000"/>
                  <a:gd name="connsiteY0" fmla="*/ 0 h 6950172"/>
                  <a:gd name="connsiteX1" fmla="*/ 4572000 w 4572000"/>
                  <a:gd name="connsiteY1" fmla="*/ 0 h 6950172"/>
                  <a:gd name="connsiteX2" fmla="*/ 4572000 w 4572000"/>
                  <a:gd name="connsiteY2" fmla="*/ 6858000 h 6950172"/>
                  <a:gd name="connsiteX3" fmla="*/ 0 w 4572000"/>
                  <a:gd name="connsiteY3" fmla="*/ 6858000 h 6950172"/>
                  <a:gd name="connsiteX4" fmla="*/ 2543401 w 4572000"/>
                  <a:gd name="connsiteY4" fmla="*/ 3464246 h 6950172"/>
                  <a:gd name="connsiteX5" fmla="*/ 0 w 4572000"/>
                  <a:gd name="connsiteY5" fmla="*/ 0 h 6950172"/>
                  <a:gd name="connsiteX0" fmla="*/ 0 w 4572000"/>
                  <a:gd name="connsiteY0" fmla="*/ 0 h 6950172"/>
                  <a:gd name="connsiteX1" fmla="*/ 4572000 w 4572000"/>
                  <a:gd name="connsiteY1" fmla="*/ 0 h 6950172"/>
                  <a:gd name="connsiteX2" fmla="*/ 4572000 w 4572000"/>
                  <a:gd name="connsiteY2" fmla="*/ 6858000 h 6950172"/>
                  <a:gd name="connsiteX3" fmla="*/ 0 w 4572000"/>
                  <a:gd name="connsiteY3" fmla="*/ 6858000 h 6950172"/>
                  <a:gd name="connsiteX4" fmla="*/ 2543401 w 4572000"/>
                  <a:gd name="connsiteY4" fmla="*/ 3464246 h 6950172"/>
                  <a:gd name="connsiteX5" fmla="*/ 0 w 4572000"/>
                  <a:gd name="connsiteY5" fmla="*/ 0 h 6950172"/>
                  <a:gd name="connsiteX0" fmla="*/ 0 w 4572000"/>
                  <a:gd name="connsiteY0" fmla="*/ 0 h 6912180"/>
                  <a:gd name="connsiteX1" fmla="*/ 4572000 w 4572000"/>
                  <a:gd name="connsiteY1" fmla="*/ 0 h 6912180"/>
                  <a:gd name="connsiteX2" fmla="*/ 4572000 w 4572000"/>
                  <a:gd name="connsiteY2" fmla="*/ 6858000 h 6912180"/>
                  <a:gd name="connsiteX3" fmla="*/ 0 w 4572000"/>
                  <a:gd name="connsiteY3" fmla="*/ 6858000 h 6912180"/>
                  <a:gd name="connsiteX4" fmla="*/ 2194567 w 4572000"/>
                  <a:gd name="connsiteY4" fmla="*/ 3426254 h 6912180"/>
                  <a:gd name="connsiteX5" fmla="*/ 0 w 4572000"/>
                  <a:gd name="connsiteY5" fmla="*/ 0 h 691218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1719077 w 4572000"/>
                  <a:gd name="connsiteY4" fmla="*/ 3352839 h 6858000"/>
                  <a:gd name="connsiteX5" fmla="*/ 0 w 4572000"/>
                  <a:gd name="connsiteY5" fmla="*/ 0 h 6858000"/>
                  <a:gd name="connsiteX0" fmla="*/ 0 w 4572000"/>
                  <a:gd name="connsiteY0" fmla="*/ 0 h 6950174"/>
                  <a:gd name="connsiteX1" fmla="*/ 4572000 w 4572000"/>
                  <a:gd name="connsiteY1" fmla="*/ 0 h 6950174"/>
                  <a:gd name="connsiteX2" fmla="*/ 4572000 w 4572000"/>
                  <a:gd name="connsiteY2" fmla="*/ 6858000 h 6950174"/>
                  <a:gd name="connsiteX3" fmla="*/ 73151 w 4572000"/>
                  <a:gd name="connsiteY3" fmla="*/ 6950174 h 6950174"/>
                  <a:gd name="connsiteX4" fmla="*/ 1719077 w 4572000"/>
                  <a:gd name="connsiteY4" fmla="*/ 3352839 h 6950174"/>
                  <a:gd name="connsiteX5" fmla="*/ 0 w 4572000"/>
                  <a:gd name="connsiteY5" fmla="*/ 0 h 6950174"/>
                  <a:gd name="connsiteX0" fmla="*/ 0 w 4572000"/>
                  <a:gd name="connsiteY0" fmla="*/ 0 h 6950173"/>
                  <a:gd name="connsiteX1" fmla="*/ 4572000 w 4572000"/>
                  <a:gd name="connsiteY1" fmla="*/ 0 h 6950173"/>
                  <a:gd name="connsiteX2" fmla="*/ 4572000 w 4572000"/>
                  <a:gd name="connsiteY2" fmla="*/ 6858000 h 6950173"/>
                  <a:gd name="connsiteX3" fmla="*/ 36575 w 4572000"/>
                  <a:gd name="connsiteY3" fmla="*/ 6950173 h 6950173"/>
                  <a:gd name="connsiteX4" fmla="*/ 1719077 w 4572000"/>
                  <a:gd name="connsiteY4" fmla="*/ 3352839 h 6950173"/>
                  <a:gd name="connsiteX5" fmla="*/ 0 w 4572000"/>
                  <a:gd name="connsiteY5" fmla="*/ 0 h 6950173"/>
                  <a:gd name="connsiteX0" fmla="*/ 109713 w 4681713"/>
                  <a:gd name="connsiteY0" fmla="*/ 0 h 6950174"/>
                  <a:gd name="connsiteX1" fmla="*/ 4681713 w 4681713"/>
                  <a:gd name="connsiteY1" fmla="*/ 0 h 6950174"/>
                  <a:gd name="connsiteX2" fmla="*/ 4681713 w 4681713"/>
                  <a:gd name="connsiteY2" fmla="*/ 6858000 h 6950174"/>
                  <a:gd name="connsiteX3" fmla="*/ 0 w 4681713"/>
                  <a:gd name="connsiteY3" fmla="*/ 6950174 h 6950174"/>
                  <a:gd name="connsiteX4" fmla="*/ 1828790 w 4681713"/>
                  <a:gd name="connsiteY4" fmla="*/ 3352839 h 6950174"/>
                  <a:gd name="connsiteX5" fmla="*/ 109713 w 4681713"/>
                  <a:gd name="connsiteY5" fmla="*/ 0 h 6950174"/>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76346 w 4758059"/>
                  <a:gd name="connsiteY0" fmla="*/ 0 h 7047838"/>
                  <a:gd name="connsiteX1" fmla="*/ 4758059 w 4758059"/>
                  <a:gd name="connsiteY1" fmla="*/ 97664 h 7047838"/>
                  <a:gd name="connsiteX2" fmla="*/ 4758059 w 4758059"/>
                  <a:gd name="connsiteY2" fmla="*/ 6955664 h 7047838"/>
                  <a:gd name="connsiteX3" fmla="*/ 76346 w 4758059"/>
                  <a:gd name="connsiteY3" fmla="*/ 7047838 h 7047838"/>
                  <a:gd name="connsiteX4" fmla="*/ 1905136 w 4758059"/>
                  <a:gd name="connsiteY4" fmla="*/ 3450503 h 7047838"/>
                  <a:gd name="connsiteX5" fmla="*/ 76346 w 4758059"/>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11662 w 4681713"/>
                  <a:gd name="connsiteY4" fmla="*/ 3496343 h 7047838"/>
                  <a:gd name="connsiteX5" fmla="*/ 0 w 4681713"/>
                  <a:gd name="connsiteY5" fmla="*/ 0 h 7047838"/>
                  <a:gd name="connsiteX0" fmla="*/ 5709 w 4687422"/>
                  <a:gd name="connsiteY0" fmla="*/ 0 h 6990538"/>
                  <a:gd name="connsiteX1" fmla="*/ 4687422 w 4687422"/>
                  <a:gd name="connsiteY1" fmla="*/ 97664 h 6990538"/>
                  <a:gd name="connsiteX2" fmla="*/ 4687422 w 4687422"/>
                  <a:gd name="connsiteY2" fmla="*/ 6955664 h 6990538"/>
                  <a:gd name="connsiteX3" fmla="*/ 0 w 4687422"/>
                  <a:gd name="connsiteY3" fmla="*/ 6990538 h 6990538"/>
                  <a:gd name="connsiteX4" fmla="*/ 1817371 w 4687422"/>
                  <a:gd name="connsiteY4" fmla="*/ 3496343 h 6990538"/>
                  <a:gd name="connsiteX5" fmla="*/ 5709 w 4687422"/>
                  <a:gd name="connsiteY5" fmla="*/ 0 h 6990538"/>
                  <a:gd name="connsiteX0" fmla="*/ 0 w 4698841"/>
                  <a:gd name="connsiteY0" fmla="*/ 0 h 6933239"/>
                  <a:gd name="connsiteX1" fmla="*/ 4698841 w 4698841"/>
                  <a:gd name="connsiteY1" fmla="*/ 40365 h 6933239"/>
                  <a:gd name="connsiteX2" fmla="*/ 4698841 w 4698841"/>
                  <a:gd name="connsiteY2" fmla="*/ 6898365 h 6933239"/>
                  <a:gd name="connsiteX3" fmla="*/ 11419 w 4698841"/>
                  <a:gd name="connsiteY3" fmla="*/ 6933239 h 6933239"/>
                  <a:gd name="connsiteX4" fmla="*/ 1828790 w 4698841"/>
                  <a:gd name="connsiteY4" fmla="*/ 3439044 h 6933239"/>
                  <a:gd name="connsiteX5" fmla="*/ 0 w 4698841"/>
                  <a:gd name="connsiteY5" fmla="*/ 0 h 693323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15969" h="6910319">
                    <a:moveTo>
                      <a:pt x="0" y="0"/>
                    </a:moveTo>
                    <a:lnTo>
                      <a:pt x="4715969" y="17445"/>
                    </a:lnTo>
                    <a:lnTo>
                      <a:pt x="4715969" y="6875445"/>
                    </a:lnTo>
                    <a:lnTo>
                      <a:pt x="28547" y="6910319"/>
                    </a:lnTo>
                    <a:cubicBezTo>
                      <a:pt x="701171" y="5078697"/>
                      <a:pt x="1003604" y="6940718"/>
                      <a:pt x="1845918" y="3416124"/>
                    </a:cubicBezTo>
                    <a:cubicBezTo>
                      <a:pt x="1080832" y="59437"/>
                      <a:pt x="669219" y="1857033"/>
                      <a:pt x="0" y="0"/>
                    </a:cubicBezTo>
                    <a:close/>
                  </a:path>
                </a:pathLst>
              </a:custGeom>
              <a:gradFill flip="none" rotWithShape="1">
                <a:gsLst>
                  <a:gs pos="77000">
                    <a:schemeClr val="accent2">
                      <a:lumMod val="0"/>
                      <a:alpha val="27000"/>
                    </a:schemeClr>
                  </a:gs>
                  <a:gs pos="23000">
                    <a:schemeClr val="tx1">
                      <a:lumMod val="85000"/>
                      <a:alpha val="37000"/>
                    </a:schemeClr>
                  </a:gs>
                  <a:gs pos="52000">
                    <a:srgbClr val="495569">
                      <a:alpha val="43000"/>
                    </a:srgbClr>
                  </a:gs>
                </a:gsLst>
                <a:lin ang="5400000" scaled="1"/>
                <a:tileRect/>
              </a:gradFill>
              <a:ln w="127000" cmpd="sng">
                <a:noFill/>
              </a:ln>
              <a:scene3d>
                <a:camera prst="orthographicFront"/>
                <a:lightRig rig="flat" dir="t">
                  <a:rot lat="0" lon="0" rev="9000000"/>
                </a:lightRig>
              </a:scene3d>
              <a:sp3d>
                <a:bevelT w="1016000" h="1714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36" name="2 Rectángulo"/>
              <p:cNvSpPr/>
              <p:nvPr/>
            </p:nvSpPr>
            <p:spPr>
              <a:xfrm>
                <a:off x="1559443" y="0"/>
                <a:ext cx="7521461" cy="51435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427072 w 4999072"/>
                  <a:gd name="connsiteY0" fmla="*/ 240498 h 7190670"/>
                  <a:gd name="connsiteX1" fmla="*/ 4999072 w 4999072"/>
                  <a:gd name="connsiteY1" fmla="*/ 240498 h 7190670"/>
                  <a:gd name="connsiteX2" fmla="*/ 4999072 w 4999072"/>
                  <a:gd name="connsiteY2" fmla="*/ 7098498 h 7190670"/>
                  <a:gd name="connsiteX3" fmla="*/ 427072 w 4999072"/>
                  <a:gd name="connsiteY3" fmla="*/ 7098498 h 7190670"/>
                  <a:gd name="connsiteX4" fmla="*/ 2970473 w 4999072"/>
                  <a:gd name="connsiteY4" fmla="*/ 3704744 h 7190670"/>
                  <a:gd name="connsiteX5" fmla="*/ 427072 w 4999072"/>
                  <a:gd name="connsiteY5" fmla="*/ 240498 h 7190670"/>
                  <a:gd name="connsiteX0" fmla="*/ 427072 w 4999072"/>
                  <a:gd name="connsiteY0" fmla="*/ 0 h 6950172"/>
                  <a:gd name="connsiteX1" fmla="*/ 4999072 w 4999072"/>
                  <a:gd name="connsiteY1" fmla="*/ 0 h 6950172"/>
                  <a:gd name="connsiteX2" fmla="*/ 4999072 w 4999072"/>
                  <a:gd name="connsiteY2" fmla="*/ 6858000 h 6950172"/>
                  <a:gd name="connsiteX3" fmla="*/ 427072 w 4999072"/>
                  <a:gd name="connsiteY3" fmla="*/ 6858000 h 6950172"/>
                  <a:gd name="connsiteX4" fmla="*/ 2970473 w 4999072"/>
                  <a:gd name="connsiteY4" fmla="*/ 3464246 h 6950172"/>
                  <a:gd name="connsiteX5" fmla="*/ 427072 w 4999072"/>
                  <a:gd name="connsiteY5" fmla="*/ 0 h 6950172"/>
                  <a:gd name="connsiteX0" fmla="*/ 427072 w 4999072"/>
                  <a:gd name="connsiteY0" fmla="*/ 0 h 6950172"/>
                  <a:gd name="connsiteX1" fmla="*/ 4999072 w 4999072"/>
                  <a:gd name="connsiteY1" fmla="*/ 0 h 6950172"/>
                  <a:gd name="connsiteX2" fmla="*/ 4999072 w 4999072"/>
                  <a:gd name="connsiteY2" fmla="*/ 6858000 h 6950172"/>
                  <a:gd name="connsiteX3" fmla="*/ 427072 w 4999072"/>
                  <a:gd name="connsiteY3" fmla="*/ 6858000 h 6950172"/>
                  <a:gd name="connsiteX4" fmla="*/ 2970473 w 4999072"/>
                  <a:gd name="connsiteY4" fmla="*/ 3464246 h 6950172"/>
                  <a:gd name="connsiteX5" fmla="*/ 427072 w 4999072"/>
                  <a:gd name="connsiteY5" fmla="*/ 0 h 6950172"/>
                  <a:gd name="connsiteX0" fmla="*/ 0 w 4572000"/>
                  <a:gd name="connsiteY0" fmla="*/ 0 h 6950172"/>
                  <a:gd name="connsiteX1" fmla="*/ 4572000 w 4572000"/>
                  <a:gd name="connsiteY1" fmla="*/ 0 h 6950172"/>
                  <a:gd name="connsiteX2" fmla="*/ 4572000 w 4572000"/>
                  <a:gd name="connsiteY2" fmla="*/ 6858000 h 6950172"/>
                  <a:gd name="connsiteX3" fmla="*/ 0 w 4572000"/>
                  <a:gd name="connsiteY3" fmla="*/ 6858000 h 6950172"/>
                  <a:gd name="connsiteX4" fmla="*/ 2543401 w 4572000"/>
                  <a:gd name="connsiteY4" fmla="*/ 3464246 h 6950172"/>
                  <a:gd name="connsiteX5" fmla="*/ 0 w 4572000"/>
                  <a:gd name="connsiteY5" fmla="*/ 0 h 6950172"/>
                  <a:gd name="connsiteX0" fmla="*/ 0 w 4572000"/>
                  <a:gd name="connsiteY0" fmla="*/ 0 h 6950172"/>
                  <a:gd name="connsiteX1" fmla="*/ 4572000 w 4572000"/>
                  <a:gd name="connsiteY1" fmla="*/ 0 h 6950172"/>
                  <a:gd name="connsiteX2" fmla="*/ 4572000 w 4572000"/>
                  <a:gd name="connsiteY2" fmla="*/ 6858000 h 6950172"/>
                  <a:gd name="connsiteX3" fmla="*/ 0 w 4572000"/>
                  <a:gd name="connsiteY3" fmla="*/ 6858000 h 6950172"/>
                  <a:gd name="connsiteX4" fmla="*/ 2543401 w 4572000"/>
                  <a:gd name="connsiteY4" fmla="*/ 3464246 h 6950172"/>
                  <a:gd name="connsiteX5" fmla="*/ 0 w 4572000"/>
                  <a:gd name="connsiteY5" fmla="*/ 0 h 6950172"/>
                  <a:gd name="connsiteX0" fmla="*/ 0 w 4572000"/>
                  <a:gd name="connsiteY0" fmla="*/ 0 h 6912180"/>
                  <a:gd name="connsiteX1" fmla="*/ 4572000 w 4572000"/>
                  <a:gd name="connsiteY1" fmla="*/ 0 h 6912180"/>
                  <a:gd name="connsiteX2" fmla="*/ 4572000 w 4572000"/>
                  <a:gd name="connsiteY2" fmla="*/ 6858000 h 6912180"/>
                  <a:gd name="connsiteX3" fmla="*/ 0 w 4572000"/>
                  <a:gd name="connsiteY3" fmla="*/ 6858000 h 6912180"/>
                  <a:gd name="connsiteX4" fmla="*/ 2194567 w 4572000"/>
                  <a:gd name="connsiteY4" fmla="*/ 3426254 h 6912180"/>
                  <a:gd name="connsiteX5" fmla="*/ 0 w 4572000"/>
                  <a:gd name="connsiteY5" fmla="*/ 0 h 691218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1719077 w 4572000"/>
                  <a:gd name="connsiteY4" fmla="*/ 3352839 h 6858000"/>
                  <a:gd name="connsiteX5" fmla="*/ 0 w 4572000"/>
                  <a:gd name="connsiteY5" fmla="*/ 0 h 6858000"/>
                  <a:gd name="connsiteX0" fmla="*/ 0 w 4572000"/>
                  <a:gd name="connsiteY0" fmla="*/ 0 h 6950174"/>
                  <a:gd name="connsiteX1" fmla="*/ 4572000 w 4572000"/>
                  <a:gd name="connsiteY1" fmla="*/ 0 h 6950174"/>
                  <a:gd name="connsiteX2" fmla="*/ 4572000 w 4572000"/>
                  <a:gd name="connsiteY2" fmla="*/ 6858000 h 6950174"/>
                  <a:gd name="connsiteX3" fmla="*/ 73151 w 4572000"/>
                  <a:gd name="connsiteY3" fmla="*/ 6950174 h 6950174"/>
                  <a:gd name="connsiteX4" fmla="*/ 1719077 w 4572000"/>
                  <a:gd name="connsiteY4" fmla="*/ 3352839 h 6950174"/>
                  <a:gd name="connsiteX5" fmla="*/ 0 w 4572000"/>
                  <a:gd name="connsiteY5" fmla="*/ 0 h 6950174"/>
                  <a:gd name="connsiteX0" fmla="*/ 0 w 4572000"/>
                  <a:gd name="connsiteY0" fmla="*/ 0 h 6950173"/>
                  <a:gd name="connsiteX1" fmla="*/ 4572000 w 4572000"/>
                  <a:gd name="connsiteY1" fmla="*/ 0 h 6950173"/>
                  <a:gd name="connsiteX2" fmla="*/ 4572000 w 4572000"/>
                  <a:gd name="connsiteY2" fmla="*/ 6858000 h 6950173"/>
                  <a:gd name="connsiteX3" fmla="*/ 36575 w 4572000"/>
                  <a:gd name="connsiteY3" fmla="*/ 6950173 h 6950173"/>
                  <a:gd name="connsiteX4" fmla="*/ 1719077 w 4572000"/>
                  <a:gd name="connsiteY4" fmla="*/ 3352839 h 6950173"/>
                  <a:gd name="connsiteX5" fmla="*/ 0 w 4572000"/>
                  <a:gd name="connsiteY5" fmla="*/ 0 h 6950173"/>
                  <a:gd name="connsiteX0" fmla="*/ 109713 w 4681713"/>
                  <a:gd name="connsiteY0" fmla="*/ 0 h 6950174"/>
                  <a:gd name="connsiteX1" fmla="*/ 4681713 w 4681713"/>
                  <a:gd name="connsiteY1" fmla="*/ 0 h 6950174"/>
                  <a:gd name="connsiteX2" fmla="*/ 4681713 w 4681713"/>
                  <a:gd name="connsiteY2" fmla="*/ 6858000 h 6950174"/>
                  <a:gd name="connsiteX3" fmla="*/ 0 w 4681713"/>
                  <a:gd name="connsiteY3" fmla="*/ 6950174 h 6950174"/>
                  <a:gd name="connsiteX4" fmla="*/ 1828790 w 4681713"/>
                  <a:gd name="connsiteY4" fmla="*/ 3352839 h 6950174"/>
                  <a:gd name="connsiteX5" fmla="*/ 109713 w 4681713"/>
                  <a:gd name="connsiteY5" fmla="*/ 0 h 6950174"/>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76346 w 4758059"/>
                  <a:gd name="connsiteY0" fmla="*/ 0 h 7047838"/>
                  <a:gd name="connsiteX1" fmla="*/ 4758059 w 4758059"/>
                  <a:gd name="connsiteY1" fmla="*/ 97664 h 7047838"/>
                  <a:gd name="connsiteX2" fmla="*/ 4758059 w 4758059"/>
                  <a:gd name="connsiteY2" fmla="*/ 6955664 h 7047838"/>
                  <a:gd name="connsiteX3" fmla="*/ 76346 w 4758059"/>
                  <a:gd name="connsiteY3" fmla="*/ 7047838 h 7047838"/>
                  <a:gd name="connsiteX4" fmla="*/ 1905136 w 4758059"/>
                  <a:gd name="connsiteY4" fmla="*/ 3450503 h 7047838"/>
                  <a:gd name="connsiteX5" fmla="*/ 76346 w 4758059"/>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11662 w 4681713"/>
                  <a:gd name="connsiteY4" fmla="*/ 3496343 h 7047838"/>
                  <a:gd name="connsiteX5" fmla="*/ 0 w 4681713"/>
                  <a:gd name="connsiteY5" fmla="*/ 0 h 7047838"/>
                  <a:gd name="connsiteX0" fmla="*/ 5709 w 4687422"/>
                  <a:gd name="connsiteY0" fmla="*/ 0 h 6990538"/>
                  <a:gd name="connsiteX1" fmla="*/ 4687422 w 4687422"/>
                  <a:gd name="connsiteY1" fmla="*/ 97664 h 6990538"/>
                  <a:gd name="connsiteX2" fmla="*/ 4687422 w 4687422"/>
                  <a:gd name="connsiteY2" fmla="*/ 6955664 h 6990538"/>
                  <a:gd name="connsiteX3" fmla="*/ 0 w 4687422"/>
                  <a:gd name="connsiteY3" fmla="*/ 6990538 h 6990538"/>
                  <a:gd name="connsiteX4" fmla="*/ 1817371 w 4687422"/>
                  <a:gd name="connsiteY4" fmla="*/ 3496343 h 6990538"/>
                  <a:gd name="connsiteX5" fmla="*/ 5709 w 4687422"/>
                  <a:gd name="connsiteY5" fmla="*/ 0 h 6990538"/>
                  <a:gd name="connsiteX0" fmla="*/ 0 w 4698841"/>
                  <a:gd name="connsiteY0" fmla="*/ 0 h 6933239"/>
                  <a:gd name="connsiteX1" fmla="*/ 4698841 w 4698841"/>
                  <a:gd name="connsiteY1" fmla="*/ 40365 h 6933239"/>
                  <a:gd name="connsiteX2" fmla="*/ 4698841 w 4698841"/>
                  <a:gd name="connsiteY2" fmla="*/ 6898365 h 6933239"/>
                  <a:gd name="connsiteX3" fmla="*/ 11419 w 4698841"/>
                  <a:gd name="connsiteY3" fmla="*/ 6933239 h 6933239"/>
                  <a:gd name="connsiteX4" fmla="*/ 1828790 w 4698841"/>
                  <a:gd name="connsiteY4" fmla="*/ 3439044 h 6933239"/>
                  <a:gd name="connsiteX5" fmla="*/ 0 w 4698841"/>
                  <a:gd name="connsiteY5" fmla="*/ 0 h 693323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15969" h="6910319">
                    <a:moveTo>
                      <a:pt x="0" y="0"/>
                    </a:moveTo>
                    <a:lnTo>
                      <a:pt x="4715969" y="17445"/>
                    </a:lnTo>
                    <a:lnTo>
                      <a:pt x="4715969" y="6875445"/>
                    </a:lnTo>
                    <a:lnTo>
                      <a:pt x="28547" y="6910319"/>
                    </a:lnTo>
                    <a:cubicBezTo>
                      <a:pt x="801891" y="5593339"/>
                      <a:pt x="608471" y="7720983"/>
                      <a:pt x="1845918" y="3416124"/>
                    </a:cubicBezTo>
                    <a:cubicBezTo>
                      <a:pt x="670203" y="-787232"/>
                      <a:pt x="816427" y="1209581"/>
                      <a:pt x="0" y="0"/>
                    </a:cubicBezTo>
                    <a:close/>
                  </a:path>
                </a:pathLst>
              </a:custGeom>
              <a:gradFill flip="none" rotWithShape="1">
                <a:gsLst>
                  <a:gs pos="77000">
                    <a:schemeClr val="accent2">
                      <a:lumMod val="0"/>
                      <a:alpha val="46000"/>
                    </a:schemeClr>
                  </a:gs>
                  <a:gs pos="23000">
                    <a:schemeClr val="tx1">
                      <a:lumMod val="85000"/>
                      <a:alpha val="29000"/>
                    </a:schemeClr>
                  </a:gs>
                  <a:gs pos="52000">
                    <a:srgbClr val="495569">
                      <a:alpha val="50000"/>
                    </a:srgbClr>
                  </a:gs>
                </a:gsLst>
                <a:lin ang="5400000" scaled="1"/>
                <a:tileRect/>
              </a:gradFill>
              <a:ln w="127000" cmpd="sng">
                <a:noFill/>
              </a:ln>
              <a:effectLst/>
              <a:scene3d>
                <a:camera prst="orthographicFront"/>
                <a:lightRig rig="flat" dir="t">
                  <a:rot lat="0" lon="0" rev="9000000"/>
                </a:lightRig>
              </a:scene3d>
              <a:sp3d>
                <a:bevelT w="1016000" h="1714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grpSp>
        <p:sp>
          <p:nvSpPr>
            <p:cNvPr id="26" name="25 Elipse"/>
            <p:cNvSpPr/>
            <p:nvPr/>
          </p:nvSpPr>
          <p:spPr>
            <a:xfrm>
              <a:off x="1259632" y="195486"/>
              <a:ext cx="279648" cy="288032"/>
            </a:xfrm>
            <a:prstGeom prst="ellipse">
              <a:avLst/>
            </a:prstGeom>
            <a:gradFill>
              <a:gsLst>
                <a:gs pos="0">
                  <a:srgbClr val="FFEFD1"/>
                </a:gs>
                <a:gs pos="64999">
                  <a:srgbClr val="F0EBD5"/>
                </a:gs>
                <a:gs pos="100000">
                  <a:srgbClr val="D1C39F"/>
                </a:gs>
              </a:gsLst>
              <a:lin ang="18900000" scaled="0"/>
            </a:gradFill>
            <a:ln w="25400">
              <a:solidFill>
                <a:schemeClr val="tx1"/>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lipse"/>
            <p:cNvSpPr/>
            <p:nvPr/>
          </p:nvSpPr>
          <p:spPr>
            <a:xfrm>
              <a:off x="2195736" y="483518"/>
              <a:ext cx="279648" cy="288032"/>
            </a:xfrm>
            <a:prstGeom prst="ellipse">
              <a:avLst/>
            </a:prstGeom>
            <a:gradFill>
              <a:gsLst>
                <a:gs pos="0">
                  <a:srgbClr val="FC9FCB"/>
                </a:gs>
                <a:gs pos="13000">
                  <a:srgbClr val="F8B049"/>
                </a:gs>
                <a:gs pos="21001">
                  <a:schemeClr val="accent6">
                    <a:lumMod val="40000"/>
                    <a:lumOff val="60000"/>
                  </a:schemeClr>
                </a:gs>
                <a:gs pos="51000">
                  <a:srgbClr val="FDDF03"/>
                </a:gs>
                <a:gs pos="67000">
                  <a:srgbClr val="95500B"/>
                </a:gs>
                <a:gs pos="90000">
                  <a:srgbClr val="FFC000"/>
                </a:gs>
              </a:gsLst>
              <a:lin ang="18900000" scaled="0"/>
            </a:gradFill>
            <a:ln>
              <a:solidFill>
                <a:schemeClr val="tx1"/>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lipse"/>
            <p:cNvSpPr/>
            <p:nvPr/>
          </p:nvSpPr>
          <p:spPr>
            <a:xfrm>
              <a:off x="2915816" y="1059582"/>
              <a:ext cx="279648" cy="288032"/>
            </a:xfrm>
            <a:prstGeom prst="ellipse">
              <a:avLst/>
            </a:prstGeom>
            <a:gradFill>
              <a:gsLst>
                <a:gs pos="0">
                  <a:srgbClr val="FFEFD1"/>
                </a:gs>
                <a:gs pos="64999">
                  <a:srgbClr val="F0EBD5"/>
                </a:gs>
                <a:gs pos="100000">
                  <a:srgbClr val="D1C39F"/>
                </a:gs>
              </a:gsLst>
              <a:lin ang="18900000" scaled="0"/>
            </a:gradFill>
            <a:ln>
              <a:solidFill>
                <a:schemeClr val="tx1"/>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a:off x="3923928" y="2427734"/>
              <a:ext cx="279648" cy="288032"/>
            </a:xfrm>
            <a:prstGeom prst="ellipse">
              <a:avLst/>
            </a:prstGeom>
            <a:gradFill>
              <a:gsLst>
                <a:gs pos="0">
                  <a:srgbClr val="FFEFD1"/>
                </a:gs>
                <a:gs pos="64999">
                  <a:srgbClr val="F0EBD5"/>
                </a:gs>
                <a:gs pos="100000">
                  <a:srgbClr val="D1C39F"/>
                </a:gs>
              </a:gsLst>
              <a:lin ang="18900000" scaled="0"/>
            </a:gradFill>
            <a:ln>
              <a:solidFill>
                <a:schemeClr val="tx1"/>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3491880" y="1635646"/>
              <a:ext cx="279648" cy="288032"/>
            </a:xfrm>
            <a:prstGeom prst="ellipse">
              <a:avLst/>
            </a:prstGeom>
            <a:gradFill>
              <a:gsLst>
                <a:gs pos="0">
                  <a:srgbClr val="FC9FCB"/>
                </a:gs>
                <a:gs pos="13000">
                  <a:srgbClr val="F8B049"/>
                </a:gs>
                <a:gs pos="21001">
                  <a:schemeClr val="accent6">
                    <a:lumMod val="40000"/>
                    <a:lumOff val="60000"/>
                  </a:schemeClr>
                </a:gs>
                <a:gs pos="51000">
                  <a:srgbClr val="FDDF03"/>
                </a:gs>
                <a:gs pos="67000">
                  <a:srgbClr val="95500B"/>
                </a:gs>
                <a:gs pos="90000">
                  <a:srgbClr val="FFC000"/>
                </a:gs>
              </a:gsLst>
              <a:lin ang="18900000" scaled="0"/>
            </a:gradFill>
            <a:ln>
              <a:solidFill>
                <a:schemeClr val="tx1"/>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rot="10800000" flipH="1">
              <a:off x="1260000" y="4644160"/>
              <a:ext cx="279648" cy="288032"/>
            </a:xfrm>
            <a:prstGeom prst="ellipse">
              <a:avLst/>
            </a:prstGeom>
            <a:gradFill>
              <a:gsLst>
                <a:gs pos="0">
                  <a:srgbClr val="FFEFD1"/>
                </a:gs>
                <a:gs pos="64999">
                  <a:srgbClr val="F0EBD5"/>
                </a:gs>
                <a:gs pos="100000">
                  <a:srgbClr val="D1C39F"/>
                </a:gs>
              </a:gsLst>
              <a:lin ang="18900000" scaled="0"/>
            </a:gradFill>
            <a:ln>
              <a:solidFill>
                <a:schemeClr val="tx1"/>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lipse"/>
            <p:cNvSpPr/>
            <p:nvPr/>
          </p:nvSpPr>
          <p:spPr>
            <a:xfrm rot="10800000" flipH="1">
              <a:off x="2196104" y="4356128"/>
              <a:ext cx="279648" cy="288032"/>
            </a:xfrm>
            <a:prstGeom prst="ellipse">
              <a:avLst/>
            </a:prstGeom>
            <a:gradFill>
              <a:gsLst>
                <a:gs pos="0">
                  <a:srgbClr val="FC9FCB"/>
                </a:gs>
                <a:gs pos="13000">
                  <a:srgbClr val="F8B049"/>
                </a:gs>
                <a:gs pos="21001">
                  <a:schemeClr val="accent6">
                    <a:lumMod val="40000"/>
                    <a:lumOff val="60000"/>
                  </a:schemeClr>
                </a:gs>
                <a:gs pos="51000">
                  <a:srgbClr val="FDDF03"/>
                </a:gs>
                <a:gs pos="67000">
                  <a:srgbClr val="95500B"/>
                </a:gs>
                <a:gs pos="90000">
                  <a:srgbClr val="FFC000"/>
                </a:gs>
              </a:gsLst>
              <a:lin ang="18900000" scaled="0"/>
            </a:gradFill>
            <a:ln>
              <a:solidFill>
                <a:schemeClr val="tx1"/>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lipse"/>
            <p:cNvSpPr/>
            <p:nvPr/>
          </p:nvSpPr>
          <p:spPr>
            <a:xfrm rot="10800000" flipH="1">
              <a:off x="2916184" y="3780064"/>
              <a:ext cx="279648" cy="288032"/>
            </a:xfrm>
            <a:prstGeom prst="ellipse">
              <a:avLst/>
            </a:prstGeom>
            <a:gradFill>
              <a:gsLst>
                <a:gs pos="0">
                  <a:srgbClr val="FFEFD1"/>
                </a:gs>
                <a:gs pos="64999">
                  <a:srgbClr val="F0EBD5"/>
                </a:gs>
                <a:gs pos="100000">
                  <a:srgbClr val="D1C39F"/>
                </a:gs>
              </a:gsLst>
              <a:lin ang="18900000" scaled="0"/>
            </a:gradFill>
            <a:ln>
              <a:solidFill>
                <a:schemeClr val="tx1"/>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lipse"/>
            <p:cNvSpPr/>
            <p:nvPr/>
          </p:nvSpPr>
          <p:spPr>
            <a:xfrm rot="10800000" flipH="1">
              <a:off x="3492248" y="3204000"/>
              <a:ext cx="279648" cy="288032"/>
            </a:xfrm>
            <a:prstGeom prst="ellipse">
              <a:avLst/>
            </a:prstGeom>
            <a:gradFill>
              <a:gsLst>
                <a:gs pos="0">
                  <a:srgbClr val="FC9FCB"/>
                </a:gs>
                <a:gs pos="13000">
                  <a:srgbClr val="F8B049"/>
                </a:gs>
                <a:gs pos="21001">
                  <a:schemeClr val="accent6">
                    <a:lumMod val="40000"/>
                    <a:lumOff val="60000"/>
                  </a:schemeClr>
                </a:gs>
                <a:gs pos="51000">
                  <a:srgbClr val="FDDF03"/>
                </a:gs>
                <a:gs pos="67000">
                  <a:srgbClr val="95500B"/>
                </a:gs>
                <a:gs pos="90000">
                  <a:srgbClr val="FFC000"/>
                </a:gs>
              </a:gsLst>
              <a:lin ang="18900000" scaled="0"/>
            </a:gradFill>
            <a:ln>
              <a:solidFill>
                <a:schemeClr val="tx1"/>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2" name="21 Grupo"/>
          <p:cNvGrpSpPr/>
          <p:nvPr/>
        </p:nvGrpSpPr>
        <p:grpSpPr>
          <a:xfrm>
            <a:off x="377" y="-36000"/>
            <a:ext cx="9221525" cy="5179500"/>
            <a:chOff x="-77525" y="0"/>
            <a:chExt cx="9221525" cy="5143500"/>
          </a:xfrm>
        </p:grpSpPr>
        <p:grpSp>
          <p:nvGrpSpPr>
            <p:cNvPr id="3" name="2 Grupo"/>
            <p:cNvGrpSpPr/>
            <p:nvPr/>
          </p:nvGrpSpPr>
          <p:grpSpPr>
            <a:xfrm>
              <a:off x="-77525" y="0"/>
              <a:ext cx="9221525" cy="5143500"/>
              <a:chOff x="-77525" y="0"/>
              <a:chExt cx="9221525" cy="5143500"/>
            </a:xfrm>
          </p:grpSpPr>
          <p:sp>
            <p:nvSpPr>
              <p:cNvPr id="4" name="2 Rectángulo"/>
              <p:cNvSpPr/>
              <p:nvPr/>
            </p:nvSpPr>
            <p:spPr>
              <a:xfrm>
                <a:off x="-77525" y="0"/>
                <a:ext cx="9210909" cy="51435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427072 w 4999072"/>
                  <a:gd name="connsiteY0" fmla="*/ 240498 h 7190670"/>
                  <a:gd name="connsiteX1" fmla="*/ 4999072 w 4999072"/>
                  <a:gd name="connsiteY1" fmla="*/ 240498 h 7190670"/>
                  <a:gd name="connsiteX2" fmla="*/ 4999072 w 4999072"/>
                  <a:gd name="connsiteY2" fmla="*/ 7098498 h 7190670"/>
                  <a:gd name="connsiteX3" fmla="*/ 427072 w 4999072"/>
                  <a:gd name="connsiteY3" fmla="*/ 7098498 h 7190670"/>
                  <a:gd name="connsiteX4" fmla="*/ 2970473 w 4999072"/>
                  <a:gd name="connsiteY4" fmla="*/ 3704744 h 7190670"/>
                  <a:gd name="connsiteX5" fmla="*/ 427072 w 4999072"/>
                  <a:gd name="connsiteY5" fmla="*/ 240498 h 7190670"/>
                  <a:gd name="connsiteX0" fmla="*/ 427072 w 4999072"/>
                  <a:gd name="connsiteY0" fmla="*/ 0 h 6950172"/>
                  <a:gd name="connsiteX1" fmla="*/ 4999072 w 4999072"/>
                  <a:gd name="connsiteY1" fmla="*/ 0 h 6950172"/>
                  <a:gd name="connsiteX2" fmla="*/ 4999072 w 4999072"/>
                  <a:gd name="connsiteY2" fmla="*/ 6858000 h 6950172"/>
                  <a:gd name="connsiteX3" fmla="*/ 427072 w 4999072"/>
                  <a:gd name="connsiteY3" fmla="*/ 6858000 h 6950172"/>
                  <a:gd name="connsiteX4" fmla="*/ 2970473 w 4999072"/>
                  <a:gd name="connsiteY4" fmla="*/ 3464246 h 6950172"/>
                  <a:gd name="connsiteX5" fmla="*/ 427072 w 4999072"/>
                  <a:gd name="connsiteY5" fmla="*/ 0 h 6950172"/>
                  <a:gd name="connsiteX0" fmla="*/ 427072 w 4999072"/>
                  <a:gd name="connsiteY0" fmla="*/ 0 h 6950172"/>
                  <a:gd name="connsiteX1" fmla="*/ 4999072 w 4999072"/>
                  <a:gd name="connsiteY1" fmla="*/ 0 h 6950172"/>
                  <a:gd name="connsiteX2" fmla="*/ 4999072 w 4999072"/>
                  <a:gd name="connsiteY2" fmla="*/ 6858000 h 6950172"/>
                  <a:gd name="connsiteX3" fmla="*/ 427072 w 4999072"/>
                  <a:gd name="connsiteY3" fmla="*/ 6858000 h 6950172"/>
                  <a:gd name="connsiteX4" fmla="*/ 2970473 w 4999072"/>
                  <a:gd name="connsiteY4" fmla="*/ 3464246 h 6950172"/>
                  <a:gd name="connsiteX5" fmla="*/ 427072 w 4999072"/>
                  <a:gd name="connsiteY5" fmla="*/ 0 h 6950172"/>
                  <a:gd name="connsiteX0" fmla="*/ 0 w 4572000"/>
                  <a:gd name="connsiteY0" fmla="*/ 0 h 6950172"/>
                  <a:gd name="connsiteX1" fmla="*/ 4572000 w 4572000"/>
                  <a:gd name="connsiteY1" fmla="*/ 0 h 6950172"/>
                  <a:gd name="connsiteX2" fmla="*/ 4572000 w 4572000"/>
                  <a:gd name="connsiteY2" fmla="*/ 6858000 h 6950172"/>
                  <a:gd name="connsiteX3" fmla="*/ 0 w 4572000"/>
                  <a:gd name="connsiteY3" fmla="*/ 6858000 h 6950172"/>
                  <a:gd name="connsiteX4" fmla="*/ 2543401 w 4572000"/>
                  <a:gd name="connsiteY4" fmla="*/ 3464246 h 6950172"/>
                  <a:gd name="connsiteX5" fmla="*/ 0 w 4572000"/>
                  <a:gd name="connsiteY5" fmla="*/ 0 h 6950172"/>
                  <a:gd name="connsiteX0" fmla="*/ 0 w 4572000"/>
                  <a:gd name="connsiteY0" fmla="*/ 0 h 6950172"/>
                  <a:gd name="connsiteX1" fmla="*/ 4572000 w 4572000"/>
                  <a:gd name="connsiteY1" fmla="*/ 0 h 6950172"/>
                  <a:gd name="connsiteX2" fmla="*/ 4572000 w 4572000"/>
                  <a:gd name="connsiteY2" fmla="*/ 6858000 h 6950172"/>
                  <a:gd name="connsiteX3" fmla="*/ 0 w 4572000"/>
                  <a:gd name="connsiteY3" fmla="*/ 6858000 h 6950172"/>
                  <a:gd name="connsiteX4" fmla="*/ 2543401 w 4572000"/>
                  <a:gd name="connsiteY4" fmla="*/ 3464246 h 6950172"/>
                  <a:gd name="connsiteX5" fmla="*/ 0 w 4572000"/>
                  <a:gd name="connsiteY5" fmla="*/ 0 h 6950172"/>
                  <a:gd name="connsiteX0" fmla="*/ 0 w 4572000"/>
                  <a:gd name="connsiteY0" fmla="*/ 0 h 6912180"/>
                  <a:gd name="connsiteX1" fmla="*/ 4572000 w 4572000"/>
                  <a:gd name="connsiteY1" fmla="*/ 0 h 6912180"/>
                  <a:gd name="connsiteX2" fmla="*/ 4572000 w 4572000"/>
                  <a:gd name="connsiteY2" fmla="*/ 6858000 h 6912180"/>
                  <a:gd name="connsiteX3" fmla="*/ 0 w 4572000"/>
                  <a:gd name="connsiteY3" fmla="*/ 6858000 h 6912180"/>
                  <a:gd name="connsiteX4" fmla="*/ 2194567 w 4572000"/>
                  <a:gd name="connsiteY4" fmla="*/ 3426254 h 6912180"/>
                  <a:gd name="connsiteX5" fmla="*/ 0 w 4572000"/>
                  <a:gd name="connsiteY5" fmla="*/ 0 h 691218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1719077 w 4572000"/>
                  <a:gd name="connsiteY4" fmla="*/ 3352839 h 6858000"/>
                  <a:gd name="connsiteX5" fmla="*/ 0 w 4572000"/>
                  <a:gd name="connsiteY5" fmla="*/ 0 h 6858000"/>
                  <a:gd name="connsiteX0" fmla="*/ 0 w 4572000"/>
                  <a:gd name="connsiteY0" fmla="*/ 0 h 6950174"/>
                  <a:gd name="connsiteX1" fmla="*/ 4572000 w 4572000"/>
                  <a:gd name="connsiteY1" fmla="*/ 0 h 6950174"/>
                  <a:gd name="connsiteX2" fmla="*/ 4572000 w 4572000"/>
                  <a:gd name="connsiteY2" fmla="*/ 6858000 h 6950174"/>
                  <a:gd name="connsiteX3" fmla="*/ 73151 w 4572000"/>
                  <a:gd name="connsiteY3" fmla="*/ 6950174 h 6950174"/>
                  <a:gd name="connsiteX4" fmla="*/ 1719077 w 4572000"/>
                  <a:gd name="connsiteY4" fmla="*/ 3352839 h 6950174"/>
                  <a:gd name="connsiteX5" fmla="*/ 0 w 4572000"/>
                  <a:gd name="connsiteY5" fmla="*/ 0 h 6950174"/>
                  <a:gd name="connsiteX0" fmla="*/ 0 w 4572000"/>
                  <a:gd name="connsiteY0" fmla="*/ 0 h 6950173"/>
                  <a:gd name="connsiteX1" fmla="*/ 4572000 w 4572000"/>
                  <a:gd name="connsiteY1" fmla="*/ 0 h 6950173"/>
                  <a:gd name="connsiteX2" fmla="*/ 4572000 w 4572000"/>
                  <a:gd name="connsiteY2" fmla="*/ 6858000 h 6950173"/>
                  <a:gd name="connsiteX3" fmla="*/ 36575 w 4572000"/>
                  <a:gd name="connsiteY3" fmla="*/ 6950173 h 6950173"/>
                  <a:gd name="connsiteX4" fmla="*/ 1719077 w 4572000"/>
                  <a:gd name="connsiteY4" fmla="*/ 3352839 h 6950173"/>
                  <a:gd name="connsiteX5" fmla="*/ 0 w 4572000"/>
                  <a:gd name="connsiteY5" fmla="*/ 0 h 6950173"/>
                  <a:gd name="connsiteX0" fmla="*/ 109713 w 4681713"/>
                  <a:gd name="connsiteY0" fmla="*/ 0 h 6950174"/>
                  <a:gd name="connsiteX1" fmla="*/ 4681713 w 4681713"/>
                  <a:gd name="connsiteY1" fmla="*/ 0 h 6950174"/>
                  <a:gd name="connsiteX2" fmla="*/ 4681713 w 4681713"/>
                  <a:gd name="connsiteY2" fmla="*/ 6858000 h 6950174"/>
                  <a:gd name="connsiteX3" fmla="*/ 0 w 4681713"/>
                  <a:gd name="connsiteY3" fmla="*/ 6950174 h 6950174"/>
                  <a:gd name="connsiteX4" fmla="*/ 1828790 w 4681713"/>
                  <a:gd name="connsiteY4" fmla="*/ 3352839 h 6950174"/>
                  <a:gd name="connsiteX5" fmla="*/ 109713 w 4681713"/>
                  <a:gd name="connsiteY5" fmla="*/ 0 h 6950174"/>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76346 w 4758059"/>
                  <a:gd name="connsiteY0" fmla="*/ 0 h 7047838"/>
                  <a:gd name="connsiteX1" fmla="*/ 4758059 w 4758059"/>
                  <a:gd name="connsiteY1" fmla="*/ 97664 h 7047838"/>
                  <a:gd name="connsiteX2" fmla="*/ 4758059 w 4758059"/>
                  <a:gd name="connsiteY2" fmla="*/ 6955664 h 7047838"/>
                  <a:gd name="connsiteX3" fmla="*/ 76346 w 4758059"/>
                  <a:gd name="connsiteY3" fmla="*/ 7047838 h 7047838"/>
                  <a:gd name="connsiteX4" fmla="*/ 1905136 w 4758059"/>
                  <a:gd name="connsiteY4" fmla="*/ 3450503 h 7047838"/>
                  <a:gd name="connsiteX5" fmla="*/ 76346 w 4758059"/>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11662 w 4681713"/>
                  <a:gd name="connsiteY4" fmla="*/ 3496343 h 7047838"/>
                  <a:gd name="connsiteX5" fmla="*/ 0 w 4681713"/>
                  <a:gd name="connsiteY5" fmla="*/ 0 h 7047838"/>
                  <a:gd name="connsiteX0" fmla="*/ 5709 w 4687422"/>
                  <a:gd name="connsiteY0" fmla="*/ 0 h 6990538"/>
                  <a:gd name="connsiteX1" fmla="*/ 4687422 w 4687422"/>
                  <a:gd name="connsiteY1" fmla="*/ 97664 h 6990538"/>
                  <a:gd name="connsiteX2" fmla="*/ 4687422 w 4687422"/>
                  <a:gd name="connsiteY2" fmla="*/ 6955664 h 6990538"/>
                  <a:gd name="connsiteX3" fmla="*/ 0 w 4687422"/>
                  <a:gd name="connsiteY3" fmla="*/ 6990538 h 6990538"/>
                  <a:gd name="connsiteX4" fmla="*/ 1817371 w 4687422"/>
                  <a:gd name="connsiteY4" fmla="*/ 3496343 h 6990538"/>
                  <a:gd name="connsiteX5" fmla="*/ 5709 w 4687422"/>
                  <a:gd name="connsiteY5" fmla="*/ 0 h 6990538"/>
                  <a:gd name="connsiteX0" fmla="*/ 0 w 4698841"/>
                  <a:gd name="connsiteY0" fmla="*/ 0 h 6933239"/>
                  <a:gd name="connsiteX1" fmla="*/ 4698841 w 4698841"/>
                  <a:gd name="connsiteY1" fmla="*/ 40365 h 6933239"/>
                  <a:gd name="connsiteX2" fmla="*/ 4698841 w 4698841"/>
                  <a:gd name="connsiteY2" fmla="*/ 6898365 h 6933239"/>
                  <a:gd name="connsiteX3" fmla="*/ 11419 w 4698841"/>
                  <a:gd name="connsiteY3" fmla="*/ 6933239 h 6933239"/>
                  <a:gd name="connsiteX4" fmla="*/ 1828790 w 4698841"/>
                  <a:gd name="connsiteY4" fmla="*/ 3439044 h 6933239"/>
                  <a:gd name="connsiteX5" fmla="*/ 0 w 4698841"/>
                  <a:gd name="connsiteY5" fmla="*/ 0 h 693323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15969" h="6910319">
                    <a:moveTo>
                      <a:pt x="0" y="0"/>
                    </a:moveTo>
                    <a:lnTo>
                      <a:pt x="4715969" y="17445"/>
                    </a:lnTo>
                    <a:lnTo>
                      <a:pt x="4715969" y="6875445"/>
                    </a:lnTo>
                    <a:lnTo>
                      <a:pt x="28547" y="6910319"/>
                    </a:lnTo>
                    <a:cubicBezTo>
                      <a:pt x="701171" y="5078697"/>
                      <a:pt x="1003604" y="6940718"/>
                      <a:pt x="1845918" y="3416124"/>
                    </a:cubicBezTo>
                    <a:cubicBezTo>
                      <a:pt x="1080832" y="59437"/>
                      <a:pt x="669219" y="1857033"/>
                      <a:pt x="0" y="0"/>
                    </a:cubicBezTo>
                    <a:close/>
                  </a:path>
                </a:pathLst>
              </a:custGeom>
              <a:gradFill flip="none" rotWithShape="1">
                <a:gsLst>
                  <a:gs pos="77000">
                    <a:schemeClr val="accent2">
                      <a:lumMod val="0"/>
                      <a:alpha val="26000"/>
                    </a:schemeClr>
                  </a:gs>
                  <a:gs pos="23000">
                    <a:schemeClr val="tx1">
                      <a:lumMod val="85000"/>
                      <a:alpha val="37000"/>
                    </a:schemeClr>
                  </a:gs>
                  <a:gs pos="52000">
                    <a:srgbClr val="495569">
                      <a:alpha val="43000"/>
                    </a:srgbClr>
                  </a:gs>
                </a:gsLst>
                <a:lin ang="5400000" scaled="1"/>
                <a:tileRect/>
              </a:gradFill>
              <a:ln w="127000" cmpd="sng">
                <a:noFill/>
              </a:ln>
              <a:scene3d>
                <a:camera prst="orthographicFront"/>
                <a:lightRig rig="flat" dir="t">
                  <a:rot lat="0" lon="0" rev="7200000"/>
                </a:lightRig>
              </a:scene3d>
              <a:sp3d>
                <a:bevelT w="1016000" h="1714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5" name="2 Rectángulo"/>
              <p:cNvSpPr/>
              <p:nvPr/>
            </p:nvSpPr>
            <p:spPr>
              <a:xfrm>
                <a:off x="1622539" y="0"/>
                <a:ext cx="7521461" cy="51435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427072 w 4999072"/>
                  <a:gd name="connsiteY0" fmla="*/ 240498 h 7190670"/>
                  <a:gd name="connsiteX1" fmla="*/ 4999072 w 4999072"/>
                  <a:gd name="connsiteY1" fmla="*/ 240498 h 7190670"/>
                  <a:gd name="connsiteX2" fmla="*/ 4999072 w 4999072"/>
                  <a:gd name="connsiteY2" fmla="*/ 7098498 h 7190670"/>
                  <a:gd name="connsiteX3" fmla="*/ 427072 w 4999072"/>
                  <a:gd name="connsiteY3" fmla="*/ 7098498 h 7190670"/>
                  <a:gd name="connsiteX4" fmla="*/ 2970473 w 4999072"/>
                  <a:gd name="connsiteY4" fmla="*/ 3704744 h 7190670"/>
                  <a:gd name="connsiteX5" fmla="*/ 427072 w 4999072"/>
                  <a:gd name="connsiteY5" fmla="*/ 240498 h 7190670"/>
                  <a:gd name="connsiteX0" fmla="*/ 427072 w 4999072"/>
                  <a:gd name="connsiteY0" fmla="*/ 0 h 6950172"/>
                  <a:gd name="connsiteX1" fmla="*/ 4999072 w 4999072"/>
                  <a:gd name="connsiteY1" fmla="*/ 0 h 6950172"/>
                  <a:gd name="connsiteX2" fmla="*/ 4999072 w 4999072"/>
                  <a:gd name="connsiteY2" fmla="*/ 6858000 h 6950172"/>
                  <a:gd name="connsiteX3" fmla="*/ 427072 w 4999072"/>
                  <a:gd name="connsiteY3" fmla="*/ 6858000 h 6950172"/>
                  <a:gd name="connsiteX4" fmla="*/ 2970473 w 4999072"/>
                  <a:gd name="connsiteY4" fmla="*/ 3464246 h 6950172"/>
                  <a:gd name="connsiteX5" fmla="*/ 427072 w 4999072"/>
                  <a:gd name="connsiteY5" fmla="*/ 0 h 6950172"/>
                  <a:gd name="connsiteX0" fmla="*/ 427072 w 4999072"/>
                  <a:gd name="connsiteY0" fmla="*/ 0 h 6950172"/>
                  <a:gd name="connsiteX1" fmla="*/ 4999072 w 4999072"/>
                  <a:gd name="connsiteY1" fmla="*/ 0 h 6950172"/>
                  <a:gd name="connsiteX2" fmla="*/ 4999072 w 4999072"/>
                  <a:gd name="connsiteY2" fmla="*/ 6858000 h 6950172"/>
                  <a:gd name="connsiteX3" fmla="*/ 427072 w 4999072"/>
                  <a:gd name="connsiteY3" fmla="*/ 6858000 h 6950172"/>
                  <a:gd name="connsiteX4" fmla="*/ 2970473 w 4999072"/>
                  <a:gd name="connsiteY4" fmla="*/ 3464246 h 6950172"/>
                  <a:gd name="connsiteX5" fmla="*/ 427072 w 4999072"/>
                  <a:gd name="connsiteY5" fmla="*/ 0 h 6950172"/>
                  <a:gd name="connsiteX0" fmla="*/ 0 w 4572000"/>
                  <a:gd name="connsiteY0" fmla="*/ 0 h 6950172"/>
                  <a:gd name="connsiteX1" fmla="*/ 4572000 w 4572000"/>
                  <a:gd name="connsiteY1" fmla="*/ 0 h 6950172"/>
                  <a:gd name="connsiteX2" fmla="*/ 4572000 w 4572000"/>
                  <a:gd name="connsiteY2" fmla="*/ 6858000 h 6950172"/>
                  <a:gd name="connsiteX3" fmla="*/ 0 w 4572000"/>
                  <a:gd name="connsiteY3" fmla="*/ 6858000 h 6950172"/>
                  <a:gd name="connsiteX4" fmla="*/ 2543401 w 4572000"/>
                  <a:gd name="connsiteY4" fmla="*/ 3464246 h 6950172"/>
                  <a:gd name="connsiteX5" fmla="*/ 0 w 4572000"/>
                  <a:gd name="connsiteY5" fmla="*/ 0 h 6950172"/>
                  <a:gd name="connsiteX0" fmla="*/ 0 w 4572000"/>
                  <a:gd name="connsiteY0" fmla="*/ 0 h 6950172"/>
                  <a:gd name="connsiteX1" fmla="*/ 4572000 w 4572000"/>
                  <a:gd name="connsiteY1" fmla="*/ 0 h 6950172"/>
                  <a:gd name="connsiteX2" fmla="*/ 4572000 w 4572000"/>
                  <a:gd name="connsiteY2" fmla="*/ 6858000 h 6950172"/>
                  <a:gd name="connsiteX3" fmla="*/ 0 w 4572000"/>
                  <a:gd name="connsiteY3" fmla="*/ 6858000 h 6950172"/>
                  <a:gd name="connsiteX4" fmla="*/ 2543401 w 4572000"/>
                  <a:gd name="connsiteY4" fmla="*/ 3464246 h 6950172"/>
                  <a:gd name="connsiteX5" fmla="*/ 0 w 4572000"/>
                  <a:gd name="connsiteY5" fmla="*/ 0 h 6950172"/>
                  <a:gd name="connsiteX0" fmla="*/ 0 w 4572000"/>
                  <a:gd name="connsiteY0" fmla="*/ 0 h 6912180"/>
                  <a:gd name="connsiteX1" fmla="*/ 4572000 w 4572000"/>
                  <a:gd name="connsiteY1" fmla="*/ 0 h 6912180"/>
                  <a:gd name="connsiteX2" fmla="*/ 4572000 w 4572000"/>
                  <a:gd name="connsiteY2" fmla="*/ 6858000 h 6912180"/>
                  <a:gd name="connsiteX3" fmla="*/ 0 w 4572000"/>
                  <a:gd name="connsiteY3" fmla="*/ 6858000 h 6912180"/>
                  <a:gd name="connsiteX4" fmla="*/ 2194567 w 4572000"/>
                  <a:gd name="connsiteY4" fmla="*/ 3426254 h 6912180"/>
                  <a:gd name="connsiteX5" fmla="*/ 0 w 4572000"/>
                  <a:gd name="connsiteY5" fmla="*/ 0 h 691218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1719077 w 4572000"/>
                  <a:gd name="connsiteY4" fmla="*/ 3352839 h 6858000"/>
                  <a:gd name="connsiteX5" fmla="*/ 0 w 4572000"/>
                  <a:gd name="connsiteY5" fmla="*/ 0 h 6858000"/>
                  <a:gd name="connsiteX0" fmla="*/ 0 w 4572000"/>
                  <a:gd name="connsiteY0" fmla="*/ 0 h 6950174"/>
                  <a:gd name="connsiteX1" fmla="*/ 4572000 w 4572000"/>
                  <a:gd name="connsiteY1" fmla="*/ 0 h 6950174"/>
                  <a:gd name="connsiteX2" fmla="*/ 4572000 w 4572000"/>
                  <a:gd name="connsiteY2" fmla="*/ 6858000 h 6950174"/>
                  <a:gd name="connsiteX3" fmla="*/ 73151 w 4572000"/>
                  <a:gd name="connsiteY3" fmla="*/ 6950174 h 6950174"/>
                  <a:gd name="connsiteX4" fmla="*/ 1719077 w 4572000"/>
                  <a:gd name="connsiteY4" fmla="*/ 3352839 h 6950174"/>
                  <a:gd name="connsiteX5" fmla="*/ 0 w 4572000"/>
                  <a:gd name="connsiteY5" fmla="*/ 0 h 6950174"/>
                  <a:gd name="connsiteX0" fmla="*/ 0 w 4572000"/>
                  <a:gd name="connsiteY0" fmla="*/ 0 h 6950173"/>
                  <a:gd name="connsiteX1" fmla="*/ 4572000 w 4572000"/>
                  <a:gd name="connsiteY1" fmla="*/ 0 h 6950173"/>
                  <a:gd name="connsiteX2" fmla="*/ 4572000 w 4572000"/>
                  <a:gd name="connsiteY2" fmla="*/ 6858000 h 6950173"/>
                  <a:gd name="connsiteX3" fmla="*/ 36575 w 4572000"/>
                  <a:gd name="connsiteY3" fmla="*/ 6950173 h 6950173"/>
                  <a:gd name="connsiteX4" fmla="*/ 1719077 w 4572000"/>
                  <a:gd name="connsiteY4" fmla="*/ 3352839 h 6950173"/>
                  <a:gd name="connsiteX5" fmla="*/ 0 w 4572000"/>
                  <a:gd name="connsiteY5" fmla="*/ 0 h 6950173"/>
                  <a:gd name="connsiteX0" fmla="*/ 109713 w 4681713"/>
                  <a:gd name="connsiteY0" fmla="*/ 0 h 6950174"/>
                  <a:gd name="connsiteX1" fmla="*/ 4681713 w 4681713"/>
                  <a:gd name="connsiteY1" fmla="*/ 0 h 6950174"/>
                  <a:gd name="connsiteX2" fmla="*/ 4681713 w 4681713"/>
                  <a:gd name="connsiteY2" fmla="*/ 6858000 h 6950174"/>
                  <a:gd name="connsiteX3" fmla="*/ 0 w 4681713"/>
                  <a:gd name="connsiteY3" fmla="*/ 6950174 h 6950174"/>
                  <a:gd name="connsiteX4" fmla="*/ 1828790 w 4681713"/>
                  <a:gd name="connsiteY4" fmla="*/ 3352839 h 6950174"/>
                  <a:gd name="connsiteX5" fmla="*/ 109713 w 4681713"/>
                  <a:gd name="connsiteY5" fmla="*/ 0 h 6950174"/>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76346 w 4758059"/>
                  <a:gd name="connsiteY0" fmla="*/ 0 h 7047838"/>
                  <a:gd name="connsiteX1" fmla="*/ 4758059 w 4758059"/>
                  <a:gd name="connsiteY1" fmla="*/ 97664 h 7047838"/>
                  <a:gd name="connsiteX2" fmla="*/ 4758059 w 4758059"/>
                  <a:gd name="connsiteY2" fmla="*/ 6955664 h 7047838"/>
                  <a:gd name="connsiteX3" fmla="*/ 76346 w 4758059"/>
                  <a:gd name="connsiteY3" fmla="*/ 7047838 h 7047838"/>
                  <a:gd name="connsiteX4" fmla="*/ 1905136 w 4758059"/>
                  <a:gd name="connsiteY4" fmla="*/ 3450503 h 7047838"/>
                  <a:gd name="connsiteX5" fmla="*/ 76346 w 4758059"/>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11662 w 4681713"/>
                  <a:gd name="connsiteY4" fmla="*/ 3496343 h 7047838"/>
                  <a:gd name="connsiteX5" fmla="*/ 0 w 4681713"/>
                  <a:gd name="connsiteY5" fmla="*/ 0 h 7047838"/>
                  <a:gd name="connsiteX0" fmla="*/ 5709 w 4687422"/>
                  <a:gd name="connsiteY0" fmla="*/ 0 h 6990538"/>
                  <a:gd name="connsiteX1" fmla="*/ 4687422 w 4687422"/>
                  <a:gd name="connsiteY1" fmla="*/ 97664 h 6990538"/>
                  <a:gd name="connsiteX2" fmla="*/ 4687422 w 4687422"/>
                  <a:gd name="connsiteY2" fmla="*/ 6955664 h 6990538"/>
                  <a:gd name="connsiteX3" fmla="*/ 0 w 4687422"/>
                  <a:gd name="connsiteY3" fmla="*/ 6990538 h 6990538"/>
                  <a:gd name="connsiteX4" fmla="*/ 1817371 w 4687422"/>
                  <a:gd name="connsiteY4" fmla="*/ 3496343 h 6990538"/>
                  <a:gd name="connsiteX5" fmla="*/ 5709 w 4687422"/>
                  <a:gd name="connsiteY5" fmla="*/ 0 h 6990538"/>
                  <a:gd name="connsiteX0" fmla="*/ 0 w 4698841"/>
                  <a:gd name="connsiteY0" fmla="*/ 0 h 6933239"/>
                  <a:gd name="connsiteX1" fmla="*/ 4698841 w 4698841"/>
                  <a:gd name="connsiteY1" fmla="*/ 40365 h 6933239"/>
                  <a:gd name="connsiteX2" fmla="*/ 4698841 w 4698841"/>
                  <a:gd name="connsiteY2" fmla="*/ 6898365 h 6933239"/>
                  <a:gd name="connsiteX3" fmla="*/ 11419 w 4698841"/>
                  <a:gd name="connsiteY3" fmla="*/ 6933239 h 6933239"/>
                  <a:gd name="connsiteX4" fmla="*/ 1828790 w 4698841"/>
                  <a:gd name="connsiteY4" fmla="*/ 3439044 h 6933239"/>
                  <a:gd name="connsiteX5" fmla="*/ 0 w 4698841"/>
                  <a:gd name="connsiteY5" fmla="*/ 0 h 693323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15969" h="6910319">
                    <a:moveTo>
                      <a:pt x="0" y="0"/>
                    </a:moveTo>
                    <a:lnTo>
                      <a:pt x="4715969" y="17445"/>
                    </a:lnTo>
                    <a:lnTo>
                      <a:pt x="4715969" y="6875445"/>
                    </a:lnTo>
                    <a:lnTo>
                      <a:pt x="28547" y="6910319"/>
                    </a:lnTo>
                    <a:cubicBezTo>
                      <a:pt x="801891" y="5593339"/>
                      <a:pt x="608471" y="7720983"/>
                      <a:pt x="1845918" y="3416124"/>
                    </a:cubicBezTo>
                    <a:cubicBezTo>
                      <a:pt x="670203" y="-787232"/>
                      <a:pt x="816427" y="1209581"/>
                      <a:pt x="0" y="0"/>
                    </a:cubicBezTo>
                    <a:close/>
                  </a:path>
                </a:pathLst>
              </a:custGeom>
              <a:gradFill flip="none" rotWithShape="1">
                <a:gsLst>
                  <a:gs pos="77000">
                    <a:schemeClr val="accent2">
                      <a:lumMod val="0"/>
                      <a:alpha val="46000"/>
                    </a:schemeClr>
                  </a:gs>
                  <a:gs pos="23000">
                    <a:schemeClr val="tx1">
                      <a:lumMod val="85000"/>
                      <a:alpha val="28000"/>
                    </a:schemeClr>
                  </a:gs>
                  <a:gs pos="52000">
                    <a:srgbClr val="495569">
                      <a:alpha val="50000"/>
                    </a:srgbClr>
                  </a:gs>
                </a:gsLst>
                <a:lin ang="5400000" scaled="1"/>
                <a:tileRect/>
              </a:gradFill>
              <a:ln w="127000" cmpd="sng">
                <a:noFill/>
              </a:ln>
              <a:effectLst/>
              <a:scene3d>
                <a:camera prst="orthographicFront"/>
                <a:lightRig rig="flat" dir="t">
                  <a:rot lat="0" lon="0" rev="7200000"/>
                </a:lightRig>
              </a:scene3d>
              <a:sp3d>
                <a:bevelT w="1016000" h="1714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grpSp>
        <p:sp>
          <p:nvSpPr>
            <p:cNvPr id="6" name="5 Elipse"/>
            <p:cNvSpPr/>
            <p:nvPr/>
          </p:nvSpPr>
          <p:spPr>
            <a:xfrm>
              <a:off x="1259632" y="195486"/>
              <a:ext cx="279648" cy="288032"/>
            </a:xfrm>
            <a:prstGeom prst="ellipse">
              <a:avLst/>
            </a:prstGeom>
            <a:gradFill>
              <a:gsLst>
                <a:gs pos="0">
                  <a:srgbClr val="FFEFD1"/>
                </a:gs>
                <a:gs pos="64999">
                  <a:srgbClr val="F0EBD5"/>
                </a:gs>
                <a:gs pos="100000">
                  <a:srgbClr val="D1C39F"/>
                </a:gs>
              </a:gsLst>
              <a:lin ang="18900000" scaled="0"/>
            </a:gradFill>
            <a:ln w="25400">
              <a:solidFill>
                <a:schemeClr val="tx1"/>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2195736" y="483518"/>
              <a:ext cx="279648" cy="288032"/>
            </a:xfrm>
            <a:prstGeom prst="ellipse">
              <a:avLst/>
            </a:prstGeom>
            <a:gradFill>
              <a:gsLst>
                <a:gs pos="0">
                  <a:srgbClr val="FC9FCB"/>
                </a:gs>
                <a:gs pos="13000">
                  <a:srgbClr val="F8B049"/>
                </a:gs>
                <a:gs pos="21001">
                  <a:schemeClr val="accent6">
                    <a:lumMod val="40000"/>
                    <a:lumOff val="60000"/>
                  </a:schemeClr>
                </a:gs>
                <a:gs pos="51000">
                  <a:srgbClr val="FDDF03"/>
                </a:gs>
                <a:gs pos="67000">
                  <a:srgbClr val="95500B"/>
                </a:gs>
                <a:gs pos="90000">
                  <a:srgbClr val="FFC000"/>
                </a:gs>
              </a:gsLst>
              <a:lin ang="18900000" scaled="0"/>
            </a:gradFill>
            <a:ln>
              <a:solidFill>
                <a:schemeClr val="tx1"/>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915816" y="1059582"/>
              <a:ext cx="279648" cy="288032"/>
            </a:xfrm>
            <a:prstGeom prst="ellipse">
              <a:avLst/>
            </a:prstGeom>
            <a:gradFill>
              <a:gsLst>
                <a:gs pos="0">
                  <a:srgbClr val="FFEFD1"/>
                </a:gs>
                <a:gs pos="64999">
                  <a:srgbClr val="F0EBD5"/>
                </a:gs>
                <a:gs pos="100000">
                  <a:srgbClr val="D1C39F"/>
                </a:gs>
              </a:gsLst>
              <a:lin ang="18900000" scaled="0"/>
            </a:gradFill>
            <a:ln>
              <a:solidFill>
                <a:schemeClr val="tx1"/>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3923928" y="2427734"/>
              <a:ext cx="279648" cy="288032"/>
            </a:xfrm>
            <a:prstGeom prst="ellipse">
              <a:avLst/>
            </a:prstGeom>
            <a:gradFill>
              <a:gsLst>
                <a:gs pos="0">
                  <a:srgbClr val="FFEFD1"/>
                </a:gs>
                <a:gs pos="64999">
                  <a:srgbClr val="F0EBD5"/>
                </a:gs>
                <a:gs pos="100000">
                  <a:srgbClr val="D1C39F"/>
                </a:gs>
              </a:gsLst>
              <a:lin ang="18900000" scaled="0"/>
            </a:gradFill>
            <a:ln>
              <a:solidFill>
                <a:schemeClr val="tx1"/>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3491880" y="1635646"/>
              <a:ext cx="279648" cy="288032"/>
            </a:xfrm>
            <a:prstGeom prst="ellipse">
              <a:avLst/>
            </a:prstGeom>
            <a:gradFill>
              <a:gsLst>
                <a:gs pos="0">
                  <a:srgbClr val="FC9FCB"/>
                </a:gs>
                <a:gs pos="13000">
                  <a:srgbClr val="F8B049"/>
                </a:gs>
                <a:gs pos="21001">
                  <a:schemeClr val="accent6">
                    <a:lumMod val="40000"/>
                    <a:lumOff val="60000"/>
                  </a:schemeClr>
                </a:gs>
                <a:gs pos="51000">
                  <a:srgbClr val="FDDF03"/>
                </a:gs>
                <a:gs pos="67000">
                  <a:srgbClr val="95500B"/>
                </a:gs>
                <a:gs pos="90000">
                  <a:srgbClr val="FFC000"/>
                </a:gs>
              </a:gsLst>
              <a:lin ang="18900000" scaled="0"/>
            </a:gradFill>
            <a:ln>
              <a:solidFill>
                <a:schemeClr val="tx1"/>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rot="10800000" flipH="1">
              <a:off x="1260000" y="4644160"/>
              <a:ext cx="279648" cy="288032"/>
            </a:xfrm>
            <a:prstGeom prst="ellipse">
              <a:avLst/>
            </a:prstGeom>
            <a:gradFill>
              <a:gsLst>
                <a:gs pos="0">
                  <a:srgbClr val="FFEFD1"/>
                </a:gs>
                <a:gs pos="64999">
                  <a:srgbClr val="F0EBD5"/>
                </a:gs>
                <a:gs pos="100000">
                  <a:srgbClr val="D1C39F"/>
                </a:gs>
              </a:gsLst>
              <a:lin ang="18900000" scaled="0"/>
            </a:gradFill>
            <a:ln>
              <a:solidFill>
                <a:schemeClr val="tx1"/>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rot="10800000" flipH="1">
              <a:off x="2196104" y="4356128"/>
              <a:ext cx="279648" cy="288032"/>
            </a:xfrm>
            <a:prstGeom prst="ellipse">
              <a:avLst/>
            </a:prstGeom>
            <a:gradFill>
              <a:gsLst>
                <a:gs pos="0">
                  <a:srgbClr val="FC9FCB"/>
                </a:gs>
                <a:gs pos="13000">
                  <a:srgbClr val="F8B049"/>
                </a:gs>
                <a:gs pos="21001">
                  <a:schemeClr val="accent6">
                    <a:lumMod val="40000"/>
                    <a:lumOff val="60000"/>
                  </a:schemeClr>
                </a:gs>
                <a:gs pos="51000">
                  <a:srgbClr val="FDDF03"/>
                </a:gs>
                <a:gs pos="67000">
                  <a:srgbClr val="95500B"/>
                </a:gs>
                <a:gs pos="90000">
                  <a:srgbClr val="FFC000"/>
                </a:gs>
              </a:gsLst>
              <a:lin ang="18900000" scaled="0"/>
            </a:gradFill>
            <a:ln>
              <a:solidFill>
                <a:schemeClr val="tx1"/>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rot="10800000" flipH="1">
              <a:off x="2916184" y="3780064"/>
              <a:ext cx="279648" cy="288032"/>
            </a:xfrm>
            <a:prstGeom prst="ellipse">
              <a:avLst/>
            </a:prstGeom>
            <a:gradFill>
              <a:gsLst>
                <a:gs pos="0">
                  <a:srgbClr val="FFEFD1"/>
                </a:gs>
                <a:gs pos="64999">
                  <a:srgbClr val="F0EBD5"/>
                </a:gs>
                <a:gs pos="100000">
                  <a:srgbClr val="D1C39F"/>
                </a:gs>
              </a:gsLst>
              <a:lin ang="18900000" scaled="0"/>
            </a:gradFill>
            <a:ln>
              <a:solidFill>
                <a:schemeClr val="tx1"/>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rot="10800000" flipH="1">
              <a:off x="3492248" y="3204000"/>
              <a:ext cx="279648" cy="288032"/>
            </a:xfrm>
            <a:prstGeom prst="ellipse">
              <a:avLst/>
            </a:prstGeom>
            <a:gradFill>
              <a:gsLst>
                <a:gs pos="0">
                  <a:srgbClr val="FC9FCB"/>
                </a:gs>
                <a:gs pos="13000">
                  <a:srgbClr val="F8B049"/>
                </a:gs>
                <a:gs pos="21001">
                  <a:schemeClr val="accent6">
                    <a:lumMod val="40000"/>
                    <a:lumOff val="60000"/>
                  </a:schemeClr>
                </a:gs>
                <a:gs pos="51000">
                  <a:srgbClr val="FDDF03"/>
                </a:gs>
                <a:gs pos="67000">
                  <a:srgbClr val="95500B"/>
                </a:gs>
                <a:gs pos="90000">
                  <a:srgbClr val="FFC000"/>
                </a:gs>
              </a:gsLst>
              <a:lin ang="18900000" scaled="0"/>
            </a:gradFill>
            <a:ln>
              <a:solidFill>
                <a:schemeClr val="tx1"/>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37" name="36 Imagen" descr="BENEFICIOS DE CONSUMIR MANZANILLA"/>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36000" y="0"/>
            <a:ext cx="9252520" cy="5143500"/>
          </a:xfrm>
          <a:prstGeom prst="rect">
            <a:avLst/>
          </a:prstGeom>
          <a:noFill/>
          <a:ln>
            <a:noFill/>
          </a:ln>
        </p:spPr>
      </p:pic>
    </p:spTree>
    <p:extLst>
      <p:ext uri="{BB962C8B-B14F-4D97-AF65-F5344CB8AC3E}">
        <p14:creationId xmlns:p14="http://schemas.microsoft.com/office/powerpoint/2010/main" val="787561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3750"/>
                                        <p:tgtEl>
                                          <p:spTgt spid="22"/>
                                        </p:tgtEl>
                                        <p:attrNameLst>
                                          <p:attrName>ppt_x</p:attrName>
                                        </p:attrNameLst>
                                      </p:cBhvr>
                                      <p:tavLst>
                                        <p:tav tm="0">
                                          <p:val>
                                            <p:strVal val="ppt_x"/>
                                          </p:val>
                                        </p:tav>
                                        <p:tav tm="100000">
                                          <p:val>
                                            <p:strVal val="1+ppt_w/2"/>
                                          </p:val>
                                        </p:tav>
                                      </p:tavLst>
                                    </p:anim>
                                    <p:anim calcmode="lin" valueType="num">
                                      <p:cBhvr additive="base">
                                        <p:cTn id="7" dur="3750"/>
                                        <p:tgtEl>
                                          <p:spTgt spid="22"/>
                                        </p:tgtEl>
                                        <p:attrNameLst>
                                          <p:attrName>ppt_y</p:attrName>
                                        </p:attrNameLst>
                                      </p:cBhvr>
                                      <p:tavLst>
                                        <p:tav tm="0">
                                          <p:val>
                                            <p:strVal val="ppt_y"/>
                                          </p:val>
                                        </p:tav>
                                        <p:tav tm="100000">
                                          <p:val>
                                            <p:strVal val="ppt_y"/>
                                          </p:val>
                                        </p:tav>
                                      </p:tavLst>
                                    </p:anim>
                                    <p:set>
                                      <p:cBhvr>
                                        <p:cTn id="8" dur="1" fill="hold">
                                          <p:stCondLst>
                                            <p:cond delay="3749"/>
                                          </p:stCondLst>
                                        </p:cTn>
                                        <p:tgtEl>
                                          <p:spTgt spid="22"/>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3750"/>
                                        <p:tgtEl>
                                          <p:spTgt spid="24"/>
                                        </p:tgtEl>
                                        <p:attrNameLst>
                                          <p:attrName>ppt_x</p:attrName>
                                        </p:attrNameLst>
                                      </p:cBhvr>
                                      <p:tavLst>
                                        <p:tav tm="0">
                                          <p:val>
                                            <p:strVal val="ppt_x"/>
                                          </p:val>
                                        </p:tav>
                                        <p:tav tm="100000">
                                          <p:val>
                                            <p:strVal val="0-ppt_w/2"/>
                                          </p:val>
                                        </p:tav>
                                      </p:tavLst>
                                    </p:anim>
                                    <p:anim calcmode="lin" valueType="num">
                                      <p:cBhvr additive="base">
                                        <p:cTn id="11" dur="3750"/>
                                        <p:tgtEl>
                                          <p:spTgt spid="24"/>
                                        </p:tgtEl>
                                        <p:attrNameLst>
                                          <p:attrName>ppt_y</p:attrName>
                                        </p:attrNameLst>
                                      </p:cBhvr>
                                      <p:tavLst>
                                        <p:tav tm="0">
                                          <p:val>
                                            <p:strVal val="ppt_y"/>
                                          </p:val>
                                        </p:tav>
                                        <p:tav tm="100000">
                                          <p:val>
                                            <p:strVal val="ppt_y"/>
                                          </p:val>
                                        </p:tav>
                                      </p:tavLst>
                                    </p:anim>
                                    <p:set>
                                      <p:cBhvr>
                                        <p:cTn id="12" dur="1" fill="hold">
                                          <p:stCondLst>
                                            <p:cond delay="3749"/>
                                          </p:stCondLst>
                                        </p:cTn>
                                        <p:tgtEl>
                                          <p:spTgt spid="24"/>
                                        </p:tgtEl>
                                        <p:attrNameLst>
                                          <p:attrName>style.visibility</p:attrName>
                                        </p:attrNameLst>
                                      </p:cBhvr>
                                      <p:to>
                                        <p:strVal val="hidden"/>
                                      </p:to>
                                    </p:set>
                                  </p:childTnLst>
                                </p:cTn>
                              </p:par>
                              <p:par>
                                <p:cTn id="13" presetID="23" presetClass="entr" presetSubtype="16" fill="hold" nodeType="withEffect">
                                  <p:stCondLst>
                                    <p:cond delay="0"/>
                                  </p:stCondLst>
                                  <p:childTnLst>
                                    <p:set>
                                      <p:cBhvr>
                                        <p:cTn id="14" dur="1" fill="hold">
                                          <p:stCondLst>
                                            <p:cond delay="0"/>
                                          </p:stCondLst>
                                        </p:cTn>
                                        <p:tgtEl>
                                          <p:spTgt spid="40"/>
                                        </p:tgtEl>
                                        <p:attrNameLst>
                                          <p:attrName>style.visibility</p:attrName>
                                        </p:attrNameLst>
                                      </p:cBhvr>
                                      <p:to>
                                        <p:strVal val="visible"/>
                                      </p:to>
                                    </p:set>
                                    <p:anim calcmode="lin" valueType="num">
                                      <p:cBhvr>
                                        <p:cTn id="15" dur="3250" fill="hold"/>
                                        <p:tgtEl>
                                          <p:spTgt spid="40"/>
                                        </p:tgtEl>
                                        <p:attrNameLst>
                                          <p:attrName>ppt_w</p:attrName>
                                        </p:attrNameLst>
                                      </p:cBhvr>
                                      <p:tavLst>
                                        <p:tav tm="0">
                                          <p:val>
                                            <p:fltVal val="0"/>
                                          </p:val>
                                        </p:tav>
                                        <p:tav tm="100000">
                                          <p:val>
                                            <p:strVal val="#ppt_w"/>
                                          </p:val>
                                        </p:tav>
                                      </p:tavLst>
                                    </p:anim>
                                    <p:anim calcmode="lin" valueType="num">
                                      <p:cBhvr>
                                        <p:cTn id="16" dur="3250" fill="hold"/>
                                        <p:tgtEl>
                                          <p:spTgt spid="40"/>
                                        </p:tgtEl>
                                        <p:attrNameLst>
                                          <p:attrName>ppt_h</p:attrName>
                                        </p:attrNameLst>
                                      </p:cBhvr>
                                      <p:tavLst>
                                        <p:tav tm="0">
                                          <p:val>
                                            <p:fltVal val="0"/>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diamond(out)">
                                      <p:cBhvr>
                                        <p:cTn id="19" dur="5000"/>
                                        <p:tgtEl>
                                          <p:spTgt spid="40"/>
                                        </p:tgtEl>
                                      </p:cBhvr>
                                    </p:animEffect>
                                  </p:childTnLst>
                                </p:cTn>
                              </p:par>
                              <p:par>
                                <p:cTn id="20" presetID="23" presetClass="entr" presetSubtype="288"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 calcmode="lin" valueType="num">
                                      <p:cBhvr>
                                        <p:cTn id="22" dur="3500" fill="hold"/>
                                        <p:tgtEl>
                                          <p:spTgt spid="39"/>
                                        </p:tgtEl>
                                        <p:attrNameLst>
                                          <p:attrName>ppt_w</p:attrName>
                                        </p:attrNameLst>
                                      </p:cBhvr>
                                      <p:tavLst>
                                        <p:tav tm="0">
                                          <p:val>
                                            <p:strVal val="4/3*#ppt_w"/>
                                          </p:val>
                                        </p:tav>
                                        <p:tav tm="100000">
                                          <p:val>
                                            <p:strVal val="#ppt_w"/>
                                          </p:val>
                                        </p:tav>
                                      </p:tavLst>
                                    </p:anim>
                                    <p:anim calcmode="lin" valueType="num">
                                      <p:cBhvr>
                                        <p:cTn id="23" dur="3500" fill="hold"/>
                                        <p:tgtEl>
                                          <p:spTgt spid="39"/>
                                        </p:tgtEl>
                                        <p:attrNameLst>
                                          <p:attrName>ppt_h</p:attrName>
                                        </p:attrNameLst>
                                      </p:cBhvr>
                                      <p:tavLst>
                                        <p:tav tm="0">
                                          <p:val>
                                            <p:strVal val="4/3*#ppt_h"/>
                                          </p:val>
                                        </p:tav>
                                        <p:tav tm="100000">
                                          <p:val>
                                            <p:strVal val="#ppt_h"/>
                                          </p:val>
                                        </p:tav>
                                      </p:tavLst>
                                    </p:anim>
                                  </p:childTnLst>
                                </p:cTn>
                              </p:par>
                              <p:par>
                                <p:cTn id="24" presetID="10" presetClass="entr" presetSubtype="0" fill="hold" nodeType="with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fade">
                                      <p:cBhvr>
                                        <p:cTn id="26" dur="4000"/>
                                        <p:tgtEl>
                                          <p:spTgt spid="39"/>
                                        </p:tgtEl>
                                      </p:cBhvr>
                                    </p:animEffect>
                                  </p:childTnLst>
                                </p:cTn>
                              </p:par>
                              <p:par>
                                <p:cTn id="27" presetID="9" presetClass="emph" presetSubtype="0" nodeType="withEffect">
                                  <p:stCondLst>
                                    <p:cond delay="0"/>
                                  </p:stCondLst>
                                  <p:childTnLst>
                                    <p:set>
                                      <p:cBhvr rctx="PPT">
                                        <p:cTn id="28" dur="indefinite"/>
                                        <p:tgtEl>
                                          <p:spTgt spid="37"/>
                                        </p:tgtEl>
                                        <p:attrNameLst>
                                          <p:attrName>style.opacity</p:attrName>
                                        </p:attrNameLst>
                                      </p:cBhvr>
                                      <p:to>
                                        <p:strVal val="0"/>
                                      </p:to>
                                    </p:set>
                                    <p:animEffect filter="image" prLst="opacity: 0">
                                      <p:cBhvr rctx="IE">
                                        <p:cTn id="29" dur="indefinite"/>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BENEFICIOS DE CONSUMIR MANZANILL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6368" y="0"/>
            <a:ext cx="9144000" cy="5143500"/>
          </a:xfrm>
          <a:prstGeom prst="rect">
            <a:avLst/>
          </a:prstGeom>
          <a:noFill/>
          <a:ln>
            <a:noFill/>
          </a:ln>
        </p:spPr>
      </p:pic>
      <p:pic>
        <p:nvPicPr>
          <p:cNvPr id="14" name="13 Imagen" descr="Diapositiva8"/>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16296" y="974"/>
            <a:ext cx="9144000" cy="5142526"/>
          </a:xfrm>
          <a:prstGeom prst="rect">
            <a:avLst/>
          </a:prstGeom>
          <a:noFill/>
          <a:ln>
            <a:noFill/>
          </a:ln>
        </p:spPr>
      </p:pic>
      <p:grpSp>
        <p:nvGrpSpPr>
          <p:cNvPr id="20" name="19 Grupo"/>
          <p:cNvGrpSpPr/>
          <p:nvPr/>
        </p:nvGrpSpPr>
        <p:grpSpPr>
          <a:xfrm>
            <a:off x="755576" y="483518"/>
            <a:ext cx="7632848" cy="4392488"/>
            <a:chOff x="4716016" y="-5781178"/>
            <a:chExt cx="7632848" cy="4392488"/>
          </a:xfrm>
          <a:effectLst/>
        </p:grpSpPr>
        <p:sp>
          <p:nvSpPr>
            <p:cNvPr id="22" name="21 Rectángulo redondeado"/>
            <p:cNvSpPr/>
            <p:nvPr/>
          </p:nvSpPr>
          <p:spPr>
            <a:xfrm>
              <a:off x="4716016" y="-5781178"/>
              <a:ext cx="7632848" cy="4392488"/>
            </a:xfrm>
            <a:prstGeom prst="roundRect">
              <a:avLst>
                <a:gd name="adj" fmla="val 40605"/>
              </a:avLst>
            </a:prstGeom>
            <a:noFill/>
            <a:ln w="190500" cap="rnd" cmpd="dbl">
              <a:gradFill>
                <a:gsLst>
                  <a:gs pos="0">
                    <a:schemeClr val="tx1"/>
                  </a:gs>
                  <a:gs pos="50000">
                    <a:srgbClr val="FFC000"/>
                  </a:gs>
                  <a:gs pos="100000">
                    <a:schemeClr val="accent1">
                      <a:tint val="23500"/>
                      <a:satMod val="160000"/>
                    </a:scheme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Rectángulo redondeado"/>
            <p:cNvSpPr/>
            <p:nvPr/>
          </p:nvSpPr>
          <p:spPr>
            <a:xfrm>
              <a:off x="5580112" y="-5061098"/>
              <a:ext cx="5896272" cy="2952328"/>
            </a:xfrm>
            <a:prstGeom prst="roundRect">
              <a:avLst>
                <a:gd name="adj" fmla="val 40605"/>
              </a:avLst>
            </a:prstGeom>
            <a:noFill/>
            <a:ln w="190500" cap="rnd" cmpd="dbl">
              <a:gradFill>
                <a:gsLst>
                  <a:gs pos="0">
                    <a:schemeClr val="tx1"/>
                  </a:gs>
                  <a:gs pos="50000">
                    <a:srgbClr val="FFC000"/>
                  </a:gs>
                  <a:gs pos="100000">
                    <a:schemeClr val="accent1">
                      <a:tint val="23500"/>
                      <a:satMod val="160000"/>
                    </a:scheme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Rectángulo redondeado"/>
            <p:cNvSpPr/>
            <p:nvPr/>
          </p:nvSpPr>
          <p:spPr>
            <a:xfrm>
              <a:off x="6624000" y="-4341018"/>
              <a:ext cx="3888432" cy="1440160"/>
            </a:xfrm>
            <a:prstGeom prst="roundRect">
              <a:avLst>
                <a:gd name="adj" fmla="val 40605"/>
              </a:avLst>
            </a:prstGeom>
            <a:noFill/>
            <a:ln w="190500" cap="rnd" cmpd="dbl">
              <a:gradFill>
                <a:gsLst>
                  <a:gs pos="0">
                    <a:schemeClr val="tx1"/>
                  </a:gs>
                  <a:gs pos="50000">
                    <a:srgbClr val="FFC000"/>
                  </a:gs>
                  <a:gs pos="100000">
                    <a:schemeClr val="accent1">
                      <a:tint val="23500"/>
                      <a:satMod val="160000"/>
                    </a:scheme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25" name="24 Grupo"/>
          <p:cNvGrpSpPr/>
          <p:nvPr/>
        </p:nvGrpSpPr>
        <p:grpSpPr>
          <a:xfrm>
            <a:off x="755576" y="411510"/>
            <a:ext cx="7632848" cy="4392488"/>
            <a:chOff x="4716016" y="-5781178"/>
            <a:chExt cx="7632848" cy="4392488"/>
          </a:xfrm>
          <a:effectLst/>
        </p:grpSpPr>
        <p:sp>
          <p:nvSpPr>
            <p:cNvPr id="26" name="25 Rectángulo redondeado"/>
            <p:cNvSpPr/>
            <p:nvPr/>
          </p:nvSpPr>
          <p:spPr>
            <a:xfrm>
              <a:off x="4716016" y="-5781178"/>
              <a:ext cx="7632848" cy="4392488"/>
            </a:xfrm>
            <a:prstGeom prst="roundRect">
              <a:avLst>
                <a:gd name="adj" fmla="val 40605"/>
              </a:avLst>
            </a:prstGeom>
            <a:noFill/>
            <a:ln w="190500" cap="rnd" cmpd="dbl">
              <a:gradFill>
                <a:gsLst>
                  <a:gs pos="0">
                    <a:schemeClr val="tx1"/>
                  </a:gs>
                  <a:gs pos="50000">
                    <a:srgbClr val="FFC000"/>
                  </a:gs>
                  <a:gs pos="100000">
                    <a:schemeClr val="accent1">
                      <a:tint val="23500"/>
                      <a:satMod val="160000"/>
                    </a:scheme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Rectángulo redondeado"/>
            <p:cNvSpPr/>
            <p:nvPr/>
          </p:nvSpPr>
          <p:spPr>
            <a:xfrm>
              <a:off x="5580112" y="-5061098"/>
              <a:ext cx="5896272" cy="2952328"/>
            </a:xfrm>
            <a:prstGeom prst="roundRect">
              <a:avLst>
                <a:gd name="adj" fmla="val 40605"/>
              </a:avLst>
            </a:prstGeom>
            <a:noFill/>
            <a:ln w="190500" cap="rnd" cmpd="dbl">
              <a:gradFill>
                <a:gsLst>
                  <a:gs pos="0">
                    <a:schemeClr val="tx1"/>
                  </a:gs>
                  <a:gs pos="50000">
                    <a:srgbClr val="FFC000"/>
                  </a:gs>
                  <a:gs pos="100000">
                    <a:schemeClr val="accent1">
                      <a:tint val="23500"/>
                      <a:satMod val="160000"/>
                    </a:scheme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Rectángulo redondeado"/>
            <p:cNvSpPr/>
            <p:nvPr/>
          </p:nvSpPr>
          <p:spPr>
            <a:xfrm>
              <a:off x="6624000" y="-4341018"/>
              <a:ext cx="3888432" cy="1440160"/>
            </a:xfrm>
            <a:prstGeom prst="roundRect">
              <a:avLst>
                <a:gd name="adj" fmla="val 40605"/>
              </a:avLst>
            </a:prstGeom>
            <a:noFill/>
            <a:ln w="190500" cap="rnd" cmpd="dbl">
              <a:gradFill>
                <a:gsLst>
                  <a:gs pos="0">
                    <a:schemeClr val="tx1"/>
                  </a:gs>
                  <a:gs pos="50000">
                    <a:srgbClr val="FFC000"/>
                  </a:gs>
                  <a:gs pos="100000">
                    <a:schemeClr val="accent1">
                      <a:tint val="23500"/>
                      <a:satMod val="160000"/>
                    </a:scheme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sp>
        <p:nvSpPr>
          <p:cNvPr id="30" name="29 Arco de bloque"/>
          <p:cNvSpPr/>
          <p:nvPr/>
        </p:nvSpPr>
        <p:spPr>
          <a:xfrm flipH="1">
            <a:off x="1835696" y="3019518"/>
            <a:ext cx="5436095" cy="4247964"/>
          </a:xfrm>
          <a:prstGeom prst="blockArc">
            <a:avLst>
              <a:gd name="adj1" fmla="val 10697934"/>
              <a:gd name="adj2" fmla="val 53001"/>
              <a:gd name="adj3" fmla="val 16985"/>
            </a:avLst>
          </a:prstGeom>
          <a:noFill/>
          <a:ln w="180975" cap="rnd" cmpd="sng">
            <a:gradFill flip="none" rotWithShape="1">
              <a:gsLst>
                <a:gs pos="33000">
                  <a:schemeClr val="tx1"/>
                </a:gs>
                <a:gs pos="50000">
                  <a:srgbClr val="FFC000"/>
                </a:gs>
                <a:gs pos="69000">
                  <a:schemeClr val="accent1">
                    <a:tint val="23500"/>
                    <a:satMod val="160000"/>
                  </a:schemeClr>
                </a:gs>
              </a:gsLst>
              <a:lin ang="0" scaled="1"/>
              <a:tileRect/>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Arco de bloque"/>
          <p:cNvSpPr/>
          <p:nvPr/>
        </p:nvSpPr>
        <p:spPr>
          <a:xfrm rot="10800000" flipH="1">
            <a:off x="1907704" y="-2123982"/>
            <a:ext cx="5256584" cy="4247964"/>
          </a:xfrm>
          <a:prstGeom prst="blockArc">
            <a:avLst>
              <a:gd name="adj1" fmla="val 10697934"/>
              <a:gd name="adj2" fmla="val 53001"/>
              <a:gd name="adj3" fmla="val 16985"/>
            </a:avLst>
          </a:prstGeom>
          <a:noFill/>
          <a:ln w="187325" cap="rnd" cmpd="sng">
            <a:gradFill flip="none" rotWithShape="1">
              <a:gsLst>
                <a:gs pos="33000">
                  <a:schemeClr val="tx1"/>
                </a:gs>
                <a:gs pos="50000">
                  <a:srgbClr val="FFC000"/>
                </a:gs>
                <a:gs pos="69000">
                  <a:schemeClr val="accent1">
                    <a:tint val="23500"/>
                    <a:satMod val="160000"/>
                  </a:schemeClr>
                </a:gs>
              </a:gsLst>
              <a:lin ang="0" scaled="1"/>
              <a:tileRect/>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Arco de bloque"/>
          <p:cNvSpPr/>
          <p:nvPr/>
        </p:nvSpPr>
        <p:spPr>
          <a:xfrm rot="5400000" flipH="1">
            <a:off x="-2473238" y="468000"/>
            <a:ext cx="4946476" cy="4248472"/>
          </a:xfrm>
          <a:prstGeom prst="blockArc">
            <a:avLst>
              <a:gd name="adj1" fmla="val 10697934"/>
              <a:gd name="adj2" fmla="val 53001"/>
              <a:gd name="adj3" fmla="val 16985"/>
            </a:avLst>
          </a:prstGeom>
          <a:noFill/>
          <a:ln w="180975" cap="rnd" cmpd="sng">
            <a:gradFill flip="none" rotWithShape="1">
              <a:gsLst>
                <a:gs pos="33000">
                  <a:schemeClr val="tx1"/>
                </a:gs>
                <a:gs pos="50000">
                  <a:srgbClr val="FFC000"/>
                </a:gs>
                <a:gs pos="69000">
                  <a:schemeClr val="accent1">
                    <a:tint val="23500"/>
                    <a:satMod val="160000"/>
                  </a:schemeClr>
                </a:gs>
              </a:gsLst>
              <a:lin ang="0" scaled="1"/>
              <a:tileRect/>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34" name="33 Arco de bloque"/>
          <p:cNvSpPr/>
          <p:nvPr/>
        </p:nvSpPr>
        <p:spPr>
          <a:xfrm rot="16200000">
            <a:off x="6418473" y="396000"/>
            <a:ext cx="4876006" cy="4248472"/>
          </a:xfrm>
          <a:prstGeom prst="blockArc">
            <a:avLst>
              <a:gd name="adj1" fmla="val 10697934"/>
              <a:gd name="adj2" fmla="val 53001"/>
              <a:gd name="adj3" fmla="val 16985"/>
            </a:avLst>
          </a:prstGeom>
          <a:noFill/>
          <a:ln w="180975" cap="rnd" cmpd="sng">
            <a:gradFill flip="none" rotWithShape="1">
              <a:gsLst>
                <a:gs pos="33000">
                  <a:schemeClr val="tx1"/>
                </a:gs>
                <a:gs pos="50000">
                  <a:srgbClr val="FFC000"/>
                </a:gs>
                <a:gs pos="69000">
                  <a:schemeClr val="accent1">
                    <a:tint val="23500"/>
                    <a:satMod val="160000"/>
                  </a:schemeClr>
                </a:gs>
              </a:gsLst>
              <a:lin ang="0" scaled="1"/>
              <a:tileRect/>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pic>
        <p:nvPicPr>
          <p:cNvPr id="18" name="17 Imagen" descr="BENEFICIOS DE CONSUMIR MANZANILLA"/>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180528" y="-164554"/>
            <a:ext cx="9433048" cy="5544616"/>
          </a:xfrm>
          <a:prstGeom prst="rect">
            <a:avLst/>
          </a:prstGeom>
          <a:noFill/>
          <a:ln>
            <a:noFill/>
          </a:ln>
        </p:spPr>
      </p:pic>
    </p:spTree>
    <p:extLst>
      <p:ext uri="{BB962C8B-B14F-4D97-AF65-F5344CB8AC3E}">
        <p14:creationId xmlns:p14="http://schemas.microsoft.com/office/powerpoint/2010/main" val="3368970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1000"/>
                                  </p:stCondLst>
                                  <p:childTnLst>
                                    <p:set>
                                      <p:cBhvr>
                                        <p:cTn id="6" dur="1" fill="hold">
                                          <p:stCondLst>
                                            <p:cond delay="0"/>
                                          </p:stCondLst>
                                        </p:cTn>
                                        <p:tgtEl>
                                          <p:spTgt spid="20"/>
                                        </p:tgtEl>
                                        <p:attrNameLst>
                                          <p:attrName>style.visibility</p:attrName>
                                        </p:attrNameLst>
                                      </p:cBhvr>
                                      <p:to>
                                        <p:strVal val="visible"/>
                                      </p:to>
                                    </p:set>
                                    <p:anim calcmode="lin" valueType="num">
                                      <p:cBhvr>
                                        <p:cTn id="7" dur="2500" fill="hold"/>
                                        <p:tgtEl>
                                          <p:spTgt spid="20"/>
                                        </p:tgtEl>
                                        <p:attrNameLst>
                                          <p:attrName>ppt_w</p:attrName>
                                        </p:attrNameLst>
                                      </p:cBhvr>
                                      <p:tavLst>
                                        <p:tav tm="0">
                                          <p:val>
                                            <p:fltVal val="0"/>
                                          </p:val>
                                        </p:tav>
                                        <p:tav tm="100000">
                                          <p:val>
                                            <p:strVal val="#ppt_w"/>
                                          </p:val>
                                        </p:tav>
                                      </p:tavLst>
                                    </p:anim>
                                    <p:anim calcmode="lin" valueType="num">
                                      <p:cBhvr>
                                        <p:cTn id="8" dur="2500" fill="hold"/>
                                        <p:tgtEl>
                                          <p:spTgt spid="20"/>
                                        </p:tgtEl>
                                        <p:attrNameLst>
                                          <p:attrName>ppt_h</p:attrName>
                                        </p:attrNameLst>
                                      </p:cBhvr>
                                      <p:tavLst>
                                        <p:tav tm="0">
                                          <p:val>
                                            <p:fltVal val="0"/>
                                          </p:val>
                                        </p:tav>
                                        <p:tav tm="100000">
                                          <p:val>
                                            <p:strVal val="#ppt_h"/>
                                          </p:val>
                                        </p:tav>
                                      </p:tavLst>
                                    </p:anim>
                                  </p:childTnLst>
                                </p:cTn>
                              </p:par>
                              <p:par>
                                <p:cTn id="9" presetID="23" presetClass="exit" presetSubtype="544" fill="hold" nodeType="withEffect">
                                  <p:stCondLst>
                                    <p:cond delay="2250"/>
                                  </p:stCondLst>
                                  <p:childTnLst>
                                    <p:anim calcmode="lin" valueType="num">
                                      <p:cBhvr>
                                        <p:cTn id="10" dur="1750"/>
                                        <p:tgtEl>
                                          <p:spTgt spid="20"/>
                                        </p:tgtEl>
                                        <p:attrNameLst>
                                          <p:attrName>ppt_w</p:attrName>
                                        </p:attrNameLst>
                                      </p:cBhvr>
                                      <p:tavLst>
                                        <p:tav tm="0">
                                          <p:val>
                                            <p:strVal val="ppt_w"/>
                                          </p:val>
                                        </p:tav>
                                        <p:tav tm="100000">
                                          <p:val>
                                            <p:fltVal val="0"/>
                                          </p:val>
                                        </p:tav>
                                      </p:tavLst>
                                    </p:anim>
                                    <p:anim calcmode="lin" valueType="num">
                                      <p:cBhvr>
                                        <p:cTn id="11" dur="1750"/>
                                        <p:tgtEl>
                                          <p:spTgt spid="20"/>
                                        </p:tgtEl>
                                        <p:attrNameLst>
                                          <p:attrName>ppt_h</p:attrName>
                                        </p:attrNameLst>
                                      </p:cBhvr>
                                      <p:tavLst>
                                        <p:tav tm="0">
                                          <p:val>
                                            <p:strVal val="ppt_h"/>
                                          </p:val>
                                        </p:tav>
                                        <p:tav tm="100000">
                                          <p:val>
                                            <p:fltVal val="0"/>
                                          </p:val>
                                        </p:tav>
                                      </p:tavLst>
                                    </p:anim>
                                    <p:anim calcmode="lin" valueType="num">
                                      <p:cBhvr>
                                        <p:cTn id="12" dur="1750"/>
                                        <p:tgtEl>
                                          <p:spTgt spid="20"/>
                                        </p:tgtEl>
                                        <p:attrNameLst>
                                          <p:attrName>ppt_x</p:attrName>
                                        </p:attrNameLst>
                                      </p:cBhvr>
                                      <p:tavLst>
                                        <p:tav tm="0">
                                          <p:val>
                                            <p:strVal val="ppt_x"/>
                                          </p:val>
                                        </p:tav>
                                        <p:tav tm="100000">
                                          <p:val>
                                            <p:fltVal val="0.5"/>
                                          </p:val>
                                        </p:tav>
                                      </p:tavLst>
                                    </p:anim>
                                    <p:anim calcmode="lin" valueType="num">
                                      <p:cBhvr>
                                        <p:cTn id="13" dur="1750"/>
                                        <p:tgtEl>
                                          <p:spTgt spid="20"/>
                                        </p:tgtEl>
                                        <p:attrNameLst>
                                          <p:attrName>ppt_y</p:attrName>
                                        </p:attrNameLst>
                                      </p:cBhvr>
                                      <p:tavLst>
                                        <p:tav tm="0">
                                          <p:val>
                                            <p:strVal val="ppt_y"/>
                                          </p:val>
                                        </p:tav>
                                        <p:tav tm="100000">
                                          <p:val>
                                            <p:fltVal val="0.5"/>
                                          </p:val>
                                        </p:tav>
                                      </p:tavLst>
                                    </p:anim>
                                    <p:set>
                                      <p:cBhvr>
                                        <p:cTn id="14" dur="1" fill="hold">
                                          <p:stCondLst>
                                            <p:cond delay="1749"/>
                                          </p:stCondLst>
                                        </p:cTn>
                                        <p:tgtEl>
                                          <p:spTgt spid="20"/>
                                        </p:tgtEl>
                                        <p:attrNameLst>
                                          <p:attrName>style.visibility</p:attrName>
                                        </p:attrNameLst>
                                      </p:cBhvr>
                                      <p:to>
                                        <p:strVal val="hidden"/>
                                      </p:to>
                                    </p:set>
                                  </p:childTnLst>
                                </p:cTn>
                              </p:par>
                              <p:par>
                                <p:cTn id="15" presetID="23" presetClass="entr" presetSubtype="16" fill="hold" nodeType="withEffect">
                                  <p:stCondLst>
                                    <p:cond delay="1000"/>
                                  </p:stCondLst>
                                  <p:childTnLst>
                                    <p:set>
                                      <p:cBhvr>
                                        <p:cTn id="16" dur="1" fill="hold">
                                          <p:stCondLst>
                                            <p:cond delay="0"/>
                                          </p:stCondLst>
                                        </p:cTn>
                                        <p:tgtEl>
                                          <p:spTgt spid="25"/>
                                        </p:tgtEl>
                                        <p:attrNameLst>
                                          <p:attrName>style.visibility</p:attrName>
                                        </p:attrNameLst>
                                      </p:cBhvr>
                                      <p:to>
                                        <p:strVal val="visible"/>
                                      </p:to>
                                    </p:set>
                                    <p:anim calcmode="lin" valueType="num">
                                      <p:cBhvr>
                                        <p:cTn id="17" dur="2000" fill="hold"/>
                                        <p:tgtEl>
                                          <p:spTgt spid="25"/>
                                        </p:tgtEl>
                                        <p:attrNameLst>
                                          <p:attrName>ppt_w</p:attrName>
                                        </p:attrNameLst>
                                      </p:cBhvr>
                                      <p:tavLst>
                                        <p:tav tm="0">
                                          <p:val>
                                            <p:fltVal val="0"/>
                                          </p:val>
                                        </p:tav>
                                        <p:tav tm="100000">
                                          <p:val>
                                            <p:strVal val="#ppt_w"/>
                                          </p:val>
                                        </p:tav>
                                      </p:tavLst>
                                    </p:anim>
                                    <p:anim calcmode="lin" valueType="num">
                                      <p:cBhvr>
                                        <p:cTn id="18" dur="2000" fill="hold"/>
                                        <p:tgtEl>
                                          <p:spTgt spid="25"/>
                                        </p:tgtEl>
                                        <p:attrNameLst>
                                          <p:attrName>ppt_h</p:attrName>
                                        </p:attrNameLst>
                                      </p:cBhvr>
                                      <p:tavLst>
                                        <p:tav tm="0">
                                          <p:val>
                                            <p:fltVal val="0"/>
                                          </p:val>
                                        </p:tav>
                                        <p:tav tm="100000">
                                          <p:val>
                                            <p:strVal val="#ppt_h"/>
                                          </p:val>
                                        </p:tav>
                                      </p:tavLst>
                                    </p:anim>
                                  </p:childTnLst>
                                </p:cTn>
                              </p:par>
                              <p:par>
                                <p:cTn id="19" presetID="23" presetClass="exit" presetSubtype="16" fill="hold" nodeType="withEffect">
                                  <p:stCondLst>
                                    <p:cond delay="2000"/>
                                  </p:stCondLst>
                                  <p:childTnLst>
                                    <p:anim calcmode="lin" valueType="num">
                                      <p:cBhvr>
                                        <p:cTn id="20" dur="1750"/>
                                        <p:tgtEl>
                                          <p:spTgt spid="25"/>
                                        </p:tgtEl>
                                        <p:attrNameLst>
                                          <p:attrName>ppt_w</p:attrName>
                                        </p:attrNameLst>
                                      </p:cBhvr>
                                      <p:tavLst>
                                        <p:tav tm="0">
                                          <p:val>
                                            <p:strVal val="ppt_w"/>
                                          </p:val>
                                        </p:tav>
                                        <p:tav tm="100000">
                                          <p:val>
                                            <p:strVal val="4*ppt_w"/>
                                          </p:val>
                                        </p:tav>
                                      </p:tavLst>
                                    </p:anim>
                                    <p:anim calcmode="lin" valueType="num">
                                      <p:cBhvr>
                                        <p:cTn id="21" dur="1750"/>
                                        <p:tgtEl>
                                          <p:spTgt spid="25"/>
                                        </p:tgtEl>
                                        <p:attrNameLst>
                                          <p:attrName>ppt_h</p:attrName>
                                        </p:attrNameLst>
                                      </p:cBhvr>
                                      <p:tavLst>
                                        <p:tav tm="0">
                                          <p:val>
                                            <p:strVal val="ppt_h"/>
                                          </p:val>
                                        </p:tav>
                                        <p:tav tm="100000">
                                          <p:val>
                                            <p:strVal val="4*ppt_h"/>
                                          </p:val>
                                        </p:tav>
                                      </p:tavLst>
                                    </p:anim>
                                    <p:set>
                                      <p:cBhvr>
                                        <p:cTn id="22" dur="1" fill="hold">
                                          <p:stCondLst>
                                            <p:cond delay="1749"/>
                                          </p:stCondLst>
                                        </p:cTn>
                                        <p:tgtEl>
                                          <p:spTgt spid="25"/>
                                        </p:tgtEl>
                                        <p:attrNameLst>
                                          <p:attrName>style.visibility</p:attrName>
                                        </p:attrNameLst>
                                      </p:cBhvr>
                                      <p:to>
                                        <p:strVal val="hidden"/>
                                      </p:to>
                                    </p:set>
                                  </p:childTnLst>
                                </p:cTn>
                              </p:par>
                              <p:par>
                                <p:cTn id="23" presetID="17" presetClass="entr" presetSubtype="1"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 calcmode="lin" valueType="num">
                                      <p:cBhvr>
                                        <p:cTn id="25" dur="3000" fill="hold"/>
                                        <p:tgtEl>
                                          <p:spTgt spid="30"/>
                                        </p:tgtEl>
                                        <p:attrNameLst>
                                          <p:attrName>ppt_x</p:attrName>
                                        </p:attrNameLst>
                                      </p:cBhvr>
                                      <p:tavLst>
                                        <p:tav tm="0">
                                          <p:val>
                                            <p:strVal val="#ppt_x"/>
                                          </p:val>
                                        </p:tav>
                                        <p:tav tm="100000">
                                          <p:val>
                                            <p:strVal val="#ppt_x"/>
                                          </p:val>
                                        </p:tav>
                                      </p:tavLst>
                                    </p:anim>
                                    <p:anim calcmode="lin" valueType="num">
                                      <p:cBhvr>
                                        <p:cTn id="26" dur="3000" fill="hold"/>
                                        <p:tgtEl>
                                          <p:spTgt spid="30"/>
                                        </p:tgtEl>
                                        <p:attrNameLst>
                                          <p:attrName>ppt_y</p:attrName>
                                        </p:attrNameLst>
                                      </p:cBhvr>
                                      <p:tavLst>
                                        <p:tav tm="0">
                                          <p:val>
                                            <p:strVal val="#ppt_y-#ppt_h/2"/>
                                          </p:val>
                                        </p:tav>
                                        <p:tav tm="100000">
                                          <p:val>
                                            <p:strVal val="#ppt_y"/>
                                          </p:val>
                                        </p:tav>
                                      </p:tavLst>
                                    </p:anim>
                                    <p:anim calcmode="lin" valueType="num">
                                      <p:cBhvr>
                                        <p:cTn id="27" dur="3000" fill="hold"/>
                                        <p:tgtEl>
                                          <p:spTgt spid="30"/>
                                        </p:tgtEl>
                                        <p:attrNameLst>
                                          <p:attrName>ppt_w</p:attrName>
                                        </p:attrNameLst>
                                      </p:cBhvr>
                                      <p:tavLst>
                                        <p:tav tm="0">
                                          <p:val>
                                            <p:strVal val="#ppt_w"/>
                                          </p:val>
                                        </p:tav>
                                        <p:tav tm="100000">
                                          <p:val>
                                            <p:strVal val="#ppt_w"/>
                                          </p:val>
                                        </p:tav>
                                      </p:tavLst>
                                    </p:anim>
                                    <p:anim calcmode="lin" valueType="num">
                                      <p:cBhvr>
                                        <p:cTn id="28" dur="3000" fill="hold"/>
                                        <p:tgtEl>
                                          <p:spTgt spid="30"/>
                                        </p:tgtEl>
                                        <p:attrNameLst>
                                          <p:attrName>ppt_h</p:attrName>
                                        </p:attrNameLst>
                                      </p:cBhvr>
                                      <p:tavLst>
                                        <p:tav tm="0">
                                          <p:val>
                                            <p:fltVal val="0"/>
                                          </p:val>
                                        </p:tav>
                                        <p:tav tm="100000">
                                          <p:val>
                                            <p:strVal val="#ppt_h"/>
                                          </p:val>
                                        </p:tav>
                                      </p:tavLst>
                                    </p:anim>
                                  </p:childTnLst>
                                </p:cTn>
                              </p:par>
                              <p:par>
                                <p:cTn id="29" presetID="2" presetClass="exit" presetSubtype="1" fill="hold" grpId="1" nodeType="withEffect">
                                  <p:stCondLst>
                                    <p:cond delay="0"/>
                                  </p:stCondLst>
                                  <p:childTnLst>
                                    <p:anim calcmode="lin" valueType="num">
                                      <p:cBhvr additive="base">
                                        <p:cTn id="30" dur="3500"/>
                                        <p:tgtEl>
                                          <p:spTgt spid="30"/>
                                        </p:tgtEl>
                                        <p:attrNameLst>
                                          <p:attrName>ppt_x</p:attrName>
                                        </p:attrNameLst>
                                      </p:cBhvr>
                                      <p:tavLst>
                                        <p:tav tm="0">
                                          <p:val>
                                            <p:strVal val="ppt_x"/>
                                          </p:val>
                                        </p:tav>
                                        <p:tav tm="100000">
                                          <p:val>
                                            <p:strVal val="ppt_x"/>
                                          </p:val>
                                        </p:tav>
                                      </p:tavLst>
                                    </p:anim>
                                    <p:anim calcmode="lin" valueType="num">
                                      <p:cBhvr additive="base">
                                        <p:cTn id="31" dur="3500"/>
                                        <p:tgtEl>
                                          <p:spTgt spid="30"/>
                                        </p:tgtEl>
                                        <p:attrNameLst>
                                          <p:attrName>ppt_y</p:attrName>
                                        </p:attrNameLst>
                                      </p:cBhvr>
                                      <p:tavLst>
                                        <p:tav tm="0">
                                          <p:val>
                                            <p:strVal val="ppt_y"/>
                                          </p:val>
                                        </p:tav>
                                        <p:tav tm="100000">
                                          <p:val>
                                            <p:strVal val="0-ppt_h/2"/>
                                          </p:val>
                                        </p:tav>
                                      </p:tavLst>
                                    </p:anim>
                                    <p:set>
                                      <p:cBhvr>
                                        <p:cTn id="32" dur="1" fill="hold">
                                          <p:stCondLst>
                                            <p:cond delay="3499"/>
                                          </p:stCondLst>
                                        </p:cTn>
                                        <p:tgtEl>
                                          <p:spTgt spid="30"/>
                                        </p:tgtEl>
                                        <p:attrNameLst>
                                          <p:attrName>style.visibility</p:attrName>
                                        </p:attrNameLst>
                                      </p:cBhvr>
                                      <p:to>
                                        <p:strVal val="hidden"/>
                                      </p:to>
                                    </p:set>
                                  </p:childTnLst>
                                </p:cTn>
                              </p:par>
                              <p:par>
                                <p:cTn id="33" presetID="4" presetClass="entr" presetSubtype="32" fill="hold" nodeType="withEffect">
                                  <p:stCondLst>
                                    <p:cond delay="1250"/>
                                  </p:stCondLst>
                                  <p:childTnLst>
                                    <p:set>
                                      <p:cBhvr>
                                        <p:cTn id="34" dur="1" fill="hold">
                                          <p:stCondLst>
                                            <p:cond delay="0"/>
                                          </p:stCondLst>
                                        </p:cTn>
                                        <p:tgtEl>
                                          <p:spTgt spid="14"/>
                                        </p:tgtEl>
                                        <p:attrNameLst>
                                          <p:attrName>style.visibility</p:attrName>
                                        </p:attrNameLst>
                                      </p:cBhvr>
                                      <p:to>
                                        <p:strVal val="visible"/>
                                      </p:to>
                                    </p:set>
                                    <p:animEffect transition="in" filter="box(out)">
                                      <p:cBhvr>
                                        <p:cTn id="35" dur="2500"/>
                                        <p:tgtEl>
                                          <p:spTgt spid="14"/>
                                        </p:tgtEl>
                                      </p:cBhvr>
                                    </p:animEffect>
                                  </p:childTnLst>
                                </p:cTn>
                              </p:par>
                              <p:par>
                                <p:cTn id="36" presetID="23" presetClass="entr" presetSubtype="16" fill="hold" nodeType="withEffect">
                                  <p:stCondLst>
                                    <p:cond delay="1250"/>
                                  </p:stCondLst>
                                  <p:childTnLst>
                                    <p:set>
                                      <p:cBhvr>
                                        <p:cTn id="37" dur="1" fill="hold">
                                          <p:stCondLst>
                                            <p:cond delay="0"/>
                                          </p:stCondLst>
                                        </p:cTn>
                                        <p:tgtEl>
                                          <p:spTgt spid="14"/>
                                        </p:tgtEl>
                                        <p:attrNameLst>
                                          <p:attrName>style.visibility</p:attrName>
                                        </p:attrNameLst>
                                      </p:cBhvr>
                                      <p:to>
                                        <p:strVal val="visible"/>
                                      </p:to>
                                    </p:set>
                                    <p:anim calcmode="lin" valueType="num">
                                      <p:cBhvr>
                                        <p:cTn id="38" dur="2500" fill="hold"/>
                                        <p:tgtEl>
                                          <p:spTgt spid="14"/>
                                        </p:tgtEl>
                                        <p:attrNameLst>
                                          <p:attrName>ppt_w</p:attrName>
                                        </p:attrNameLst>
                                      </p:cBhvr>
                                      <p:tavLst>
                                        <p:tav tm="0">
                                          <p:val>
                                            <p:fltVal val="0"/>
                                          </p:val>
                                        </p:tav>
                                        <p:tav tm="100000">
                                          <p:val>
                                            <p:strVal val="#ppt_w"/>
                                          </p:val>
                                        </p:tav>
                                      </p:tavLst>
                                    </p:anim>
                                    <p:anim calcmode="lin" valueType="num">
                                      <p:cBhvr>
                                        <p:cTn id="39" dur="2500" fill="hold"/>
                                        <p:tgtEl>
                                          <p:spTgt spid="14"/>
                                        </p:tgtEl>
                                        <p:attrNameLst>
                                          <p:attrName>ppt_h</p:attrName>
                                        </p:attrNameLst>
                                      </p:cBhvr>
                                      <p:tavLst>
                                        <p:tav tm="0">
                                          <p:val>
                                            <p:fltVal val="0"/>
                                          </p:val>
                                        </p:tav>
                                        <p:tav tm="100000">
                                          <p:val>
                                            <p:strVal val="#ppt_h"/>
                                          </p:val>
                                        </p:tav>
                                      </p:tavLst>
                                    </p:anim>
                                  </p:childTnLst>
                                </p:cTn>
                              </p:par>
                              <p:par>
                                <p:cTn id="40" presetID="17" presetClass="entr" presetSubtype="4"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3000" fill="hold"/>
                                        <p:tgtEl>
                                          <p:spTgt spid="15"/>
                                        </p:tgtEl>
                                        <p:attrNameLst>
                                          <p:attrName>ppt_x</p:attrName>
                                        </p:attrNameLst>
                                      </p:cBhvr>
                                      <p:tavLst>
                                        <p:tav tm="0">
                                          <p:val>
                                            <p:strVal val="#ppt_x"/>
                                          </p:val>
                                        </p:tav>
                                        <p:tav tm="100000">
                                          <p:val>
                                            <p:strVal val="#ppt_x"/>
                                          </p:val>
                                        </p:tav>
                                      </p:tavLst>
                                    </p:anim>
                                    <p:anim calcmode="lin" valueType="num">
                                      <p:cBhvr>
                                        <p:cTn id="43" dur="3000" fill="hold"/>
                                        <p:tgtEl>
                                          <p:spTgt spid="15"/>
                                        </p:tgtEl>
                                        <p:attrNameLst>
                                          <p:attrName>ppt_y</p:attrName>
                                        </p:attrNameLst>
                                      </p:cBhvr>
                                      <p:tavLst>
                                        <p:tav tm="0">
                                          <p:val>
                                            <p:strVal val="#ppt_y+#ppt_h/2"/>
                                          </p:val>
                                        </p:tav>
                                        <p:tav tm="100000">
                                          <p:val>
                                            <p:strVal val="#ppt_y"/>
                                          </p:val>
                                        </p:tav>
                                      </p:tavLst>
                                    </p:anim>
                                    <p:anim calcmode="lin" valueType="num">
                                      <p:cBhvr>
                                        <p:cTn id="44" dur="3000" fill="hold"/>
                                        <p:tgtEl>
                                          <p:spTgt spid="15"/>
                                        </p:tgtEl>
                                        <p:attrNameLst>
                                          <p:attrName>ppt_w</p:attrName>
                                        </p:attrNameLst>
                                      </p:cBhvr>
                                      <p:tavLst>
                                        <p:tav tm="0">
                                          <p:val>
                                            <p:strVal val="#ppt_w"/>
                                          </p:val>
                                        </p:tav>
                                        <p:tav tm="100000">
                                          <p:val>
                                            <p:strVal val="#ppt_w"/>
                                          </p:val>
                                        </p:tav>
                                      </p:tavLst>
                                    </p:anim>
                                    <p:anim calcmode="lin" valueType="num">
                                      <p:cBhvr>
                                        <p:cTn id="45" dur="3000" fill="hold"/>
                                        <p:tgtEl>
                                          <p:spTgt spid="15"/>
                                        </p:tgtEl>
                                        <p:attrNameLst>
                                          <p:attrName>ppt_h</p:attrName>
                                        </p:attrNameLst>
                                      </p:cBhvr>
                                      <p:tavLst>
                                        <p:tav tm="0">
                                          <p:val>
                                            <p:fltVal val="0"/>
                                          </p:val>
                                        </p:tav>
                                        <p:tav tm="100000">
                                          <p:val>
                                            <p:strVal val="#ppt_h"/>
                                          </p:val>
                                        </p:tav>
                                      </p:tavLst>
                                    </p:anim>
                                  </p:childTnLst>
                                </p:cTn>
                              </p:par>
                              <p:par>
                                <p:cTn id="46" presetID="2" presetClass="exit" presetSubtype="4" fill="hold" grpId="1" nodeType="withEffect">
                                  <p:stCondLst>
                                    <p:cond delay="0"/>
                                  </p:stCondLst>
                                  <p:childTnLst>
                                    <p:anim calcmode="lin" valueType="num">
                                      <p:cBhvr additive="base">
                                        <p:cTn id="47" dur="3500"/>
                                        <p:tgtEl>
                                          <p:spTgt spid="15"/>
                                        </p:tgtEl>
                                        <p:attrNameLst>
                                          <p:attrName>ppt_x</p:attrName>
                                        </p:attrNameLst>
                                      </p:cBhvr>
                                      <p:tavLst>
                                        <p:tav tm="0">
                                          <p:val>
                                            <p:strVal val="ppt_x"/>
                                          </p:val>
                                        </p:tav>
                                        <p:tav tm="100000">
                                          <p:val>
                                            <p:strVal val="ppt_x"/>
                                          </p:val>
                                        </p:tav>
                                      </p:tavLst>
                                    </p:anim>
                                    <p:anim calcmode="lin" valueType="num">
                                      <p:cBhvr additive="base">
                                        <p:cTn id="48" dur="3500"/>
                                        <p:tgtEl>
                                          <p:spTgt spid="15"/>
                                        </p:tgtEl>
                                        <p:attrNameLst>
                                          <p:attrName>ppt_y</p:attrName>
                                        </p:attrNameLst>
                                      </p:cBhvr>
                                      <p:tavLst>
                                        <p:tav tm="0">
                                          <p:val>
                                            <p:strVal val="ppt_y"/>
                                          </p:val>
                                        </p:tav>
                                        <p:tav tm="100000">
                                          <p:val>
                                            <p:strVal val="1+ppt_h/2"/>
                                          </p:val>
                                        </p:tav>
                                      </p:tavLst>
                                    </p:anim>
                                    <p:set>
                                      <p:cBhvr>
                                        <p:cTn id="49" dur="1" fill="hold">
                                          <p:stCondLst>
                                            <p:cond delay="3499"/>
                                          </p:stCondLst>
                                        </p:cTn>
                                        <p:tgtEl>
                                          <p:spTgt spid="15"/>
                                        </p:tgtEl>
                                        <p:attrNameLst>
                                          <p:attrName>style.visibility</p:attrName>
                                        </p:attrNameLst>
                                      </p:cBhvr>
                                      <p:to>
                                        <p:strVal val="hidden"/>
                                      </p:to>
                                    </p:set>
                                  </p:childTnLst>
                                </p:cTn>
                              </p:par>
                              <p:par>
                                <p:cTn id="50" presetID="17" presetClass="entr" presetSubtype="8"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p:cTn id="52" dur="3000" fill="hold"/>
                                        <p:tgtEl>
                                          <p:spTgt spid="17"/>
                                        </p:tgtEl>
                                        <p:attrNameLst>
                                          <p:attrName>ppt_x</p:attrName>
                                        </p:attrNameLst>
                                      </p:cBhvr>
                                      <p:tavLst>
                                        <p:tav tm="0">
                                          <p:val>
                                            <p:strVal val="#ppt_x-#ppt_w/2"/>
                                          </p:val>
                                        </p:tav>
                                        <p:tav tm="100000">
                                          <p:val>
                                            <p:strVal val="#ppt_x"/>
                                          </p:val>
                                        </p:tav>
                                      </p:tavLst>
                                    </p:anim>
                                    <p:anim calcmode="lin" valueType="num">
                                      <p:cBhvr>
                                        <p:cTn id="53" dur="3000" fill="hold"/>
                                        <p:tgtEl>
                                          <p:spTgt spid="17"/>
                                        </p:tgtEl>
                                        <p:attrNameLst>
                                          <p:attrName>ppt_y</p:attrName>
                                        </p:attrNameLst>
                                      </p:cBhvr>
                                      <p:tavLst>
                                        <p:tav tm="0">
                                          <p:val>
                                            <p:strVal val="#ppt_y"/>
                                          </p:val>
                                        </p:tav>
                                        <p:tav tm="100000">
                                          <p:val>
                                            <p:strVal val="#ppt_y"/>
                                          </p:val>
                                        </p:tav>
                                      </p:tavLst>
                                    </p:anim>
                                    <p:anim calcmode="lin" valueType="num">
                                      <p:cBhvr>
                                        <p:cTn id="54" dur="3000" fill="hold"/>
                                        <p:tgtEl>
                                          <p:spTgt spid="17"/>
                                        </p:tgtEl>
                                        <p:attrNameLst>
                                          <p:attrName>ppt_w</p:attrName>
                                        </p:attrNameLst>
                                      </p:cBhvr>
                                      <p:tavLst>
                                        <p:tav tm="0">
                                          <p:val>
                                            <p:fltVal val="0"/>
                                          </p:val>
                                        </p:tav>
                                        <p:tav tm="100000">
                                          <p:val>
                                            <p:strVal val="#ppt_w"/>
                                          </p:val>
                                        </p:tav>
                                      </p:tavLst>
                                    </p:anim>
                                    <p:anim calcmode="lin" valueType="num">
                                      <p:cBhvr>
                                        <p:cTn id="55" dur="3000" fill="hold"/>
                                        <p:tgtEl>
                                          <p:spTgt spid="17"/>
                                        </p:tgtEl>
                                        <p:attrNameLst>
                                          <p:attrName>ppt_h</p:attrName>
                                        </p:attrNameLst>
                                      </p:cBhvr>
                                      <p:tavLst>
                                        <p:tav tm="0">
                                          <p:val>
                                            <p:strVal val="#ppt_h"/>
                                          </p:val>
                                        </p:tav>
                                        <p:tav tm="100000">
                                          <p:val>
                                            <p:strVal val="#ppt_h"/>
                                          </p:val>
                                        </p:tav>
                                      </p:tavLst>
                                    </p:anim>
                                  </p:childTnLst>
                                </p:cTn>
                              </p:par>
                              <p:par>
                                <p:cTn id="56" presetID="2" presetClass="exit" presetSubtype="2" fill="hold" grpId="1" nodeType="withEffect">
                                  <p:stCondLst>
                                    <p:cond delay="0"/>
                                  </p:stCondLst>
                                  <p:childTnLst>
                                    <p:anim calcmode="lin" valueType="num">
                                      <p:cBhvr additive="base">
                                        <p:cTn id="57" dur="3500"/>
                                        <p:tgtEl>
                                          <p:spTgt spid="17"/>
                                        </p:tgtEl>
                                        <p:attrNameLst>
                                          <p:attrName>ppt_x</p:attrName>
                                        </p:attrNameLst>
                                      </p:cBhvr>
                                      <p:tavLst>
                                        <p:tav tm="0">
                                          <p:val>
                                            <p:strVal val="ppt_x"/>
                                          </p:val>
                                        </p:tav>
                                        <p:tav tm="100000">
                                          <p:val>
                                            <p:strVal val="1+ppt_w/2"/>
                                          </p:val>
                                        </p:tav>
                                      </p:tavLst>
                                    </p:anim>
                                    <p:anim calcmode="lin" valueType="num">
                                      <p:cBhvr additive="base">
                                        <p:cTn id="58" dur="3500"/>
                                        <p:tgtEl>
                                          <p:spTgt spid="17"/>
                                        </p:tgtEl>
                                        <p:attrNameLst>
                                          <p:attrName>ppt_y</p:attrName>
                                        </p:attrNameLst>
                                      </p:cBhvr>
                                      <p:tavLst>
                                        <p:tav tm="0">
                                          <p:val>
                                            <p:strVal val="ppt_y"/>
                                          </p:val>
                                        </p:tav>
                                        <p:tav tm="100000">
                                          <p:val>
                                            <p:strVal val="ppt_y"/>
                                          </p:val>
                                        </p:tav>
                                      </p:tavLst>
                                    </p:anim>
                                    <p:set>
                                      <p:cBhvr>
                                        <p:cTn id="59" dur="1" fill="hold">
                                          <p:stCondLst>
                                            <p:cond delay="3499"/>
                                          </p:stCondLst>
                                        </p:cTn>
                                        <p:tgtEl>
                                          <p:spTgt spid="17"/>
                                        </p:tgtEl>
                                        <p:attrNameLst>
                                          <p:attrName>style.visibility</p:attrName>
                                        </p:attrNameLst>
                                      </p:cBhvr>
                                      <p:to>
                                        <p:strVal val="hidden"/>
                                      </p:to>
                                    </p:set>
                                  </p:childTnLst>
                                </p:cTn>
                              </p:par>
                              <p:par>
                                <p:cTn id="60" presetID="17" presetClass="entr" presetSubtype="8" fill="hold" grpId="0" nodeType="withEffect">
                                  <p:stCondLst>
                                    <p:cond delay="0"/>
                                  </p:stCondLst>
                                  <p:childTnLst>
                                    <p:set>
                                      <p:cBhvr>
                                        <p:cTn id="61" dur="1" fill="hold">
                                          <p:stCondLst>
                                            <p:cond delay="0"/>
                                          </p:stCondLst>
                                        </p:cTn>
                                        <p:tgtEl>
                                          <p:spTgt spid="34"/>
                                        </p:tgtEl>
                                        <p:attrNameLst>
                                          <p:attrName>style.visibility</p:attrName>
                                        </p:attrNameLst>
                                      </p:cBhvr>
                                      <p:to>
                                        <p:strVal val="visible"/>
                                      </p:to>
                                    </p:set>
                                    <p:anim calcmode="lin" valueType="num">
                                      <p:cBhvr>
                                        <p:cTn id="62" dur="3000" fill="hold"/>
                                        <p:tgtEl>
                                          <p:spTgt spid="34"/>
                                        </p:tgtEl>
                                        <p:attrNameLst>
                                          <p:attrName>ppt_x</p:attrName>
                                        </p:attrNameLst>
                                      </p:cBhvr>
                                      <p:tavLst>
                                        <p:tav tm="0">
                                          <p:val>
                                            <p:strVal val="#ppt_x-#ppt_w/2"/>
                                          </p:val>
                                        </p:tav>
                                        <p:tav tm="100000">
                                          <p:val>
                                            <p:strVal val="#ppt_x"/>
                                          </p:val>
                                        </p:tav>
                                      </p:tavLst>
                                    </p:anim>
                                    <p:anim calcmode="lin" valueType="num">
                                      <p:cBhvr>
                                        <p:cTn id="63" dur="3000" fill="hold"/>
                                        <p:tgtEl>
                                          <p:spTgt spid="34"/>
                                        </p:tgtEl>
                                        <p:attrNameLst>
                                          <p:attrName>ppt_y</p:attrName>
                                        </p:attrNameLst>
                                      </p:cBhvr>
                                      <p:tavLst>
                                        <p:tav tm="0">
                                          <p:val>
                                            <p:strVal val="#ppt_y"/>
                                          </p:val>
                                        </p:tav>
                                        <p:tav tm="100000">
                                          <p:val>
                                            <p:strVal val="#ppt_y"/>
                                          </p:val>
                                        </p:tav>
                                      </p:tavLst>
                                    </p:anim>
                                    <p:anim calcmode="lin" valueType="num">
                                      <p:cBhvr>
                                        <p:cTn id="64" dur="3000" fill="hold"/>
                                        <p:tgtEl>
                                          <p:spTgt spid="34"/>
                                        </p:tgtEl>
                                        <p:attrNameLst>
                                          <p:attrName>ppt_w</p:attrName>
                                        </p:attrNameLst>
                                      </p:cBhvr>
                                      <p:tavLst>
                                        <p:tav tm="0">
                                          <p:val>
                                            <p:fltVal val="0"/>
                                          </p:val>
                                        </p:tav>
                                        <p:tav tm="100000">
                                          <p:val>
                                            <p:strVal val="#ppt_w"/>
                                          </p:val>
                                        </p:tav>
                                      </p:tavLst>
                                    </p:anim>
                                    <p:anim calcmode="lin" valueType="num">
                                      <p:cBhvr>
                                        <p:cTn id="65" dur="3000" fill="hold"/>
                                        <p:tgtEl>
                                          <p:spTgt spid="34"/>
                                        </p:tgtEl>
                                        <p:attrNameLst>
                                          <p:attrName>ppt_h</p:attrName>
                                        </p:attrNameLst>
                                      </p:cBhvr>
                                      <p:tavLst>
                                        <p:tav tm="0">
                                          <p:val>
                                            <p:strVal val="#ppt_h"/>
                                          </p:val>
                                        </p:tav>
                                        <p:tav tm="100000">
                                          <p:val>
                                            <p:strVal val="#ppt_h"/>
                                          </p:val>
                                        </p:tav>
                                      </p:tavLst>
                                    </p:anim>
                                  </p:childTnLst>
                                </p:cTn>
                              </p:par>
                              <p:par>
                                <p:cTn id="66" presetID="2" presetClass="exit" presetSubtype="8" fill="hold" grpId="1" nodeType="withEffect">
                                  <p:stCondLst>
                                    <p:cond delay="0"/>
                                  </p:stCondLst>
                                  <p:childTnLst>
                                    <p:anim calcmode="lin" valueType="num">
                                      <p:cBhvr additive="base">
                                        <p:cTn id="67" dur="3500"/>
                                        <p:tgtEl>
                                          <p:spTgt spid="34"/>
                                        </p:tgtEl>
                                        <p:attrNameLst>
                                          <p:attrName>ppt_x</p:attrName>
                                        </p:attrNameLst>
                                      </p:cBhvr>
                                      <p:tavLst>
                                        <p:tav tm="0">
                                          <p:val>
                                            <p:strVal val="ppt_x"/>
                                          </p:val>
                                        </p:tav>
                                        <p:tav tm="100000">
                                          <p:val>
                                            <p:strVal val="0-ppt_w/2"/>
                                          </p:val>
                                        </p:tav>
                                      </p:tavLst>
                                    </p:anim>
                                    <p:anim calcmode="lin" valueType="num">
                                      <p:cBhvr additive="base">
                                        <p:cTn id="68" dur="3500"/>
                                        <p:tgtEl>
                                          <p:spTgt spid="34"/>
                                        </p:tgtEl>
                                        <p:attrNameLst>
                                          <p:attrName>ppt_y</p:attrName>
                                        </p:attrNameLst>
                                      </p:cBhvr>
                                      <p:tavLst>
                                        <p:tav tm="0">
                                          <p:val>
                                            <p:strVal val="ppt_y"/>
                                          </p:val>
                                        </p:tav>
                                        <p:tav tm="100000">
                                          <p:val>
                                            <p:strVal val="ppt_y"/>
                                          </p:val>
                                        </p:tav>
                                      </p:tavLst>
                                    </p:anim>
                                    <p:set>
                                      <p:cBhvr>
                                        <p:cTn id="69" dur="1" fill="hold">
                                          <p:stCondLst>
                                            <p:cond delay="3499"/>
                                          </p:stCondLst>
                                        </p:cTn>
                                        <p:tgtEl>
                                          <p:spTgt spid="34"/>
                                        </p:tgtEl>
                                        <p:attrNameLst>
                                          <p:attrName>style.visibility</p:attrName>
                                        </p:attrNameLst>
                                      </p:cBhvr>
                                      <p:to>
                                        <p:strVal val="hidden"/>
                                      </p:to>
                                    </p:set>
                                  </p:childTnLst>
                                </p:cTn>
                              </p:par>
                              <p:par>
                                <p:cTn id="70" presetID="9" presetClass="emph" presetSubtype="0" nodeType="withEffect">
                                  <p:stCondLst>
                                    <p:cond delay="0"/>
                                  </p:stCondLst>
                                  <p:childTnLst>
                                    <p:set>
                                      <p:cBhvr rctx="PPT">
                                        <p:cTn id="71" dur="indefinite"/>
                                        <p:tgtEl>
                                          <p:spTgt spid="18"/>
                                        </p:tgtEl>
                                        <p:attrNameLst>
                                          <p:attrName>style.opacity</p:attrName>
                                        </p:attrNameLst>
                                      </p:cBhvr>
                                      <p:to>
                                        <p:strVal val="0"/>
                                      </p:to>
                                    </p:set>
                                    <p:animEffect filter="image" prLst="opacity: 0">
                                      <p:cBhvr rctx="IE">
                                        <p:cTn id="72" dur="indefinite"/>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0" grpId="1" animBg="1"/>
      <p:bldP spid="15" grpId="0" animBg="1"/>
      <p:bldP spid="15" grpId="1" animBg="1"/>
      <p:bldP spid="17" grpId="0" animBg="1"/>
      <p:bldP spid="17" grpId="1" animBg="1"/>
      <p:bldP spid="34" grpId="0" animBg="1"/>
      <p:bldP spid="34"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 name="125 Imagen" descr="MANZANILLAA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grpSp>
        <p:nvGrpSpPr>
          <p:cNvPr id="127" name="126 Grupo"/>
          <p:cNvGrpSpPr/>
          <p:nvPr/>
        </p:nvGrpSpPr>
        <p:grpSpPr>
          <a:xfrm>
            <a:off x="0" y="-1"/>
            <a:ext cx="4503145" cy="5143500"/>
            <a:chOff x="-26774" y="-1"/>
            <a:chExt cx="4503145" cy="5143500"/>
          </a:xfrm>
        </p:grpSpPr>
        <p:sp>
          <p:nvSpPr>
            <p:cNvPr id="4" name="3 Elipse"/>
            <p:cNvSpPr/>
            <p:nvPr/>
          </p:nvSpPr>
          <p:spPr>
            <a:xfrm rot="16200000">
              <a:off x="-45952" y="4353831"/>
              <a:ext cx="799283"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rot="16200000">
              <a:off x="385948" y="3977573"/>
              <a:ext cx="799281"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rot="16200000">
              <a:off x="789034" y="3646645"/>
              <a:ext cx="799281"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rot="16200000">
              <a:off x="-26318" y="3628082"/>
              <a:ext cx="799283"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rot="16200000">
              <a:off x="405581" y="3251823"/>
              <a:ext cx="799281"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rot="16200000">
              <a:off x="808668" y="2920896"/>
              <a:ext cx="799281"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rot="16200000">
              <a:off x="-45952" y="2911152"/>
              <a:ext cx="799283"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rot="16200000">
              <a:off x="385948" y="2534894"/>
              <a:ext cx="799281"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rot="16200000">
              <a:off x="789033" y="2203966"/>
              <a:ext cx="799283"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rot="16200000">
              <a:off x="-45952" y="2175840"/>
              <a:ext cx="799283"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rot="16200000">
              <a:off x="385947" y="1799581"/>
              <a:ext cx="799283"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rot="16200000">
              <a:off x="789033" y="1468653"/>
              <a:ext cx="799283"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rot="16200000">
              <a:off x="-45952" y="1440528"/>
              <a:ext cx="799283"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rot="16200000">
              <a:off x="385947" y="1064268"/>
              <a:ext cx="799283"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rot="16200000">
              <a:off x="789033" y="733340"/>
              <a:ext cx="799283"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rot="16200000">
              <a:off x="-45952" y="744548"/>
              <a:ext cx="799283"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rot="16200000">
              <a:off x="385946" y="368288"/>
              <a:ext cx="799285"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rot="16200000">
              <a:off x="789032" y="37361"/>
              <a:ext cx="799285"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rot="16200000">
              <a:off x="800437" y="4363395"/>
              <a:ext cx="799281"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rot="16200000">
              <a:off x="-45952" y="56220"/>
              <a:ext cx="799283"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lipse"/>
            <p:cNvSpPr/>
            <p:nvPr/>
          </p:nvSpPr>
          <p:spPr>
            <a:xfrm rot="16200000">
              <a:off x="1423035" y="4335651"/>
              <a:ext cx="799281"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lipse"/>
            <p:cNvSpPr/>
            <p:nvPr/>
          </p:nvSpPr>
          <p:spPr>
            <a:xfrm rot="16200000">
              <a:off x="1854934" y="3959391"/>
              <a:ext cx="799281"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lipse"/>
            <p:cNvSpPr/>
            <p:nvPr/>
          </p:nvSpPr>
          <p:spPr>
            <a:xfrm rot="16200000">
              <a:off x="2258023" y="3628465"/>
              <a:ext cx="799276"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lipse"/>
            <p:cNvSpPr/>
            <p:nvPr/>
          </p:nvSpPr>
          <p:spPr>
            <a:xfrm rot="16200000">
              <a:off x="1442669" y="3609901"/>
              <a:ext cx="799281"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lipse"/>
            <p:cNvSpPr/>
            <p:nvPr/>
          </p:nvSpPr>
          <p:spPr>
            <a:xfrm rot="16200000">
              <a:off x="1874567" y="3233641"/>
              <a:ext cx="799283"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rot="16200000">
              <a:off x="2277654" y="2902714"/>
              <a:ext cx="799283"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rot="16200000">
              <a:off x="1423035" y="2892972"/>
              <a:ext cx="799281"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rot="16200000">
              <a:off x="1854933" y="2516711"/>
              <a:ext cx="799283"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lipse"/>
            <p:cNvSpPr/>
            <p:nvPr/>
          </p:nvSpPr>
          <p:spPr>
            <a:xfrm rot="16200000">
              <a:off x="2258019" y="2185784"/>
              <a:ext cx="799285"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lipse"/>
            <p:cNvSpPr/>
            <p:nvPr/>
          </p:nvSpPr>
          <p:spPr>
            <a:xfrm rot="16200000">
              <a:off x="1423034" y="2157659"/>
              <a:ext cx="799283"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lipse"/>
            <p:cNvSpPr/>
            <p:nvPr/>
          </p:nvSpPr>
          <p:spPr>
            <a:xfrm rot="16200000">
              <a:off x="1854933" y="1781399"/>
              <a:ext cx="799285"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lipse"/>
            <p:cNvSpPr/>
            <p:nvPr/>
          </p:nvSpPr>
          <p:spPr>
            <a:xfrm rot="16200000">
              <a:off x="2258019" y="1450471"/>
              <a:ext cx="799285"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lipse"/>
            <p:cNvSpPr/>
            <p:nvPr/>
          </p:nvSpPr>
          <p:spPr>
            <a:xfrm rot="16200000">
              <a:off x="1423033" y="1422346"/>
              <a:ext cx="799285"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lipse"/>
            <p:cNvSpPr/>
            <p:nvPr/>
          </p:nvSpPr>
          <p:spPr>
            <a:xfrm rot="16200000">
              <a:off x="1854933" y="1046087"/>
              <a:ext cx="799283"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Elipse"/>
            <p:cNvSpPr/>
            <p:nvPr/>
          </p:nvSpPr>
          <p:spPr>
            <a:xfrm rot="16200000">
              <a:off x="2258018" y="715157"/>
              <a:ext cx="799285"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Elipse"/>
            <p:cNvSpPr/>
            <p:nvPr/>
          </p:nvSpPr>
          <p:spPr>
            <a:xfrm rot="16200000">
              <a:off x="1423033" y="726365"/>
              <a:ext cx="799285"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Elipse"/>
            <p:cNvSpPr/>
            <p:nvPr/>
          </p:nvSpPr>
          <p:spPr>
            <a:xfrm rot="16200000">
              <a:off x="1854933" y="350107"/>
              <a:ext cx="799285"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Elipse"/>
            <p:cNvSpPr/>
            <p:nvPr/>
          </p:nvSpPr>
          <p:spPr>
            <a:xfrm rot="16200000">
              <a:off x="2258018" y="19178"/>
              <a:ext cx="799285"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Elipse"/>
            <p:cNvSpPr/>
            <p:nvPr/>
          </p:nvSpPr>
          <p:spPr>
            <a:xfrm rot="16200000">
              <a:off x="2269424" y="4345214"/>
              <a:ext cx="799281"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Elipse"/>
            <p:cNvSpPr/>
            <p:nvPr/>
          </p:nvSpPr>
          <p:spPr>
            <a:xfrm rot="16200000">
              <a:off x="1423032" y="38037"/>
              <a:ext cx="799285"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Elipse"/>
            <p:cNvSpPr/>
            <p:nvPr/>
          </p:nvSpPr>
          <p:spPr>
            <a:xfrm rot="16200000">
              <a:off x="2841647" y="4341920"/>
              <a:ext cx="799283"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Elipse"/>
            <p:cNvSpPr/>
            <p:nvPr/>
          </p:nvSpPr>
          <p:spPr>
            <a:xfrm rot="16200000">
              <a:off x="3273546" y="3965661"/>
              <a:ext cx="799283"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Elipse"/>
            <p:cNvSpPr/>
            <p:nvPr/>
          </p:nvSpPr>
          <p:spPr>
            <a:xfrm rot="16200000">
              <a:off x="3676632" y="3634733"/>
              <a:ext cx="799283"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Elipse"/>
            <p:cNvSpPr/>
            <p:nvPr/>
          </p:nvSpPr>
          <p:spPr>
            <a:xfrm rot="16200000">
              <a:off x="2861281" y="3616171"/>
              <a:ext cx="799283"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Elipse"/>
            <p:cNvSpPr/>
            <p:nvPr/>
          </p:nvSpPr>
          <p:spPr>
            <a:xfrm rot="16200000">
              <a:off x="3293179" y="3239911"/>
              <a:ext cx="799283"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Elipse"/>
            <p:cNvSpPr/>
            <p:nvPr/>
          </p:nvSpPr>
          <p:spPr>
            <a:xfrm rot="16200000">
              <a:off x="3696266" y="2908984"/>
              <a:ext cx="799283"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Elipse"/>
            <p:cNvSpPr/>
            <p:nvPr/>
          </p:nvSpPr>
          <p:spPr>
            <a:xfrm rot="16200000">
              <a:off x="2841648" y="2899242"/>
              <a:ext cx="799281"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Elipse"/>
            <p:cNvSpPr/>
            <p:nvPr/>
          </p:nvSpPr>
          <p:spPr>
            <a:xfrm rot="16200000">
              <a:off x="3273546" y="2522982"/>
              <a:ext cx="799283"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Elipse"/>
            <p:cNvSpPr/>
            <p:nvPr/>
          </p:nvSpPr>
          <p:spPr>
            <a:xfrm rot="16200000">
              <a:off x="3676631" y="2192054"/>
              <a:ext cx="799285"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Elipse"/>
            <p:cNvSpPr/>
            <p:nvPr/>
          </p:nvSpPr>
          <p:spPr>
            <a:xfrm rot="16200000">
              <a:off x="2841646" y="2163928"/>
              <a:ext cx="799285"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Elipse"/>
            <p:cNvSpPr/>
            <p:nvPr/>
          </p:nvSpPr>
          <p:spPr>
            <a:xfrm rot="16200000">
              <a:off x="3273545" y="1787669"/>
              <a:ext cx="799285"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Elipse"/>
            <p:cNvSpPr/>
            <p:nvPr/>
          </p:nvSpPr>
          <p:spPr>
            <a:xfrm rot="16200000">
              <a:off x="3676631" y="1456741"/>
              <a:ext cx="799285"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Elipse"/>
            <p:cNvSpPr/>
            <p:nvPr/>
          </p:nvSpPr>
          <p:spPr>
            <a:xfrm rot="16200000">
              <a:off x="2841646" y="1428616"/>
              <a:ext cx="799285"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Elipse"/>
            <p:cNvSpPr/>
            <p:nvPr/>
          </p:nvSpPr>
          <p:spPr>
            <a:xfrm rot="16200000">
              <a:off x="3273545" y="1052356"/>
              <a:ext cx="799285"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Elipse"/>
            <p:cNvSpPr/>
            <p:nvPr/>
          </p:nvSpPr>
          <p:spPr>
            <a:xfrm rot="16200000">
              <a:off x="3676631" y="721428"/>
              <a:ext cx="799285"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Elipse"/>
            <p:cNvSpPr/>
            <p:nvPr/>
          </p:nvSpPr>
          <p:spPr>
            <a:xfrm rot="16200000">
              <a:off x="2841646" y="732636"/>
              <a:ext cx="799285"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Elipse"/>
            <p:cNvSpPr/>
            <p:nvPr/>
          </p:nvSpPr>
          <p:spPr>
            <a:xfrm rot="16200000">
              <a:off x="3273544" y="356376"/>
              <a:ext cx="799285"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Elipse"/>
            <p:cNvSpPr/>
            <p:nvPr/>
          </p:nvSpPr>
          <p:spPr>
            <a:xfrm rot="16200000">
              <a:off x="3676630" y="25448"/>
              <a:ext cx="799285"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Elipse"/>
            <p:cNvSpPr/>
            <p:nvPr/>
          </p:nvSpPr>
          <p:spPr>
            <a:xfrm rot="16200000">
              <a:off x="3688035" y="4351483"/>
              <a:ext cx="799283"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Elipse"/>
            <p:cNvSpPr/>
            <p:nvPr/>
          </p:nvSpPr>
          <p:spPr>
            <a:xfrm rot="16200000">
              <a:off x="2841646" y="44308"/>
              <a:ext cx="799283"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8" name="127 Grupo"/>
          <p:cNvGrpSpPr/>
          <p:nvPr/>
        </p:nvGrpSpPr>
        <p:grpSpPr>
          <a:xfrm flipH="1">
            <a:off x="4640855" y="0"/>
            <a:ext cx="4503145" cy="5143500"/>
            <a:chOff x="-26774" y="-1"/>
            <a:chExt cx="4503145" cy="5143500"/>
          </a:xfrm>
        </p:grpSpPr>
        <p:sp>
          <p:nvSpPr>
            <p:cNvPr id="129" name="128 Elipse"/>
            <p:cNvSpPr/>
            <p:nvPr/>
          </p:nvSpPr>
          <p:spPr>
            <a:xfrm rot="16200000">
              <a:off x="-45952" y="4353831"/>
              <a:ext cx="799283"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0" name="129 Elipse"/>
            <p:cNvSpPr/>
            <p:nvPr/>
          </p:nvSpPr>
          <p:spPr>
            <a:xfrm rot="16200000">
              <a:off x="385948" y="3977573"/>
              <a:ext cx="799281"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130 Elipse"/>
            <p:cNvSpPr/>
            <p:nvPr/>
          </p:nvSpPr>
          <p:spPr>
            <a:xfrm rot="16200000">
              <a:off x="789034" y="3646645"/>
              <a:ext cx="799281"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2" name="131 Elipse"/>
            <p:cNvSpPr/>
            <p:nvPr/>
          </p:nvSpPr>
          <p:spPr>
            <a:xfrm rot="16200000">
              <a:off x="-26318" y="3628082"/>
              <a:ext cx="799283"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3" name="132 Elipse"/>
            <p:cNvSpPr/>
            <p:nvPr/>
          </p:nvSpPr>
          <p:spPr>
            <a:xfrm rot="16200000">
              <a:off x="405581" y="3251823"/>
              <a:ext cx="799281"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4" name="133 Elipse"/>
            <p:cNvSpPr/>
            <p:nvPr/>
          </p:nvSpPr>
          <p:spPr>
            <a:xfrm rot="16200000">
              <a:off x="808668" y="2920896"/>
              <a:ext cx="799281"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134 Elipse"/>
            <p:cNvSpPr/>
            <p:nvPr/>
          </p:nvSpPr>
          <p:spPr>
            <a:xfrm rot="16200000">
              <a:off x="-45952" y="2911152"/>
              <a:ext cx="799283"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6" name="135 Elipse"/>
            <p:cNvSpPr/>
            <p:nvPr/>
          </p:nvSpPr>
          <p:spPr>
            <a:xfrm rot="16200000">
              <a:off x="385948" y="2534894"/>
              <a:ext cx="799281"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7" name="136 Elipse"/>
            <p:cNvSpPr/>
            <p:nvPr/>
          </p:nvSpPr>
          <p:spPr>
            <a:xfrm rot="16200000">
              <a:off x="789033" y="2203966"/>
              <a:ext cx="799283"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8" name="137 Elipse"/>
            <p:cNvSpPr/>
            <p:nvPr/>
          </p:nvSpPr>
          <p:spPr>
            <a:xfrm rot="16200000">
              <a:off x="-45952" y="2175840"/>
              <a:ext cx="799283"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9" name="138 Elipse"/>
            <p:cNvSpPr/>
            <p:nvPr/>
          </p:nvSpPr>
          <p:spPr>
            <a:xfrm rot="16200000">
              <a:off x="385947" y="1799581"/>
              <a:ext cx="799283"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0" name="139 Elipse"/>
            <p:cNvSpPr/>
            <p:nvPr/>
          </p:nvSpPr>
          <p:spPr>
            <a:xfrm rot="16200000">
              <a:off x="789033" y="1468653"/>
              <a:ext cx="799283"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1" name="140 Elipse"/>
            <p:cNvSpPr/>
            <p:nvPr/>
          </p:nvSpPr>
          <p:spPr>
            <a:xfrm rot="16200000">
              <a:off x="-45952" y="1440528"/>
              <a:ext cx="799283"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2" name="141 Elipse"/>
            <p:cNvSpPr/>
            <p:nvPr/>
          </p:nvSpPr>
          <p:spPr>
            <a:xfrm rot="16200000">
              <a:off x="385947" y="1064268"/>
              <a:ext cx="799283"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3" name="142 Elipse"/>
            <p:cNvSpPr/>
            <p:nvPr/>
          </p:nvSpPr>
          <p:spPr>
            <a:xfrm rot="16200000">
              <a:off x="789033" y="733340"/>
              <a:ext cx="799283"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4" name="143 Elipse"/>
            <p:cNvSpPr/>
            <p:nvPr/>
          </p:nvSpPr>
          <p:spPr>
            <a:xfrm rot="16200000">
              <a:off x="-45952" y="744548"/>
              <a:ext cx="799283"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5" name="144 Elipse"/>
            <p:cNvSpPr/>
            <p:nvPr/>
          </p:nvSpPr>
          <p:spPr>
            <a:xfrm rot="16200000">
              <a:off x="385946" y="368288"/>
              <a:ext cx="799285"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6" name="145 Elipse"/>
            <p:cNvSpPr/>
            <p:nvPr/>
          </p:nvSpPr>
          <p:spPr>
            <a:xfrm rot="16200000">
              <a:off x="789032" y="37361"/>
              <a:ext cx="799285"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7" name="146 Elipse"/>
            <p:cNvSpPr/>
            <p:nvPr/>
          </p:nvSpPr>
          <p:spPr>
            <a:xfrm rot="16200000">
              <a:off x="800437" y="4363395"/>
              <a:ext cx="799281"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8" name="147 Elipse"/>
            <p:cNvSpPr/>
            <p:nvPr/>
          </p:nvSpPr>
          <p:spPr>
            <a:xfrm rot="16200000">
              <a:off x="-45952" y="56220"/>
              <a:ext cx="799283"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9" name="148 Elipse"/>
            <p:cNvSpPr/>
            <p:nvPr/>
          </p:nvSpPr>
          <p:spPr>
            <a:xfrm rot="16200000">
              <a:off x="1423035" y="4335651"/>
              <a:ext cx="799281"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0" name="149 Elipse"/>
            <p:cNvSpPr/>
            <p:nvPr/>
          </p:nvSpPr>
          <p:spPr>
            <a:xfrm rot="16200000">
              <a:off x="1854934" y="3959391"/>
              <a:ext cx="799281"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1" name="150 Elipse"/>
            <p:cNvSpPr/>
            <p:nvPr/>
          </p:nvSpPr>
          <p:spPr>
            <a:xfrm rot="16200000">
              <a:off x="2258023" y="3628465"/>
              <a:ext cx="799276"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2" name="151 Elipse"/>
            <p:cNvSpPr/>
            <p:nvPr/>
          </p:nvSpPr>
          <p:spPr>
            <a:xfrm rot="16200000">
              <a:off x="1442669" y="3609901"/>
              <a:ext cx="799281"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3" name="152 Elipse"/>
            <p:cNvSpPr/>
            <p:nvPr/>
          </p:nvSpPr>
          <p:spPr>
            <a:xfrm rot="16200000">
              <a:off x="1874567" y="3233641"/>
              <a:ext cx="799283"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4" name="153 Elipse"/>
            <p:cNvSpPr/>
            <p:nvPr/>
          </p:nvSpPr>
          <p:spPr>
            <a:xfrm rot="16200000">
              <a:off x="2277654" y="2902714"/>
              <a:ext cx="799283"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5" name="154 Elipse"/>
            <p:cNvSpPr/>
            <p:nvPr/>
          </p:nvSpPr>
          <p:spPr>
            <a:xfrm rot="16200000">
              <a:off x="1423035" y="2892972"/>
              <a:ext cx="799281"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6" name="155 Elipse"/>
            <p:cNvSpPr/>
            <p:nvPr/>
          </p:nvSpPr>
          <p:spPr>
            <a:xfrm rot="16200000">
              <a:off x="1854933" y="2516711"/>
              <a:ext cx="799283"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7" name="156 Elipse"/>
            <p:cNvSpPr/>
            <p:nvPr/>
          </p:nvSpPr>
          <p:spPr>
            <a:xfrm rot="16200000">
              <a:off x="2258019" y="2185784"/>
              <a:ext cx="799285"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8" name="157 Elipse"/>
            <p:cNvSpPr/>
            <p:nvPr/>
          </p:nvSpPr>
          <p:spPr>
            <a:xfrm rot="16200000">
              <a:off x="1423034" y="2157659"/>
              <a:ext cx="799283"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9" name="158 Elipse"/>
            <p:cNvSpPr/>
            <p:nvPr/>
          </p:nvSpPr>
          <p:spPr>
            <a:xfrm rot="16200000">
              <a:off x="1854933" y="1781399"/>
              <a:ext cx="799285"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0" name="159 Elipse"/>
            <p:cNvSpPr/>
            <p:nvPr/>
          </p:nvSpPr>
          <p:spPr>
            <a:xfrm rot="16200000">
              <a:off x="2258019" y="1450471"/>
              <a:ext cx="799285"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1" name="160 Elipse"/>
            <p:cNvSpPr/>
            <p:nvPr/>
          </p:nvSpPr>
          <p:spPr>
            <a:xfrm rot="16200000">
              <a:off x="1423033" y="1422346"/>
              <a:ext cx="799285"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2" name="161 Elipse"/>
            <p:cNvSpPr/>
            <p:nvPr/>
          </p:nvSpPr>
          <p:spPr>
            <a:xfrm rot="16200000">
              <a:off x="1854933" y="1046087"/>
              <a:ext cx="799283"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3" name="162 Elipse"/>
            <p:cNvSpPr/>
            <p:nvPr/>
          </p:nvSpPr>
          <p:spPr>
            <a:xfrm rot="16200000">
              <a:off x="2258018" y="715157"/>
              <a:ext cx="799285"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4" name="163 Elipse"/>
            <p:cNvSpPr/>
            <p:nvPr/>
          </p:nvSpPr>
          <p:spPr>
            <a:xfrm rot="16200000">
              <a:off x="1423033" y="726365"/>
              <a:ext cx="799285"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5" name="164 Elipse"/>
            <p:cNvSpPr/>
            <p:nvPr/>
          </p:nvSpPr>
          <p:spPr>
            <a:xfrm rot="16200000">
              <a:off x="1854933" y="350107"/>
              <a:ext cx="799285"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6" name="165 Elipse"/>
            <p:cNvSpPr/>
            <p:nvPr/>
          </p:nvSpPr>
          <p:spPr>
            <a:xfrm rot="16200000">
              <a:off x="2258018" y="19178"/>
              <a:ext cx="799285"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7" name="166 Elipse"/>
            <p:cNvSpPr/>
            <p:nvPr/>
          </p:nvSpPr>
          <p:spPr>
            <a:xfrm rot="16200000">
              <a:off x="2269424" y="4345214"/>
              <a:ext cx="799281"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8" name="167 Elipse"/>
            <p:cNvSpPr/>
            <p:nvPr/>
          </p:nvSpPr>
          <p:spPr>
            <a:xfrm rot="16200000">
              <a:off x="1423032" y="38037"/>
              <a:ext cx="799285"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9" name="168 Elipse"/>
            <p:cNvSpPr/>
            <p:nvPr/>
          </p:nvSpPr>
          <p:spPr>
            <a:xfrm rot="16200000">
              <a:off x="2841647" y="4341920"/>
              <a:ext cx="799283"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0" name="169 Elipse"/>
            <p:cNvSpPr/>
            <p:nvPr/>
          </p:nvSpPr>
          <p:spPr>
            <a:xfrm rot="16200000">
              <a:off x="3273546" y="3965661"/>
              <a:ext cx="799283"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1" name="170 Elipse"/>
            <p:cNvSpPr/>
            <p:nvPr/>
          </p:nvSpPr>
          <p:spPr>
            <a:xfrm rot="16200000">
              <a:off x="3676632" y="3634733"/>
              <a:ext cx="799283"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2" name="171 Elipse"/>
            <p:cNvSpPr/>
            <p:nvPr/>
          </p:nvSpPr>
          <p:spPr>
            <a:xfrm rot="16200000">
              <a:off x="2861281" y="3616171"/>
              <a:ext cx="799283"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3" name="172 Elipse"/>
            <p:cNvSpPr/>
            <p:nvPr/>
          </p:nvSpPr>
          <p:spPr>
            <a:xfrm rot="16200000">
              <a:off x="3293179" y="3239911"/>
              <a:ext cx="799283"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4" name="173 Elipse"/>
            <p:cNvSpPr/>
            <p:nvPr/>
          </p:nvSpPr>
          <p:spPr>
            <a:xfrm rot="16200000">
              <a:off x="3696266" y="2908984"/>
              <a:ext cx="799283"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5" name="174 Elipse"/>
            <p:cNvSpPr/>
            <p:nvPr/>
          </p:nvSpPr>
          <p:spPr>
            <a:xfrm rot="16200000">
              <a:off x="2841648" y="2899242"/>
              <a:ext cx="799281"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6" name="175 Elipse"/>
            <p:cNvSpPr/>
            <p:nvPr/>
          </p:nvSpPr>
          <p:spPr>
            <a:xfrm rot="16200000">
              <a:off x="3273546" y="2522982"/>
              <a:ext cx="799283"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7" name="176 Elipse"/>
            <p:cNvSpPr/>
            <p:nvPr/>
          </p:nvSpPr>
          <p:spPr>
            <a:xfrm rot="16200000">
              <a:off x="3676631" y="2192054"/>
              <a:ext cx="799285"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8" name="177 Elipse"/>
            <p:cNvSpPr/>
            <p:nvPr/>
          </p:nvSpPr>
          <p:spPr>
            <a:xfrm rot="16200000">
              <a:off x="2841646" y="2163928"/>
              <a:ext cx="799285"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9" name="178 Elipse"/>
            <p:cNvSpPr/>
            <p:nvPr/>
          </p:nvSpPr>
          <p:spPr>
            <a:xfrm rot="16200000">
              <a:off x="3273545" y="1787669"/>
              <a:ext cx="799285"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0" name="179 Elipse"/>
            <p:cNvSpPr/>
            <p:nvPr/>
          </p:nvSpPr>
          <p:spPr>
            <a:xfrm rot="16200000">
              <a:off x="3676631" y="1456741"/>
              <a:ext cx="799285"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1" name="180 Elipse"/>
            <p:cNvSpPr/>
            <p:nvPr/>
          </p:nvSpPr>
          <p:spPr>
            <a:xfrm rot="16200000">
              <a:off x="2841646" y="1428616"/>
              <a:ext cx="799285"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2" name="181 Elipse"/>
            <p:cNvSpPr/>
            <p:nvPr/>
          </p:nvSpPr>
          <p:spPr>
            <a:xfrm rot="16200000">
              <a:off x="3273545" y="1052356"/>
              <a:ext cx="799285"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3" name="182 Elipse"/>
            <p:cNvSpPr/>
            <p:nvPr/>
          </p:nvSpPr>
          <p:spPr>
            <a:xfrm rot="16200000">
              <a:off x="3676631" y="721428"/>
              <a:ext cx="799285"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4" name="183 Elipse"/>
            <p:cNvSpPr/>
            <p:nvPr/>
          </p:nvSpPr>
          <p:spPr>
            <a:xfrm rot="16200000">
              <a:off x="2841646" y="732636"/>
              <a:ext cx="799285"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5" name="184 Elipse"/>
            <p:cNvSpPr/>
            <p:nvPr/>
          </p:nvSpPr>
          <p:spPr>
            <a:xfrm rot="16200000">
              <a:off x="3273544" y="356376"/>
              <a:ext cx="799285"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6" name="185 Elipse"/>
            <p:cNvSpPr/>
            <p:nvPr/>
          </p:nvSpPr>
          <p:spPr>
            <a:xfrm rot="16200000">
              <a:off x="3676630" y="25448"/>
              <a:ext cx="799285"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7" name="186 Elipse"/>
            <p:cNvSpPr/>
            <p:nvPr/>
          </p:nvSpPr>
          <p:spPr>
            <a:xfrm rot="16200000">
              <a:off x="3688035" y="4351483"/>
              <a:ext cx="799283" cy="760926"/>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8" name="187 Elipse"/>
            <p:cNvSpPr/>
            <p:nvPr/>
          </p:nvSpPr>
          <p:spPr>
            <a:xfrm rot="16200000">
              <a:off x="2841646" y="44308"/>
              <a:ext cx="799283" cy="760928"/>
            </a:xfrm>
            <a:prstGeom prst="ellipse">
              <a:avLst/>
            </a:prstGeom>
            <a:gradFill>
              <a:gsLst>
                <a:gs pos="0">
                  <a:srgbClr val="FFC000"/>
                </a:gs>
                <a:gs pos="43000">
                  <a:srgbClr val="F0EBD5">
                    <a:alpha val="0"/>
                  </a:srgbClr>
                </a:gs>
                <a:gs pos="100000">
                  <a:srgbClr val="D1C39F">
                    <a:alpha val="0"/>
                  </a:srgbClr>
                </a:gs>
              </a:gsLst>
              <a:path path="shape">
                <a:fillToRect l="50000" t="50000" r="50000" b="50000"/>
              </a:path>
            </a:gradFill>
            <a:ln w="44450" cap="rnd">
              <a:solidFill>
                <a:schemeClr val="tx1"/>
              </a:solidFill>
              <a:prstDash val="sysDot"/>
            </a:ln>
            <a:effectLst>
              <a:reflection blurRad="6350" stA="50000" endA="300" endPos="90000" dir="5400000" sy="-100000" algn="bl" rotWithShape="0"/>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25" name="124 Imagen" descr="BENEFICIOS DE CONSUMIR MANZANILL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308570"/>
            <a:ext cx="9252520" cy="5692218"/>
          </a:xfrm>
          <a:prstGeom prst="rect">
            <a:avLst/>
          </a:prstGeom>
          <a:noFill/>
          <a:ln>
            <a:noFill/>
          </a:ln>
        </p:spPr>
      </p:pic>
    </p:spTree>
    <p:extLst>
      <p:ext uri="{BB962C8B-B14F-4D97-AF65-F5344CB8AC3E}">
        <p14:creationId xmlns:p14="http://schemas.microsoft.com/office/powerpoint/2010/main" val="135864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250"/>
                                        <p:tgtEl>
                                          <p:spTgt spid="127"/>
                                        </p:tgtEl>
                                        <p:attrNameLst>
                                          <p:attrName>ppt_x</p:attrName>
                                        </p:attrNameLst>
                                      </p:cBhvr>
                                      <p:tavLst>
                                        <p:tav tm="0">
                                          <p:val>
                                            <p:strVal val="ppt_x"/>
                                          </p:val>
                                        </p:tav>
                                        <p:tav tm="100000">
                                          <p:val>
                                            <p:strVal val="ppt_x-ppt_w/2"/>
                                          </p:val>
                                        </p:tav>
                                      </p:tavLst>
                                    </p:anim>
                                    <p:anim calcmode="lin" valueType="num">
                                      <p:cBhvr>
                                        <p:cTn id="7" dur="3250"/>
                                        <p:tgtEl>
                                          <p:spTgt spid="127"/>
                                        </p:tgtEl>
                                        <p:attrNameLst>
                                          <p:attrName>ppt_y</p:attrName>
                                        </p:attrNameLst>
                                      </p:cBhvr>
                                      <p:tavLst>
                                        <p:tav tm="0">
                                          <p:val>
                                            <p:strVal val="ppt_y"/>
                                          </p:val>
                                        </p:tav>
                                        <p:tav tm="100000">
                                          <p:val>
                                            <p:strVal val="ppt_y"/>
                                          </p:val>
                                        </p:tav>
                                      </p:tavLst>
                                    </p:anim>
                                    <p:anim calcmode="lin" valueType="num">
                                      <p:cBhvr>
                                        <p:cTn id="8" dur="3250"/>
                                        <p:tgtEl>
                                          <p:spTgt spid="127"/>
                                        </p:tgtEl>
                                        <p:attrNameLst>
                                          <p:attrName>ppt_w</p:attrName>
                                        </p:attrNameLst>
                                      </p:cBhvr>
                                      <p:tavLst>
                                        <p:tav tm="0">
                                          <p:val>
                                            <p:strVal val="ppt_w"/>
                                          </p:val>
                                        </p:tav>
                                        <p:tav tm="100000">
                                          <p:val>
                                            <p:fltVal val="0"/>
                                          </p:val>
                                        </p:tav>
                                      </p:tavLst>
                                    </p:anim>
                                    <p:anim calcmode="lin" valueType="num">
                                      <p:cBhvr>
                                        <p:cTn id="9" dur="3250"/>
                                        <p:tgtEl>
                                          <p:spTgt spid="127"/>
                                        </p:tgtEl>
                                        <p:attrNameLst>
                                          <p:attrName>ppt_h</p:attrName>
                                        </p:attrNameLst>
                                      </p:cBhvr>
                                      <p:tavLst>
                                        <p:tav tm="0">
                                          <p:val>
                                            <p:strVal val="ppt_h"/>
                                          </p:val>
                                        </p:tav>
                                        <p:tav tm="100000">
                                          <p:val>
                                            <p:strVal val="ppt_h"/>
                                          </p:val>
                                        </p:tav>
                                      </p:tavLst>
                                    </p:anim>
                                    <p:set>
                                      <p:cBhvr>
                                        <p:cTn id="10" dur="1" fill="hold">
                                          <p:stCondLst>
                                            <p:cond delay="3249"/>
                                          </p:stCondLst>
                                        </p:cTn>
                                        <p:tgtEl>
                                          <p:spTgt spid="127"/>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250"/>
                                        <p:tgtEl>
                                          <p:spTgt spid="128"/>
                                        </p:tgtEl>
                                        <p:attrNameLst>
                                          <p:attrName>ppt_x</p:attrName>
                                        </p:attrNameLst>
                                      </p:cBhvr>
                                      <p:tavLst>
                                        <p:tav tm="0">
                                          <p:val>
                                            <p:strVal val="ppt_x"/>
                                          </p:val>
                                        </p:tav>
                                        <p:tav tm="100000">
                                          <p:val>
                                            <p:strVal val="ppt_x+ppt_w/2"/>
                                          </p:val>
                                        </p:tav>
                                      </p:tavLst>
                                    </p:anim>
                                    <p:anim calcmode="lin" valueType="num">
                                      <p:cBhvr>
                                        <p:cTn id="13" dur="3250"/>
                                        <p:tgtEl>
                                          <p:spTgt spid="128"/>
                                        </p:tgtEl>
                                        <p:attrNameLst>
                                          <p:attrName>ppt_y</p:attrName>
                                        </p:attrNameLst>
                                      </p:cBhvr>
                                      <p:tavLst>
                                        <p:tav tm="0">
                                          <p:val>
                                            <p:strVal val="ppt_y"/>
                                          </p:val>
                                        </p:tav>
                                        <p:tav tm="100000">
                                          <p:val>
                                            <p:strVal val="ppt_y"/>
                                          </p:val>
                                        </p:tav>
                                      </p:tavLst>
                                    </p:anim>
                                    <p:anim calcmode="lin" valueType="num">
                                      <p:cBhvr>
                                        <p:cTn id="14" dur="3250"/>
                                        <p:tgtEl>
                                          <p:spTgt spid="128"/>
                                        </p:tgtEl>
                                        <p:attrNameLst>
                                          <p:attrName>ppt_w</p:attrName>
                                        </p:attrNameLst>
                                      </p:cBhvr>
                                      <p:tavLst>
                                        <p:tav tm="0">
                                          <p:val>
                                            <p:strVal val="ppt_w"/>
                                          </p:val>
                                        </p:tav>
                                        <p:tav tm="100000">
                                          <p:val>
                                            <p:fltVal val="0"/>
                                          </p:val>
                                        </p:tav>
                                      </p:tavLst>
                                    </p:anim>
                                    <p:anim calcmode="lin" valueType="num">
                                      <p:cBhvr>
                                        <p:cTn id="15" dur="3250"/>
                                        <p:tgtEl>
                                          <p:spTgt spid="128"/>
                                        </p:tgtEl>
                                        <p:attrNameLst>
                                          <p:attrName>ppt_h</p:attrName>
                                        </p:attrNameLst>
                                      </p:cBhvr>
                                      <p:tavLst>
                                        <p:tav tm="0">
                                          <p:val>
                                            <p:strVal val="ppt_h"/>
                                          </p:val>
                                        </p:tav>
                                        <p:tav tm="100000">
                                          <p:val>
                                            <p:strVal val="ppt_h"/>
                                          </p:val>
                                        </p:tav>
                                      </p:tavLst>
                                    </p:anim>
                                    <p:set>
                                      <p:cBhvr>
                                        <p:cTn id="16" dur="1" fill="hold">
                                          <p:stCondLst>
                                            <p:cond delay="3249"/>
                                          </p:stCondLst>
                                        </p:cTn>
                                        <p:tgtEl>
                                          <p:spTgt spid="128"/>
                                        </p:tgtEl>
                                        <p:attrNameLst>
                                          <p:attrName>style.visibility</p:attrName>
                                        </p:attrNameLst>
                                      </p:cBhvr>
                                      <p:to>
                                        <p:strVal val="hidden"/>
                                      </p:to>
                                    </p:set>
                                  </p:childTnLst>
                                </p:cTn>
                              </p:par>
                              <p:par>
                                <p:cTn id="17" presetID="16" presetClass="entr" presetSubtype="37" fill="hold" nodeType="withEffect">
                                  <p:stCondLst>
                                    <p:cond delay="0"/>
                                  </p:stCondLst>
                                  <p:childTnLst>
                                    <p:set>
                                      <p:cBhvr>
                                        <p:cTn id="18" dur="1" fill="hold">
                                          <p:stCondLst>
                                            <p:cond delay="0"/>
                                          </p:stCondLst>
                                        </p:cTn>
                                        <p:tgtEl>
                                          <p:spTgt spid="126"/>
                                        </p:tgtEl>
                                        <p:attrNameLst>
                                          <p:attrName>style.visibility</p:attrName>
                                        </p:attrNameLst>
                                      </p:cBhvr>
                                      <p:to>
                                        <p:strVal val="visible"/>
                                      </p:to>
                                    </p:set>
                                    <p:animEffect transition="in" filter="barn(outVertical)">
                                      <p:cBhvr>
                                        <p:cTn id="19" dur="3250"/>
                                        <p:tgtEl>
                                          <p:spTgt spid="126"/>
                                        </p:tgtEl>
                                      </p:cBhvr>
                                    </p:animEffect>
                                  </p:childTnLst>
                                </p:cTn>
                              </p:par>
                              <p:par>
                                <p:cTn id="20" presetID="23" presetClass="entr" presetSubtype="288" fill="hold" nodeType="withEffect">
                                  <p:stCondLst>
                                    <p:cond delay="0"/>
                                  </p:stCondLst>
                                  <p:childTnLst>
                                    <p:set>
                                      <p:cBhvr>
                                        <p:cTn id="21" dur="1" fill="hold">
                                          <p:stCondLst>
                                            <p:cond delay="0"/>
                                          </p:stCondLst>
                                        </p:cTn>
                                        <p:tgtEl>
                                          <p:spTgt spid="126"/>
                                        </p:tgtEl>
                                        <p:attrNameLst>
                                          <p:attrName>style.visibility</p:attrName>
                                        </p:attrNameLst>
                                      </p:cBhvr>
                                      <p:to>
                                        <p:strVal val="visible"/>
                                      </p:to>
                                    </p:set>
                                    <p:anim calcmode="lin" valueType="num">
                                      <p:cBhvr>
                                        <p:cTn id="22" dur="3250" fill="hold"/>
                                        <p:tgtEl>
                                          <p:spTgt spid="126"/>
                                        </p:tgtEl>
                                        <p:attrNameLst>
                                          <p:attrName>ppt_w</p:attrName>
                                        </p:attrNameLst>
                                      </p:cBhvr>
                                      <p:tavLst>
                                        <p:tav tm="0">
                                          <p:val>
                                            <p:strVal val="4/3*#ppt_w"/>
                                          </p:val>
                                        </p:tav>
                                        <p:tav tm="100000">
                                          <p:val>
                                            <p:strVal val="#ppt_w"/>
                                          </p:val>
                                        </p:tav>
                                      </p:tavLst>
                                    </p:anim>
                                    <p:anim calcmode="lin" valueType="num">
                                      <p:cBhvr>
                                        <p:cTn id="23" dur="3250" fill="hold"/>
                                        <p:tgtEl>
                                          <p:spTgt spid="126"/>
                                        </p:tgtEl>
                                        <p:attrNameLst>
                                          <p:attrName>ppt_h</p:attrName>
                                        </p:attrNameLst>
                                      </p:cBhvr>
                                      <p:tavLst>
                                        <p:tav tm="0">
                                          <p:val>
                                            <p:strVal val="4/3*#ppt_h"/>
                                          </p:val>
                                        </p:tav>
                                        <p:tav tm="100000">
                                          <p:val>
                                            <p:strVal val="#ppt_h"/>
                                          </p:val>
                                        </p:tav>
                                      </p:tavLst>
                                    </p:anim>
                                  </p:childTnLst>
                                </p:cTn>
                              </p:par>
                              <p:par>
                                <p:cTn id="24" presetID="9" presetClass="emph" presetSubtype="0" nodeType="withEffect">
                                  <p:stCondLst>
                                    <p:cond delay="0"/>
                                  </p:stCondLst>
                                  <p:childTnLst>
                                    <p:set>
                                      <p:cBhvr rctx="PPT">
                                        <p:cTn id="25" dur="indefinite"/>
                                        <p:tgtEl>
                                          <p:spTgt spid="125"/>
                                        </p:tgtEl>
                                        <p:attrNameLst>
                                          <p:attrName>style.opacity</p:attrName>
                                        </p:attrNameLst>
                                      </p:cBhvr>
                                      <p:to>
                                        <p:strVal val="0"/>
                                      </p:to>
                                    </p:set>
                                    <p:animEffect filter="image" prLst="opacity: 0">
                                      <p:cBhvr rctx="IE">
                                        <p:cTn id="26" dur="indefinite"/>
                                        <p:tgtEl>
                                          <p:spTgt spid="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redondeado"/>
          <p:cNvSpPr/>
          <p:nvPr/>
        </p:nvSpPr>
        <p:spPr>
          <a:xfrm>
            <a:off x="755576" y="555526"/>
            <a:ext cx="7560840" cy="3960440"/>
          </a:xfrm>
          <a:prstGeom prst="roundRect">
            <a:avLst>
              <a:gd name="adj" fmla="val 50000"/>
            </a:avLst>
          </a:prstGeom>
          <a:gradFill flip="none" rotWithShape="1">
            <a:gsLst>
              <a:gs pos="36000">
                <a:srgbClr val="FF0000"/>
              </a:gs>
              <a:gs pos="65000">
                <a:srgbClr val="C3D1EC">
                  <a:alpha val="0"/>
                </a:srgbClr>
              </a:gs>
              <a:gs pos="38000">
                <a:srgbClr val="C7D1E8">
                  <a:alpha val="0"/>
                </a:srgbClr>
              </a:gs>
              <a:gs pos="7000">
                <a:srgbClr val="FF0000"/>
              </a:gs>
              <a:gs pos="32000">
                <a:schemeClr val="accent1">
                  <a:tint val="44500"/>
                  <a:satMod val="160000"/>
                  <a:alpha val="0"/>
                </a:schemeClr>
              </a:gs>
              <a:gs pos="100000">
                <a:schemeClr val="accent6">
                  <a:lumMod val="40000"/>
                  <a:lumOff val="60000"/>
                  <a:alpha val="43000"/>
                </a:schemeClr>
              </a:gs>
            </a:gsLst>
            <a:path path="circle">
              <a:fillToRect l="50000" t="50000" r="50000" b="50000"/>
            </a:path>
            <a:tileRect/>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Diapositiva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8065" y="0"/>
            <a:ext cx="9144000" cy="5143500"/>
          </a:xfrm>
          <a:prstGeom prst="rect">
            <a:avLst/>
          </a:prstGeom>
          <a:noFill/>
          <a:ln>
            <a:noFill/>
          </a:ln>
        </p:spPr>
      </p:pic>
      <p:sp>
        <p:nvSpPr>
          <p:cNvPr id="3" name="2 Rectángulo redondeado"/>
          <p:cNvSpPr/>
          <p:nvPr/>
        </p:nvSpPr>
        <p:spPr>
          <a:xfrm>
            <a:off x="827584" y="627534"/>
            <a:ext cx="7560840" cy="3888432"/>
          </a:xfrm>
          <a:prstGeom prst="roundRect">
            <a:avLst>
              <a:gd name="adj" fmla="val 50000"/>
            </a:avLst>
          </a:prstGeom>
          <a:gradFill flip="none" rotWithShape="1">
            <a:gsLst>
              <a:gs pos="54000">
                <a:srgbClr val="C7D1E8">
                  <a:alpha val="0"/>
                </a:srgbClr>
              </a:gs>
              <a:gs pos="7000">
                <a:srgbClr val="FF0000"/>
              </a:gs>
              <a:gs pos="30000">
                <a:schemeClr val="accent1">
                  <a:tint val="44500"/>
                  <a:satMod val="160000"/>
                  <a:alpha val="0"/>
                </a:schemeClr>
              </a:gs>
              <a:gs pos="100000">
                <a:schemeClr val="accent6">
                  <a:lumMod val="40000"/>
                  <a:lumOff val="60000"/>
                  <a:alpha val="43000"/>
                </a:schemeClr>
              </a:gs>
            </a:gsLst>
            <a:path path="circle">
              <a:fillToRect l="50000" t="50000" r="50000" b="50000"/>
            </a:path>
            <a:tileRect/>
          </a:gra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traso"/>
          <p:cNvSpPr/>
          <p:nvPr/>
        </p:nvSpPr>
        <p:spPr>
          <a:xfrm flipH="1">
            <a:off x="755576" y="699542"/>
            <a:ext cx="3528392" cy="3744416"/>
          </a:xfrm>
          <a:prstGeom prst="flowChartDelay">
            <a:avLst/>
          </a:prstGeom>
          <a:gradFill flip="none" rotWithShape="1">
            <a:gsLst>
              <a:gs pos="54000">
                <a:srgbClr val="C7D1E8">
                  <a:alpha val="0"/>
                </a:srgbClr>
              </a:gs>
              <a:gs pos="7000">
                <a:srgbClr val="FF0000"/>
              </a:gs>
              <a:gs pos="30000">
                <a:schemeClr val="accent1">
                  <a:tint val="44500"/>
                  <a:satMod val="160000"/>
                  <a:alpha val="0"/>
                </a:schemeClr>
              </a:gs>
              <a:gs pos="100000">
                <a:schemeClr val="accent6">
                  <a:lumMod val="40000"/>
                  <a:lumOff val="60000"/>
                  <a:alpha val="43000"/>
                </a:schemeClr>
              </a:gs>
            </a:gsLst>
            <a:path path="circle">
              <a:fillToRect l="50000" t="50000" r="50000" b="50000"/>
            </a:path>
            <a:tileRect/>
          </a:gradFill>
          <a:ln w="38100">
            <a:solidFill>
              <a:schemeClr val="tx1"/>
            </a:solid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traso"/>
          <p:cNvSpPr/>
          <p:nvPr/>
        </p:nvSpPr>
        <p:spPr>
          <a:xfrm>
            <a:off x="4788024" y="699542"/>
            <a:ext cx="3528392" cy="3744416"/>
          </a:xfrm>
          <a:prstGeom prst="flowChartDelay">
            <a:avLst/>
          </a:prstGeom>
          <a:gradFill flip="none" rotWithShape="1">
            <a:gsLst>
              <a:gs pos="54000">
                <a:srgbClr val="C7D1E8">
                  <a:alpha val="0"/>
                </a:srgbClr>
              </a:gs>
              <a:gs pos="7000">
                <a:srgbClr val="FF0000"/>
              </a:gs>
              <a:gs pos="30000">
                <a:schemeClr val="accent1">
                  <a:tint val="44500"/>
                  <a:satMod val="160000"/>
                  <a:alpha val="0"/>
                </a:schemeClr>
              </a:gs>
              <a:gs pos="100000">
                <a:schemeClr val="accent6">
                  <a:lumMod val="40000"/>
                  <a:lumOff val="60000"/>
                  <a:alpha val="43000"/>
                </a:schemeClr>
              </a:gs>
            </a:gsLst>
            <a:path path="circle">
              <a:fillToRect l="50000" t="50000" r="50000" b="50000"/>
            </a:path>
            <a:tileRect/>
          </a:gradFill>
          <a:ln w="38100">
            <a:solidFill>
              <a:schemeClr val="tx1"/>
            </a:solid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BENEFICIOS DE CONSUMIR MANZANILL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36000" y="0"/>
            <a:ext cx="9180000" cy="5143500"/>
          </a:xfrm>
          <a:prstGeom prst="rect">
            <a:avLst/>
          </a:prstGeom>
          <a:noFill/>
          <a:ln>
            <a:noFill/>
          </a:ln>
        </p:spPr>
      </p:pic>
    </p:spTree>
    <p:extLst>
      <p:ext uri="{BB962C8B-B14F-4D97-AF65-F5344CB8AC3E}">
        <p14:creationId xmlns:p14="http://schemas.microsoft.com/office/powerpoint/2010/main" val="3055999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grpId="0" nodeType="withEffect">
                                  <p:stCondLst>
                                    <p:cond delay="0"/>
                                  </p:stCondLst>
                                  <p:childTnLst>
                                    <p:anim calcmode="lin" valueType="num">
                                      <p:cBhvr>
                                        <p:cTn id="6" dur="4750"/>
                                        <p:tgtEl>
                                          <p:spTgt spid="3"/>
                                        </p:tgtEl>
                                        <p:attrNameLst>
                                          <p:attrName>ppt_w</p:attrName>
                                        </p:attrNameLst>
                                      </p:cBhvr>
                                      <p:tavLst>
                                        <p:tav tm="0">
                                          <p:val>
                                            <p:strVal val="ppt_w"/>
                                          </p:val>
                                        </p:tav>
                                        <p:tav tm="100000">
                                          <p:val>
                                            <p:fltVal val="0"/>
                                          </p:val>
                                        </p:tav>
                                      </p:tavLst>
                                    </p:anim>
                                    <p:anim calcmode="lin" valueType="num">
                                      <p:cBhvr>
                                        <p:cTn id="7" dur="4750"/>
                                        <p:tgtEl>
                                          <p:spTgt spid="3"/>
                                        </p:tgtEl>
                                        <p:attrNameLst>
                                          <p:attrName>ppt_h</p:attrName>
                                        </p:attrNameLst>
                                      </p:cBhvr>
                                      <p:tavLst>
                                        <p:tav tm="0">
                                          <p:val>
                                            <p:strVal val="ppt_h"/>
                                          </p:val>
                                        </p:tav>
                                        <p:tav tm="100000">
                                          <p:val>
                                            <p:fltVal val="0"/>
                                          </p:val>
                                        </p:tav>
                                      </p:tavLst>
                                    </p:anim>
                                    <p:anim calcmode="lin" valueType="num">
                                      <p:cBhvr>
                                        <p:cTn id="8" dur="4750"/>
                                        <p:tgtEl>
                                          <p:spTgt spid="3"/>
                                        </p:tgtEl>
                                        <p:attrNameLst>
                                          <p:attrName>ppt_x</p:attrName>
                                        </p:attrNameLst>
                                      </p:cBhvr>
                                      <p:tavLst>
                                        <p:tav tm="0">
                                          <p:val>
                                            <p:strVal val="ppt_x"/>
                                          </p:val>
                                        </p:tav>
                                        <p:tav tm="100000">
                                          <p:val>
                                            <p:fltVal val="0.5"/>
                                          </p:val>
                                        </p:tav>
                                      </p:tavLst>
                                    </p:anim>
                                    <p:anim calcmode="lin" valueType="num">
                                      <p:cBhvr>
                                        <p:cTn id="9" dur="4750"/>
                                        <p:tgtEl>
                                          <p:spTgt spid="3"/>
                                        </p:tgtEl>
                                        <p:attrNameLst>
                                          <p:attrName>ppt_y</p:attrName>
                                        </p:attrNameLst>
                                      </p:cBhvr>
                                      <p:tavLst>
                                        <p:tav tm="0">
                                          <p:val>
                                            <p:strVal val="ppt_y"/>
                                          </p:val>
                                        </p:tav>
                                        <p:tav tm="100000">
                                          <p:val>
                                            <p:fltVal val="0.5"/>
                                          </p:val>
                                        </p:tav>
                                      </p:tavLst>
                                    </p:anim>
                                    <p:set>
                                      <p:cBhvr>
                                        <p:cTn id="10" dur="1" fill="hold">
                                          <p:stCondLst>
                                            <p:cond delay="4749"/>
                                          </p:stCondLst>
                                        </p:cTn>
                                        <p:tgtEl>
                                          <p:spTgt spid="3"/>
                                        </p:tgtEl>
                                        <p:attrNameLst>
                                          <p:attrName>style.visibility</p:attrName>
                                        </p:attrNameLst>
                                      </p:cBhvr>
                                      <p:to>
                                        <p:strVal val="hidden"/>
                                      </p:to>
                                    </p:set>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xit" presetSubtype="8" fill="hold" grpId="1" nodeType="withEffect">
                                  <p:stCondLst>
                                    <p:cond delay="0"/>
                                  </p:stCondLst>
                                  <p:childTnLst>
                                    <p:anim calcmode="lin" valueType="num">
                                      <p:cBhvr additive="base">
                                        <p:cTn id="16" dur="4750"/>
                                        <p:tgtEl>
                                          <p:spTgt spid="5"/>
                                        </p:tgtEl>
                                        <p:attrNameLst>
                                          <p:attrName>ppt_x</p:attrName>
                                        </p:attrNameLst>
                                      </p:cBhvr>
                                      <p:tavLst>
                                        <p:tav tm="0">
                                          <p:val>
                                            <p:strVal val="ppt_x"/>
                                          </p:val>
                                        </p:tav>
                                        <p:tav tm="100000">
                                          <p:val>
                                            <p:strVal val="0-ppt_w/2"/>
                                          </p:val>
                                        </p:tav>
                                      </p:tavLst>
                                    </p:anim>
                                    <p:anim calcmode="lin" valueType="num">
                                      <p:cBhvr additive="base">
                                        <p:cTn id="17" dur="4750"/>
                                        <p:tgtEl>
                                          <p:spTgt spid="5"/>
                                        </p:tgtEl>
                                        <p:attrNameLst>
                                          <p:attrName>ppt_y</p:attrName>
                                        </p:attrNameLst>
                                      </p:cBhvr>
                                      <p:tavLst>
                                        <p:tav tm="0">
                                          <p:val>
                                            <p:strVal val="ppt_y"/>
                                          </p:val>
                                        </p:tav>
                                        <p:tav tm="100000">
                                          <p:val>
                                            <p:strVal val="ppt_y"/>
                                          </p:val>
                                        </p:tav>
                                      </p:tavLst>
                                    </p:anim>
                                    <p:set>
                                      <p:cBhvr>
                                        <p:cTn id="18" dur="1" fill="hold">
                                          <p:stCondLst>
                                            <p:cond delay="4749"/>
                                          </p:stCondLst>
                                        </p:cTn>
                                        <p:tgtEl>
                                          <p:spTgt spid="5"/>
                                        </p:tgtEl>
                                        <p:attrNameLst>
                                          <p:attrName>style.visibility</p:attrName>
                                        </p:attrNameLst>
                                      </p:cBhvr>
                                      <p:to>
                                        <p:strVal val="hidden"/>
                                      </p:to>
                                    </p:set>
                                  </p:childTnLst>
                                </p:cTn>
                              </p:par>
                              <p:par>
                                <p:cTn id="19" presetID="2" presetClass="entr" presetSubtype="8"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3000" fill="hold"/>
                                        <p:tgtEl>
                                          <p:spTgt spid="4"/>
                                        </p:tgtEl>
                                        <p:attrNameLst>
                                          <p:attrName>ppt_x</p:attrName>
                                        </p:attrNameLst>
                                      </p:cBhvr>
                                      <p:tavLst>
                                        <p:tav tm="0">
                                          <p:val>
                                            <p:strVal val="0-#ppt_w/2"/>
                                          </p:val>
                                        </p:tav>
                                        <p:tav tm="100000">
                                          <p:val>
                                            <p:strVal val="#ppt_x"/>
                                          </p:val>
                                        </p:tav>
                                      </p:tavLst>
                                    </p:anim>
                                    <p:anim calcmode="lin" valueType="num">
                                      <p:cBhvr additive="base">
                                        <p:cTn id="22" dur="3000" fill="hold"/>
                                        <p:tgtEl>
                                          <p:spTgt spid="4"/>
                                        </p:tgtEl>
                                        <p:attrNameLst>
                                          <p:attrName>ppt_y</p:attrName>
                                        </p:attrNameLst>
                                      </p:cBhvr>
                                      <p:tavLst>
                                        <p:tav tm="0">
                                          <p:val>
                                            <p:strVal val="#ppt_y"/>
                                          </p:val>
                                        </p:tav>
                                        <p:tav tm="100000">
                                          <p:val>
                                            <p:strVal val="#ppt_y"/>
                                          </p:val>
                                        </p:tav>
                                      </p:tavLst>
                                    </p:anim>
                                  </p:childTnLst>
                                </p:cTn>
                              </p:par>
                              <p:par>
                                <p:cTn id="23" presetID="2" presetClass="exit" presetSubtype="2" fill="hold" grpId="1" nodeType="withEffect">
                                  <p:stCondLst>
                                    <p:cond delay="0"/>
                                  </p:stCondLst>
                                  <p:childTnLst>
                                    <p:anim calcmode="lin" valueType="num">
                                      <p:cBhvr additive="base">
                                        <p:cTn id="24" dur="4750"/>
                                        <p:tgtEl>
                                          <p:spTgt spid="4"/>
                                        </p:tgtEl>
                                        <p:attrNameLst>
                                          <p:attrName>ppt_x</p:attrName>
                                        </p:attrNameLst>
                                      </p:cBhvr>
                                      <p:tavLst>
                                        <p:tav tm="0">
                                          <p:val>
                                            <p:strVal val="ppt_x"/>
                                          </p:val>
                                        </p:tav>
                                        <p:tav tm="100000">
                                          <p:val>
                                            <p:strVal val="1+ppt_w/2"/>
                                          </p:val>
                                        </p:tav>
                                      </p:tavLst>
                                    </p:anim>
                                    <p:anim calcmode="lin" valueType="num">
                                      <p:cBhvr additive="base">
                                        <p:cTn id="25" dur="4750"/>
                                        <p:tgtEl>
                                          <p:spTgt spid="4"/>
                                        </p:tgtEl>
                                        <p:attrNameLst>
                                          <p:attrName>ppt_y</p:attrName>
                                        </p:attrNameLst>
                                      </p:cBhvr>
                                      <p:tavLst>
                                        <p:tav tm="0">
                                          <p:val>
                                            <p:strVal val="ppt_y"/>
                                          </p:val>
                                        </p:tav>
                                        <p:tav tm="100000">
                                          <p:val>
                                            <p:strVal val="ppt_y"/>
                                          </p:val>
                                        </p:tav>
                                      </p:tavLst>
                                    </p:anim>
                                    <p:set>
                                      <p:cBhvr>
                                        <p:cTn id="26" dur="1" fill="hold">
                                          <p:stCondLst>
                                            <p:cond delay="4749"/>
                                          </p:stCondLst>
                                        </p:cTn>
                                        <p:tgtEl>
                                          <p:spTgt spid="4"/>
                                        </p:tgtEl>
                                        <p:attrNameLst>
                                          <p:attrName>style.visibility</p:attrName>
                                        </p:attrNameLst>
                                      </p:cBhvr>
                                      <p:to>
                                        <p:strVal val="hidden"/>
                                      </p:to>
                                    </p:set>
                                  </p:childTnLst>
                                </p:cTn>
                              </p:par>
                              <p:par>
                                <p:cTn id="27" presetID="23" presetClass="entr" presetSubtype="16"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par>
                                <p:cTn id="31" presetID="23" presetClass="exit" presetSubtype="16" fill="hold" grpId="1" nodeType="withEffect">
                                  <p:stCondLst>
                                    <p:cond delay="1500"/>
                                  </p:stCondLst>
                                  <p:childTnLst>
                                    <p:anim calcmode="lin" valueType="num">
                                      <p:cBhvr>
                                        <p:cTn id="32" dur="3000"/>
                                        <p:tgtEl>
                                          <p:spTgt spid="8"/>
                                        </p:tgtEl>
                                        <p:attrNameLst>
                                          <p:attrName>ppt_w</p:attrName>
                                        </p:attrNameLst>
                                      </p:cBhvr>
                                      <p:tavLst>
                                        <p:tav tm="0">
                                          <p:val>
                                            <p:strVal val="ppt_w"/>
                                          </p:val>
                                        </p:tav>
                                        <p:tav tm="100000">
                                          <p:val>
                                            <p:strVal val="4*ppt_w"/>
                                          </p:val>
                                        </p:tav>
                                      </p:tavLst>
                                    </p:anim>
                                    <p:anim calcmode="lin" valueType="num">
                                      <p:cBhvr>
                                        <p:cTn id="33" dur="3000"/>
                                        <p:tgtEl>
                                          <p:spTgt spid="8"/>
                                        </p:tgtEl>
                                        <p:attrNameLst>
                                          <p:attrName>ppt_h</p:attrName>
                                        </p:attrNameLst>
                                      </p:cBhvr>
                                      <p:tavLst>
                                        <p:tav tm="0">
                                          <p:val>
                                            <p:strVal val="ppt_h"/>
                                          </p:val>
                                        </p:tav>
                                        <p:tav tm="100000">
                                          <p:val>
                                            <p:strVal val="4*ppt_h"/>
                                          </p:val>
                                        </p:tav>
                                      </p:tavLst>
                                    </p:anim>
                                    <p:set>
                                      <p:cBhvr>
                                        <p:cTn id="34" dur="1" fill="hold">
                                          <p:stCondLst>
                                            <p:cond delay="2999"/>
                                          </p:stCondLst>
                                        </p:cTn>
                                        <p:tgtEl>
                                          <p:spTgt spid="8"/>
                                        </p:tgtEl>
                                        <p:attrNameLst>
                                          <p:attrName>style.visibility</p:attrName>
                                        </p:attrNameLst>
                                      </p:cBhvr>
                                      <p:to>
                                        <p:strVal val="hidden"/>
                                      </p:to>
                                    </p:set>
                                  </p:childTnLst>
                                </p:cTn>
                              </p:par>
                              <p:par>
                                <p:cTn id="35" presetID="23" presetClass="entr" presetSubtype="16" fill="hold" nodeType="withEffect">
                                  <p:stCondLst>
                                    <p:cond delay="750"/>
                                  </p:stCondLst>
                                  <p:childTnLst>
                                    <p:set>
                                      <p:cBhvr>
                                        <p:cTn id="36" dur="1" fill="hold">
                                          <p:stCondLst>
                                            <p:cond delay="0"/>
                                          </p:stCondLst>
                                        </p:cTn>
                                        <p:tgtEl>
                                          <p:spTgt spid="7"/>
                                        </p:tgtEl>
                                        <p:attrNameLst>
                                          <p:attrName>style.visibility</p:attrName>
                                        </p:attrNameLst>
                                      </p:cBhvr>
                                      <p:to>
                                        <p:strVal val="visible"/>
                                      </p:to>
                                    </p:set>
                                    <p:anim calcmode="lin" valueType="num">
                                      <p:cBhvr>
                                        <p:cTn id="37" dur="4000" fill="hold"/>
                                        <p:tgtEl>
                                          <p:spTgt spid="7"/>
                                        </p:tgtEl>
                                        <p:attrNameLst>
                                          <p:attrName>ppt_w</p:attrName>
                                        </p:attrNameLst>
                                      </p:cBhvr>
                                      <p:tavLst>
                                        <p:tav tm="0">
                                          <p:val>
                                            <p:fltVal val="0"/>
                                          </p:val>
                                        </p:tav>
                                        <p:tav tm="100000">
                                          <p:val>
                                            <p:strVal val="#ppt_w"/>
                                          </p:val>
                                        </p:tav>
                                      </p:tavLst>
                                    </p:anim>
                                    <p:anim calcmode="lin" valueType="num">
                                      <p:cBhvr>
                                        <p:cTn id="38" dur="4000" fill="hold"/>
                                        <p:tgtEl>
                                          <p:spTgt spid="7"/>
                                        </p:tgtEl>
                                        <p:attrNameLst>
                                          <p:attrName>ppt_h</p:attrName>
                                        </p:attrNameLst>
                                      </p:cBhvr>
                                      <p:tavLst>
                                        <p:tav tm="0">
                                          <p:val>
                                            <p:fltVal val="0"/>
                                          </p:val>
                                        </p:tav>
                                        <p:tav tm="100000">
                                          <p:val>
                                            <p:strVal val="#ppt_h"/>
                                          </p:val>
                                        </p:tav>
                                      </p:tavLst>
                                    </p:anim>
                                  </p:childTnLst>
                                </p:cTn>
                              </p:par>
                              <p:par>
                                <p:cTn id="39" presetID="16" presetClass="entr" presetSubtype="37" fill="hold" nodeType="withEffect">
                                  <p:stCondLst>
                                    <p:cond delay="750"/>
                                  </p:stCondLst>
                                  <p:childTnLst>
                                    <p:set>
                                      <p:cBhvr>
                                        <p:cTn id="40" dur="1" fill="hold">
                                          <p:stCondLst>
                                            <p:cond delay="0"/>
                                          </p:stCondLst>
                                        </p:cTn>
                                        <p:tgtEl>
                                          <p:spTgt spid="7"/>
                                        </p:tgtEl>
                                        <p:attrNameLst>
                                          <p:attrName>style.visibility</p:attrName>
                                        </p:attrNameLst>
                                      </p:cBhvr>
                                      <p:to>
                                        <p:strVal val="visible"/>
                                      </p:to>
                                    </p:set>
                                    <p:animEffect transition="in" filter="barn(outVertical)">
                                      <p:cBhvr>
                                        <p:cTn id="41" dur="4000"/>
                                        <p:tgtEl>
                                          <p:spTgt spid="7"/>
                                        </p:tgtEl>
                                      </p:cBhvr>
                                    </p:animEffect>
                                  </p:childTnLst>
                                </p:cTn>
                              </p:par>
                              <p:par>
                                <p:cTn id="42" presetID="9" presetClass="emph" presetSubtype="0" nodeType="withEffect">
                                  <p:stCondLst>
                                    <p:cond delay="0"/>
                                  </p:stCondLst>
                                  <p:childTnLst>
                                    <p:set>
                                      <p:cBhvr rctx="PPT">
                                        <p:cTn id="43" dur="indefinite"/>
                                        <p:tgtEl>
                                          <p:spTgt spid="9"/>
                                        </p:tgtEl>
                                        <p:attrNameLst>
                                          <p:attrName>style.opacity</p:attrName>
                                        </p:attrNameLst>
                                      </p:cBhvr>
                                      <p:to>
                                        <p:strVal val="0"/>
                                      </p:to>
                                    </p:set>
                                    <p:animEffect filter="image" prLst="opacity: 0">
                                      <p:cBhvr rctx="IE">
                                        <p:cTn id="44"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3" grpId="0" animBg="1"/>
      <p:bldP spid="4" grpId="0" animBg="1"/>
      <p:bldP spid="4" grpId="1" animBg="1"/>
      <p:bldP spid="5" grpId="0" animBg="1"/>
      <p:bldP spid="5"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MANZANILLAA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11827"/>
            <a:ext cx="9144000" cy="5143500"/>
          </a:xfrm>
          <a:prstGeom prst="rect">
            <a:avLst/>
          </a:prstGeom>
          <a:noFill/>
          <a:ln>
            <a:noFill/>
          </a:ln>
        </p:spPr>
      </p:pic>
      <p:sp>
        <p:nvSpPr>
          <p:cNvPr id="3" name="2 Rectángulo"/>
          <p:cNvSpPr/>
          <p:nvPr/>
        </p:nvSpPr>
        <p:spPr>
          <a:xfrm>
            <a:off x="1763688" y="1347614"/>
            <a:ext cx="5688632" cy="2431435"/>
          </a:xfrm>
          <a:prstGeom prst="rect">
            <a:avLst/>
          </a:prstGeom>
        </p:spPr>
        <p:txBody>
          <a:bodyPr wrap="square">
            <a:spAutoFit/>
            <a:scene3d>
              <a:camera prst="obliqueBottomLeft"/>
              <a:lightRig rig="threePt" dir="t"/>
            </a:scene3d>
            <a:sp3d extrusionH="31750">
              <a:extrusionClr>
                <a:schemeClr val="tx1"/>
              </a:extrusionClr>
            </a:sp3d>
          </a:bodyPr>
          <a:lstStyle/>
          <a:p>
            <a:pPr algn="ctr"/>
            <a:r>
              <a:rPr lang="es-ES" sz="1600" dirty="0" smtClean="0">
                <a:solidFill>
                  <a:srgbClr val="502800"/>
                </a:solidFill>
                <a:latin typeface="Hobo Std" pitchFamily="34" charset="0"/>
              </a:rPr>
              <a:t>Propiedades </a:t>
            </a:r>
            <a:r>
              <a:rPr lang="es-ES" sz="1600" dirty="0">
                <a:solidFill>
                  <a:srgbClr val="502800"/>
                </a:solidFill>
                <a:latin typeface="Hobo Std" pitchFamily="34" charset="0"/>
              </a:rPr>
              <a:t>de la manzanilla para el sistema </a:t>
            </a:r>
            <a:r>
              <a:rPr lang="es-ES" sz="1600" dirty="0" smtClean="0">
                <a:solidFill>
                  <a:srgbClr val="502800"/>
                </a:solidFill>
                <a:latin typeface="Hobo Std" pitchFamily="34" charset="0"/>
              </a:rPr>
              <a:t>digestivo</a:t>
            </a:r>
          </a:p>
          <a:p>
            <a:pPr algn="ctr"/>
            <a:endParaRPr lang="es-ES" sz="1600" dirty="0">
              <a:solidFill>
                <a:srgbClr val="502800"/>
              </a:solidFill>
              <a:latin typeface="Hobo Std" pitchFamily="34" charset="0"/>
            </a:endParaRPr>
          </a:p>
          <a:p>
            <a:pPr algn="ctr"/>
            <a:r>
              <a:rPr lang="es-ES" sz="1200" dirty="0" smtClean="0">
                <a:solidFill>
                  <a:srgbClr val="502800"/>
                </a:solidFill>
                <a:latin typeface="Hobo Std" pitchFamily="34" charset="0"/>
              </a:rPr>
              <a:t>Las </a:t>
            </a:r>
            <a:r>
              <a:rPr lang="es-ES" sz="1200" dirty="0">
                <a:solidFill>
                  <a:srgbClr val="502800"/>
                </a:solidFill>
                <a:latin typeface="Hobo Std" pitchFamily="34" charset="0"/>
              </a:rPr>
              <a:t>propiedades medicinales de la manzanilla más conocidas y destacadas están vinculadas con el alivio de cualquier afección de los órganos del aparato digestivo, y es que cuenta con propiedades digestivas, carminativas, antiespasmódicas y </a:t>
            </a:r>
            <a:r>
              <a:rPr lang="es-ES" sz="1200" dirty="0" err="1">
                <a:solidFill>
                  <a:srgbClr val="502800"/>
                </a:solidFill>
                <a:latin typeface="Hobo Std" pitchFamily="34" charset="0"/>
              </a:rPr>
              <a:t>hepatobiliares</a:t>
            </a:r>
            <a:r>
              <a:rPr lang="es-ES" sz="1200" dirty="0">
                <a:solidFill>
                  <a:srgbClr val="502800"/>
                </a:solidFill>
                <a:latin typeface="Hobo Std" pitchFamily="34" charset="0"/>
              </a:rPr>
              <a:t>.</a:t>
            </a:r>
          </a:p>
          <a:p>
            <a:pPr algn="ctr"/>
            <a:r>
              <a:rPr lang="es-ES" sz="1200" dirty="0" smtClean="0">
                <a:solidFill>
                  <a:srgbClr val="502800"/>
                </a:solidFill>
                <a:latin typeface="Hobo Std" pitchFamily="34" charset="0"/>
              </a:rPr>
              <a:t>Es </a:t>
            </a:r>
            <a:r>
              <a:rPr lang="es-ES" sz="1200" dirty="0">
                <a:solidFill>
                  <a:srgbClr val="502800"/>
                </a:solidFill>
                <a:latin typeface="Hobo Std" pitchFamily="34" charset="0"/>
              </a:rPr>
              <a:t>especialmente buena para mejorar la digestión, favorecer la expulsión de los gases intestinales, aliviar dolores estomacales, evitar náuseas o vómitos y para el tratamiento de otras dolencias como cólicos, gastritis, úlceras gástricas, etc. Esto es posible también a la capacidad de la manzanilla para actuar como relajante muscular y su poder antiinflamatorio que puede ayudar a reducir la inflamación de las mucosas del estómago y el </a:t>
            </a:r>
            <a:r>
              <a:rPr lang="es-ES" sz="1200" dirty="0" smtClean="0">
                <a:solidFill>
                  <a:srgbClr val="502800"/>
                </a:solidFill>
                <a:latin typeface="Hobo Std" pitchFamily="34" charset="0"/>
              </a:rPr>
              <a:t>intestino.</a:t>
            </a:r>
            <a:endParaRPr lang="es-ES" sz="1200" dirty="0">
              <a:solidFill>
                <a:srgbClr val="502800"/>
              </a:solidFill>
              <a:latin typeface="Hobo Std" pitchFamily="34" charset="0"/>
            </a:endParaRPr>
          </a:p>
        </p:txBody>
      </p:sp>
    </p:spTree>
    <p:extLst>
      <p:ext uri="{BB962C8B-B14F-4D97-AF65-F5344CB8AC3E}">
        <p14:creationId xmlns:p14="http://schemas.microsoft.com/office/powerpoint/2010/main" val="3832197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 name="97 Imagen" descr="MANZANILLAA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2462" y="0"/>
            <a:ext cx="9144000" cy="5143500"/>
          </a:xfrm>
          <a:prstGeom prst="rect">
            <a:avLst/>
          </a:prstGeom>
          <a:noFill/>
          <a:ln>
            <a:noFill/>
          </a:ln>
        </p:spPr>
      </p:pic>
      <p:grpSp>
        <p:nvGrpSpPr>
          <p:cNvPr id="144" name="143 Grupo"/>
          <p:cNvGrpSpPr/>
          <p:nvPr/>
        </p:nvGrpSpPr>
        <p:grpSpPr>
          <a:xfrm>
            <a:off x="179512" y="72000"/>
            <a:ext cx="4428000" cy="5020022"/>
            <a:chOff x="179512" y="0"/>
            <a:chExt cx="4428000" cy="5143500"/>
          </a:xfrm>
        </p:grpSpPr>
        <p:grpSp>
          <p:nvGrpSpPr>
            <p:cNvPr id="145" name="144 Grupo"/>
            <p:cNvGrpSpPr/>
            <p:nvPr/>
          </p:nvGrpSpPr>
          <p:grpSpPr>
            <a:xfrm>
              <a:off x="179512" y="0"/>
              <a:ext cx="4428000" cy="5143500"/>
              <a:chOff x="251520" y="195486"/>
              <a:chExt cx="4208723" cy="4752528"/>
            </a:xfrm>
            <a:gradFill flip="none" rotWithShape="1">
              <a:gsLst>
                <a:gs pos="0">
                  <a:srgbClr val="FFFFFF">
                    <a:alpha val="62000"/>
                  </a:srgbClr>
                </a:gs>
                <a:gs pos="7001">
                  <a:srgbClr val="E6E6E6">
                    <a:lumMod val="0"/>
                    <a:lumOff val="100000"/>
                    <a:alpha val="82000"/>
                  </a:srgbClr>
                </a:gs>
                <a:gs pos="91000">
                  <a:srgbClr val="F79D3B">
                    <a:alpha val="64000"/>
                  </a:srgbClr>
                </a:gs>
                <a:gs pos="47000">
                  <a:srgbClr val="E6E6E6">
                    <a:alpha val="59000"/>
                    <a:lumMod val="34000"/>
                    <a:lumOff val="66000"/>
                  </a:srgbClr>
                </a:gs>
                <a:gs pos="85001">
                  <a:srgbClr val="F79D3B">
                    <a:alpha val="47000"/>
                  </a:srgbClr>
                </a:gs>
                <a:gs pos="100000">
                  <a:srgbClr val="E6E6E6">
                    <a:alpha val="53000"/>
                  </a:srgbClr>
                </a:gs>
              </a:gsLst>
              <a:path path="circle">
                <a:fillToRect l="100000" b="100000"/>
              </a:path>
              <a:tileRect t="-100000" r="-100000"/>
            </a:gradFill>
            <a:scene3d>
              <a:camera prst="orthographicFront"/>
              <a:lightRig rig="flat" dir="t"/>
            </a:scene3d>
          </p:grpSpPr>
          <p:sp>
            <p:nvSpPr>
              <p:cNvPr id="169" name="1 Rectángulo redondeado"/>
              <p:cNvSpPr/>
              <p:nvPr/>
            </p:nvSpPr>
            <p:spPr>
              <a:xfrm>
                <a:off x="1988506" y="2740834"/>
                <a:ext cx="926393" cy="69139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chemeClr val="accent1">
                  <a:lumMod val="40000"/>
                  <a:lumOff val="60000"/>
                  <a:alpha val="86000"/>
                </a:scheme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0" name="1 Rectángulo redondeado"/>
              <p:cNvSpPr/>
              <p:nvPr/>
            </p:nvSpPr>
            <p:spPr>
              <a:xfrm>
                <a:off x="251520" y="195486"/>
                <a:ext cx="1470485" cy="123682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52000">
                    <a:srgbClr val="832A8B">
                      <a:lumMod val="44000"/>
                      <a:lumOff val="56000"/>
                      <a:alpha val="75000"/>
                    </a:srgbClr>
                  </a:gs>
                  <a:gs pos="93333">
                    <a:srgbClr val="832A8B">
                      <a:alpha val="69000"/>
                      <a:lumMod val="32000"/>
                      <a:lumOff val="68000"/>
                    </a:srgbClr>
                  </a:gs>
                  <a:gs pos="5417">
                    <a:srgbClr val="7030A0">
                      <a:alpha val="54000"/>
                    </a:srgbClr>
                  </a:gs>
                </a:gsLst>
                <a:lin ang="16200000" scaled="1"/>
              </a:gra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1" name="1 Rectángulo redondeado"/>
              <p:cNvSpPr/>
              <p:nvPr/>
            </p:nvSpPr>
            <p:spPr>
              <a:xfrm rot="16362400">
                <a:off x="1856128" y="812548"/>
                <a:ext cx="942634" cy="1232988"/>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FFC000">
                  <a:alpha val="67000"/>
                </a:srgb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2" name="1 Rectángulo redondeado"/>
              <p:cNvSpPr/>
              <p:nvPr/>
            </p:nvSpPr>
            <p:spPr>
              <a:xfrm rot="5400000">
                <a:off x="462095" y="2257543"/>
                <a:ext cx="1154369" cy="1575519"/>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55000">
                    <a:srgbClr val="00A24A">
                      <a:alpha val="77000"/>
                    </a:srgbClr>
                  </a:gs>
                  <a:gs pos="5417">
                    <a:srgbClr val="00B050">
                      <a:lumMod val="19000"/>
                      <a:alpha val="69000"/>
                    </a:srgbClr>
                  </a:gs>
                  <a:gs pos="96000">
                    <a:srgbClr val="00B050">
                      <a:alpha val="61000"/>
                      <a:lumMod val="59000"/>
                      <a:lumOff val="41000"/>
                    </a:srgbClr>
                  </a:gs>
                </a:gsLst>
                <a:lin ang="16200000" scaled="1"/>
              </a:gra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3" name="1 Rectángulo redondeado"/>
              <p:cNvSpPr/>
              <p:nvPr/>
            </p:nvSpPr>
            <p:spPr>
              <a:xfrm>
                <a:off x="1872707" y="1958454"/>
                <a:ext cx="1157991"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4708B8">
                  <a:alpha val="62000"/>
                </a:srgb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4" name="1 Rectángulo redondeado"/>
              <p:cNvSpPr/>
              <p:nvPr/>
            </p:nvSpPr>
            <p:spPr>
              <a:xfrm>
                <a:off x="1756908" y="195486"/>
                <a:ext cx="926393" cy="69139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C87404">
                  <a:alpha val="72000"/>
                </a:srgb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5" name="1 Rectángulo redondeado"/>
              <p:cNvSpPr/>
              <p:nvPr/>
            </p:nvSpPr>
            <p:spPr>
              <a:xfrm>
                <a:off x="2799100" y="195486"/>
                <a:ext cx="673374" cy="898469"/>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88000">
                    <a:srgbClr val="D34F97"/>
                  </a:gs>
                  <a:gs pos="5417">
                    <a:srgbClr val="CC0066">
                      <a:lumMod val="35000"/>
                    </a:srgbClr>
                  </a:gs>
                  <a:gs pos="76000">
                    <a:srgbClr val="CC0066">
                      <a:alpha val="59000"/>
                    </a:srgbClr>
                  </a:gs>
                </a:gsLst>
                <a:lin ang="16200000" scaled="1"/>
              </a:gra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6" name="1 Rectángulo redondeado"/>
              <p:cNvSpPr/>
              <p:nvPr/>
            </p:nvSpPr>
            <p:spPr>
              <a:xfrm rot="5215465">
                <a:off x="3203870" y="1146017"/>
                <a:ext cx="1086434" cy="136048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7" name="1 Rectángulo redondeado"/>
              <p:cNvSpPr/>
              <p:nvPr/>
            </p:nvSpPr>
            <p:spPr>
              <a:xfrm>
                <a:off x="251520" y="1468160"/>
                <a:ext cx="775691" cy="999958"/>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8" name="1 Rectángulo redondeado"/>
              <p:cNvSpPr/>
              <p:nvPr/>
            </p:nvSpPr>
            <p:spPr>
              <a:xfrm>
                <a:off x="2914899" y="3013550"/>
                <a:ext cx="1470485" cy="123682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flip="none" rotWithShape="1">
                <a:gsLst>
                  <a:gs pos="88000">
                    <a:srgbClr val="D34F97"/>
                  </a:gs>
                  <a:gs pos="5417">
                    <a:srgbClr val="CC0066">
                      <a:lumMod val="35000"/>
                    </a:srgbClr>
                  </a:gs>
                  <a:gs pos="76000">
                    <a:srgbClr val="CC0066">
                      <a:alpha val="59000"/>
                    </a:srgbClr>
                  </a:gs>
                </a:gsLst>
                <a:lin ang="16200000" scaled="1"/>
                <a:tileRect/>
              </a:gra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9" name="1 Rectángulo redondeado"/>
              <p:cNvSpPr/>
              <p:nvPr/>
            </p:nvSpPr>
            <p:spPr>
              <a:xfrm>
                <a:off x="251521" y="3649887"/>
                <a:ext cx="1008112"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F79D3B">
                  <a:alpha val="77000"/>
                </a:srgb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0" name="1 Rectángulo redondeado"/>
              <p:cNvSpPr/>
              <p:nvPr/>
            </p:nvSpPr>
            <p:spPr>
              <a:xfrm rot="5621285">
                <a:off x="3486587" y="244353"/>
                <a:ext cx="1020920" cy="92639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55000">
                    <a:srgbClr val="00A24A">
                      <a:alpha val="77000"/>
                    </a:srgbClr>
                  </a:gs>
                  <a:gs pos="5417">
                    <a:srgbClr val="00B050">
                      <a:lumMod val="19000"/>
                      <a:alpha val="69000"/>
                    </a:srgbClr>
                  </a:gs>
                  <a:gs pos="96000">
                    <a:srgbClr val="00B050">
                      <a:alpha val="61000"/>
                      <a:lumMod val="59000"/>
                      <a:lumOff val="41000"/>
                    </a:srgbClr>
                  </a:gs>
                </a:gsLst>
                <a:lin ang="16200000" scaled="1"/>
              </a:gra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1" name="1 Rectángulo redondeado"/>
              <p:cNvSpPr/>
              <p:nvPr/>
            </p:nvSpPr>
            <p:spPr>
              <a:xfrm>
                <a:off x="1062114" y="1426237"/>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chemeClr val="accent1">
                  <a:lumMod val="40000"/>
                  <a:lumOff val="60000"/>
                  <a:alpha val="82000"/>
                </a:scheme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2" name="1 Rectángulo redondeado"/>
              <p:cNvSpPr/>
              <p:nvPr/>
            </p:nvSpPr>
            <p:spPr>
              <a:xfrm>
                <a:off x="3725493" y="2377213"/>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FFC000">
                  <a:alpha val="86000"/>
                </a:srgb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3" name="1 Rectángulo redondeado"/>
              <p:cNvSpPr/>
              <p:nvPr/>
            </p:nvSpPr>
            <p:spPr>
              <a:xfrm>
                <a:off x="3037383" y="2427734"/>
                <a:ext cx="600449" cy="57523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52000">
                    <a:srgbClr val="832A8B">
                      <a:lumMod val="44000"/>
                      <a:lumOff val="56000"/>
                      <a:alpha val="75000"/>
                    </a:srgbClr>
                  </a:gs>
                  <a:gs pos="93333">
                    <a:srgbClr val="832A8B">
                      <a:alpha val="69000"/>
                      <a:lumMod val="32000"/>
                      <a:lumOff val="68000"/>
                    </a:srgbClr>
                  </a:gs>
                  <a:gs pos="5417">
                    <a:srgbClr val="7030A0">
                      <a:alpha val="54000"/>
                    </a:srgbClr>
                  </a:gs>
                </a:gsLst>
                <a:lin ang="16200000" scaled="1"/>
              </a:gra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4" name="1 Rectángulo redondeado"/>
              <p:cNvSpPr/>
              <p:nvPr/>
            </p:nvSpPr>
            <p:spPr>
              <a:xfrm rot="5400000">
                <a:off x="1285600" y="1996810"/>
                <a:ext cx="363621" cy="578995"/>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55000">
                    <a:srgbClr val="C00000">
                      <a:alpha val="76000"/>
                    </a:srgbClr>
                  </a:gs>
                  <a:gs pos="5417">
                    <a:schemeClr val="accent2">
                      <a:lumMod val="50000"/>
                      <a:alpha val="77000"/>
                    </a:schemeClr>
                  </a:gs>
                  <a:gs pos="96000">
                    <a:srgbClr val="FF0000">
                      <a:alpha val="73000"/>
                    </a:srgbClr>
                  </a:gs>
                </a:gsLst>
                <a:lin ang="16200000" scaled="1"/>
              </a:gra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5" name="1 Rectángulo redondeado"/>
              <p:cNvSpPr/>
              <p:nvPr/>
            </p:nvSpPr>
            <p:spPr>
              <a:xfrm>
                <a:off x="1409511" y="3558982"/>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55000">
                    <a:srgbClr val="C00000">
                      <a:alpha val="76000"/>
                    </a:srgbClr>
                  </a:gs>
                  <a:gs pos="5417">
                    <a:schemeClr val="accent2">
                      <a:lumMod val="50000"/>
                      <a:alpha val="77000"/>
                    </a:schemeClr>
                  </a:gs>
                  <a:gs pos="96000">
                    <a:srgbClr val="FF0000">
                      <a:alpha val="73000"/>
                    </a:srgbClr>
                  </a:gs>
                </a:gsLst>
                <a:lin ang="16200000" scaled="1"/>
              </a:gra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6" name="1 Rectángulo redondeado"/>
              <p:cNvSpPr/>
              <p:nvPr/>
            </p:nvSpPr>
            <p:spPr>
              <a:xfrm>
                <a:off x="2568017" y="4266219"/>
                <a:ext cx="810594" cy="636337"/>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7" name="1 Rectángulo redondeado"/>
              <p:cNvSpPr/>
              <p:nvPr/>
            </p:nvSpPr>
            <p:spPr>
              <a:xfrm>
                <a:off x="251520" y="4377129"/>
                <a:ext cx="1008112" cy="54543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52000">
                    <a:srgbClr val="832A8B">
                      <a:lumMod val="44000"/>
                      <a:lumOff val="56000"/>
                      <a:alpha val="75000"/>
                    </a:srgbClr>
                  </a:gs>
                  <a:gs pos="93333">
                    <a:srgbClr val="832A8B">
                      <a:alpha val="69000"/>
                      <a:lumMod val="32000"/>
                      <a:lumOff val="68000"/>
                    </a:srgbClr>
                  </a:gs>
                  <a:gs pos="5417">
                    <a:srgbClr val="7030A0">
                      <a:alpha val="54000"/>
                    </a:srgbClr>
                  </a:gs>
                </a:gsLst>
                <a:lin ang="16200000" scaled="1"/>
              </a:gra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8" name="1 Rectángulo redondeado"/>
              <p:cNvSpPr/>
              <p:nvPr/>
            </p:nvSpPr>
            <p:spPr>
              <a:xfrm>
                <a:off x="3494306" y="4266219"/>
                <a:ext cx="861668"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55000">
                    <a:srgbClr val="00A24A">
                      <a:alpha val="77000"/>
                    </a:srgbClr>
                  </a:gs>
                  <a:gs pos="5417">
                    <a:srgbClr val="00B050">
                      <a:lumMod val="19000"/>
                      <a:alpha val="69000"/>
                    </a:srgbClr>
                  </a:gs>
                  <a:gs pos="96000">
                    <a:srgbClr val="00B050">
                      <a:alpha val="61000"/>
                      <a:lumMod val="59000"/>
                      <a:lumOff val="41000"/>
                    </a:srgbClr>
                  </a:gs>
                </a:gsLst>
                <a:lin ang="16200000" scaled="1"/>
              </a:gra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9" name="1 Rectángulo redondeado"/>
              <p:cNvSpPr/>
              <p:nvPr/>
            </p:nvSpPr>
            <p:spPr>
              <a:xfrm rot="5400000">
                <a:off x="2165723" y="3536099"/>
                <a:ext cx="688878" cy="694795"/>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0" name="1 Rectángulo redondeado"/>
              <p:cNvSpPr/>
              <p:nvPr/>
            </p:nvSpPr>
            <p:spPr>
              <a:xfrm>
                <a:off x="1294368" y="4220772"/>
                <a:ext cx="1157991"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4708B8">
                  <a:alpha val="82745"/>
                </a:srgb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46" name="145 Grupo"/>
            <p:cNvGrpSpPr/>
            <p:nvPr/>
          </p:nvGrpSpPr>
          <p:grpSpPr>
            <a:xfrm>
              <a:off x="179512" y="0"/>
              <a:ext cx="4428000" cy="5143500"/>
              <a:chOff x="251520" y="195486"/>
              <a:chExt cx="4208723" cy="4752528"/>
            </a:xfrm>
            <a:noFill/>
            <a:scene3d>
              <a:camera prst="orthographicFront"/>
              <a:lightRig rig="flat" dir="t"/>
            </a:scene3d>
          </p:grpSpPr>
          <p:sp>
            <p:nvSpPr>
              <p:cNvPr id="147" name="1 Rectángulo redondeado"/>
              <p:cNvSpPr/>
              <p:nvPr/>
            </p:nvSpPr>
            <p:spPr>
              <a:xfrm>
                <a:off x="251520" y="195486"/>
                <a:ext cx="1470485" cy="123682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8" name="1 Rectángulo redondeado"/>
              <p:cNvSpPr/>
              <p:nvPr/>
            </p:nvSpPr>
            <p:spPr>
              <a:xfrm rot="16362400">
                <a:off x="1856128" y="812548"/>
                <a:ext cx="942634" cy="1232988"/>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9" name="1 Rectángulo redondeado"/>
              <p:cNvSpPr/>
              <p:nvPr/>
            </p:nvSpPr>
            <p:spPr>
              <a:xfrm rot="5400000">
                <a:off x="462095" y="2257543"/>
                <a:ext cx="1154369" cy="1575519"/>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0" name="1 Rectángulo redondeado"/>
              <p:cNvSpPr/>
              <p:nvPr/>
            </p:nvSpPr>
            <p:spPr>
              <a:xfrm>
                <a:off x="1872707" y="1958454"/>
                <a:ext cx="1157991"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1" name="1 Rectángulo redondeado"/>
              <p:cNvSpPr/>
              <p:nvPr/>
            </p:nvSpPr>
            <p:spPr>
              <a:xfrm>
                <a:off x="1756908" y="195486"/>
                <a:ext cx="926393" cy="69139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2" name="1 Rectángulo redondeado"/>
              <p:cNvSpPr/>
              <p:nvPr/>
            </p:nvSpPr>
            <p:spPr>
              <a:xfrm>
                <a:off x="2799100" y="195486"/>
                <a:ext cx="673374" cy="898469"/>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3" name="1 Rectángulo redondeado"/>
              <p:cNvSpPr/>
              <p:nvPr/>
            </p:nvSpPr>
            <p:spPr>
              <a:xfrm rot="5215465">
                <a:off x="3203870" y="1146017"/>
                <a:ext cx="1086434" cy="136048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4" name="1 Rectángulo redondeado"/>
              <p:cNvSpPr/>
              <p:nvPr/>
            </p:nvSpPr>
            <p:spPr>
              <a:xfrm>
                <a:off x="251520" y="1468160"/>
                <a:ext cx="775691" cy="999958"/>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5" name="1 Rectángulo redondeado"/>
              <p:cNvSpPr/>
              <p:nvPr/>
            </p:nvSpPr>
            <p:spPr>
              <a:xfrm>
                <a:off x="2914899" y="3013550"/>
                <a:ext cx="1470485" cy="123682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6" name="1 Rectángulo redondeado"/>
              <p:cNvSpPr/>
              <p:nvPr/>
            </p:nvSpPr>
            <p:spPr>
              <a:xfrm>
                <a:off x="1988506" y="2740834"/>
                <a:ext cx="926393" cy="69139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7" name="1 Rectángulo redondeado"/>
              <p:cNvSpPr/>
              <p:nvPr/>
            </p:nvSpPr>
            <p:spPr>
              <a:xfrm>
                <a:off x="251521" y="3649887"/>
                <a:ext cx="1008112"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8" name="1 Rectángulo redondeado"/>
              <p:cNvSpPr/>
              <p:nvPr/>
            </p:nvSpPr>
            <p:spPr>
              <a:xfrm rot="5621285">
                <a:off x="3486587" y="244353"/>
                <a:ext cx="1020920" cy="92639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9" name="1 Rectángulo redondeado"/>
              <p:cNvSpPr/>
              <p:nvPr/>
            </p:nvSpPr>
            <p:spPr>
              <a:xfrm>
                <a:off x="1062114" y="1426237"/>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0" name="1 Rectángulo redondeado"/>
              <p:cNvSpPr/>
              <p:nvPr/>
            </p:nvSpPr>
            <p:spPr>
              <a:xfrm>
                <a:off x="3725493" y="2377213"/>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1" name="1 Rectángulo redondeado"/>
              <p:cNvSpPr/>
              <p:nvPr/>
            </p:nvSpPr>
            <p:spPr>
              <a:xfrm>
                <a:off x="3037383" y="2427734"/>
                <a:ext cx="600449" cy="57523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2" name="1 Rectángulo redondeado"/>
              <p:cNvSpPr/>
              <p:nvPr/>
            </p:nvSpPr>
            <p:spPr>
              <a:xfrm rot="5400000">
                <a:off x="1285600" y="1996810"/>
                <a:ext cx="363621" cy="578995"/>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no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3" name="1 Rectángulo redondeado"/>
              <p:cNvSpPr/>
              <p:nvPr/>
            </p:nvSpPr>
            <p:spPr>
              <a:xfrm>
                <a:off x="1409511" y="3558982"/>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4" name="1 Rectángulo redondeado"/>
              <p:cNvSpPr/>
              <p:nvPr/>
            </p:nvSpPr>
            <p:spPr>
              <a:xfrm>
                <a:off x="2568017" y="4266219"/>
                <a:ext cx="810594" cy="636337"/>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5" name="1 Rectángulo redondeado"/>
              <p:cNvSpPr/>
              <p:nvPr/>
            </p:nvSpPr>
            <p:spPr>
              <a:xfrm>
                <a:off x="251520" y="4377129"/>
                <a:ext cx="1008112" cy="54543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6" name="1 Rectángulo redondeado"/>
              <p:cNvSpPr/>
              <p:nvPr/>
            </p:nvSpPr>
            <p:spPr>
              <a:xfrm>
                <a:off x="3494306" y="4266219"/>
                <a:ext cx="861668"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7" name="1 Rectángulo redondeado"/>
              <p:cNvSpPr/>
              <p:nvPr/>
            </p:nvSpPr>
            <p:spPr>
              <a:xfrm rot="5400000">
                <a:off x="2165723" y="3536099"/>
                <a:ext cx="688878" cy="694795"/>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8" name="1 Rectángulo redondeado"/>
              <p:cNvSpPr/>
              <p:nvPr/>
            </p:nvSpPr>
            <p:spPr>
              <a:xfrm>
                <a:off x="1294368" y="4220772"/>
                <a:ext cx="1157991"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91" name="190 Grupo"/>
          <p:cNvGrpSpPr/>
          <p:nvPr/>
        </p:nvGrpSpPr>
        <p:grpSpPr>
          <a:xfrm flipH="1">
            <a:off x="4716000" y="72000"/>
            <a:ext cx="4428000" cy="5038377"/>
            <a:chOff x="179512" y="0"/>
            <a:chExt cx="4428000" cy="5143500"/>
          </a:xfrm>
        </p:grpSpPr>
        <p:grpSp>
          <p:nvGrpSpPr>
            <p:cNvPr id="218" name="217 Grupo"/>
            <p:cNvGrpSpPr/>
            <p:nvPr/>
          </p:nvGrpSpPr>
          <p:grpSpPr>
            <a:xfrm>
              <a:off x="179512" y="0"/>
              <a:ext cx="4428000" cy="5143500"/>
              <a:chOff x="251520" y="195486"/>
              <a:chExt cx="4208723" cy="4752528"/>
            </a:xfrm>
            <a:gradFill flip="none" rotWithShape="1">
              <a:gsLst>
                <a:gs pos="0">
                  <a:srgbClr val="FFFFFF">
                    <a:alpha val="62000"/>
                  </a:srgbClr>
                </a:gs>
                <a:gs pos="7001">
                  <a:srgbClr val="E6E6E6">
                    <a:lumMod val="0"/>
                    <a:lumOff val="100000"/>
                    <a:alpha val="82000"/>
                  </a:srgbClr>
                </a:gs>
                <a:gs pos="91000">
                  <a:srgbClr val="F79D3B">
                    <a:alpha val="64000"/>
                  </a:srgbClr>
                </a:gs>
                <a:gs pos="47000">
                  <a:srgbClr val="E6E6E6">
                    <a:alpha val="59000"/>
                    <a:lumMod val="34000"/>
                    <a:lumOff val="66000"/>
                  </a:srgbClr>
                </a:gs>
                <a:gs pos="85001">
                  <a:srgbClr val="F79D3B">
                    <a:alpha val="47000"/>
                  </a:srgbClr>
                </a:gs>
                <a:gs pos="100000">
                  <a:srgbClr val="E6E6E6">
                    <a:alpha val="53000"/>
                  </a:srgbClr>
                </a:gs>
              </a:gsLst>
              <a:path path="circle">
                <a:fillToRect l="100000" b="100000"/>
              </a:path>
              <a:tileRect t="-100000" r="-100000"/>
            </a:gradFill>
            <a:scene3d>
              <a:camera prst="orthographicFront"/>
              <a:lightRig rig="flat" dir="t"/>
            </a:scene3d>
          </p:grpSpPr>
          <p:sp>
            <p:nvSpPr>
              <p:cNvPr id="242" name="1 Rectángulo redondeado"/>
              <p:cNvSpPr/>
              <p:nvPr/>
            </p:nvSpPr>
            <p:spPr>
              <a:xfrm>
                <a:off x="1988506" y="2740834"/>
                <a:ext cx="926393" cy="69139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chemeClr val="accent1">
                  <a:lumMod val="40000"/>
                  <a:lumOff val="60000"/>
                  <a:alpha val="86000"/>
                </a:scheme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3" name="1 Rectángulo redondeado"/>
              <p:cNvSpPr/>
              <p:nvPr/>
            </p:nvSpPr>
            <p:spPr>
              <a:xfrm>
                <a:off x="251520" y="195486"/>
                <a:ext cx="1470485" cy="123682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52000">
                    <a:srgbClr val="832A8B">
                      <a:lumMod val="44000"/>
                      <a:lumOff val="56000"/>
                      <a:alpha val="75000"/>
                    </a:srgbClr>
                  </a:gs>
                  <a:gs pos="93333">
                    <a:srgbClr val="832A8B">
                      <a:alpha val="69000"/>
                      <a:lumMod val="32000"/>
                      <a:lumOff val="68000"/>
                    </a:srgbClr>
                  </a:gs>
                  <a:gs pos="5417">
                    <a:srgbClr val="7030A0">
                      <a:alpha val="54000"/>
                    </a:srgbClr>
                  </a:gs>
                </a:gsLst>
                <a:lin ang="16200000" scaled="1"/>
              </a:gra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4" name="1 Rectángulo redondeado"/>
              <p:cNvSpPr/>
              <p:nvPr/>
            </p:nvSpPr>
            <p:spPr>
              <a:xfrm rot="16362400">
                <a:off x="1856128" y="812548"/>
                <a:ext cx="942634" cy="1232988"/>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FFC000">
                  <a:alpha val="67000"/>
                </a:srgb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5" name="1 Rectángulo redondeado"/>
              <p:cNvSpPr/>
              <p:nvPr/>
            </p:nvSpPr>
            <p:spPr>
              <a:xfrm rot="5400000">
                <a:off x="462095" y="2257543"/>
                <a:ext cx="1154369" cy="1575519"/>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55000">
                    <a:srgbClr val="00A24A">
                      <a:alpha val="77000"/>
                    </a:srgbClr>
                  </a:gs>
                  <a:gs pos="5417">
                    <a:srgbClr val="00B050">
                      <a:lumMod val="19000"/>
                      <a:alpha val="69000"/>
                    </a:srgbClr>
                  </a:gs>
                  <a:gs pos="96000">
                    <a:srgbClr val="00B050">
                      <a:alpha val="61000"/>
                      <a:lumMod val="59000"/>
                      <a:lumOff val="41000"/>
                    </a:srgbClr>
                  </a:gs>
                </a:gsLst>
                <a:lin ang="16200000" scaled="1"/>
              </a:gra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6" name="1 Rectángulo redondeado"/>
              <p:cNvSpPr/>
              <p:nvPr/>
            </p:nvSpPr>
            <p:spPr>
              <a:xfrm>
                <a:off x="1872707" y="1958454"/>
                <a:ext cx="1157991"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4708B8">
                  <a:alpha val="62000"/>
                </a:srgb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7" name="1 Rectángulo redondeado"/>
              <p:cNvSpPr/>
              <p:nvPr/>
            </p:nvSpPr>
            <p:spPr>
              <a:xfrm>
                <a:off x="1756908" y="195486"/>
                <a:ext cx="926393" cy="69139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C87404">
                  <a:alpha val="72000"/>
                </a:srgb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8" name="1 Rectángulo redondeado"/>
              <p:cNvSpPr/>
              <p:nvPr/>
            </p:nvSpPr>
            <p:spPr>
              <a:xfrm>
                <a:off x="2799100" y="195486"/>
                <a:ext cx="673374" cy="898469"/>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88000">
                    <a:srgbClr val="D34F97"/>
                  </a:gs>
                  <a:gs pos="5417">
                    <a:srgbClr val="CC0066">
                      <a:lumMod val="35000"/>
                    </a:srgbClr>
                  </a:gs>
                  <a:gs pos="76000">
                    <a:srgbClr val="CC0066">
                      <a:alpha val="59000"/>
                    </a:srgbClr>
                  </a:gs>
                </a:gsLst>
                <a:lin ang="16200000" scaled="1"/>
              </a:gra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9" name="1 Rectángulo redondeado"/>
              <p:cNvSpPr/>
              <p:nvPr/>
            </p:nvSpPr>
            <p:spPr>
              <a:xfrm rot="5215465">
                <a:off x="3203870" y="1146017"/>
                <a:ext cx="1086434" cy="136048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0" name="1 Rectángulo redondeado"/>
              <p:cNvSpPr/>
              <p:nvPr/>
            </p:nvSpPr>
            <p:spPr>
              <a:xfrm>
                <a:off x="251520" y="1468160"/>
                <a:ext cx="775691" cy="999958"/>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1" name="1 Rectángulo redondeado"/>
              <p:cNvSpPr/>
              <p:nvPr/>
            </p:nvSpPr>
            <p:spPr>
              <a:xfrm>
                <a:off x="2914899" y="3013550"/>
                <a:ext cx="1470485" cy="123682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flip="none" rotWithShape="1">
                <a:gsLst>
                  <a:gs pos="88000">
                    <a:srgbClr val="D34F97"/>
                  </a:gs>
                  <a:gs pos="5417">
                    <a:srgbClr val="CC0066">
                      <a:lumMod val="35000"/>
                    </a:srgbClr>
                  </a:gs>
                  <a:gs pos="76000">
                    <a:srgbClr val="CC0066">
                      <a:alpha val="59000"/>
                    </a:srgbClr>
                  </a:gs>
                </a:gsLst>
                <a:lin ang="16200000" scaled="1"/>
                <a:tileRect/>
              </a:gra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2" name="1 Rectángulo redondeado"/>
              <p:cNvSpPr/>
              <p:nvPr/>
            </p:nvSpPr>
            <p:spPr>
              <a:xfrm>
                <a:off x="251521" y="3649887"/>
                <a:ext cx="1008112"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F79D3B">
                  <a:alpha val="77000"/>
                </a:srgb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3" name="1 Rectángulo redondeado"/>
              <p:cNvSpPr/>
              <p:nvPr/>
            </p:nvSpPr>
            <p:spPr>
              <a:xfrm rot="5621285">
                <a:off x="3486587" y="244353"/>
                <a:ext cx="1020920" cy="92639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55000">
                    <a:srgbClr val="00A24A">
                      <a:alpha val="77000"/>
                    </a:srgbClr>
                  </a:gs>
                  <a:gs pos="5417">
                    <a:srgbClr val="00B050">
                      <a:lumMod val="19000"/>
                      <a:alpha val="69000"/>
                    </a:srgbClr>
                  </a:gs>
                  <a:gs pos="96000">
                    <a:srgbClr val="00B050">
                      <a:alpha val="61000"/>
                      <a:lumMod val="59000"/>
                      <a:lumOff val="41000"/>
                    </a:srgbClr>
                  </a:gs>
                </a:gsLst>
                <a:lin ang="16200000" scaled="1"/>
              </a:gra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4" name="1 Rectángulo redondeado"/>
              <p:cNvSpPr/>
              <p:nvPr/>
            </p:nvSpPr>
            <p:spPr>
              <a:xfrm>
                <a:off x="1062114" y="1426237"/>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chemeClr val="accent1">
                  <a:lumMod val="40000"/>
                  <a:lumOff val="60000"/>
                  <a:alpha val="82000"/>
                </a:scheme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5" name="1 Rectángulo redondeado"/>
              <p:cNvSpPr/>
              <p:nvPr/>
            </p:nvSpPr>
            <p:spPr>
              <a:xfrm>
                <a:off x="3725493" y="2377213"/>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FFC000">
                  <a:alpha val="86000"/>
                </a:srgb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6" name="1 Rectángulo redondeado"/>
              <p:cNvSpPr/>
              <p:nvPr/>
            </p:nvSpPr>
            <p:spPr>
              <a:xfrm>
                <a:off x="3037383" y="2427734"/>
                <a:ext cx="600449" cy="57523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52000">
                    <a:srgbClr val="832A8B">
                      <a:lumMod val="44000"/>
                      <a:lumOff val="56000"/>
                      <a:alpha val="75000"/>
                    </a:srgbClr>
                  </a:gs>
                  <a:gs pos="93333">
                    <a:srgbClr val="832A8B">
                      <a:alpha val="69000"/>
                      <a:lumMod val="32000"/>
                      <a:lumOff val="68000"/>
                    </a:srgbClr>
                  </a:gs>
                  <a:gs pos="5417">
                    <a:srgbClr val="7030A0">
                      <a:alpha val="54000"/>
                    </a:srgbClr>
                  </a:gs>
                </a:gsLst>
                <a:lin ang="16200000" scaled="1"/>
              </a:gra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7" name="1 Rectángulo redondeado"/>
              <p:cNvSpPr/>
              <p:nvPr/>
            </p:nvSpPr>
            <p:spPr>
              <a:xfrm rot="5400000">
                <a:off x="1285600" y="1996810"/>
                <a:ext cx="363621" cy="578995"/>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55000">
                    <a:srgbClr val="C00000">
                      <a:alpha val="76000"/>
                    </a:srgbClr>
                  </a:gs>
                  <a:gs pos="5417">
                    <a:schemeClr val="accent2">
                      <a:lumMod val="50000"/>
                      <a:alpha val="77000"/>
                    </a:schemeClr>
                  </a:gs>
                  <a:gs pos="96000">
                    <a:srgbClr val="FF0000">
                      <a:alpha val="73000"/>
                    </a:srgbClr>
                  </a:gs>
                </a:gsLst>
                <a:lin ang="16200000" scaled="1"/>
              </a:gra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8" name="1 Rectángulo redondeado"/>
              <p:cNvSpPr/>
              <p:nvPr/>
            </p:nvSpPr>
            <p:spPr>
              <a:xfrm>
                <a:off x="1409511" y="3558982"/>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55000">
                    <a:srgbClr val="C00000">
                      <a:alpha val="76000"/>
                    </a:srgbClr>
                  </a:gs>
                  <a:gs pos="5417">
                    <a:schemeClr val="accent2">
                      <a:lumMod val="50000"/>
                      <a:alpha val="77000"/>
                    </a:schemeClr>
                  </a:gs>
                  <a:gs pos="96000">
                    <a:srgbClr val="FF0000">
                      <a:alpha val="73000"/>
                    </a:srgbClr>
                  </a:gs>
                </a:gsLst>
                <a:lin ang="16200000" scaled="1"/>
              </a:gra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9" name="1 Rectángulo redondeado"/>
              <p:cNvSpPr/>
              <p:nvPr/>
            </p:nvSpPr>
            <p:spPr>
              <a:xfrm>
                <a:off x="2568017" y="4266219"/>
                <a:ext cx="810594" cy="636337"/>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0" name="1 Rectángulo redondeado"/>
              <p:cNvSpPr/>
              <p:nvPr/>
            </p:nvSpPr>
            <p:spPr>
              <a:xfrm>
                <a:off x="251520" y="4377129"/>
                <a:ext cx="1008112" cy="54543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52000">
                    <a:srgbClr val="832A8B">
                      <a:lumMod val="44000"/>
                      <a:lumOff val="56000"/>
                      <a:alpha val="75000"/>
                    </a:srgbClr>
                  </a:gs>
                  <a:gs pos="93333">
                    <a:srgbClr val="832A8B">
                      <a:alpha val="69000"/>
                      <a:lumMod val="32000"/>
                      <a:lumOff val="68000"/>
                    </a:srgbClr>
                  </a:gs>
                  <a:gs pos="5417">
                    <a:srgbClr val="7030A0">
                      <a:alpha val="54000"/>
                    </a:srgbClr>
                  </a:gs>
                </a:gsLst>
                <a:lin ang="16200000" scaled="1"/>
              </a:gra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1" name="1 Rectángulo redondeado"/>
              <p:cNvSpPr/>
              <p:nvPr/>
            </p:nvSpPr>
            <p:spPr>
              <a:xfrm>
                <a:off x="3494306" y="4266219"/>
                <a:ext cx="861668"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55000">
                    <a:srgbClr val="00A24A">
                      <a:alpha val="77000"/>
                    </a:srgbClr>
                  </a:gs>
                  <a:gs pos="5417">
                    <a:srgbClr val="00B050">
                      <a:lumMod val="19000"/>
                      <a:alpha val="69000"/>
                    </a:srgbClr>
                  </a:gs>
                  <a:gs pos="96000">
                    <a:srgbClr val="00B050">
                      <a:alpha val="61000"/>
                      <a:lumMod val="59000"/>
                      <a:lumOff val="41000"/>
                    </a:srgbClr>
                  </a:gs>
                </a:gsLst>
                <a:lin ang="16200000" scaled="1"/>
              </a:gra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2" name="1 Rectángulo redondeado"/>
              <p:cNvSpPr/>
              <p:nvPr/>
            </p:nvSpPr>
            <p:spPr>
              <a:xfrm rot="5400000">
                <a:off x="2165723" y="3536099"/>
                <a:ext cx="688878" cy="694795"/>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3" name="1 Rectángulo redondeado"/>
              <p:cNvSpPr/>
              <p:nvPr/>
            </p:nvSpPr>
            <p:spPr>
              <a:xfrm>
                <a:off x="1294368" y="4220772"/>
                <a:ext cx="1157991"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4708B8">
                  <a:alpha val="82745"/>
                </a:srgb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19" name="218 Grupo"/>
            <p:cNvGrpSpPr/>
            <p:nvPr/>
          </p:nvGrpSpPr>
          <p:grpSpPr>
            <a:xfrm>
              <a:off x="179512" y="0"/>
              <a:ext cx="4428000" cy="5143500"/>
              <a:chOff x="251520" y="195486"/>
              <a:chExt cx="4208723" cy="4752528"/>
            </a:xfrm>
            <a:noFill/>
            <a:scene3d>
              <a:camera prst="orthographicFront"/>
              <a:lightRig rig="flat" dir="t"/>
            </a:scene3d>
          </p:grpSpPr>
          <p:sp>
            <p:nvSpPr>
              <p:cNvPr id="220" name="1 Rectángulo redondeado"/>
              <p:cNvSpPr/>
              <p:nvPr/>
            </p:nvSpPr>
            <p:spPr>
              <a:xfrm>
                <a:off x="251520" y="195486"/>
                <a:ext cx="1470485" cy="123682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1" name="1 Rectángulo redondeado"/>
              <p:cNvSpPr/>
              <p:nvPr/>
            </p:nvSpPr>
            <p:spPr>
              <a:xfrm rot="16362400">
                <a:off x="1856128" y="812548"/>
                <a:ext cx="942634" cy="1232988"/>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2" name="1 Rectángulo redondeado"/>
              <p:cNvSpPr/>
              <p:nvPr/>
            </p:nvSpPr>
            <p:spPr>
              <a:xfrm rot="5400000">
                <a:off x="462095" y="2257543"/>
                <a:ext cx="1154369" cy="1575519"/>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3" name="1 Rectángulo redondeado"/>
              <p:cNvSpPr/>
              <p:nvPr/>
            </p:nvSpPr>
            <p:spPr>
              <a:xfrm>
                <a:off x="1872707" y="1958454"/>
                <a:ext cx="1157991"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4" name="1 Rectángulo redondeado"/>
              <p:cNvSpPr/>
              <p:nvPr/>
            </p:nvSpPr>
            <p:spPr>
              <a:xfrm>
                <a:off x="1756908" y="195486"/>
                <a:ext cx="926393" cy="69139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5" name="1 Rectángulo redondeado"/>
              <p:cNvSpPr/>
              <p:nvPr/>
            </p:nvSpPr>
            <p:spPr>
              <a:xfrm>
                <a:off x="2799100" y="195486"/>
                <a:ext cx="673374" cy="898469"/>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6" name="1 Rectángulo redondeado"/>
              <p:cNvSpPr/>
              <p:nvPr/>
            </p:nvSpPr>
            <p:spPr>
              <a:xfrm rot="5215465">
                <a:off x="3203870" y="1146017"/>
                <a:ext cx="1086434" cy="136048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7" name="1 Rectángulo redondeado"/>
              <p:cNvSpPr/>
              <p:nvPr/>
            </p:nvSpPr>
            <p:spPr>
              <a:xfrm>
                <a:off x="251520" y="1468160"/>
                <a:ext cx="775691" cy="999958"/>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8" name="1 Rectángulo redondeado"/>
              <p:cNvSpPr/>
              <p:nvPr/>
            </p:nvSpPr>
            <p:spPr>
              <a:xfrm>
                <a:off x="2914899" y="3013550"/>
                <a:ext cx="1470485" cy="123682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9" name="1 Rectángulo redondeado"/>
              <p:cNvSpPr/>
              <p:nvPr/>
            </p:nvSpPr>
            <p:spPr>
              <a:xfrm>
                <a:off x="1988506" y="2740834"/>
                <a:ext cx="926393" cy="69139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0" name="1 Rectángulo redondeado"/>
              <p:cNvSpPr/>
              <p:nvPr/>
            </p:nvSpPr>
            <p:spPr>
              <a:xfrm>
                <a:off x="251521" y="3649887"/>
                <a:ext cx="1008112"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1" name="1 Rectángulo redondeado"/>
              <p:cNvSpPr/>
              <p:nvPr/>
            </p:nvSpPr>
            <p:spPr>
              <a:xfrm rot="5621285">
                <a:off x="3486587" y="244353"/>
                <a:ext cx="1020920" cy="92639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2" name="1 Rectángulo redondeado"/>
              <p:cNvSpPr/>
              <p:nvPr/>
            </p:nvSpPr>
            <p:spPr>
              <a:xfrm>
                <a:off x="1062114" y="1426237"/>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3" name="1 Rectángulo redondeado"/>
              <p:cNvSpPr/>
              <p:nvPr/>
            </p:nvSpPr>
            <p:spPr>
              <a:xfrm>
                <a:off x="3725493" y="2377213"/>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4" name="1 Rectángulo redondeado"/>
              <p:cNvSpPr/>
              <p:nvPr/>
            </p:nvSpPr>
            <p:spPr>
              <a:xfrm>
                <a:off x="3037383" y="2427734"/>
                <a:ext cx="600449" cy="57523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5" name="1 Rectángulo redondeado"/>
              <p:cNvSpPr/>
              <p:nvPr/>
            </p:nvSpPr>
            <p:spPr>
              <a:xfrm rot="5400000">
                <a:off x="1285600" y="1996810"/>
                <a:ext cx="363621" cy="578995"/>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no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6" name="1 Rectángulo redondeado"/>
              <p:cNvSpPr/>
              <p:nvPr/>
            </p:nvSpPr>
            <p:spPr>
              <a:xfrm>
                <a:off x="1409511" y="3558982"/>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7" name="1 Rectángulo redondeado"/>
              <p:cNvSpPr/>
              <p:nvPr/>
            </p:nvSpPr>
            <p:spPr>
              <a:xfrm>
                <a:off x="2568017" y="4266219"/>
                <a:ext cx="810594" cy="636337"/>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8" name="1 Rectángulo redondeado"/>
              <p:cNvSpPr/>
              <p:nvPr/>
            </p:nvSpPr>
            <p:spPr>
              <a:xfrm>
                <a:off x="251520" y="4377129"/>
                <a:ext cx="1008112" cy="54543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9" name="1 Rectángulo redondeado"/>
              <p:cNvSpPr/>
              <p:nvPr/>
            </p:nvSpPr>
            <p:spPr>
              <a:xfrm>
                <a:off x="3494306" y="4266219"/>
                <a:ext cx="861668"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0" name="1 Rectángulo redondeado"/>
              <p:cNvSpPr/>
              <p:nvPr/>
            </p:nvSpPr>
            <p:spPr>
              <a:xfrm rot="5400000">
                <a:off x="2165723" y="3536099"/>
                <a:ext cx="688878" cy="694795"/>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1" name="1 Rectángulo redondeado"/>
              <p:cNvSpPr/>
              <p:nvPr/>
            </p:nvSpPr>
            <p:spPr>
              <a:xfrm>
                <a:off x="1294368" y="4220772"/>
                <a:ext cx="1157991"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0800" cap="rnd" cmpd="dbl">
                <a:gradFill>
                  <a:gsLst>
                    <a:gs pos="0">
                      <a:srgbClr val="CCCCFF"/>
                    </a:gs>
                    <a:gs pos="17999">
                      <a:srgbClr val="99CCFF"/>
                    </a:gs>
                    <a:gs pos="36000">
                      <a:srgbClr val="9966FF"/>
                    </a:gs>
                    <a:gs pos="61000">
                      <a:srgbClr val="CC99FF"/>
                    </a:gs>
                    <a:gs pos="82001">
                      <a:srgbClr val="99CCFF"/>
                    </a:gs>
                    <a:gs pos="100000">
                      <a:srgbClr val="CCCCFF"/>
                    </a:gs>
                  </a:gsLst>
                  <a:lin ang="5400000" scaled="0"/>
                </a:gradFill>
                <a:prstDash val="sysDash"/>
              </a:ln>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pic>
        <p:nvPicPr>
          <p:cNvPr id="97" name="96 Imagen" descr="BENEFICIOS DE CONSUMIR MANZANILL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324528" cy="5268085"/>
          </a:xfrm>
          <a:prstGeom prst="rect">
            <a:avLst/>
          </a:prstGeom>
          <a:noFill/>
          <a:ln>
            <a:noFill/>
          </a:ln>
        </p:spPr>
      </p:pic>
    </p:spTree>
    <p:extLst>
      <p:ext uri="{BB962C8B-B14F-4D97-AF65-F5344CB8AC3E}">
        <p14:creationId xmlns:p14="http://schemas.microsoft.com/office/powerpoint/2010/main" val="1133123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98"/>
                                        </p:tgtEl>
                                        <p:attrNameLst>
                                          <p:attrName>style.visibility</p:attrName>
                                        </p:attrNameLst>
                                      </p:cBhvr>
                                      <p:to>
                                        <p:strVal val="visible"/>
                                      </p:to>
                                    </p:set>
                                    <p:animEffect transition="in" filter="barn(outVertical)">
                                      <p:cBhvr>
                                        <p:cTn id="7" dur="3250"/>
                                        <p:tgtEl>
                                          <p:spTgt spid="98"/>
                                        </p:tgtEl>
                                      </p:cBhvr>
                                    </p:animEffect>
                                  </p:childTnLst>
                                </p:cTn>
                              </p:par>
                              <p:par>
                                <p:cTn id="8" presetID="23" presetClass="entr" presetSubtype="288" fill="hold" nodeType="withEffect">
                                  <p:stCondLst>
                                    <p:cond delay="0"/>
                                  </p:stCondLst>
                                  <p:childTnLst>
                                    <p:set>
                                      <p:cBhvr>
                                        <p:cTn id="9" dur="1" fill="hold">
                                          <p:stCondLst>
                                            <p:cond delay="0"/>
                                          </p:stCondLst>
                                        </p:cTn>
                                        <p:tgtEl>
                                          <p:spTgt spid="98"/>
                                        </p:tgtEl>
                                        <p:attrNameLst>
                                          <p:attrName>style.visibility</p:attrName>
                                        </p:attrNameLst>
                                      </p:cBhvr>
                                      <p:to>
                                        <p:strVal val="visible"/>
                                      </p:to>
                                    </p:set>
                                    <p:anim calcmode="lin" valueType="num">
                                      <p:cBhvr>
                                        <p:cTn id="10" dur="3250" fill="hold"/>
                                        <p:tgtEl>
                                          <p:spTgt spid="98"/>
                                        </p:tgtEl>
                                        <p:attrNameLst>
                                          <p:attrName>ppt_w</p:attrName>
                                        </p:attrNameLst>
                                      </p:cBhvr>
                                      <p:tavLst>
                                        <p:tav tm="0">
                                          <p:val>
                                            <p:strVal val="4/3*#ppt_w"/>
                                          </p:val>
                                        </p:tav>
                                        <p:tav tm="100000">
                                          <p:val>
                                            <p:strVal val="#ppt_w"/>
                                          </p:val>
                                        </p:tav>
                                      </p:tavLst>
                                    </p:anim>
                                    <p:anim calcmode="lin" valueType="num">
                                      <p:cBhvr>
                                        <p:cTn id="11" dur="3250" fill="hold"/>
                                        <p:tgtEl>
                                          <p:spTgt spid="98"/>
                                        </p:tgtEl>
                                        <p:attrNameLst>
                                          <p:attrName>ppt_h</p:attrName>
                                        </p:attrNameLst>
                                      </p:cBhvr>
                                      <p:tavLst>
                                        <p:tav tm="0">
                                          <p:val>
                                            <p:strVal val="4/3*#ppt_h"/>
                                          </p:val>
                                        </p:tav>
                                        <p:tav tm="100000">
                                          <p:val>
                                            <p:strVal val="#ppt_h"/>
                                          </p:val>
                                        </p:tav>
                                      </p:tavLst>
                                    </p:anim>
                                  </p:childTnLst>
                                </p:cTn>
                              </p:par>
                              <p:par>
                                <p:cTn id="12" presetID="9" presetClass="emph" presetSubtype="0" nodeType="withEffect">
                                  <p:stCondLst>
                                    <p:cond delay="0"/>
                                  </p:stCondLst>
                                  <p:childTnLst>
                                    <p:set>
                                      <p:cBhvr rctx="PPT">
                                        <p:cTn id="13" dur="indefinite"/>
                                        <p:tgtEl>
                                          <p:spTgt spid="97"/>
                                        </p:tgtEl>
                                        <p:attrNameLst>
                                          <p:attrName>style.opacity</p:attrName>
                                        </p:attrNameLst>
                                      </p:cBhvr>
                                      <p:to>
                                        <p:strVal val="0"/>
                                      </p:to>
                                    </p:set>
                                    <p:animEffect filter="image" prLst="opacity: 0">
                                      <p:cBhvr rctx="IE">
                                        <p:cTn id="14" dur="indefinite"/>
                                        <p:tgtEl>
                                          <p:spTgt spid="97"/>
                                        </p:tgtEl>
                                      </p:cBhvr>
                                    </p:animEffect>
                                  </p:childTnLst>
                                </p:cTn>
                              </p:par>
                              <p:par>
                                <p:cTn id="15" presetID="17" presetClass="exit" presetSubtype="8" fill="hold" nodeType="withEffect">
                                  <p:stCondLst>
                                    <p:cond delay="0"/>
                                  </p:stCondLst>
                                  <p:childTnLst>
                                    <p:anim calcmode="lin" valueType="num">
                                      <p:cBhvr>
                                        <p:cTn id="16" dur="3250"/>
                                        <p:tgtEl>
                                          <p:spTgt spid="144"/>
                                        </p:tgtEl>
                                        <p:attrNameLst>
                                          <p:attrName>ppt_x</p:attrName>
                                        </p:attrNameLst>
                                      </p:cBhvr>
                                      <p:tavLst>
                                        <p:tav tm="0">
                                          <p:val>
                                            <p:strVal val="ppt_x"/>
                                          </p:val>
                                        </p:tav>
                                        <p:tav tm="100000">
                                          <p:val>
                                            <p:strVal val="ppt_x-ppt_w/2"/>
                                          </p:val>
                                        </p:tav>
                                      </p:tavLst>
                                    </p:anim>
                                    <p:anim calcmode="lin" valueType="num">
                                      <p:cBhvr>
                                        <p:cTn id="17" dur="3250"/>
                                        <p:tgtEl>
                                          <p:spTgt spid="144"/>
                                        </p:tgtEl>
                                        <p:attrNameLst>
                                          <p:attrName>ppt_y</p:attrName>
                                        </p:attrNameLst>
                                      </p:cBhvr>
                                      <p:tavLst>
                                        <p:tav tm="0">
                                          <p:val>
                                            <p:strVal val="ppt_y"/>
                                          </p:val>
                                        </p:tav>
                                        <p:tav tm="100000">
                                          <p:val>
                                            <p:strVal val="ppt_y"/>
                                          </p:val>
                                        </p:tav>
                                      </p:tavLst>
                                    </p:anim>
                                    <p:anim calcmode="lin" valueType="num">
                                      <p:cBhvr>
                                        <p:cTn id="18" dur="3250"/>
                                        <p:tgtEl>
                                          <p:spTgt spid="144"/>
                                        </p:tgtEl>
                                        <p:attrNameLst>
                                          <p:attrName>ppt_w</p:attrName>
                                        </p:attrNameLst>
                                      </p:cBhvr>
                                      <p:tavLst>
                                        <p:tav tm="0">
                                          <p:val>
                                            <p:strVal val="ppt_w"/>
                                          </p:val>
                                        </p:tav>
                                        <p:tav tm="100000">
                                          <p:val>
                                            <p:fltVal val="0"/>
                                          </p:val>
                                        </p:tav>
                                      </p:tavLst>
                                    </p:anim>
                                    <p:anim calcmode="lin" valueType="num">
                                      <p:cBhvr>
                                        <p:cTn id="19" dur="3250"/>
                                        <p:tgtEl>
                                          <p:spTgt spid="144"/>
                                        </p:tgtEl>
                                        <p:attrNameLst>
                                          <p:attrName>ppt_h</p:attrName>
                                        </p:attrNameLst>
                                      </p:cBhvr>
                                      <p:tavLst>
                                        <p:tav tm="0">
                                          <p:val>
                                            <p:strVal val="ppt_h"/>
                                          </p:val>
                                        </p:tav>
                                        <p:tav tm="100000">
                                          <p:val>
                                            <p:strVal val="ppt_h"/>
                                          </p:val>
                                        </p:tav>
                                      </p:tavLst>
                                    </p:anim>
                                    <p:set>
                                      <p:cBhvr>
                                        <p:cTn id="20" dur="1" fill="hold">
                                          <p:stCondLst>
                                            <p:cond delay="3249"/>
                                          </p:stCondLst>
                                        </p:cTn>
                                        <p:tgtEl>
                                          <p:spTgt spid="144"/>
                                        </p:tgtEl>
                                        <p:attrNameLst>
                                          <p:attrName>style.visibility</p:attrName>
                                        </p:attrNameLst>
                                      </p:cBhvr>
                                      <p:to>
                                        <p:strVal val="hidden"/>
                                      </p:to>
                                    </p:set>
                                  </p:childTnLst>
                                </p:cTn>
                              </p:par>
                              <p:par>
                                <p:cTn id="21" presetID="17" presetClass="exit" presetSubtype="2" fill="hold" nodeType="withEffect">
                                  <p:stCondLst>
                                    <p:cond delay="0"/>
                                  </p:stCondLst>
                                  <p:childTnLst>
                                    <p:anim calcmode="lin" valueType="num">
                                      <p:cBhvr>
                                        <p:cTn id="22" dur="3250"/>
                                        <p:tgtEl>
                                          <p:spTgt spid="191"/>
                                        </p:tgtEl>
                                        <p:attrNameLst>
                                          <p:attrName>ppt_x</p:attrName>
                                        </p:attrNameLst>
                                      </p:cBhvr>
                                      <p:tavLst>
                                        <p:tav tm="0">
                                          <p:val>
                                            <p:strVal val="ppt_x"/>
                                          </p:val>
                                        </p:tav>
                                        <p:tav tm="100000">
                                          <p:val>
                                            <p:strVal val="ppt_x+ppt_w/2"/>
                                          </p:val>
                                        </p:tav>
                                      </p:tavLst>
                                    </p:anim>
                                    <p:anim calcmode="lin" valueType="num">
                                      <p:cBhvr>
                                        <p:cTn id="23" dur="3250"/>
                                        <p:tgtEl>
                                          <p:spTgt spid="191"/>
                                        </p:tgtEl>
                                        <p:attrNameLst>
                                          <p:attrName>ppt_y</p:attrName>
                                        </p:attrNameLst>
                                      </p:cBhvr>
                                      <p:tavLst>
                                        <p:tav tm="0">
                                          <p:val>
                                            <p:strVal val="ppt_y"/>
                                          </p:val>
                                        </p:tav>
                                        <p:tav tm="100000">
                                          <p:val>
                                            <p:strVal val="ppt_y"/>
                                          </p:val>
                                        </p:tav>
                                      </p:tavLst>
                                    </p:anim>
                                    <p:anim calcmode="lin" valueType="num">
                                      <p:cBhvr>
                                        <p:cTn id="24" dur="3250"/>
                                        <p:tgtEl>
                                          <p:spTgt spid="191"/>
                                        </p:tgtEl>
                                        <p:attrNameLst>
                                          <p:attrName>ppt_w</p:attrName>
                                        </p:attrNameLst>
                                      </p:cBhvr>
                                      <p:tavLst>
                                        <p:tav tm="0">
                                          <p:val>
                                            <p:strVal val="ppt_w"/>
                                          </p:val>
                                        </p:tav>
                                        <p:tav tm="100000">
                                          <p:val>
                                            <p:fltVal val="0"/>
                                          </p:val>
                                        </p:tav>
                                      </p:tavLst>
                                    </p:anim>
                                    <p:anim calcmode="lin" valueType="num">
                                      <p:cBhvr>
                                        <p:cTn id="25" dur="3250"/>
                                        <p:tgtEl>
                                          <p:spTgt spid="191"/>
                                        </p:tgtEl>
                                        <p:attrNameLst>
                                          <p:attrName>ppt_h</p:attrName>
                                        </p:attrNameLst>
                                      </p:cBhvr>
                                      <p:tavLst>
                                        <p:tav tm="0">
                                          <p:val>
                                            <p:strVal val="ppt_h"/>
                                          </p:val>
                                        </p:tav>
                                        <p:tav tm="100000">
                                          <p:val>
                                            <p:strVal val="ppt_h"/>
                                          </p:val>
                                        </p:tav>
                                      </p:tavLst>
                                    </p:anim>
                                    <p:set>
                                      <p:cBhvr>
                                        <p:cTn id="26" dur="1" fill="hold">
                                          <p:stCondLst>
                                            <p:cond delay="3249"/>
                                          </p:stCondLst>
                                        </p:cTn>
                                        <p:tgtEl>
                                          <p:spTgt spid="19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 name="377 Imagen" descr="Diapositiva1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43811" y="-24946"/>
            <a:ext cx="9195359" cy="5161624"/>
          </a:xfrm>
          <a:prstGeom prst="rect">
            <a:avLst/>
          </a:prstGeom>
          <a:noFill/>
          <a:ln>
            <a:noFill/>
          </a:ln>
          <a:effectLst/>
        </p:spPr>
      </p:pic>
      <p:grpSp>
        <p:nvGrpSpPr>
          <p:cNvPr id="2" name="1 Grupo"/>
          <p:cNvGrpSpPr/>
          <p:nvPr/>
        </p:nvGrpSpPr>
        <p:grpSpPr>
          <a:xfrm>
            <a:off x="288000" y="0"/>
            <a:ext cx="8532440" cy="5143500"/>
            <a:chOff x="288000" y="0"/>
            <a:chExt cx="8532440" cy="5143500"/>
          </a:xfrm>
          <a:gradFill>
            <a:gsLst>
              <a:gs pos="40414">
                <a:srgbClr val="FFC000"/>
              </a:gs>
              <a:gs pos="16000">
                <a:srgbClr val="FF6600"/>
              </a:gs>
              <a:gs pos="25000">
                <a:srgbClr val="FFCCA4">
                  <a:lumMod val="32000"/>
                  <a:lumOff val="68000"/>
                </a:srgbClr>
              </a:gs>
              <a:gs pos="96000">
                <a:srgbClr val="FFFF00">
                  <a:lumMod val="0"/>
                  <a:lumOff val="100000"/>
                </a:srgbClr>
              </a:gs>
              <a:gs pos="82000">
                <a:srgbClr val="FFC000"/>
              </a:gs>
              <a:gs pos="71000">
                <a:srgbClr val="C00000"/>
              </a:gs>
            </a:gsLst>
            <a:path path="circle">
              <a:fillToRect l="50000" t="50000" r="50000" b="50000"/>
            </a:path>
          </a:gradFill>
          <a:effectLst/>
          <a:scene3d>
            <a:camera prst="orthographicFront"/>
            <a:lightRig rig="flood" dir="t">
              <a:rot lat="0" lon="0" rev="14400000"/>
            </a:lightRig>
          </a:scene3d>
        </p:grpSpPr>
        <p:grpSp>
          <p:nvGrpSpPr>
            <p:cNvPr id="3" name="2 Grupo"/>
            <p:cNvGrpSpPr/>
            <p:nvPr/>
          </p:nvGrpSpPr>
          <p:grpSpPr>
            <a:xfrm>
              <a:off x="288000" y="0"/>
              <a:ext cx="8532440" cy="5143500"/>
              <a:chOff x="251520" y="0"/>
              <a:chExt cx="8532440" cy="5143500"/>
            </a:xfrm>
            <a:grpFill/>
          </p:grpSpPr>
          <p:grpSp>
            <p:nvGrpSpPr>
              <p:cNvPr id="50" name="49 Grupo"/>
              <p:cNvGrpSpPr/>
              <p:nvPr/>
            </p:nvGrpSpPr>
            <p:grpSpPr>
              <a:xfrm>
                <a:off x="251520" y="0"/>
                <a:ext cx="8532440" cy="5143500"/>
                <a:chOff x="-144016" y="-504000"/>
                <a:chExt cx="9540048" cy="6316110"/>
              </a:xfrm>
              <a:grpFill/>
            </p:grpSpPr>
            <p:sp>
              <p:nvSpPr>
                <p:cNvPr id="52" name="51 Elipse"/>
                <p:cNvSpPr/>
                <p:nvPr/>
              </p:nvSpPr>
              <p:spPr>
                <a:xfrm>
                  <a:off x="683568" y="-4525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Elipse"/>
                <p:cNvSpPr/>
                <p:nvPr/>
              </p:nvSpPr>
              <p:spPr>
                <a:xfrm>
                  <a:off x="1224000"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Elipse"/>
                <p:cNvSpPr/>
                <p:nvPr/>
              </p:nvSpPr>
              <p:spPr>
                <a:xfrm>
                  <a:off x="1763688"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Elipse"/>
                <p:cNvSpPr/>
                <p:nvPr/>
              </p:nvSpPr>
              <p:spPr>
                <a:xfrm>
                  <a:off x="2844000" y="-2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Elipse"/>
                <p:cNvSpPr/>
                <p:nvPr/>
              </p:nvSpPr>
              <p:spPr>
                <a:xfrm>
                  <a:off x="3347864" y="-1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Elipse"/>
                <p:cNvSpPr/>
                <p:nvPr/>
              </p:nvSpPr>
              <p:spPr>
                <a:xfrm>
                  <a:off x="3851920" y="7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Elipse"/>
                <p:cNvSpPr/>
                <p:nvPr/>
              </p:nvSpPr>
              <p:spPr>
                <a:xfrm>
                  <a:off x="4320000" y="2674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Elipse"/>
                <p:cNvSpPr/>
                <p:nvPr/>
              </p:nvSpPr>
              <p:spPr>
                <a:xfrm>
                  <a:off x="4788024" y="48351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Elipse"/>
                <p:cNvSpPr/>
                <p:nvPr/>
              </p:nvSpPr>
              <p:spPr>
                <a:xfrm>
                  <a:off x="5292080"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Elipse"/>
                <p:cNvSpPr/>
                <p:nvPr/>
              </p:nvSpPr>
              <p:spPr>
                <a:xfrm>
                  <a:off x="5760000" y="98757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Elipse"/>
                <p:cNvSpPr/>
                <p:nvPr/>
              </p:nvSpPr>
              <p:spPr>
                <a:xfrm>
                  <a:off x="216000" y="-25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Elipse"/>
                <p:cNvSpPr/>
                <p:nvPr/>
              </p:nvSpPr>
              <p:spPr>
                <a:xfrm>
                  <a:off x="-108000" y="1954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Elipse"/>
                <p:cNvSpPr/>
                <p:nvPr/>
              </p:nvSpPr>
              <p:spPr>
                <a:xfrm>
                  <a:off x="-144016"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Elipse"/>
                <p:cNvSpPr/>
                <p:nvPr/>
              </p:nvSpPr>
              <p:spPr>
                <a:xfrm>
                  <a:off x="72000" y="11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Elipse"/>
                <p:cNvSpPr/>
                <p:nvPr/>
              </p:nvSpPr>
              <p:spPr>
                <a:xfrm>
                  <a:off x="323528" y="163564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Elipse"/>
                <p:cNvSpPr/>
                <p:nvPr/>
              </p:nvSpPr>
              <p:spPr>
                <a:xfrm>
                  <a:off x="683568" y="20676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Elipse"/>
                <p:cNvSpPr/>
                <p:nvPr/>
              </p:nvSpPr>
              <p:spPr>
                <a:xfrm>
                  <a:off x="1043608" y="242773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Elipse"/>
                <p:cNvSpPr/>
                <p:nvPr/>
              </p:nvSpPr>
              <p:spPr>
                <a:xfrm>
                  <a:off x="1440000" y="28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Elipse"/>
                <p:cNvSpPr/>
                <p:nvPr/>
              </p:nvSpPr>
              <p:spPr>
                <a:xfrm>
                  <a:off x="1872000" y="314781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Elipse"/>
                <p:cNvSpPr/>
                <p:nvPr/>
              </p:nvSpPr>
              <p:spPr>
                <a:xfrm>
                  <a:off x="2304000" y="345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Elipse"/>
                <p:cNvSpPr/>
                <p:nvPr/>
              </p:nvSpPr>
              <p:spPr>
                <a:xfrm>
                  <a:off x="6228184" y="127560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Elipse"/>
                <p:cNvSpPr/>
                <p:nvPr/>
              </p:nvSpPr>
              <p:spPr>
                <a:xfrm>
                  <a:off x="6660232" y="15636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Elipse"/>
                <p:cNvSpPr/>
                <p:nvPr/>
              </p:nvSpPr>
              <p:spPr>
                <a:xfrm>
                  <a:off x="7092280" y="18516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Elipse"/>
                <p:cNvSpPr/>
                <p:nvPr/>
              </p:nvSpPr>
              <p:spPr>
                <a:xfrm>
                  <a:off x="7524328" y="221171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Elipse"/>
                <p:cNvSpPr/>
                <p:nvPr/>
              </p:nvSpPr>
              <p:spPr>
                <a:xfrm>
                  <a:off x="7884368" y="257175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Elipse"/>
                <p:cNvSpPr/>
                <p:nvPr/>
              </p:nvSpPr>
              <p:spPr>
                <a:xfrm>
                  <a:off x="2736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Elipse"/>
                <p:cNvSpPr/>
                <p:nvPr/>
              </p:nvSpPr>
              <p:spPr>
                <a:xfrm>
                  <a:off x="8280000" y="293179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Elipse"/>
                <p:cNvSpPr/>
                <p:nvPr/>
              </p:nvSpPr>
              <p:spPr>
                <a:xfrm>
                  <a:off x="3203848" y="403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Elipse"/>
                <p:cNvSpPr/>
                <p:nvPr/>
              </p:nvSpPr>
              <p:spPr>
                <a:xfrm>
                  <a:off x="3635896"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Elipse"/>
                <p:cNvSpPr/>
                <p:nvPr/>
              </p:nvSpPr>
              <p:spPr>
                <a:xfrm>
                  <a:off x="8604448" y="33638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Elipse"/>
                <p:cNvSpPr/>
                <p:nvPr/>
              </p:nvSpPr>
              <p:spPr>
                <a:xfrm>
                  <a:off x="4139952" y="453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Elipse"/>
                <p:cNvSpPr/>
                <p:nvPr/>
              </p:nvSpPr>
              <p:spPr>
                <a:xfrm>
                  <a:off x="4608000" y="47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Elipse"/>
                <p:cNvSpPr/>
                <p:nvPr/>
              </p:nvSpPr>
              <p:spPr>
                <a:xfrm>
                  <a:off x="5112000" y="496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Elipse"/>
                <p:cNvSpPr/>
                <p:nvPr/>
              </p:nvSpPr>
              <p:spPr>
                <a:xfrm>
                  <a:off x="8892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Elipse"/>
                <p:cNvSpPr/>
                <p:nvPr/>
              </p:nvSpPr>
              <p:spPr>
                <a:xfrm>
                  <a:off x="5652120" y="51435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Elipse"/>
                <p:cNvSpPr/>
                <p:nvPr/>
              </p:nvSpPr>
              <p:spPr>
                <a:xfrm>
                  <a:off x="6156176" y="530805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Elipse"/>
                <p:cNvSpPr/>
                <p:nvPr/>
              </p:nvSpPr>
              <p:spPr>
                <a:xfrm>
                  <a:off x="6660232"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Elipse"/>
                <p:cNvSpPr/>
                <p:nvPr/>
              </p:nvSpPr>
              <p:spPr>
                <a:xfrm>
                  <a:off x="7200000"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Elipse"/>
                <p:cNvSpPr/>
                <p:nvPr/>
              </p:nvSpPr>
              <p:spPr>
                <a:xfrm>
                  <a:off x="7740352"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Elipse"/>
                <p:cNvSpPr/>
                <p:nvPr/>
              </p:nvSpPr>
              <p:spPr>
                <a:xfrm>
                  <a:off x="8244408"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Elipse"/>
                <p:cNvSpPr/>
                <p:nvPr/>
              </p:nvSpPr>
              <p:spPr>
                <a:xfrm>
                  <a:off x="8748464" y="529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Elipse"/>
                <p:cNvSpPr/>
                <p:nvPr/>
              </p:nvSpPr>
              <p:spPr>
                <a:xfrm>
                  <a:off x="9108000" y="484193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Elipse"/>
                <p:cNvSpPr/>
                <p:nvPr/>
              </p:nvSpPr>
              <p:spPr>
                <a:xfrm>
                  <a:off x="9072000"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51" name="50 Elipse"/>
              <p:cNvSpPr/>
              <p:nvPr/>
            </p:nvSpPr>
            <p:spPr>
              <a:xfrm>
                <a:off x="2483768" y="72000"/>
                <a:ext cx="257610" cy="234558"/>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 name="3 Grupo"/>
            <p:cNvGrpSpPr/>
            <p:nvPr/>
          </p:nvGrpSpPr>
          <p:grpSpPr>
            <a:xfrm rot="336727">
              <a:off x="1298414" y="928975"/>
              <a:ext cx="6345056" cy="3240360"/>
              <a:chOff x="251520" y="0"/>
              <a:chExt cx="8532440" cy="5143500"/>
            </a:xfrm>
            <a:grpFill/>
          </p:grpSpPr>
          <p:grpSp>
            <p:nvGrpSpPr>
              <p:cNvPr id="5" name="4 Grupo"/>
              <p:cNvGrpSpPr/>
              <p:nvPr/>
            </p:nvGrpSpPr>
            <p:grpSpPr>
              <a:xfrm>
                <a:off x="251520" y="0"/>
                <a:ext cx="8532440" cy="5143500"/>
                <a:chOff x="-144016" y="-504000"/>
                <a:chExt cx="9540048" cy="6316110"/>
              </a:xfrm>
              <a:grpFill/>
            </p:grpSpPr>
            <p:sp>
              <p:nvSpPr>
                <p:cNvPr id="7" name="6 Elipse"/>
                <p:cNvSpPr/>
                <p:nvPr/>
              </p:nvSpPr>
              <p:spPr>
                <a:xfrm>
                  <a:off x="683568" y="-4525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1224000"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1763688"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2844000" y="-2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3347864" y="-1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3851920" y="7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4320000" y="2674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4788024" y="48351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5292080"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5760000" y="98757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216000" y="-25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108000" y="1954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144016"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72000" y="11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323528" y="163564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683568" y="20676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a:off x="1043608" y="242773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lipse"/>
                <p:cNvSpPr/>
                <p:nvPr/>
              </p:nvSpPr>
              <p:spPr>
                <a:xfrm>
                  <a:off x="1440000" y="28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lipse"/>
                <p:cNvSpPr/>
                <p:nvPr/>
              </p:nvSpPr>
              <p:spPr>
                <a:xfrm>
                  <a:off x="1872000" y="314781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lipse"/>
                <p:cNvSpPr/>
                <p:nvPr/>
              </p:nvSpPr>
              <p:spPr>
                <a:xfrm>
                  <a:off x="2304000" y="345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lipse"/>
                <p:cNvSpPr/>
                <p:nvPr/>
              </p:nvSpPr>
              <p:spPr>
                <a:xfrm>
                  <a:off x="6228184" y="127560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lipse"/>
                <p:cNvSpPr/>
                <p:nvPr/>
              </p:nvSpPr>
              <p:spPr>
                <a:xfrm>
                  <a:off x="6660232" y="15636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a:off x="7092280" y="18516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7524328" y="221171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7884368" y="257175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lipse"/>
                <p:cNvSpPr/>
                <p:nvPr/>
              </p:nvSpPr>
              <p:spPr>
                <a:xfrm>
                  <a:off x="2736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lipse"/>
                <p:cNvSpPr/>
                <p:nvPr/>
              </p:nvSpPr>
              <p:spPr>
                <a:xfrm>
                  <a:off x="8280000" y="293179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lipse"/>
                <p:cNvSpPr/>
                <p:nvPr/>
              </p:nvSpPr>
              <p:spPr>
                <a:xfrm>
                  <a:off x="3203848" y="403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lipse"/>
                <p:cNvSpPr/>
                <p:nvPr/>
              </p:nvSpPr>
              <p:spPr>
                <a:xfrm>
                  <a:off x="3635896"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lipse"/>
                <p:cNvSpPr/>
                <p:nvPr/>
              </p:nvSpPr>
              <p:spPr>
                <a:xfrm>
                  <a:off x="8604448" y="33638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lipse"/>
                <p:cNvSpPr/>
                <p:nvPr/>
              </p:nvSpPr>
              <p:spPr>
                <a:xfrm>
                  <a:off x="4139952" y="453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Elipse"/>
                <p:cNvSpPr/>
                <p:nvPr/>
              </p:nvSpPr>
              <p:spPr>
                <a:xfrm>
                  <a:off x="4608000" y="47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Elipse"/>
                <p:cNvSpPr/>
                <p:nvPr/>
              </p:nvSpPr>
              <p:spPr>
                <a:xfrm>
                  <a:off x="5112000" y="496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Elipse"/>
                <p:cNvSpPr/>
                <p:nvPr/>
              </p:nvSpPr>
              <p:spPr>
                <a:xfrm>
                  <a:off x="8892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Elipse"/>
                <p:cNvSpPr/>
                <p:nvPr/>
              </p:nvSpPr>
              <p:spPr>
                <a:xfrm>
                  <a:off x="5652120" y="51435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Elipse"/>
                <p:cNvSpPr/>
                <p:nvPr/>
              </p:nvSpPr>
              <p:spPr>
                <a:xfrm>
                  <a:off x="6156176" y="530805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Elipse"/>
                <p:cNvSpPr/>
                <p:nvPr/>
              </p:nvSpPr>
              <p:spPr>
                <a:xfrm>
                  <a:off x="6660232"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Elipse"/>
                <p:cNvSpPr/>
                <p:nvPr/>
              </p:nvSpPr>
              <p:spPr>
                <a:xfrm>
                  <a:off x="7200000"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Elipse"/>
                <p:cNvSpPr/>
                <p:nvPr/>
              </p:nvSpPr>
              <p:spPr>
                <a:xfrm>
                  <a:off x="7740352"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Elipse"/>
                <p:cNvSpPr/>
                <p:nvPr/>
              </p:nvSpPr>
              <p:spPr>
                <a:xfrm>
                  <a:off x="8244408"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Elipse"/>
                <p:cNvSpPr/>
                <p:nvPr/>
              </p:nvSpPr>
              <p:spPr>
                <a:xfrm>
                  <a:off x="8748464" y="529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Elipse"/>
                <p:cNvSpPr/>
                <p:nvPr/>
              </p:nvSpPr>
              <p:spPr>
                <a:xfrm>
                  <a:off x="9108000" y="484193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Elipse"/>
                <p:cNvSpPr/>
                <p:nvPr/>
              </p:nvSpPr>
              <p:spPr>
                <a:xfrm>
                  <a:off x="9072000"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6" name="5 Elipse"/>
              <p:cNvSpPr/>
              <p:nvPr/>
            </p:nvSpPr>
            <p:spPr>
              <a:xfrm>
                <a:off x="2483768" y="72000"/>
                <a:ext cx="257610" cy="234558"/>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95" name="94 Grupo"/>
          <p:cNvGrpSpPr/>
          <p:nvPr/>
        </p:nvGrpSpPr>
        <p:grpSpPr>
          <a:xfrm>
            <a:off x="323528" y="0"/>
            <a:ext cx="8532440" cy="5143500"/>
            <a:chOff x="288000" y="0"/>
            <a:chExt cx="8532440" cy="5143500"/>
          </a:xfrm>
          <a:gradFill>
            <a:gsLst>
              <a:gs pos="40414">
                <a:srgbClr val="FFC000"/>
              </a:gs>
              <a:gs pos="16000">
                <a:srgbClr val="FF6600"/>
              </a:gs>
              <a:gs pos="25000">
                <a:srgbClr val="FFCCA4">
                  <a:lumMod val="32000"/>
                  <a:lumOff val="68000"/>
                </a:srgbClr>
              </a:gs>
              <a:gs pos="96000">
                <a:srgbClr val="FFFF00">
                  <a:lumMod val="0"/>
                  <a:lumOff val="100000"/>
                </a:srgbClr>
              </a:gs>
              <a:gs pos="82000">
                <a:srgbClr val="FFC000"/>
              </a:gs>
              <a:gs pos="71000">
                <a:srgbClr val="C00000"/>
              </a:gs>
            </a:gsLst>
            <a:path path="circle">
              <a:fillToRect l="50000" t="50000" r="50000" b="50000"/>
            </a:path>
          </a:gradFill>
          <a:effectLst/>
          <a:scene3d>
            <a:camera prst="orthographicFront"/>
            <a:lightRig rig="flood" dir="t">
              <a:rot lat="0" lon="0" rev="14400000"/>
            </a:lightRig>
          </a:scene3d>
        </p:grpSpPr>
        <p:grpSp>
          <p:nvGrpSpPr>
            <p:cNvPr id="96" name="95 Grupo"/>
            <p:cNvGrpSpPr/>
            <p:nvPr/>
          </p:nvGrpSpPr>
          <p:grpSpPr>
            <a:xfrm>
              <a:off x="288000" y="0"/>
              <a:ext cx="8532440" cy="5143500"/>
              <a:chOff x="251520" y="0"/>
              <a:chExt cx="8532440" cy="5143500"/>
            </a:xfrm>
            <a:grpFill/>
          </p:grpSpPr>
          <p:grpSp>
            <p:nvGrpSpPr>
              <p:cNvPr id="143" name="142 Grupo"/>
              <p:cNvGrpSpPr/>
              <p:nvPr/>
            </p:nvGrpSpPr>
            <p:grpSpPr>
              <a:xfrm>
                <a:off x="251520" y="0"/>
                <a:ext cx="8532440" cy="5143500"/>
                <a:chOff x="-144016" y="-504000"/>
                <a:chExt cx="9540048" cy="6316110"/>
              </a:xfrm>
              <a:grpFill/>
            </p:grpSpPr>
            <p:sp>
              <p:nvSpPr>
                <p:cNvPr id="145" name="144 Elipse"/>
                <p:cNvSpPr/>
                <p:nvPr/>
              </p:nvSpPr>
              <p:spPr>
                <a:xfrm>
                  <a:off x="683568" y="-4525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6" name="145 Elipse"/>
                <p:cNvSpPr/>
                <p:nvPr/>
              </p:nvSpPr>
              <p:spPr>
                <a:xfrm>
                  <a:off x="1224000"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7" name="146 Elipse"/>
                <p:cNvSpPr/>
                <p:nvPr/>
              </p:nvSpPr>
              <p:spPr>
                <a:xfrm>
                  <a:off x="1763688"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8" name="147 Elipse"/>
                <p:cNvSpPr/>
                <p:nvPr/>
              </p:nvSpPr>
              <p:spPr>
                <a:xfrm>
                  <a:off x="2844000" y="-2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9" name="148 Elipse"/>
                <p:cNvSpPr/>
                <p:nvPr/>
              </p:nvSpPr>
              <p:spPr>
                <a:xfrm>
                  <a:off x="3347864" y="-1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0" name="149 Elipse"/>
                <p:cNvSpPr/>
                <p:nvPr/>
              </p:nvSpPr>
              <p:spPr>
                <a:xfrm>
                  <a:off x="3851920" y="7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1" name="150 Elipse"/>
                <p:cNvSpPr/>
                <p:nvPr/>
              </p:nvSpPr>
              <p:spPr>
                <a:xfrm>
                  <a:off x="4320000" y="2674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2" name="151 Elipse"/>
                <p:cNvSpPr/>
                <p:nvPr/>
              </p:nvSpPr>
              <p:spPr>
                <a:xfrm>
                  <a:off x="4788024" y="48351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3" name="152 Elipse"/>
                <p:cNvSpPr/>
                <p:nvPr/>
              </p:nvSpPr>
              <p:spPr>
                <a:xfrm>
                  <a:off x="5292080"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4" name="153 Elipse"/>
                <p:cNvSpPr/>
                <p:nvPr/>
              </p:nvSpPr>
              <p:spPr>
                <a:xfrm>
                  <a:off x="5760000" y="98757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5" name="154 Elipse"/>
                <p:cNvSpPr/>
                <p:nvPr/>
              </p:nvSpPr>
              <p:spPr>
                <a:xfrm>
                  <a:off x="216000" y="-25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6" name="155 Elipse"/>
                <p:cNvSpPr/>
                <p:nvPr/>
              </p:nvSpPr>
              <p:spPr>
                <a:xfrm>
                  <a:off x="-108000" y="1954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7" name="156 Elipse"/>
                <p:cNvSpPr/>
                <p:nvPr/>
              </p:nvSpPr>
              <p:spPr>
                <a:xfrm>
                  <a:off x="-144016"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8" name="157 Elipse"/>
                <p:cNvSpPr/>
                <p:nvPr/>
              </p:nvSpPr>
              <p:spPr>
                <a:xfrm>
                  <a:off x="72000" y="11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9" name="158 Elipse"/>
                <p:cNvSpPr/>
                <p:nvPr/>
              </p:nvSpPr>
              <p:spPr>
                <a:xfrm>
                  <a:off x="323528" y="163564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0" name="159 Elipse"/>
                <p:cNvSpPr/>
                <p:nvPr/>
              </p:nvSpPr>
              <p:spPr>
                <a:xfrm>
                  <a:off x="683568" y="20676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1" name="160 Elipse"/>
                <p:cNvSpPr/>
                <p:nvPr/>
              </p:nvSpPr>
              <p:spPr>
                <a:xfrm>
                  <a:off x="1043608" y="242773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2" name="161 Elipse"/>
                <p:cNvSpPr/>
                <p:nvPr/>
              </p:nvSpPr>
              <p:spPr>
                <a:xfrm>
                  <a:off x="1440000" y="28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3" name="162 Elipse"/>
                <p:cNvSpPr/>
                <p:nvPr/>
              </p:nvSpPr>
              <p:spPr>
                <a:xfrm>
                  <a:off x="1872000" y="314781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4" name="163 Elipse"/>
                <p:cNvSpPr/>
                <p:nvPr/>
              </p:nvSpPr>
              <p:spPr>
                <a:xfrm>
                  <a:off x="2304000" y="345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5" name="164 Elipse"/>
                <p:cNvSpPr/>
                <p:nvPr/>
              </p:nvSpPr>
              <p:spPr>
                <a:xfrm>
                  <a:off x="6228184" y="127560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6" name="165 Elipse"/>
                <p:cNvSpPr/>
                <p:nvPr/>
              </p:nvSpPr>
              <p:spPr>
                <a:xfrm>
                  <a:off x="6660232" y="15636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7" name="166 Elipse"/>
                <p:cNvSpPr/>
                <p:nvPr/>
              </p:nvSpPr>
              <p:spPr>
                <a:xfrm>
                  <a:off x="7092280" y="18516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8" name="167 Elipse"/>
                <p:cNvSpPr/>
                <p:nvPr/>
              </p:nvSpPr>
              <p:spPr>
                <a:xfrm>
                  <a:off x="7524328" y="221171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9" name="168 Elipse"/>
                <p:cNvSpPr/>
                <p:nvPr/>
              </p:nvSpPr>
              <p:spPr>
                <a:xfrm>
                  <a:off x="7884368" y="257175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0" name="169 Elipse"/>
                <p:cNvSpPr/>
                <p:nvPr/>
              </p:nvSpPr>
              <p:spPr>
                <a:xfrm>
                  <a:off x="2736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1" name="170 Elipse"/>
                <p:cNvSpPr/>
                <p:nvPr/>
              </p:nvSpPr>
              <p:spPr>
                <a:xfrm>
                  <a:off x="8280000" y="293179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2" name="171 Elipse"/>
                <p:cNvSpPr/>
                <p:nvPr/>
              </p:nvSpPr>
              <p:spPr>
                <a:xfrm>
                  <a:off x="3203848" y="403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3" name="172 Elipse"/>
                <p:cNvSpPr/>
                <p:nvPr/>
              </p:nvSpPr>
              <p:spPr>
                <a:xfrm>
                  <a:off x="3635896"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4" name="173 Elipse"/>
                <p:cNvSpPr/>
                <p:nvPr/>
              </p:nvSpPr>
              <p:spPr>
                <a:xfrm>
                  <a:off x="8604448" y="33638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5" name="174 Elipse"/>
                <p:cNvSpPr/>
                <p:nvPr/>
              </p:nvSpPr>
              <p:spPr>
                <a:xfrm>
                  <a:off x="4139952" y="453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6" name="175 Elipse"/>
                <p:cNvSpPr/>
                <p:nvPr/>
              </p:nvSpPr>
              <p:spPr>
                <a:xfrm>
                  <a:off x="4608000" y="47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7" name="176 Elipse"/>
                <p:cNvSpPr/>
                <p:nvPr/>
              </p:nvSpPr>
              <p:spPr>
                <a:xfrm>
                  <a:off x="5112000" y="496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8" name="177 Elipse"/>
                <p:cNvSpPr/>
                <p:nvPr/>
              </p:nvSpPr>
              <p:spPr>
                <a:xfrm>
                  <a:off x="8892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9" name="178 Elipse"/>
                <p:cNvSpPr/>
                <p:nvPr/>
              </p:nvSpPr>
              <p:spPr>
                <a:xfrm>
                  <a:off x="5652120" y="51435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0" name="179 Elipse"/>
                <p:cNvSpPr/>
                <p:nvPr/>
              </p:nvSpPr>
              <p:spPr>
                <a:xfrm>
                  <a:off x="6156176" y="530805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1" name="180 Elipse"/>
                <p:cNvSpPr/>
                <p:nvPr/>
              </p:nvSpPr>
              <p:spPr>
                <a:xfrm>
                  <a:off x="6660232"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2" name="181 Elipse"/>
                <p:cNvSpPr/>
                <p:nvPr/>
              </p:nvSpPr>
              <p:spPr>
                <a:xfrm>
                  <a:off x="7200000"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3" name="182 Elipse"/>
                <p:cNvSpPr/>
                <p:nvPr/>
              </p:nvSpPr>
              <p:spPr>
                <a:xfrm>
                  <a:off x="7740352"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4" name="183 Elipse"/>
                <p:cNvSpPr/>
                <p:nvPr/>
              </p:nvSpPr>
              <p:spPr>
                <a:xfrm>
                  <a:off x="8244408"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5" name="184 Elipse"/>
                <p:cNvSpPr/>
                <p:nvPr/>
              </p:nvSpPr>
              <p:spPr>
                <a:xfrm>
                  <a:off x="8748464" y="529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6" name="185 Elipse"/>
                <p:cNvSpPr/>
                <p:nvPr/>
              </p:nvSpPr>
              <p:spPr>
                <a:xfrm>
                  <a:off x="9108000" y="484193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7" name="186 Elipse"/>
                <p:cNvSpPr/>
                <p:nvPr/>
              </p:nvSpPr>
              <p:spPr>
                <a:xfrm>
                  <a:off x="9072000"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44" name="143 Elipse"/>
              <p:cNvSpPr/>
              <p:nvPr/>
            </p:nvSpPr>
            <p:spPr>
              <a:xfrm>
                <a:off x="2483768" y="72000"/>
                <a:ext cx="257610" cy="234558"/>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7" name="96 Grupo"/>
            <p:cNvGrpSpPr/>
            <p:nvPr/>
          </p:nvGrpSpPr>
          <p:grpSpPr>
            <a:xfrm rot="336727">
              <a:off x="1298414" y="928975"/>
              <a:ext cx="6345056" cy="3240360"/>
              <a:chOff x="251520" y="0"/>
              <a:chExt cx="8532440" cy="5143500"/>
            </a:xfrm>
            <a:grpFill/>
          </p:grpSpPr>
          <p:grpSp>
            <p:nvGrpSpPr>
              <p:cNvPr id="98" name="97 Grupo"/>
              <p:cNvGrpSpPr/>
              <p:nvPr/>
            </p:nvGrpSpPr>
            <p:grpSpPr>
              <a:xfrm>
                <a:off x="251520" y="0"/>
                <a:ext cx="8532440" cy="5143500"/>
                <a:chOff x="-144016" y="-504000"/>
                <a:chExt cx="9540048" cy="6316110"/>
              </a:xfrm>
              <a:grpFill/>
            </p:grpSpPr>
            <p:sp>
              <p:nvSpPr>
                <p:cNvPr id="100" name="99 Elipse"/>
                <p:cNvSpPr/>
                <p:nvPr/>
              </p:nvSpPr>
              <p:spPr>
                <a:xfrm>
                  <a:off x="683568" y="-4525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Elipse"/>
                <p:cNvSpPr/>
                <p:nvPr/>
              </p:nvSpPr>
              <p:spPr>
                <a:xfrm>
                  <a:off x="1224000"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101 Elipse"/>
                <p:cNvSpPr/>
                <p:nvPr/>
              </p:nvSpPr>
              <p:spPr>
                <a:xfrm>
                  <a:off x="1763688"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Elipse"/>
                <p:cNvSpPr/>
                <p:nvPr/>
              </p:nvSpPr>
              <p:spPr>
                <a:xfrm>
                  <a:off x="2844000" y="-2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03 Elipse"/>
                <p:cNvSpPr/>
                <p:nvPr/>
              </p:nvSpPr>
              <p:spPr>
                <a:xfrm>
                  <a:off x="3347864" y="-1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Elipse"/>
                <p:cNvSpPr/>
                <p:nvPr/>
              </p:nvSpPr>
              <p:spPr>
                <a:xfrm>
                  <a:off x="3851920" y="7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6" name="105 Elipse"/>
                <p:cNvSpPr/>
                <p:nvPr/>
              </p:nvSpPr>
              <p:spPr>
                <a:xfrm>
                  <a:off x="4320000" y="2674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106 Elipse"/>
                <p:cNvSpPr/>
                <p:nvPr/>
              </p:nvSpPr>
              <p:spPr>
                <a:xfrm>
                  <a:off x="4788024" y="48351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107 Elipse"/>
                <p:cNvSpPr/>
                <p:nvPr/>
              </p:nvSpPr>
              <p:spPr>
                <a:xfrm>
                  <a:off x="5292080"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Elipse"/>
                <p:cNvSpPr/>
                <p:nvPr/>
              </p:nvSpPr>
              <p:spPr>
                <a:xfrm>
                  <a:off x="5760000" y="98757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09 Elipse"/>
                <p:cNvSpPr/>
                <p:nvPr/>
              </p:nvSpPr>
              <p:spPr>
                <a:xfrm>
                  <a:off x="216000" y="-25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10 Elipse"/>
                <p:cNvSpPr/>
                <p:nvPr/>
              </p:nvSpPr>
              <p:spPr>
                <a:xfrm>
                  <a:off x="-108000" y="1954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11 Elipse"/>
                <p:cNvSpPr/>
                <p:nvPr/>
              </p:nvSpPr>
              <p:spPr>
                <a:xfrm>
                  <a:off x="-144016"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112 Elipse"/>
                <p:cNvSpPr/>
                <p:nvPr/>
              </p:nvSpPr>
              <p:spPr>
                <a:xfrm>
                  <a:off x="72000" y="11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113 Elipse"/>
                <p:cNvSpPr/>
                <p:nvPr/>
              </p:nvSpPr>
              <p:spPr>
                <a:xfrm>
                  <a:off x="323528" y="163564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114 Elipse"/>
                <p:cNvSpPr/>
                <p:nvPr/>
              </p:nvSpPr>
              <p:spPr>
                <a:xfrm>
                  <a:off x="683568" y="20676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115 Elipse"/>
                <p:cNvSpPr/>
                <p:nvPr/>
              </p:nvSpPr>
              <p:spPr>
                <a:xfrm>
                  <a:off x="1043608" y="242773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16 Elipse"/>
                <p:cNvSpPr/>
                <p:nvPr/>
              </p:nvSpPr>
              <p:spPr>
                <a:xfrm>
                  <a:off x="1440000" y="28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17 Elipse"/>
                <p:cNvSpPr/>
                <p:nvPr/>
              </p:nvSpPr>
              <p:spPr>
                <a:xfrm>
                  <a:off x="1872000" y="314781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118 Elipse"/>
                <p:cNvSpPr/>
                <p:nvPr/>
              </p:nvSpPr>
              <p:spPr>
                <a:xfrm>
                  <a:off x="2304000" y="345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119 Elipse"/>
                <p:cNvSpPr/>
                <p:nvPr/>
              </p:nvSpPr>
              <p:spPr>
                <a:xfrm>
                  <a:off x="6228184" y="127560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120 Elipse"/>
                <p:cNvSpPr/>
                <p:nvPr/>
              </p:nvSpPr>
              <p:spPr>
                <a:xfrm>
                  <a:off x="6660232" y="15636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121 Elipse"/>
                <p:cNvSpPr/>
                <p:nvPr/>
              </p:nvSpPr>
              <p:spPr>
                <a:xfrm>
                  <a:off x="7092280" y="18516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3" name="122 Elipse"/>
                <p:cNvSpPr/>
                <p:nvPr/>
              </p:nvSpPr>
              <p:spPr>
                <a:xfrm>
                  <a:off x="7524328" y="221171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123 Elipse"/>
                <p:cNvSpPr/>
                <p:nvPr/>
              </p:nvSpPr>
              <p:spPr>
                <a:xfrm>
                  <a:off x="7884368" y="257175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124 Elipse"/>
                <p:cNvSpPr/>
                <p:nvPr/>
              </p:nvSpPr>
              <p:spPr>
                <a:xfrm>
                  <a:off x="2736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125 Elipse"/>
                <p:cNvSpPr/>
                <p:nvPr/>
              </p:nvSpPr>
              <p:spPr>
                <a:xfrm>
                  <a:off x="8280000" y="293179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7" name="126 Elipse"/>
                <p:cNvSpPr/>
                <p:nvPr/>
              </p:nvSpPr>
              <p:spPr>
                <a:xfrm>
                  <a:off x="3203848" y="403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8" name="127 Elipse"/>
                <p:cNvSpPr/>
                <p:nvPr/>
              </p:nvSpPr>
              <p:spPr>
                <a:xfrm>
                  <a:off x="3635896"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9" name="128 Elipse"/>
                <p:cNvSpPr/>
                <p:nvPr/>
              </p:nvSpPr>
              <p:spPr>
                <a:xfrm>
                  <a:off x="8604448" y="33638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0" name="129 Elipse"/>
                <p:cNvSpPr/>
                <p:nvPr/>
              </p:nvSpPr>
              <p:spPr>
                <a:xfrm>
                  <a:off x="4139952" y="453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130 Elipse"/>
                <p:cNvSpPr/>
                <p:nvPr/>
              </p:nvSpPr>
              <p:spPr>
                <a:xfrm>
                  <a:off x="4608000" y="47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2" name="131 Elipse"/>
                <p:cNvSpPr/>
                <p:nvPr/>
              </p:nvSpPr>
              <p:spPr>
                <a:xfrm>
                  <a:off x="5112000" y="496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3" name="132 Elipse"/>
                <p:cNvSpPr/>
                <p:nvPr/>
              </p:nvSpPr>
              <p:spPr>
                <a:xfrm>
                  <a:off x="8892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4" name="133 Elipse"/>
                <p:cNvSpPr/>
                <p:nvPr/>
              </p:nvSpPr>
              <p:spPr>
                <a:xfrm>
                  <a:off x="5652120" y="51435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134 Elipse"/>
                <p:cNvSpPr/>
                <p:nvPr/>
              </p:nvSpPr>
              <p:spPr>
                <a:xfrm>
                  <a:off x="6156176" y="530805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6" name="135 Elipse"/>
                <p:cNvSpPr/>
                <p:nvPr/>
              </p:nvSpPr>
              <p:spPr>
                <a:xfrm>
                  <a:off x="6660232"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7" name="136 Elipse"/>
                <p:cNvSpPr/>
                <p:nvPr/>
              </p:nvSpPr>
              <p:spPr>
                <a:xfrm>
                  <a:off x="7200000"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8" name="137 Elipse"/>
                <p:cNvSpPr/>
                <p:nvPr/>
              </p:nvSpPr>
              <p:spPr>
                <a:xfrm>
                  <a:off x="7740352"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9" name="138 Elipse"/>
                <p:cNvSpPr/>
                <p:nvPr/>
              </p:nvSpPr>
              <p:spPr>
                <a:xfrm>
                  <a:off x="8244408"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0" name="139 Elipse"/>
                <p:cNvSpPr/>
                <p:nvPr/>
              </p:nvSpPr>
              <p:spPr>
                <a:xfrm>
                  <a:off x="8748464" y="529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1" name="140 Elipse"/>
                <p:cNvSpPr/>
                <p:nvPr/>
              </p:nvSpPr>
              <p:spPr>
                <a:xfrm>
                  <a:off x="9108000" y="484193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2" name="141 Elipse"/>
                <p:cNvSpPr/>
                <p:nvPr/>
              </p:nvSpPr>
              <p:spPr>
                <a:xfrm>
                  <a:off x="9072000"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99" name="98 Elipse"/>
              <p:cNvSpPr/>
              <p:nvPr/>
            </p:nvSpPr>
            <p:spPr>
              <a:xfrm>
                <a:off x="2483768" y="72000"/>
                <a:ext cx="257610" cy="234558"/>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88" name="187 Grupo"/>
          <p:cNvGrpSpPr/>
          <p:nvPr/>
        </p:nvGrpSpPr>
        <p:grpSpPr>
          <a:xfrm flipH="1">
            <a:off x="323528" y="0"/>
            <a:ext cx="8532440" cy="5143500"/>
            <a:chOff x="288000" y="0"/>
            <a:chExt cx="8532440" cy="5143500"/>
          </a:xfrm>
          <a:gradFill>
            <a:gsLst>
              <a:gs pos="40414">
                <a:srgbClr val="FFC000"/>
              </a:gs>
              <a:gs pos="16000">
                <a:srgbClr val="FF6600"/>
              </a:gs>
              <a:gs pos="25000">
                <a:srgbClr val="FFCCA4">
                  <a:lumMod val="32000"/>
                  <a:lumOff val="68000"/>
                </a:srgbClr>
              </a:gs>
              <a:gs pos="96000">
                <a:srgbClr val="FFFF00">
                  <a:lumMod val="0"/>
                  <a:lumOff val="100000"/>
                </a:srgbClr>
              </a:gs>
              <a:gs pos="82000">
                <a:srgbClr val="FFC000"/>
              </a:gs>
              <a:gs pos="71000">
                <a:srgbClr val="C00000"/>
              </a:gs>
            </a:gsLst>
            <a:path path="circle">
              <a:fillToRect l="50000" t="50000" r="50000" b="50000"/>
            </a:path>
          </a:gradFill>
          <a:effectLst/>
          <a:scene3d>
            <a:camera prst="orthographicFront"/>
            <a:lightRig rig="flood" dir="t">
              <a:rot lat="0" lon="0" rev="14400000"/>
            </a:lightRig>
          </a:scene3d>
        </p:grpSpPr>
        <p:grpSp>
          <p:nvGrpSpPr>
            <p:cNvPr id="189" name="188 Grupo"/>
            <p:cNvGrpSpPr/>
            <p:nvPr/>
          </p:nvGrpSpPr>
          <p:grpSpPr>
            <a:xfrm>
              <a:off x="288000" y="0"/>
              <a:ext cx="8532440" cy="5143500"/>
              <a:chOff x="251520" y="0"/>
              <a:chExt cx="8532440" cy="5143500"/>
            </a:xfrm>
            <a:grpFill/>
          </p:grpSpPr>
          <p:grpSp>
            <p:nvGrpSpPr>
              <p:cNvPr id="236" name="235 Grupo"/>
              <p:cNvGrpSpPr/>
              <p:nvPr/>
            </p:nvGrpSpPr>
            <p:grpSpPr>
              <a:xfrm>
                <a:off x="251520" y="0"/>
                <a:ext cx="8532440" cy="5143500"/>
                <a:chOff x="-144016" y="-504000"/>
                <a:chExt cx="9540048" cy="6316110"/>
              </a:xfrm>
              <a:grpFill/>
            </p:grpSpPr>
            <p:sp>
              <p:nvSpPr>
                <p:cNvPr id="238" name="237 Elipse"/>
                <p:cNvSpPr/>
                <p:nvPr/>
              </p:nvSpPr>
              <p:spPr>
                <a:xfrm>
                  <a:off x="683568" y="-4525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9" name="238 Elipse"/>
                <p:cNvSpPr/>
                <p:nvPr/>
              </p:nvSpPr>
              <p:spPr>
                <a:xfrm>
                  <a:off x="1224000"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0" name="239 Elipse"/>
                <p:cNvSpPr/>
                <p:nvPr/>
              </p:nvSpPr>
              <p:spPr>
                <a:xfrm>
                  <a:off x="1763688"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1" name="240 Elipse"/>
                <p:cNvSpPr/>
                <p:nvPr/>
              </p:nvSpPr>
              <p:spPr>
                <a:xfrm>
                  <a:off x="2844000" y="-2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2" name="241 Elipse"/>
                <p:cNvSpPr/>
                <p:nvPr/>
              </p:nvSpPr>
              <p:spPr>
                <a:xfrm>
                  <a:off x="3347864" y="-1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3" name="242 Elipse"/>
                <p:cNvSpPr/>
                <p:nvPr/>
              </p:nvSpPr>
              <p:spPr>
                <a:xfrm>
                  <a:off x="3851920" y="7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4" name="243 Elipse"/>
                <p:cNvSpPr/>
                <p:nvPr/>
              </p:nvSpPr>
              <p:spPr>
                <a:xfrm>
                  <a:off x="4320000" y="2674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5" name="244 Elipse"/>
                <p:cNvSpPr/>
                <p:nvPr/>
              </p:nvSpPr>
              <p:spPr>
                <a:xfrm>
                  <a:off x="4788024" y="48351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6" name="245 Elipse"/>
                <p:cNvSpPr/>
                <p:nvPr/>
              </p:nvSpPr>
              <p:spPr>
                <a:xfrm>
                  <a:off x="5292080"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7" name="246 Elipse"/>
                <p:cNvSpPr/>
                <p:nvPr/>
              </p:nvSpPr>
              <p:spPr>
                <a:xfrm>
                  <a:off x="5760000" y="98757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8" name="247 Elipse"/>
                <p:cNvSpPr/>
                <p:nvPr/>
              </p:nvSpPr>
              <p:spPr>
                <a:xfrm>
                  <a:off x="216000" y="-25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9" name="248 Elipse"/>
                <p:cNvSpPr/>
                <p:nvPr/>
              </p:nvSpPr>
              <p:spPr>
                <a:xfrm>
                  <a:off x="-108000" y="1954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0" name="249 Elipse"/>
                <p:cNvSpPr/>
                <p:nvPr/>
              </p:nvSpPr>
              <p:spPr>
                <a:xfrm>
                  <a:off x="-144016"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1" name="250 Elipse"/>
                <p:cNvSpPr/>
                <p:nvPr/>
              </p:nvSpPr>
              <p:spPr>
                <a:xfrm>
                  <a:off x="72000" y="11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2" name="251 Elipse"/>
                <p:cNvSpPr/>
                <p:nvPr/>
              </p:nvSpPr>
              <p:spPr>
                <a:xfrm>
                  <a:off x="323528" y="163564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3" name="252 Elipse"/>
                <p:cNvSpPr/>
                <p:nvPr/>
              </p:nvSpPr>
              <p:spPr>
                <a:xfrm>
                  <a:off x="683568" y="20676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4" name="253 Elipse"/>
                <p:cNvSpPr/>
                <p:nvPr/>
              </p:nvSpPr>
              <p:spPr>
                <a:xfrm>
                  <a:off x="1043608" y="242773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5" name="254 Elipse"/>
                <p:cNvSpPr/>
                <p:nvPr/>
              </p:nvSpPr>
              <p:spPr>
                <a:xfrm>
                  <a:off x="1440000" y="28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6" name="255 Elipse"/>
                <p:cNvSpPr/>
                <p:nvPr/>
              </p:nvSpPr>
              <p:spPr>
                <a:xfrm>
                  <a:off x="1872000" y="314781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7" name="256 Elipse"/>
                <p:cNvSpPr/>
                <p:nvPr/>
              </p:nvSpPr>
              <p:spPr>
                <a:xfrm>
                  <a:off x="2304000" y="345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8" name="257 Elipse"/>
                <p:cNvSpPr/>
                <p:nvPr/>
              </p:nvSpPr>
              <p:spPr>
                <a:xfrm>
                  <a:off x="6228184" y="127560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9" name="258 Elipse"/>
                <p:cNvSpPr/>
                <p:nvPr/>
              </p:nvSpPr>
              <p:spPr>
                <a:xfrm>
                  <a:off x="6660232" y="15636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0" name="259 Elipse"/>
                <p:cNvSpPr/>
                <p:nvPr/>
              </p:nvSpPr>
              <p:spPr>
                <a:xfrm>
                  <a:off x="7092280" y="18516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1" name="260 Elipse"/>
                <p:cNvSpPr/>
                <p:nvPr/>
              </p:nvSpPr>
              <p:spPr>
                <a:xfrm>
                  <a:off x="7524328" y="221171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2" name="261 Elipse"/>
                <p:cNvSpPr/>
                <p:nvPr/>
              </p:nvSpPr>
              <p:spPr>
                <a:xfrm>
                  <a:off x="7884368" y="257175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3" name="262 Elipse"/>
                <p:cNvSpPr/>
                <p:nvPr/>
              </p:nvSpPr>
              <p:spPr>
                <a:xfrm>
                  <a:off x="2736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4" name="263 Elipse"/>
                <p:cNvSpPr/>
                <p:nvPr/>
              </p:nvSpPr>
              <p:spPr>
                <a:xfrm>
                  <a:off x="8280000" y="293179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5" name="264 Elipse"/>
                <p:cNvSpPr/>
                <p:nvPr/>
              </p:nvSpPr>
              <p:spPr>
                <a:xfrm>
                  <a:off x="3203848" y="403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6" name="265 Elipse"/>
                <p:cNvSpPr/>
                <p:nvPr/>
              </p:nvSpPr>
              <p:spPr>
                <a:xfrm>
                  <a:off x="3635896"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7" name="266 Elipse"/>
                <p:cNvSpPr/>
                <p:nvPr/>
              </p:nvSpPr>
              <p:spPr>
                <a:xfrm>
                  <a:off x="8604448" y="33638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8" name="267 Elipse"/>
                <p:cNvSpPr/>
                <p:nvPr/>
              </p:nvSpPr>
              <p:spPr>
                <a:xfrm>
                  <a:off x="4139952" y="453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9" name="268 Elipse"/>
                <p:cNvSpPr/>
                <p:nvPr/>
              </p:nvSpPr>
              <p:spPr>
                <a:xfrm>
                  <a:off x="4608000" y="47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0" name="269 Elipse"/>
                <p:cNvSpPr/>
                <p:nvPr/>
              </p:nvSpPr>
              <p:spPr>
                <a:xfrm>
                  <a:off x="5112000" y="496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1" name="270 Elipse"/>
                <p:cNvSpPr/>
                <p:nvPr/>
              </p:nvSpPr>
              <p:spPr>
                <a:xfrm>
                  <a:off x="8892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2" name="271 Elipse"/>
                <p:cNvSpPr/>
                <p:nvPr/>
              </p:nvSpPr>
              <p:spPr>
                <a:xfrm>
                  <a:off x="5652120" y="51435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3" name="272 Elipse"/>
                <p:cNvSpPr/>
                <p:nvPr/>
              </p:nvSpPr>
              <p:spPr>
                <a:xfrm>
                  <a:off x="6156176" y="530805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4" name="273 Elipse"/>
                <p:cNvSpPr/>
                <p:nvPr/>
              </p:nvSpPr>
              <p:spPr>
                <a:xfrm>
                  <a:off x="6660232"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5" name="274 Elipse"/>
                <p:cNvSpPr/>
                <p:nvPr/>
              </p:nvSpPr>
              <p:spPr>
                <a:xfrm>
                  <a:off x="7200000"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6" name="275 Elipse"/>
                <p:cNvSpPr/>
                <p:nvPr/>
              </p:nvSpPr>
              <p:spPr>
                <a:xfrm>
                  <a:off x="7740352"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7" name="276 Elipse"/>
                <p:cNvSpPr/>
                <p:nvPr/>
              </p:nvSpPr>
              <p:spPr>
                <a:xfrm>
                  <a:off x="8244408"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8" name="277 Elipse"/>
                <p:cNvSpPr/>
                <p:nvPr/>
              </p:nvSpPr>
              <p:spPr>
                <a:xfrm>
                  <a:off x="8748464" y="529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9" name="278 Elipse"/>
                <p:cNvSpPr/>
                <p:nvPr/>
              </p:nvSpPr>
              <p:spPr>
                <a:xfrm>
                  <a:off x="9108000" y="484193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0" name="279 Elipse"/>
                <p:cNvSpPr/>
                <p:nvPr/>
              </p:nvSpPr>
              <p:spPr>
                <a:xfrm>
                  <a:off x="9072000"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237" name="236 Elipse"/>
              <p:cNvSpPr/>
              <p:nvPr/>
            </p:nvSpPr>
            <p:spPr>
              <a:xfrm>
                <a:off x="2483768" y="72000"/>
                <a:ext cx="257610" cy="234558"/>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90" name="189 Grupo"/>
            <p:cNvGrpSpPr/>
            <p:nvPr/>
          </p:nvGrpSpPr>
          <p:grpSpPr>
            <a:xfrm rot="336727">
              <a:off x="1298414" y="928975"/>
              <a:ext cx="6345056" cy="3240360"/>
              <a:chOff x="251520" y="0"/>
              <a:chExt cx="8532440" cy="5143500"/>
            </a:xfrm>
            <a:grpFill/>
          </p:grpSpPr>
          <p:grpSp>
            <p:nvGrpSpPr>
              <p:cNvPr id="191" name="190 Grupo"/>
              <p:cNvGrpSpPr/>
              <p:nvPr/>
            </p:nvGrpSpPr>
            <p:grpSpPr>
              <a:xfrm>
                <a:off x="251520" y="0"/>
                <a:ext cx="8532440" cy="5143500"/>
                <a:chOff x="-144016" y="-504000"/>
                <a:chExt cx="9540048" cy="6316110"/>
              </a:xfrm>
              <a:grpFill/>
            </p:grpSpPr>
            <p:sp>
              <p:nvSpPr>
                <p:cNvPr id="193" name="192 Elipse"/>
                <p:cNvSpPr/>
                <p:nvPr/>
              </p:nvSpPr>
              <p:spPr>
                <a:xfrm>
                  <a:off x="683568" y="-4525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4" name="193 Elipse"/>
                <p:cNvSpPr/>
                <p:nvPr/>
              </p:nvSpPr>
              <p:spPr>
                <a:xfrm>
                  <a:off x="1224000"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5" name="194 Elipse"/>
                <p:cNvSpPr/>
                <p:nvPr/>
              </p:nvSpPr>
              <p:spPr>
                <a:xfrm>
                  <a:off x="1763688"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6" name="195 Elipse"/>
                <p:cNvSpPr/>
                <p:nvPr/>
              </p:nvSpPr>
              <p:spPr>
                <a:xfrm>
                  <a:off x="2844000" y="-2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7" name="196 Elipse"/>
                <p:cNvSpPr/>
                <p:nvPr/>
              </p:nvSpPr>
              <p:spPr>
                <a:xfrm>
                  <a:off x="3347864" y="-1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8" name="197 Elipse"/>
                <p:cNvSpPr/>
                <p:nvPr/>
              </p:nvSpPr>
              <p:spPr>
                <a:xfrm>
                  <a:off x="3851920" y="7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9" name="198 Elipse"/>
                <p:cNvSpPr/>
                <p:nvPr/>
              </p:nvSpPr>
              <p:spPr>
                <a:xfrm>
                  <a:off x="4320000" y="2674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0" name="199 Elipse"/>
                <p:cNvSpPr/>
                <p:nvPr/>
              </p:nvSpPr>
              <p:spPr>
                <a:xfrm>
                  <a:off x="4788024" y="48351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1" name="200 Elipse"/>
                <p:cNvSpPr/>
                <p:nvPr/>
              </p:nvSpPr>
              <p:spPr>
                <a:xfrm>
                  <a:off x="5292080"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2" name="201 Elipse"/>
                <p:cNvSpPr/>
                <p:nvPr/>
              </p:nvSpPr>
              <p:spPr>
                <a:xfrm>
                  <a:off x="5760000" y="98757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3" name="202 Elipse"/>
                <p:cNvSpPr/>
                <p:nvPr/>
              </p:nvSpPr>
              <p:spPr>
                <a:xfrm>
                  <a:off x="216000" y="-25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4" name="203 Elipse"/>
                <p:cNvSpPr/>
                <p:nvPr/>
              </p:nvSpPr>
              <p:spPr>
                <a:xfrm>
                  <a:off x="-108000" y="1954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5" name="204 Elipse"/>
                <p:cNvSpPr/>
                <p:nvPr/>
              </p:nvSpPr>
              <p:spPr>
                <a:xfrm>
                  <a:off x="-144016"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6" name="205 Elipse"/>
                <p:cNvSpPr/>
                <p:nvPr/>
              </p:nvSpPr>
              <p:spPr>
                <a:xfrm>
                  <a:off x="72000" y="11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7" name="206 Elipse"/>
                <p:cNvSpPr/>
                <p:nvPr/>
              </p:nvSpPr>
              <p:spPr>
                <a:xfrm>
                  <a:off x="323528" y="163564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8" name="207 Elipse"/>
                <p:cNvSpPr/>
                <p:nvPr/>
              </p:nvSpPr>
              <p:spPr>
                <a:xfrm>
                  <a:off x="683568" y="20676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9" name="208 Elipse"/>
                <p:cNvSpPr/>
                <p:nvPr/>
              </p:nvSpPr>
              <p:spPr>
                <a:xfrm>
                  <a:off x="1043608" y="242773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0" name="209 Elipse"/>
                <p:cNvSpPr/>
                <p:nvPr/>
              </p:nvSpPr>
              <p:spPr>
                <a:xfrm>
                  <a:off x="1440000" y="28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1" name="210 Elipse"/>
                <p:cNvSpPr/>
                <p:nvPr/>
              </p:nvSpPr>
              <p:spPr>
                <a:xfrm>
                  <a:off x="1872000" y="314781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2" name="211 Elipse"/>
                <p:cNvSpPr/>
                <p:nvPr/>
              </p:nvSpPr>
              <p:spPr>
                <a:xfrm>
                  <a:off x="2304000" y="345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3" name="212 Elipse"/>
                <p:cNvSpPr/>
                <p:nvPr/>
              </p:nvSpPr>
              <p:spPr>
                <a:xfrm>
                  <a:off x="6228184" y="127560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4" name="213 Elipse"/>
                <p:cNvSpPr/>
                <p:nvPr/>
              </p:nvSpPr>
              <p:spPr>
                <a:xfrm>
                  <a:off x="6660232" y="15636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5" name="214 Elipse"/>
                <p:cNvSpPr/>
                <p:nvPr/>
              </p:nvSpPr>
              <p:spPr>
                <a:xfrm>
                  <a:off x="7092280" y="18516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6" name="215 Elipse"/>
                <p:cNvSpPr/>
                <p:nvPr/>
              </p:nvSpPr>
              <p:spPr>
                <a:xfrm>
                  <a:off x="7524328" y="221171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7" name="216 Elipse"/>
                <p:cNvSpPr/>
                <p:nvPr/>
              </p:nvSpPr>
              <p:spPr>
                <a:xfrm>
                  <a:off x="7884368" y="257175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8" name="217 Elipse"/>
                <p:cNvSpPr/>
                <p:nvPr/>
              </p:nvSpPr>
              <p:spPr>
                <a:xfrm>
                  <a:off x="2736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9" name="218 Elipse"/>
                <p:cNvSpPr/>
                <p:nvPr/>
              </p:nvSpPr>
              <p:spPr>
                <a:xfrm>
                  <a:off x="8280000" y="293179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0" name="219 Elipse"/>
                <p:cNvSpPr/>
                <p:nvPr/>
              </p:nvSpPr>
              <p:spPr>
                <a:xfrm>
                  <a:off x="3203848" y="403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1" name="220 Elipse"/>
                <p:cNvSpPr/>
                <p:nvPr/>
              </p:nvSpPr>
              <p:spPr>
                <a:xfrm>
                  <a:off x="3635896"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2" name="221 Elipse"/>
                <p:cNvSpPr/>
                <p:nvPr/>
              </p:nvSpPr>
              <p:spPr>
                <a:xfrm>
                  <a:off x="8604448" y="33638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3" name="222 Elipse"/>
                <p:cNvSpPr/>
                <p:nvPr/>
              </p:nvSpPr>
              <p:spPr>
                <a:xfrm>
                  <a:off x="4139952" y="453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4" name="223 Elipse"/>
                <p:cNvSpPr/>
                <p:nvPr/>
              </p:nvSpPr>
              <p:spPr>
                <a:xfrm>
                  <a:off x="4608000" y="47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5" name="224 Elipse"/>
                <p:cNvSpPr/>
                <p:nvPr/>
              </p:nvSpPr>
              <p:spPr>
                <a:xfrm>
                  <a:off x="5112000" y="496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6" name="225 Elipse"/>
                <p:cNvSpPr/>
                <p:nvPr/>
              </p:nvSpPr>
              <p:spPr>
                <a:xfrm>
                  <a:off x="8892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7" name="226 Elipse"/>
                <p:cNvSpPr/>
                <p:nvPr/>
              </p:nvSpPr>
              <p:spPr>
                <a:xfrm>
                  <a:off x="5652120" y="51435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8" name="227 Elipse"/>
                <p:cNvSpPr/>
                <p:nvPr/>
              </p:nvSpPr>
              <p:spPr>
                <a:xfrm>
                  <a:off x="6156176" y="530805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9" name="228 Elipse"/>
                <p:cNvSpPr/>
                <p:nvPr/>
              </p:nvSpPr>
              <p:spPr>
                <a:xfrm>
                  <a:off x="6660232"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0" name="229 Elipse"/>
                <p:cNvSpPr/>
                <p:nvPr/>
              </p:nvSpPr>
              <p:spPr>
                <a:xfrm>
                  <a:off x="7200000"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1" name="230 Elipse"/>
                <p:cNvSpPr/>
                <p:nvPr/>
              </p:nvSpPr>
              <p:spPr>
                <a:xfrm>
                  <a:off x="7740352"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2" name="231 Elipse"/>
                <p:cNvSpPr/>
                <p:nvPr/>
              </p:nvSpPr>
              <p:spPr>
                <a:xfrm>
                  <a:off x="8244408"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3" name="232 Elipse"/>
                <p:cNvSpPr/>
                <p:nvPr/>
              </p:nvSpPr>
              <p:spPr>
                <a:xfrm>
                  <a:off x="8748464" y="529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4" name="233 Elipse"/>
                <p:cNvSpPr/>
                <p:nvPr/>
              </p:nvSpPr>
              <p:spPr>
                <a:xfrm>
                  <a:off x="9108000" y="484193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5" name="234 Elipse"/>
                <p:cNvSpPr/>
                <p:nvPr/>
              </p:nvSpPr>
              <p:spPr>
                <a:xfrm>
                  <a:off x="9072000"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92" name="191 Elipse"/>
              <p:cNvSpPr/>
              <p:nvPr/>
            </p:nvSpPr>
            <p:spPr>
              <a:xfrm>
                <a:off x="2483768" y="72000"/>
                <a:ext cx="257610" cy="234558"/>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81" name="280 Grupo"/>
          <p:cNvGrpSpPr/>
          <p:nvPr/>
        </p:nvGrpSpPr>
        <p:grpSpPr>
          <a:xfrm flipH="1">
            <a:off x="323528" y="-15404"/>
            <a:ext cx="8532440" cy="5143500"/>
            <a:chOff x="288000" y="0"/>
            <a:chExt cx="8532440" cy="5143500"/>
          </a:xfrm>
          <a:gradFill>
            <a:gsLst>
              <a:gs pos="40414">
                <a:srgbClr val="FFC000"/>
              </a:gs>
              <a:gs pos="16000">
                <a:srgbClr val="FF6600"/>
              </a:gs>
              <a:gs pos="25000">
                <a:srgbClr val="FFCCA4">
                  <a:lumMod val="32000"/>
                  <a:lumOff val="68000"/>
                </a:srgbClr>
              </a:gs>
              <a:gs pos="96000">
                <a:srgbClr val="FFFF00">
                  <a:lumMod val="0"/>
                  <a:lumOff val="100000"/>
                </a:srgbClr>
              </a:gs>
              <a:gs pos="82000">
                <a:srgbClr val="FFC000"/>
              </a:gs>
              <a:gs pos="71000">
                <a:srgbClr val="C00000"/>
              </a:gs>
            </a:gsLst>
            <a:path path="circle">
              <a:fillToRect l="50000" t="50000" r="50000" b="50000"/>
            </a:path>
          </a:gradFill>
          <a:effectLst/>
          <a:scene3d>
            <a:camera prst="orthographicFront"/>
            <a:lightRig rig="flood" dir="t">
              <a:rot lat="0" lon="0" rev="14400000"/>
            </a:lightRig>
          </a:scene3d>
        </p:grpSpPr>
        <p:grpSp>
          <p:nvGrpSpPr>
            <p:cNvPr id="282" name="281 Grupo"/>
            <p:cNvGrpSpPr/>
            <p:nvPr/>
          </p:nvGrpSpPr>
          <p:grpSpPr>
            <a:xfrm>
              <a:off x="288000" y="0"/>
              <a:ext cx="8532440" cy="5143500"/>
              <a:chOff x="251520" y="0"/>
              <a:chExt cx="8532440" cy="5143500"/>
            </a:xfrm>
            <a:grpFill/>
          </p:grpSpPr>
          <p:grpSp>
            <p:nvGrpSpPr>
              <p:cNvPr id="329" name="328 Grupo"/>
              <p:cNvGrpSpPr/>
              <p:nvPr/>
            </p:nvGrpSpPr>
            <p:grpSpPr>
              <a:xfrm>
                <a:off x="251520" y="0"/>
                <a:ext cx="8532440" cy="5143500"/>
                <a:chOff x="-144016" y="-504000"/>
                <a:chExt cx="9540048" cy="6316110"/>
              </a:xfrm>
              <a:grpFill/>
            </p:grpSpPr>
            <p:sp>
              <p:nvSpPr>
                <p:cNvPr id="331" name="330 Elipse"/>
                <p:cNvSpPr/>
                <p:nvPr/>
              </p:nvSpPr>
              <p:spPr>
                <a:xfrm>
                  <a:off x="683568" y="-4525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2" name="331 Elipse"/>
                <p:cNvSpPr/>
                <p:nvPr/>
              </p:nvSpPr>
              <p:spPr>
                <a:xfrm>
                  <a:off x="1224000"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3" name="332 Elipse"/>
                <p:cNvSpPr/>
                <p:nvPr/>
              </p:nvSpPr>
              <p:spPr>
                <a:xfrm>
                  <a:off x="1763688"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4" name="333 Elipse"/>
                <p:cNvSpPr/>
                <p:nvPr/>
              </p:nvSpPr>
              <p:spPr>
                <a:xfrm>
                  <a:off x="2844000" y="-2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5" name="334 Elipse"/>
                <p:cNvSpPr/>
                <p:nvPr/>
              </p:nvSpPr>
              <p:spPr>
                <a:xfrm>
                  <a:off x="3347864" y="-1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6" name="335 Elipse"/>
                <p:cNvSpPr/>
                <p:nvPr/>
              </p:nvSpPr>
              <p:spPr>
                <a:xfrm>
                  <a:off x="3851920" y="7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7" name="336 Elipse"/>
                <p:cNvSpPr/>
                <p:nvPr/>
              </p:nvSpPr>
              <p:spPr>
                <a:xfrm>
                  <a:off x="4320000" y="2674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8" name="337 Elipse"/>
                <p:cNvSpPr/>
                <p:nvPr/>
              </p:nvSpPr>
              <p:spPr>
                <a:xfrm>
                  <a:off x="4788024" y="48351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9" name="338 Elipse"/>
                <p:cNvSpPr/>
                <p:nvPr/>
              </p:nvSpPr>
              <p:spPr>
                <a:xfrm>
                  <a:off x="5292080"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0" name="339 Elipse"/>
                <p:cNvSpPr/>
                <p:nvPr/>
              </p:nvSpPr>
              <p:spPr>
                <a:xfrm>
                  <a:off x="5760000" y="98757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1" name="340 Elipse"/>
                <p:cNvSpPr/>
                <p:nvPr/>
              </p:nvSpPr>
              <p:spPr>
                <a:xfrm>
                  <a:off x="216000" y="-25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2" name="341 Elipse"/>
                <p:cNvSpPr/>
                <p:nvPr/>
              </p:nvSpPr>
              <p:spPr>
                <a:xfrm>
                  <a:off x="-108000" y="1954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3" name="342 Elipse"/>
                <p:cNvSpPr/>
                <p:nvPr/>
              </p:nvSpPr>
              <p:spPr>
                <a:xfrm>
                  <a:off x="-144016"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4" name="343 Elipse"/>
                <p:cNvSpPr/>
                <p:nvPr/>
              </p:nvSpPr>
              <p:spPr>
                <a:xfrm>
                  <a:off x="72000" y="11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5" name="344 Elipse"/>
                <p:cNvSpPr/>
                <p:nvPr/>
              </p:nvSpPr>
              <p:spPr>
                <a:xfrm>
                  <a:off x="323528" y="163564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6" name="345 Elipse"/>
                <p:cNvSpPr/>
                <p:nvPr/>
              </p:nvSpPr>
              <p:spPr>
                <a:xfrm>
                  <a:off x="683568" y="20676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7" name="346 Elipse"/>
                <p:cNvSpPr/>
                <p:nvPr/>
              </p:nvSpPr>
              <p:spPr>
                <a:xfrm>
                  <a:off x="1043608" y="242773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8" name="347 Elipse"/>
                <p:cNvSpPr/>
                <p:nvPr/>
              </p:nvSpPr>
              <p:spPr>
                <a:xfrm>
                  <a:off x="1440000" y="28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9" name="348 Elipse"/>
                <p:cNvSpPr/>
                <p:nvPr/>
              </p:nvSpPr>
              <p:spPr>
                <a:xfrm>
                  <a:off x="1872000" y="314781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0" name="349 Elipse"/>
                <p:cNvSpPr/>
                <p:nvPr/>
              </p:nvSpPr>
              <p:spPr>
                <a:xfrm>
                  <a:off x="2304000" y="345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1" name="350 Elipse"/>
                <p:cNvSpPr/>
                <p:nvPr/>
              </p:nvSpPr>
              <p:spPr>
                <a:xfrm>
                  <a:off x="6228184" y="127560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2" name="351 Elipse"/>
                <p:cNvSpPr/>
                <p:nvPr/>
              </p:nvSpPr>
              <p:spPr>
                <a:xfrm>
                  <a:off x="6660232" y="15636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3" name="352 Elipse"/>
                <p:cNvSpPr/>
                <p:nvPr/>
              </p:nvSpPr>
              <p:spPr>
                <a:xfrm>
                  <a:off x="7092280" y="18516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4" name="353 Elipse"/>
                <p:cNvSpPr/>
                <p:nvPr/>
              </p:nvSpPr>
              <p:spPr>
                <a:xfrm>
                  <a:off x="7524328" y="221171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5" name="354 Elipse"/>
                <p:cNvSpPr/>
                <p:nvPr/>
              </p:nvSpPr>
              <p:spPr>
                <a:xfrm>
                  <a:off x="7884368" y="257175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6" name="355 Elipse"/>
                <p:cNvSpPr/>
                <p:nvPr/>
              </p:nvSpPr>
              <p:spPr>
                <a:xfrm>
                  <a:off x="2736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7" name="356 Elipse"/>
                <p:cNvSpPr/>
                <p:nvPr/>
              </p:nvSpPr>
              <p:spPr>
                <a:xfrm>
                  <a:off x="8280000" y="293179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8" name="357 Elipse"/>
                <p:cNvSpPr/>
                <p:nvPr/>
              </p:nvSpPr>
              <p:spPr>
                <a:xfrm>
                  <a:off x="3203848" y="403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9" name="358 Elipse"/>
                <p:cNvSpPr/>
                <p:nvPr/>
              </p:nvSpPr>
              <p:spPr>
                <a:xfrm>
                  <a:off x="3635896"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0" name="359 Elipse"/>
                <p:cNvSpPr/>
                <p:nvPr/>
              </p:nvSpPr>
              <p:spPr>
                <a:xfrm>
                  <a:off x="8604448" y="33638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1" name="360 Elipse"/>
                <p:cNvSpPr/>
                <p:nvPr/>
              </p:nvSpPr>
              <p:spPr>
                <a:xfrm>
                  <a:off x="4139952" y="453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2" name="361 Elipse"/>
                <p:cNvSpPr/>
                <p:nvPr/>
              </p:nvSpPr>
              <p:spPr>
                <a:xfrm>
                  <a:off x="4608000" y="47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3" name="362 Elipse"/>
                <p:cNvSpPr/>
                <p:nvPr/>
              </p:nvSpPr>
              <p:spPr>
                <a:xfrm>
                  <a:off x="5112000" y="496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4" name="363 Elipse"/>
                <p:cNvSpPr/>
                <p:nvPr/>
              </p:nvSpPr>
              <p:spPr>
                <a:xfrm>
                  <a:off x="8892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5" name="364 Elipse"/>
                <p:cNvSpPr/>
                <p:nvPr/>
              </p:nvSpPr>
              <p:spPr>
                <a:xfrm>
                  <a:off x="5652120" y="51435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6" name="365 Elipse"/>
                <p:cNvSpPr/>
                <p:nvPr/>
              </p:nvSpPr>
              <p:spPr>
                <a:xfrm>
                  <a:off x="6156176" y="530805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7" name="366 Elipse"/>
                <p:cNvSpPr/>
                <p:nvPr/>
              </p:nvSpPr>
              <p:spPr>
                <a:xfrm>
                  <a:off x="6660232"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8" name="367 Elipse"/>
                <p:cNvSpPr/>
                <p:nvPr/>
              </p:nvSpPr>
              <p:spPr>
                <a:xfrm>
                  <a:off x="7200000"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9" name="368 Elipse"/>
                <p:cNvSpPr/>
                <p:nvPr/>
              </p:nvSpPr>
              <p:spPr>
                <a:xfrm>
                  <a:off x="7740352"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0" name="369 Elipse"/>
                <p:cNvSpPr/>
                <p:nvPr/>
              </p:nvSpPr>
              <p:spPr>
                <a:xfrm>
                  <a:off x="8244408"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1" name="370 Elipse"/>
                <p:cNvSpPr/>
                <p:nvPr/>
              </p:nvSpPr>
              <p:spPr>
                <a:xfrm>
                  <a:off x="8748464" y="529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2" name="371 Elipse"/>
                <p:cNvSpPr/>
                <p:nvPr/>
              </p:nvSpPr>
              <p:spPr>
                <a:xfrm>
                  <a:off x="9108000" y="484193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3" name="372 Elipse"/>
                <p:cNvSpPr/>
                <p:nvPr/>
              </p:nvSpPr>
              <p:spPr>
                <a:xfrm>
                  <a:off x="9072000"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330" name="329 Elipse"/>
              <p:cNvSpPr/>
              <p:nvPr/>
            </p:nvSpPr>
            <p:spPr>
              <a:xfrm>
                <a:off x="2483768" y="72000"/>
                <a:ext cx="257610" cy="234558"/>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83" name="282 Grupo"/>
            <p:cNvGrpSpPr/>
            <p:nvPr/>
          </p:nvGrpSpPr>
          <p:grpSpPr>
            <a:xfrm rot="336727">
              <a:off x="1298414" y="928975"/>
              <a:ext cx="6345056" cy="3240360"/>
              <a:chOff x="251520" y="0"/>
              <a:chExt cx="8532440" cy="5143500"/>
            </a:xfrm>
            <a:grpFill/>
          </p:grpSpPr>
          <p:grpSp>
            <p:nvGrpSpPr>
              <p:cNvPr id="284" name="283 Grupo"/>
              <p:cNvGrpSpPr/>
              <p:nvPr/>
            </p:nvGrpSpPr>
            <p:grpSpPr>
              <a:xfrm>
                <a:off x="251520" y="0"/>
                <a:ext cx="8532440" cy="5143500"/>
                <a:chOff x="-144016" y="-504000"/>
                <a:chExt cx="9540048" cy="6316110"/>
              </a:xfrm>
              <a:grpFill/>
            </p:grpSpPr>
            <p:sp>
              <p:nvSpPr>
                <p:cNvPr id="286" name="285 Elipse"/>
                <p:cNvSpPr/>
                <p:nvPr/>
              </p:nvSpPr>
              <p:spPr>
                <a:xfrm>
                  <a:off x="683568" y="-4525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7" name="286 Elipse"/>
                <p:cNvSpPr/>
                <p:nvPr/>
              </p:nvSpPr>
              <p:spPr>
                <a:xfrm>
                  <a:off x="1224000"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8" name="287 Elipse"/>
                <p:cNvSpPr/>
                <p:nvPr/>
              </p:nvSpPr>
              <p:spPr>
                <a:xfrm>
                  <a:off x="1763688"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9" name="288 Elipse"/>
                <p:cNvSpPr/>
                <p:nvPr/>
              </p:nvSpPr>
              <p:spPr>
                <a:xfrm>
                  <a:off x="2844000" y="-2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0" name="289 Elipse"/>
                <p:cNvSpPr/>
                <p:nvPr/>
              </p:nvSpPr>
              <p:spPr>
                <a:xfrm>
                  <a:off x="3347864" y="-1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1" name="290 Elipse"/>
                <p:cNvSpPr/>
                <p:nvPr/>
              </p:nvSpPr>
              <p:spPr>
                <a:xfrm>
                  <a:off x="3851920" y="7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2" name="291 Elipse"/>
                <p:cNvSpPr/>
                <p:nvPr/>
              </p:nvSpPr>
              <p:spPr>
                <a:xfrm>
                  <a:off x="4320000" y="2674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3" name="292 Elipse"/>
                <p:cNvSpPr/>
                <p:nvPr/>
              </p:nvSpPr>
              <p:spPr>
                <a:xfrm>
                  <a:off x="4788024" y="48351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4" name="293 Elipse"/>
                <p:cNvSpPr/>
                <p:nvPr/>
              </p:nvSpPr>
              <p:spPr>
                <a:xfrm>
                  <a:off x="5292080"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5" name="294 Elipse"/>
                <p:cNvSpPr/>
                <p:nvPr/>
              </p:nvSpPr>
              <p:spPr>
                <a:xfrm>
                  <a:off x="5760000" y="98757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6" name="295 Elipse"/>
                <p:cNvSpPr/>
                <p:nvPr/>
              </p:nvSpPr>
              <p:spPr>
                <a:xfrm>
                  <a:off x="216000" y="-25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7" name="296 Elipse"/>
                <p:cNvSpPr/>
                <p:nvPr/>
              </p:nvSpPr>
              <p:spPr>
                <a:xfrm>
                  <a:off x="-108000" y="1954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8" name="297 Elipse"/>
                <p:cNvSpPr/>
                <p:nvPr/>
              </p:nvSpPr>
              <p:spPr>
                <a:xfrm>
                  <a:off x="-144016"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9" name="298 Elipse"/>
                <p:cNvSpPr/>
                <p:nvPr/>
              </p:nvSpPr>
              <p:spPr>
                <a:xfrm>
                  <a:off x="72000" y="11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0" name="299 Elipse"/>
                <p:cNvSpPr/>
                <p:nvPr/>
              </p:nvSpPr>
              <p:spPr>
                <a:xfrm>
                  <a:off x="323528" y="163564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1" name="300 Elipse"/>
                <p:cNvSpPr/>
                <p:nvPr/>
              </p:nvSpPr>
              <p:spPr>
                <a:xfrm>
                  <a:off x="683568" y="20676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2" name="301 Elipse"/>
                <p:cNvSpPr/>
                <p:nvPr/>
              </p:nvSpPr>
              <p:spPr>
                <a:xfrm>
                  <a:off x="1043608" y="242773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3" name="302 Elipse"/>
                <p:cNvSpPr/>
                <p:nvPr/>
              </p:nvSpPr>
              <p:spPr>
                <a:xfrm>
                  <a:off x="1440000" y="28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4" name="303 Elipse"/>
                <p:cNvSpPr/>
                <p:nvPr/>
              </p:nvSpPr>
              <p:spPr>
                <a:xfrm>
                  <a:off x="1872000" y="314781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5" name="304 Elipse"/>
                <p:cNvSpPr/>
                <p:nvPr/>
              </p:nvSpPr>
              <p:spPr>
                <a:xfrm>
                  <a:off x="2304000" y="345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6" name="305 Elipse"/>
                <p:cNvSpPr/>
                <p:nvPr/>
              </p:nvSpPr>
              <p:spPr>
                <a:xfrm>
                  <a:off x="6228184" y="127560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7" name="306 Elipse"/>
                <p:cNvSpPr/>
                <p:nvPr/>
              </p:nvSpPr>
              <p:spPr>
                <a:xfrm>
                  <a:off x="6660232" y="15636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8" name="307 Elipse"/>
                <p:cNvSpPr/>
                <p:nvPr/>
              </p:nvSpPr>
              <p:spPr>
                <a:xfrm>
                  <a:off x="7092280" y="18516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9" name="308 Elipse"/>
                <p:cNvSpPr/>
                <p:nvPr/>
              </p:nvSpPr>
              <p:spPr>
                <a:xfrm>
                  <a:off x="7524328" y="221171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0" name="309 Elipse"/>
                <p:cNvSpPr/>
                <p:nvPr/>
              </p:nvSpPr>
              <p:spPr>
                <a:xfrm>
                  <a:off x="7884368" y="257175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1" name="310 Elipse"/>
                <p:cNvSpPr/>
                <p:nvPr/>
              </p:nvSpPr>
              <p:spPr>
                <a:xfrm>
                  <a:off x="2736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2" name="311 Elipse"/>
                <p:cNvSpPr/>
                <p:nvPr/>
              </p:nvSpPr>
              <p:spPr>
                <a:xfrm>
                  <a:off x="8280000" y="293179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3" name="312 Elipse"/>
                <p:cNvSpPr/>
                <p:nvPr/>
              </p:nvSpPr>
              <p:spPr>
                <a:xfrm>
                  <a:off x="3203848" y="403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4" name="313 Elipse"/>
                <p:cNvSpPr/>
                <p:nvPr/>
              </p:nvSpPr>
              <p:spPr>
                <a:xfrm>
                  <a:off x="3635896"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5" name="314 Elipse"/>
                <p:cNvSpPr/>
                <p:nvPr/>
              </p:nvSpPr>
              <p:spPr>
                <a:xfrm>
                  <a:off x="8604448" y="33638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6" name="315 Elipse"/>
                <p:cNvSpPr/>
                <p:nvPr/>
              </p:nvSpPr>
              <p:spPr>
                <a:xfrm>
                  <a:off x="4139952" y="453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7" name="316 Elipse"/>
                <p:cNvSpPr/>
                <p:nvPr/>
              </p:nvSpPr>
              <p:spPr>
                <a:xfrm>
                  <a:off x="4608000" y="47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8" name="317 Elipse"/>
                <p:cNvSpPr/>
                <p:nvPr/>
              </p:nvSpPr>
              <p:spPr>
                <a:xfrm>
                  <a:off x="5112000" y="496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9" name="318 Elipse"/>
                <p:cNvSpPr/>
                <p:nvPr/>
              </p:nvSpPr>
              <p:spPr>
                <a:xfrm>
                  <a:off x="8892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0" name="319 Elipse"/>
                <p:cNvSpPr/>
                <p:nvPr/>
              </p:nvSpPr>
              <p:spPr>
                <a:xfrm>
                  <a:off x="5652120" y="51435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1" name="320 Elipse"/>
                <p:cNvSpPr/>
                <p:nvPr/>
              </p:nvSpPr>
              <p:spPr>
                <a:xfrm>
                  <a:off x="6156176" y="530805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2" name="321 Elipse"/>
                <p:cNvSpPr/>
                <p:nvPr/>
              </p:nvSpPr>
              <p:spPr>
                <a:xfrm>
                  <a:off x="6660232"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3" name="322 Elipse"/>
                <p:cNvSpPr/>
                <p:nvPr/>
              </p:nvSpPr>
              <p:spPr>
                <a:xfrm>
                  <a:off x="7200000"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4" name="323 Elipse"/>
                <p:cNvSpPr/>
                <p:nvPr/>
              </p:nvSpPr>
              <p:spPr>
                <a:xfrm>
                  <a:off x="7740352"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5" name="324 Elipse"/>
                <p:cNvSpPr/>
                <p:nvPr/>
              </p:nvSpPr>
              <p:spPr>
                <a:xfrm>
                  <a:off x="8244408"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6" name="325 Elipse"/>
                <p:cNvSpPr/>
                <p:nvPr/>
              </p:nvSpPr>
              <p:spPr>
                <a:xfrm>
                  <a:off x="8748464" y="529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7" name="326 Elipse"/>
                <p:cNvSpPr/>
                <p:nvPr/>
              </p:nvSpPr>
              <p:spPr>
                <a:xfrm>
                  <a:off x="9108000" y="484193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8" name="327 Elipse"/>
                <p:cNvSpPr/>
                <p:nvPr/>
              </p:nvSpPr>
              <p:spPr>
                <a:xfrm>
                  <a:off x="9072000"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285" name="284 Elipse"/>
              <p:cNvSpPr/>
              <p:nvPr/>
            </p:nvSpPr>
            <p:spPr>
              <a:xfrm>
                <a:off x="2483768" y="72000"/>
                <a:ext cx="257610" cy="234558"/>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pic>
        <p:nvPicPr>
          <p:cNvPr id="377" name="376 Imagen" descr="BENEFICIOS DE CONSUMIR MANZANILL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34538" y="0"/>
            <a:ext cx="9178538" cy="5143500"/>
          </a:xfrm>
          <a:prstGeom prst="rect">
            <a:avLst/>
          </a:prstGeom>
          <a:noFill/>
          <a:ln>
            <a:noFill/>
          </a:ln>
        </p:spPr>
      </p:pic>
    </p:spTree>
    <p:extLst>
      <p:ext uri="{BB962C8B-B14F-4D97-AF65-F5344CB8AC3E}">
        <p14:creationId xmlns:p14="http://schemas.microsoft.com/office/powerpoint/2010/main" val="796758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77"/>
                                        </p:tgtEl>
                                        <p:attrNameLst>
                                          <p:attrName>style.opacity</p:attrName>
                                        </p:attrNameLst>
                                      </p:cBhvr>
                                      <p:to>
                                        <p:strVal val="0"/>
                                      </p:to>
                                    </p:set>
                                    <p:animEffect filter="image" prLst="opacity: 0">
                                      <p:cBhvr rctx="IE">
                                        <p:cTn id="7" dur="indefinite"/>
                                        <p:tgtEl>
                                          <p:spTgt spid="377"/>
                                        </p:tgtEl>
                                      </p:cBhvr>
                                    </p:animEffect>
                                  </p:childTnLst>
                                </p:cTn>
                              </p:par>
                              <p:par>
                                <p:cTn id="8" presetID="2" presetClass="entr" presetSubtype="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2750" fill="hold"/>
                                        <p:tgtEl>
                                          <p:spTgt spid="2"/>
                                        </p:tgtEl>
                                        <p:attrNameLst>
                                          <p:attrName>ppt_x</p:attrName>
                                        </p:attrNameLst>
                                      </p:cBhvr>
                                      <p:tavLst>
                                        <p:tav tm="0">
                                          <p:val>
                                            <p:strVal val="1+#ppt_w/2"/>
                                          </p:val>
                                        </p:tav>
                                        <p:tav tm="100000">
                                          <p:val>
                                            <p:strVal val="#ppt_x"/>
                                          </p:val>
                                        </p:tav>
                                      </p:tavLst>
                                    </p:anim>
                                    <p:anim calcmode="lin" valueType="num">
                                      <p:cBhvr additive="base">
                                        <p:cTn id="11" dur="2750" fill="hold"/>
                                        <p:tgtEl>
                                          <p:spTgt spid="2"/>
                                        </p:tgtEl>
                                        <p:attrNameLst>
                                          <p:attrName>ppt_y</p:attrName>
                                        </p:attrNameLst>
                                      </p:cBhvr>
                                      <p:tavLst>
                                        <p:tav tm="0">
                                          <p:val>
                                            <p:strVal val="1+#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95"/>
                                        </p:tgtEl>
                                        <p:attrNameLst>
                                          <p:attrName>style.visibility</p:attrName>
                                        </p:attrNameLst>
                                      </p:cBhvr>
                                      <p:to>
                                        <p:strVal val="visible"/>
                                      </p:to>
                                    </p:set>
                                    <p:anim calcmode="lin" valueType="num">
                                      <p:cBhvr additive="base">
                                        <p:cTn id="14" dur="2500" fill="hold"/>
                                        <p:tgtEl>
                                          <p:spTgt spid="95"/>
                                        </p:tgtEl>
                                        <p:attrNameLst>
                                          <p:attrName>ppt_x</p:attrName>
                                        </p:attrNameLst>
                                      </p:cBhvr>
                                      <p:tavLst>
                                        <p:tav tm="0">
                                          <p:val>
                                            <p:strVal val="0-#ppt_w/2"/>
                                          </p:val>
                                        </p:tav>
                                        <p:tav tm="100000">
                                          <p:val>
                                            <p:strVal val="#ppt_x"/>
                                          </p:val>
                                        </p:tav>
                                      </p:tavLst>
                                    </p:anim>
                                    <p:anim calcmode="lin" valueType="num">
                                      <p:cBhvr additive="base">
                                        <p:cTn id="15" dur="2500" fill="hold"/>
                                        <p:tgtEl>
                                          <p:spTgt spid="95"/>
                                        </p:tgtEl>
                                        <p:attrNameLst>
                                          <p:attrName>ppt_y</p:attrName>
                                        </p:attrNameLst>
                                      </p:cBhvr>
                                      <p:tavLst>
                                        <p:tav tm="0">
                                          <p:val>
                                            <p:strVal val="0-#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281"/>
                                        </p:tgtEl>
                                        <p:attrNameLst>
                                          <p:attrName>style.visibility</p:attrName>
                                        </p:attrNameLst>
                                      </p:cBhvr>
                                      <p:to>
                                        <p:strVal val="visible"/>
                                      </p:to>
                                    </p:set>
                                    <p:anim calcmode="lin" valueType="num">
                                      <p:cBhvr additive="base">
                                        <p:cTn id="18" dur="2500" fill="hold"/>
                                        <p:tgtEl>
                                          <p:spTgt spid="281"/>
                                        </p:tgtEl>
                                        <p:attrNameLst>
                                          <p:attrName>ppt_x</p:attrName>
                                        </p:attrNameLst>
                                      </p:cBhvr>
                                      <p:tavLst>
                                        <p:tav tm="0">
                                          <p:val>
                                            <p:strVal val="0-#ppt_w/2"/>
                                          </p:val>
                                        </p:tav>
                                        <p:tav tm="100000">
                                          <p:val>
                                            <p:strVal val="#ppt_x"/>
                                          </p:val>
                                        </p:tav>
                                      </p:tavLst>
                                    </p:anim>
                                    <p:anim calcmode="lin" valueType="num">
                                      <p:cBhvr additive="base">
                                        <p:cTn id="19" dur="2500" fill="hold"/>
                                        <p:tgtEl>
                                          <p:spTgt spid="281"/>
                                        </p:tgtEl>
                                        <p:attrNameLst>
                                          <p:attrName>ppt_y</p:attrName>
                                        </p:attrNameLst>
                                      </p:cBhvr>
                                      <p:tavLst>
                                        <p:tav tm="0">
                                          <p:val>
                                            <p:strVal val="1+#ppt_h/2"/>
                                          </p:val>
                                        </p:tav>
                                        <p:tav tm="100000">
                                          <p:val>
                                            <p:strVal val="#ppt_y"/>
                                          </p:val>
                                        </p:tav>
                                      </p:tavLst>
                                    </p:anim>
                                  </p:childTnLst>
                                </p:cTn>
                              </p:par>
                              <p:par>
                                <p:cTn id="20" presetID="2" presetClass="entr" presetSubtype="3" fill="hold" nodeType="withEffect">
                                  <p:stCondLst>
                                    <p:cond delay="0"/>
                                  </p:stCondLst>
                                  <p:childTnLst>
                                    <p:set>
                                      <p:cBhvr>
                                        <p:cTn id="21" dur="1" fill="hold">
                                          <p:stCondLst>
                                            <p:cond delay="0"/>
                                          </p:stCondLst>
                                        </p:cTn>
                                        <p:tgtEl>
                                          <p:spTgt spid="188"/>
                                        </p:tgtEl>
                                        <p:attrNameLst>
                                          <p:attrName>style.visibility</p:attrName>
                                        </p:attrNameLst>
                                      </p:cBhvr>
                                      <p:to>
                                        <p:strVal val="visible"/>
                                      </p:to>
                                    </p:set>
                                    <p:anim calcmode="lin" valueType="num">
                                      <p:cBhvr additive="base">
                                        <p:cTn id="22" dur="2500" fill="hold"/>
                                        <p:tgtEl>
                                          <p:spTgt spid="188"/>
                                        </p:tgtEl>
                                        <p:attrNameLst>
                                          <p:attrName>ppt_x</p:attrName>
                                        </p:attrNameLst>
                                      </p:cBhvr>
                                      <p:tavLst>
                                        <p:tav tm="0">
                                          <p:val>
                                            <p:strVal val="1+#ppt_w/2"/>
                                          </p:val>
                                        </p:tav>
                                        <p:tav tm="100000">
                                          <p:val>
                                            <p:strVal val="#ppt_x"/>
                                          </p:val>
                                        </p:tav>
                                      </p:tavLst>
                                    </p:anim>
                                    <p:anim calcmode="lin" valueType="num">
                                      <p:cBhvr additive="base">
                                        <p:cTn id="23" dur="2500" fill="hold"/>
                                        <p:tgtEl>
                                          <p:spTgt spid="188"/>
                                        </p:tgtEl>
                                        <p:attrNameLst>
                                          <p:attrName>ppt_y</p:attrName>
                                        </p:attrNameLst>
                                      </p:cBhvr>
                                      <p:tavLst>
                                        <p:tav tm="0">
                                          <p:val>
                                            <p:strVal val="0-#ppt_h/2"/>
                                          </p:val>
                                        </p:tav>
                                        <p:tav tm="100000">
                                          <p:val>
                                            <p:strVal val="#ppt_y"/>
                                          </p:val>
                                        </p:tav>
                                      </p:tavLst>
                                    </p:anim>
                                  </p:childTnLst>
                                </p:cTn>
                              </p:par>
                              <p:par>
                                <p:cTn id="24" presetID="2" presetClass="exit" presetSubtype="6" fill="hold" nodeType="withEffect">
                                  <p:stCondLst>
                                    <p:cond delay="0"/>
                                  </p:stCondLst>
                                  <p:childTnLst>
                                    <p:anim calcmode="lin" valueType="num">
                                      <p:cBhvr additive="base">
                                        <p:cTn id="25" dur="5000"/>
                                        <p:tgtEl>
                                          <p:spTgt spid="2"/>
                                        </p:tgtEl>
                                        <p:attrNameLst>
                                          <p:attrName>ppt_x</p:attrName>
                                        </p:attrNameLst>
                                      </p:cBhvr>
                                      <p:tavLst>
                                        <p:tav tm="0">
                                          <p:val>
                                            <p:strVal val="ppt_x"/>
                                          </p:val>
                                        </p:tav>
                                        <p:tav tm="100000">
                                          <p:val>
                                            <p:strVal val="1+ppt_w/2"/>
                                          </p:val>
                                        </p:tav>
                                      </p:tavLst>
                                    </p:anim>
                                    <p:anim calcmode="lin" valueType="num">
                                      <p:cBhvr additive="base">
                                        <p:cTn id="26" dur="5000"/>
                                        <p:tgtEl>
                                          <p:spTgt spid="2"/>
                                        </p:tgtEl>
                                        <p:attrNameLst>
                                          <p:attrName>ppt_y</p:attrName>
                                        </p:attrNameLst>
                                      </p:cBhvr>
                                      <p:tavLst>
                                        <p:tav tm="0">
                                          <p:val>
                                            <p:strVal val="ppt_y"/>
                                          </p:val>
                                        </p:tav>
                                        <p:tav tm="100000">
                                          <p:val>
                                            <p:strVal val="1+ppt_h/2"/>
                                          </p:val>
                                        </p:tav>
                                      </p:tavLst>
                                    </p:anim>
                                    <p:set>
                                      <p:cBhvr>
                                        <p:cTn id="27" dur="1" fill="hold">
                                          <p:stCondLst>
                                            <p:cond delay="4999"/>
                                          </p:stCondLst>
                                        </p:cTn>
                                        <p:tgtEl>
                                          <p:spTgt spid="2"/>
                                        </p:tgtEl>
                                        <p:attrNameLst>
                                          <p:attrName>style.visibility</p:attrName>
                                        </p:attrNameLst>
                                      </p:cBhvr>
                                      <p:to>
                                        <p:strVal val="hidden"/>
                                      </p:to>
                                    </p:set>
                                  </p:childTnLst>
                                </p:cTn>
                              </p:par>
                              <p:par>
                                <p:cTn id="28" presetID="2" presetClass="exit" presetSubtype="9" fill="hold" nodeType="withEffect">
                                  <p:stCondLst>
                                    <p:cond delay="0"/>
                                  </p:stCondLst>
                                  <p:childTnLst>
                                    <p:anim calcmode="lin" valueType="num">
                                      <p:cBhvr additive="base">
                                        <p:cTn id="29" dur="5000"/>
                                        <p:tgtEl>
                                          <p:spTgt spid="95"/>
                                        </p:tgtEl>
                                        <p:attrNameLst>
                                          <p:attrName>ppt_x</p:attrName>
                                        </p:attrNameLst>
                                      </p:cBhvr>
                                      <p:tavLst>
                                        <p:tav tm="0">
                                          <p:val>
                                            <p:strVal val="ppt_x"/>
                                          </p:val>
                                        </p:tav>
                                        <p:tav tm="100000">
                                          <p:val>
                                            <p:strVal val="0-ppt_w/2"/>
                                          </p:val>
                                        </p:tav>
                                      </p:tavLst>
                                    </p:anim>
                                    <p:anim calcmode="lin" valueType="num">
                                      <p:cBhvr additive="base">
                                        <p:cTn id="30" dur="5000"/>
                                        <p:tgtEl>
                                          <p:spTgt spid="95"/>
                                        </p:tgtEl>
                                        <p:attrNameLst>
                                          <p:attrName>ppt_y</p:attrName>
                                        </p:attrNameLst>
                                      </p:cBhvr>
                                      <p:tavLst>
                                        <p:tav tm="0">
                                          <p:val>
                                            <p:strVal val="ppt_y"/>
                                          </p:val>
                                        </p:tav>
                                        <p:tav tm="100000">
                                          <p:val>
                                            <p:strVal val="0-ppt_h/2"/>
                                          </p:val>
                                        </p:tav>
                                      </p:tavLst>
                                    </p:anim>
                                    <p:set>
                                      <p:cBhvr>
                                        <p:cTn id="31" dur="1" fill="hold">
                                          <p:stCondLst>
                                            <p:cond delay="4999"/>
                                          </p:stCondLst>
                                        </p:cTn>
                                        <p:tgtEl>
                                          <p:spTgt spid="95"/>
                                        </p:tgtEl>
                                        <p:attrNameLst>
                                          <p:attrName>style.visibility</p:attrName>
                                        </p:attrNameLst>
                                      </p:cBhvr>
                                      <p:to>
                                        <p:strVal val="hidden"/>
                                      </p:to>
                                    </p:set>
                                  </p:childTnLst>
                                </p:cTn>
                              </p:par>
                              <p:par>
                                <p:cTn id="32" presetID="2" presetClass="exit" presetSubtype="3" fill="hold" nodeType="withEffect">
                                  <p:stCondLst>
                                    <p:cond delay="0"/>
                                  </p:stCondLst>
                                  <p:childTnLst>
                                    <p:anim calcmode="lin" valueType="num">
                                      <p:cBhvr additive="base">
                                        <p:cTn id="33" dur="5000"/>
                                        <p:tgtEl>
                                          <p:spTgt spid="188"/>
                                        </p:tgtEl>
                                        <p:attrNameLst>
                                          <p:attrName>ppt_x</p:attrName>
                                        </p:attrNameLst>
                                      </p:cBhvr>
                                      <p:tavLst>
                                        <p:tav tm="0">
                                          <p:val>
                                            <p:strVal val="ppt_x"/>
                                          </p:val>
                                        </p:tav>
                                        <p:tav tm="100000">
                                          <p:val>
                                            <p:strVal val="1+ppt_w/2"/>
                                          </p:val>
                                        </p:tav>
                                      </p:tavLst>
                                    </p:anim>
                                    <p:anim calcmode="lin" valueType="num">
                                      <p:cBhvr additive="base">
                                        <p:cTn id="34" dur="5000"/>
                                        <p:tgtEl>
                                          <p:spTgt spid="188"/>
                                        </p:tgtEl>
                                        <p:attrNameLst>
                                          <p:attrName>ppt_y</p:attrName>
                                        </p:attrNameLst>
                                      </p:cBhvr>
                                      <p:tavLst>
                                        <p:tav tm="0">
                                          <p:val>
                                            <p:strVal val="ppt_y"/>
                                          </p:val>
                                        </p:tav>
                                        <p:tav tm="100000">
                                          <p:val>
                                            <p:strVal val="0-ppt_h/2"/>
                                          </p:val>
                                        </p:tav>
                                      </p:tavLst>
                                    </p:anim>
                                    <p:set>
                                      <p:cBhvr>
                                        <p:cTn id="35" dur="1" fill="hold">
                                          <p:stCondLst>
                                            <p:cond delay="4999"/>
                                          </p:stCondLst>
                                        </p:cTn>
                                        <p:tgtEl>
                                          <p:spTgt spid="188"/>
                                        </p:tgtEl>
                                        <p:attrNameLst>
                                          <p:attrName>style.visibility</p:attrName>
                                        </p:attrNameLst>
                                      </p:cBhvr>
                                      <p:to>
                                        <p:strVal val="hidden"/>
                                      </p:to>
                                    </p:set>
                                  </p:childTnLst>
                                </p:cTn>
                              </p:par>
                              <p:par>
                                <p:cTn id="36" presetID="2" presetClass="exit" presetSubtype="12" fill="hold" nodeType="withEffect">
                                  <p:stCondLst>
                                    <p:cond delay="0"/>
                                  </p:stCondLst>
                                  <p:childTnLst>
                                    <p:anim calcmode="lin" valueType="num">
                                      <p:cBhvr additive="base">
                                        <p:cTn id="37" dur="5000"/>
                                        <p:tgtEl>
                                          <p:spTgt spid="281"/>
                                        </p:tgtEl>
                                        <p:attrNameLst>
                                          <p:attrName>ppt_x</p:attrName>
                                        </p:attrNameLst>
                                      </p:cBhvr>
                                      <p:tavLst>
                                        <p:tav tm="0">
                                          <p:val>
                                            <p:strVal val="ppt_x"/>
                                          </p:val>
                                        </p:tav>
                                        <p:tav tm="100000">
                                          <p:val>
                                            <p:strVal val="0-ppt_w/2"/>
                                          </p:val>
                                        </p:tav>
                                      </p:tavLst>
                                    </p:anim>
                                    <p:anim calcmode="lin" valueType="num">
                                      <p:cBhvr additive="base">
                                        <p:cTn id="38" dur="5000"/>
                                        <p:tgtEl>
                                          <p:spTgt spid="281"/>
                                        </p:tgtEl>
                                        <p:attrNameLst>
                                          <p:attrName>ppt_y</p:attrName>
                                        </p:attrNameLst>
                                      </p:cBhvr>
                                      <p:tavLst>
                                        <p:tav tm="0">
                                          <p:val>
                                            <p:strVal val="ppt_y"/>
                                          </p:val>
                                        </p:tav>
                                        <p:tav tm="100000">
                                          <p:val>
                                            <p:strVal val="1+ppt_h/2"/>
                                          </p:val>
                                        </p:tav>
                                      </p:tavLst>
                                    </p:anim>
                                    <p:set>
                                      <p:cBhvr>
                                        <p:cTn id="39" dur="1" fill="hold">
                                          <p:stCondLst>
                                            <p:cond delay="4999"/>
                                          </p:stCondLst>
                                        </p:cTn>
                                        <p:tgtEl>
                                          <p:spTgt spid="281"/>
                                        </p:tgtEl>
                                        <p:attrNameLst>
                                          <p:attrName>style.visibility</p:attrName>
                                        </p:attrNameLst>
                                      </p:cBhvr>
                                      <p:to>
                                        <p:strVal val="hidden"/>
                                      </p:to>
                                    </p:set>
                                  </p:childTnLst>
                                </p:cTn>
                              </p:par>
                              <p:par>
                                <p:cTn id="40" presetID="23" presetClass="entr" presetSubtype="272" fill="hold" nodeType="withEffect">
                                  <p:stCondLst>
                                    <p:cond delay="250"/>
                                  </p:stCondLst>
                                  <p:childTnLst>
                                    <p:set>
                                      <p:cBhvr>
                                        <p:cTn id="41" dur="1" fill="hold">
                                          <p:stCondLst>
                                            <p:cond delay="0"/>
                                          </p:stCondLst>
                                        </p:cTn>
                                        <p:tgtEl>
                                          <p:spTgt spid="378"/>
                                        </p:tgtEl>
                                        <p:attrNameLst>
                                          <p:attrName>style.visibility</p:attrName>
                                        </p:attrNameLst>
                                      </p:cBhvr>
                                      <p:to>
                                        <p:strVal val="visible"/>
                                      </p:to>
                                    </p:set>
                                    <p:anim calcmode="lin" valueType="num">
                                      <p:cBhvr>
                                        <p:cTn id="42" dur="3250" fill="hold"/>
                                        <p:tgtEl>
                                          <p:spTgt spid="378"/>
                                        </p:tgtEl>
                                        <p:attrNameLst>
                                          <p:attrName>ppt_w</p:attrName>
                                        </p:attrNameLst>
                                      </p:cBhvr>
                                      <p:tavLst>
                                        <p:tav tm="0">
                                          <p:val>
                                            <p:strVal val="2/3*#ppt_w"/>
                                          </p:val>
                                        </p:tav>
                                        <p:tav tm="100000">
                                          <p:val>
                                            <p:strVal val="#ppt_w"/>
                                          </p:val>
                                        </p:tav>
                                      </p:tavLst>
                                    </p:anim>
                                    <p:anim calcmode="lin" valueType="num">
                                      <p:cBhvr>
                                        <p:cTn id="43" dur="3250" fill="hold"/>
                                        <p:tgtEl>
                                          <p:spTgt spid="378"/>
                                        </p:tgtEl>
                                        <p:attrNameLst>
                                          <p:attrName>ppt_h</p:attrName>
                                        </p:attrNameLst>
                                      </p:cBhvr>
                                      <p:tavLst>
                                        <p:tav tm="0">
                                          <p:val>
                                            <p:strVal val="2/3*#ppt_h"/>
                                          </p:val>
                                        </p:tav>
                                        <p:tav tm="100000">
                                          <p:val>
                                            <p:strVal val="#ppt_h"/>
                                          </p:val>
                                        </p:tav>
                                      </p:tavLst>
                                    </p:anim>
                                  </p:childTnLst>
                                </p:cTn>
                              </p:par>
                              <p:par>
                                <p:cTn id="44" presetID="8" presetClass="entr" presetSubtype="32" fill="hold" nodeType="withEffect">
                                  <p:stCondLst>
                                    <p:cond delay="250"/>
                                  </p:stCondLst>
                                  <p:childTnLst>
                                    <p:set>
                                      <p:cBhvr>
                                        <p:cTn id="45" dur="1" fill="hold">
                                          <p:stCondLst>
                                            <p:cond delay="0"/>
                                          </p:stCondLst>
                                        </p:cTn>
                                        <p:tgtEl>
                                          <p:spTgt spid="378"/>
                                        </p:tgtEl>
                                        <p:attrNameLst>
                                          <p:attrName>style.visibility</p:attrName>
                                        </p:attrNameLst>
                                      </p:cBhvr>
                                      <p:to>
                                        <p:strVal val="visible"/>
                                      </p:to>
                                    </p:set>
                                    <p:animEffect transition="in" filter="diamond(out)">
                                      <p:cBhvr>
                                        <p:cTn id="46" dur="3250"/>
                                        <p:tgtEl>
                                          <p:spTgt spid="3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Hexágono"/>
          <p:cNvSpPr/>
          <p:nvPr/>
        </p:nvSpPr>
        <p:spPr>
          <a:xfrm>
            <a:off x="611560" y="339502"/>
            <a:ext cx="7848872" cy="4320480"/>
          </a:xfrm>
          <a:prstGeom prst="hexagon">
            <a:avLst>
              <a:gd name="adj" fmla="val 42637"/>
              <a:gd name="vf" fmla="val 115470"/>
            </a:avLst>
          </a:prstGeom>
          <a:gradFill>
            <a:gsLst>
              <a:gs pos="39996">
                <a:srgbClr val="99FF33">
                  <a:alpha val="40000"/>
                </a:srgbClr>
              </a:gs>
              <a:gs pos="9000">
                <a:schemeClr val="accent6">
                  <a:alpha val="67000"/>
                  <a:lumMod val="0"/>
                  <a:lumOff val="100000"/>
                </a:schemeClr>
              </a:gs>
              <a:gs pos="22000">
                <a:srgbClr val="BBDDFF">
                  <a:alpha val="0"/>
                </a:srgbClr>
              </a:gs>
              <a:gs pos="30000">
                <a:srgbClr val="99CCFF">
                  <a:alpha val="0"/>
                </a:srgbClr>
              </a:gs>
              <a:gs pos="44000">
                <a:srgbClr val="3B6426">
                  <a:lumMod val="86000"/>
                  <a:lumOff val="14000"/>
                  <a:alpha val="75000"/>
                </a:srgbClr>
              </a:gs>
              <a:gs pos="54000">
                <a:schemeClr val="tx1">
                  <a:alpha val="0"/>
                </a:schemeClr>
              </a:gs>
              <a:gs pos="80000">
                <a:srgbClr val="99CCFF">
                  <a:alpha val="0"/>
                </a:srgbClr>
              </a:gs>
              <a:gs pos="100000">
                <a:schemeClr val="accent6">
                  <a:alpha val="77000"/>
                  <a:lumMod val="0"/>
                  <a:lumOff val="100000"/>
                </a:schemeClr>
              </a:gs>
            </a:gsLst>
            <a:path path="shape">
              <a:fillToRect l="50000" t="50000" r="50000" b="50000"/>
            </a:path>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11" name="10 Imagen" descr="Diapositiva9"/>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7260" y="0"/>
            <a:ext cx="9144000" cy="5143500"/>
          </a:xfrm>
          <a:prstGeom prst="rect">
            <a:avLst/>
          </a:prstGeom>
          <a:noFill/>
          <a:ln>
            <a:noFill/>
          </a:ln>
        </p:spPr>
      </p:pic>
      <p:sp>
        <p:nvSpPr>
          <p:cNvPr id="4" name="3 Hexágono"/>
          <p:cNvSpPr/>
          <p:nvPr/>
        </p:nvSpPr>
        <p:spPr>
          <a:xfrm>
            <a:off x="611560" y="339502"/>
            <a:ext cx="7848872" cy="4320480"/>
          </a:xfrm>
          <a:prstGeom prst="hexagon">
            <a:avLst>
              <a:gd name="adj" fmla="val 42637"/>
              <a:gd name="vf" fmla="val 115470"/>
            </a:avLst>
          </a:prstGeom>
          <a:gradFill>
            <a:gsLst>
              <a:gs pos="39996">
                <a:srgbClr val="99FF33">
                  <a:alpha val="40000"/>
                </a:srgbClr>
              </a:gs>
              <a:gs pos="9000">
                <a:schemeClr val="accent6">
                  <a:alpha val="67000"/>
                  <a:lumMod val="0"/>
                  <a:lumOff val="100000"/>
                </a:schemeClr>
              </a:gs>
              <a:gs pos="22000">
                <a:srgbClr val="BBDDFF">
                  <a:alpha val="0"/>
                </a:srgbClr>
              </a:gs>
              <a:gs pos="30000">
                <a:srgbClr val="99CCFF">
                  <a:alpha val="0"/>
                </a:srgbClr>
              </a:gs>
              <a:gs pos="44000">
                <a:srgbClr val="3B6426">
                  <a:lumMod val="86000"/>
                  <a:lumOff val="14000"/>
                  <a:alpha val="75000"/>
                </a:srgbClr>
              </a:gs>
              <a:gs pos="54000">
                <a:schemeClr val="tx1">
                  <a:alpha val="0"/>
                </a:schemeClr>
              </a:gs>
              <a:gs pos="80000">
                <a:srgbClr val="99CCFF">
                  <a:alpha val="0"/>
                </a:srgbClr>
              </a:gs>
              <a:gs pos="100000">
                <a:schemeClr val="accent6">
                  <a:alpha val="77000"/>
                  <a:lumMod val="0"/>
                  <a:lumOff val="100000"/>
                </a:schemeClr>
              </a:gs>
            </a:gsLst>
            <a:path path="shape">
              <a:fillToRect l="50000" t="50000" r="50000" b="50000"/>
            </a:path>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 name="1 Pentágono"/>
          <p:cNvSpPr/>
          <p:nvPr/>
        </p:nvSpPr>
        <p:spPr>
          <a:xfrm>
            <a:off x="683568" y="699542"/>
            <a:ext cx="3923928" cy="3744416"/>
          </a:xfrm>
          <a:prstGeom prst="homePlate">
            <a:avLst/>
          </a:prstGeom>
          <a:gradFill>
            <a:gsLst>
              <a:gs pos="39996">
                <a:srgbClr val="99FF33">
                  <a:alpha val="40000"/>
                </a:srgbClr>
              </a:gs>
              <a:gs pos="9000">
                <a:schemeClr val="accent6">
                  <a:alpha val="67000"/>
                  <a:lumMod val="0"/>
                  <a:lumOff val="100000"/>
                </a:schemeClr>
              </a:gs>
              <a:gs pos="22000">
                <a:srgbClr val="BBDDFF">
                  <a:alpha val="0"/>
                </a:srgbClr>
              </a:gs>
              <a:gs pos="30000">
                <a:srgbClr val="99CCFF">
                  <a:alpha val="0"/>
                </a:srgbClr>
              </a:gs>
              <a:gs pos="44000">
                <a:srgbClr val="3B6426">
                  <a:lumMod val="86000"/>
                  <a:lumOff val="14000"/>
                  <a:alpha val="75000"/>
                </a:srgbClr>
              </a:gs>
              <a:gs pos="54000">
                <a:schemeClr val="tx1">
                  <a:alpha val="0"/>
                </a:schemeClr>
              </a:gs>
              <a:gs pos="80000">
                <a:srgbClr val="99CCFF">
                  <a:alpha val="0"/>
                </a:srgbClr>
              </a:gs>
              <a:gs pos="100000">
                <a:schemeClr val="accent6">
                  <a:alpha val="77000"/>
                  <a:lumMod val="0"/>
                  <a:lumOff val="100000"/>
                </a:schemeClr>
              </a:gs>
            </a:gsLst>
            <a:path path="shape">
              <a:fillToRect l="50000" t="50000" r="50000" b="50000"/>
            </a:path>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 name="2 Pentágono"/>
          <p:cNvSpPr/>
          <p:nvPr/>
        </p:nvSpPr>
        <p:spPr>
          <a:xfrm flipH="1">
            <a:off x="4499992" y="699542"/>
            <a:ext cx="3923928" cy="3744416"/>
          </a:xfrm>
          <a:prstGeom prst="homePlate">
            <a:avLst/>
          </a:prstGeom>
          <a:gradFill>
            <a:gsLst>
              <a:gs pos="39996">
                <a:srgbClr val="99FF33">
                  <a:alpha val="40000"/>
                </a:srgbClr>
              </a:gs>
              <a:gs pos="9000">
                <a:schemeClr val="accent6">
                  <a:alpha val="67000"/>
                  <a:lumMod val="0"/>
                  <a:lumOff val="100000"/>
                </a:schemeClr>
              </a:gs>
              <a:gs pos="22000">
                <a:srgbClr val="BBDDFF">
                  <a:alpha val="0"/>
                </a:srgbClr>
              </a:gs>
              <a:gs pos="30000">
                <a:srgbClr val="99CCFF">
                  <a:alpha val="0"/>
                </a:srgbClr>
              </a:gs>
              <a:gs pos="44000">
                <a:srgbClr val="3B6426">
                  <a:lumMod val="86000"/>
                  <a:lumOff val="14000"/>
                  <a:alpha val="75000"/>
                </a:srgbClr>
              </a:gs>
              <a:gs pos="54000">
                <a:schemeClr val="tx1">
                  <a:alpha val="0"/>
                </a:schemeClr>
              </a:gs>
              <a:gs pos="80000">
                <a:srgbClr val="99CCFF">
                  <a:alpha val="0"/>
                </a:srgbClr>
              </a:gs>
              <a:gs pos="100000">
                <a:schemeClr val="accent6">
                  <a:alpha val="77000"/>
                  <a:lumMod val="0"/>
                  <a:lumOff val="100000"/>
                </a:schemeClr>
              </a:gs>
            </a:gsLst>
            <a:path path="shape">
              <a:fillToRect l="50000" t="50000" r="50000" b="50000"/>
            </a:path>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7" name="6 Imagen" descr="BENEFICIOS DE CONSUMIR MANZANILLA"/>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0"/>
            <a:ext cx="9180000" cy="5143500"/>
          </a:xfrm>
          <a:prstGeom prst="rect">
            <a:avLst/>
          </a:prstGeom>
          <a:noFill/>
          <a:ln>
            <a:noFill/>
          </a:ln>
        </p:spPr>
      </p:pic>
    </p:spTree>
    <p:extLst>
      <p:ext uri="{BB962C8B-B14F-4D97-AF65-F5344CB8AC3E}">
        <p14:creationId xmlns:p14="http://schemas.microsoft.com/office/powerpoint/2010/main" val="3595309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grpId="0" nodeType="withEffect">
                                  <p:stCondLst>
                                    <p:cond delay="0"/>
                                  </p:stCondLst>
                                  <p:childTnLst>
                                    <p:anim calcmode="lin" valueType="num">
                                      <p:cBhvr>
                                        <p:cTn id="6" dur="4750"/>
                                        <p:tgtEl>
                                          <p:spTgt spid="4"/>
                                        </p:tgtEl>
                                        <p:attrNameLst>
                                          <p:attrName>ppt_w</p:attrName>
                                        </p:attrNameLst>
                                      </p:cBhvr>
                                      <p:tavLst>
                                        <p:tav tm="0">
                                          <p:val>
                                            <p:strVal val="ppt_w"/>
                                          </p:val>
                                        </p:tav>
                                        <p:tav tm="100000">
                                          <p:val>
                                            <p:fltVal val="0"/>
                                          </p:val>
                                        </p:tav>
                                      </p:tavLst>
                                    </p:anim>
                                    <p:anim calcmode="lin" valueType="num">
                                      <p:cBhvr>
                                        <p:cTn id="7" dur="4750"/>
                                        <p:tgtEl>
                                          <p:spTgt spid="4"/>
                                        </p:tgtEl>
                                        <p:attrNameLst>
                                          <p:attrName>ppt_h</p:attrName>
                                        </p:attrNameLst>
                                      </p:cBhvr>
                                      <p:tavLst>
                                        <p:tav tm="0">
                                          <p:val>
                                            <p:strVal val="ppt_h"/>
                                          </p:val>
                                        </p:tav>
                                        <p:tav tm="100000">
                                          <p:val>
                                            <p:fltVal val="0"/>
                                          </p:val>
                                        </p:tav>
                                      </p:tavLst>
                                    </p:anim>
                                    <p:anim calcmode="lin" valueType="num">
                                      <p:cBhvr>
                                        <p:cTn id="8" dur="4750"/>
                                        <p:tgtEl>
                                          <p:spTgt spid="4"/>
                                        </p:tgtEl>
                                        <p:attrNameLst>
                                          <p:attrName>ppt_x</p:attrName>
                                        </p:attrNameLst>
                                      </p:cBhvr>
                                      <p:tavLst>
                                        <p:tav tm="0">
                                          <p:val>
                                            <p:strVal val="ppt_x"/>
                                          </p:val>
                                        </p:tav>
                                        <p:tav tm="100000">
                                          <p:val>
                                            <p:fltVal val="0.5"/>
                                          </p:val>
                                        </p:tav>
                                      </p:tavLst>
                                    </p:anim>
                                    <p:anim calcmode="lin" valueType="num">
                                      <p:cBhvr>
                                        <p:cTn id="9" dur="4750"/>
                                        <p:tgtEl>
                                          <p:spTgt spid="4"/>
                                        </p:tgtEl>
                                        <p:attrNameLst>
                                          <p:attrName>ppt_y</p:attrName>
                                        </p:attrNameLst>
                                      </p:cBhvr>
                                      <p:tavLst>
                                        <p:tav tm="0">
                                          <p:val>
                                            <p:strVal val="ppt_y"/>
                                          </p:val>
                                        </p:tav>
                                        <p:tav tm="100000">
                                          <p:val>
                                            <p:fltVal val="0.5"/>
                                          </p:val>
                                        </p:tav>
                                      </p:tavLst>
                                    </p:anim>
                                    <p:set>
                                      <p:cBhvr>
                                        <p:cTn id="10" dur="1" fill="hold">
                                          <p:stCondLst>
                                            <p:cond delay="4749"/>
                                          </p:stCondLst>
                                        </p:cTn>
                                        <p:tgtEl>
                                          <p:spTgt spid="4"/>
                                        </p:tgtEl>
                                        <p:attrNameLst>
                                          <p:attrName>style.visibility</p:attrName>
                                        </p:attrNameLst>
                                      </p:cBhvr>
                                      <p:to>
                                        <p:strVal val="hidden"/>
                                      </p:to>
                                    </p:set>
                                  </p:childTnLst>
                                </p:cTn>
                              </p:par>
                              <p:par>
                                <p:cTn id="11" presetID="2" presetClass="entr" presetSubtype="8"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3000" fill="hold"/>
                                        <p:tgtEl>
                                          <p:spTgt spid="2"/>
                                        </p:tgtEl>
                                        <p:attrNameLst>
                                          <p:attrName>ppt_x</p:attrName>
                                        </p:attrNameLst>
                                      </p:cBhvr>
                                      <p:tavLst>
                                        <p:tav tm="0">
                                          <p:val>
                                            <p:strVal val="0-#ppt_w/2"/>
                                          </p:val>
                                        </p:tav>
                                        <p:tav tm="100000">
                                          <p:val>
                                            <p:strVal val="#ppt_x"/>
                                          </p:val>
                                        </p:tav>
                                      </p:tavLst>
                                    </p:anim>
                                    <p:anim calcmode="lin" valueType="num">
                                      <p:cBhvr additive="base">
                                        <p:cTn id="14" dur="3000" fill="hold"/>
                                        <p:tgtEl>
                                          <p:spTgt spid="2"/>
                                        </p:tgtEl>
                                        <p:attrNameLst>
                                          <p:attrName>ppt_y</p:attrName>
                                        </p:attrNameLst>
                                      </p:cBhvr>
                                      <p:tavLst>
                                        <p:tav tm="0">
                                          <p:val>
                                            <p:strVal val="#ppt_y"/>
                                          </p:val>
                                        </p:tav>
                                        <p:tav tm="100000">
                                          <p:val>
                                            <p:strVal val="#ppt_y"/>
                                          </p:val>
                                        </p:tav>
                                      </p:tavLst>
                                    </p:anim>
                                  </p:childTnLst>
                                </p:cTn>
                              </p:par>
                              <p:par>
                                <p:cTn id="15" presetID="2" presetClass="exit" presetSubtype="2" fill="hold" grpId="1" nodeType="withEffect">
                                  <p:stCondLst>
                                    <p:cond delay="0"/>
                                  </p:stCondLst>
                                  <p:childTnLst>
                                    <p:anim calcmode="lin" valueType="num">
                                      <p:cBhvr additive="base">
                                        <p:cTn id="16" dur="4750"/>
                                        <p:tgtEl>
                                          <p:spTgt spid="2"/>
                                        </p:tgtEl>
                                        <p:attrNameLst>
                                          <p:attrName>ppt_x</p:attrName>
                                        </p:attrNameLst>
                                      </p:cBhvr>
                                      <p:tavLst>
                                        <p:tav tm="0">
                                          <p:val>
                                            <p:strVal val="ppt_x"/>
                                          </p:val>
                                        </p:tav>
                                        <p:tav tm="100000">
                                          <p:val>
                                            <p:strVal val="1+ppt_w/2"/>
                                          </p:val>
                                        </p:tav>
                                      </p:tavLst>
                                    </p:anim>
                                    <p:anim calcmode="lin" valueType="num">
                                      <p:cBhvr additive="base">
                                        <p:cTn id="17" dur="4750"/>
                                        <p:tgtEl>
                                          <p:spTgt spid="2"/>
                                        </p:tgtEl>
                                        <p:attrNameLst>
                                          <p:attrName>ppt_y</p:attrName>
                                        </p:attrNameLst>
                                      </p:cBhvr>
                                      <p:tavLst>
                                        <p:tav tm="0">
                                          <p:val>
                                            <p:strVal val="ppt_y"/>
                                          </p:val>
                                        </p:tav>
                                        <p:tav tm="100000">
                                          <p:val>
                                            <p:strVal val="ppt_y"/>
                                          </p:val>
                                        </p:tav>
                                      </p:tavLst>
                                    </p:anim>
                                    <p:set>
                                      <p:cBhvr>
                                        <p:cTn id="18" dur="1" fill="hold">
                                          <p:stCondLst>
                                            <p:cond delay="4749"/>
                                          </p:stCondLst>
                                        </p:cTn>
                                        <p:tgtEl>
                                          <p:spTgt spid="2"/>
                                        </p:tgtEl>
                                        <p:attrNameLst>
                                          <p:attrName>style.visibility</p:attrName>
                                        </p:attrNameLst>
                                      </p:cBhvr>
                                      <p:to>
                                        <p:strVal val="hidden"/>
                                      </p:to>
                                    </p:set>
                                  </p:childTnLst>
                                </p:cTn>
                              </p:par>
                              <p:par>
                                <p:cTn id="19" presetID="2" presetClass="entr" presetSubtype="2" fill="hold" grpId="0"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3000" fill="hold"/>
                                        <p:tgtEl>
                                          <p:spTgt spid="3"/>
                                        </p:tgtEl>
                                        <p:attrNameLst>
                                          <p:attrName>ppt_x</p:attrName>
                                        </p:attrNameLst>
                                      </p:cBhvr>
                                      <p:tavLst>
                                        <p:tav tm="0">
                                          <p:val>
                                            <p:strVal val="1+#ppt_w/2"/>
                                          </p:val>
                                        </p:tav>
                                        <p:tav tm="100000">
                                          <p:val>
                                            <p:strVal val="#ppt_x"/>
                                          </p:val>
                                        </p:tav>
                                      </p:tavLst>
                                    </p:anim>
                                    <p:anim calcmode="lin" valueType="num">
                                      <p:cBhvr additive="base">
                                        <p:cTn id="22" dur="3000" fill="hold"/>
                                        <p:tgtEl>
                                          <p:spTgt spid="3"/>
                                        </p:tgtEl>
                                        <p:attrNameLst>
                                          <p:attrName>ppt_y</p:attrName>
                                        </p:attrNameLst>
                                      </p:cBhvr>
                                      <p:tavLst>
                                        <p:tav tm="0">
                                          <p:val>
                                            <p:strVal val="#ppt_y"/>
                                          </p:val>
                                        </p:tav>
                                        <p:tav tm="100000">
                                          <p:val>
                                            <p:strVal val="#ppt_y"/>
                                          </p:val>
                                        </p:tav>
                                      </p:tavLst>
                                    </p:anim>
                                  </p:childTnLst>
                                </p:cTn>
                              </p:par>
                              <p:par>
                                <p:cTn id="23" presetID="2" presetClass="exit" presetSubtype="8" fill="hold" grpId="1" nodeType="withEffect">
                                  <p:stCondLst>
                                    <p:cond delay="0"/>
                                  </p:stCondLst>
                                  <p:childTnLst>
                                    <p:anim calcmode="lin" valueType="num">
                                      <p:cBhvr additive="base">
                                        <p:cTn id="24" dur="4750"/>
                                        <p:tgtEl>
                                          <p:spTgt spid="3"/>
                                        </p:tgtEl>
                                        <p:attrNameLst>
                                          <p:attrName>ppt_x</p:attrName>
                                        </p:attrNameLst>
                                      </p:cBhvr>
                                      <p:tavLst>
                                        <p:tav tm="0">
                                          <p:val>
                                            <p:strVal val="ppt_x"/>
                                          </p:val>
                                        </p:tav>
                                        <p:tav tm="100000">
                                          <p:val>
                                            <p:strVal val="0-ppt_w/2"/>
                                          </p:val>
                                        </p:tav>
                                      </p:tavLst>
                                    </p:anim>
                                    <p:anim calcmode="lin" valueType="num">
                                      <p:cBhvr additive="base">
                                        <p:cTn id="25" dur="4750"/>
                                        <p:tgtEl>
                                          <p:spTgt spid="3"/>
                                        </p:tgtEl>
                                        <p:attrNameLst>
                                          <p:attrName>ppt_y</p:attrName>
                                        </p:attrNameLst>
                                      </p:cBhvr>
                                      <p:tavLst>
                                        <p:tav tm="0">
                                          <p:val>
                                            <p:strVal val="ppt_y"/>
                                          </p:val>
                                        </p:tav>
                                        <p:tav tm="100000">
                                          <p:val>
                                            <p:strVal val="ppt_y"/>
                                          </p:val>
                                        </p:tav>
                                      </p:tavLst>
                                    </p:anim>
                                    <p:set>
                                      <p:cBhvr>
                                        <p:cTn id="26" dur="1" fill="hold">
                                          <p:stCondLst>
                                            <p:cond delay="4749"/>
                                          </p:stCondLst>
                                        </p:cTn>
                                        <p:tgtEl>
                                          <p:spTgt spid="3"/>
                                        </p:tgtEl>
                                        <p:attrNameLst>
                                          <p:attrName>style.visibility</p:attrName>
                                        </p:attrNameLst>
                                      </p:cBhvr>
                                      <p:to>
                                        <p:strVal val="hidden"/>
                                      </p:to>
                                    </p:set>
                                  </p:childTnLst>
                                </p:cTn>
                              </p:par>
                              <p:par>
                                <p:cTn id="27" presetID="23" presetClass="entr" presetSubtype="16" fill="hold" grpId="1"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2000" fill="hold"/>
                                        <p:tgtEl>
                                          <p:spTgt spid="5"/>
                                        </p:tgtEl>
                                        <p:attrNameLst>
                                          <p:attrName>ppt_w</p:attrName>
                                        </p:attrNameLst>
                                      </p:cBhvr>
                                      <p:tavLst>
                                        <p:tav tm="0">
                                          <p:val>
                                            <p:fltVal val="0"/>
                                          </p:val>
                                        </p:tav>
                                        <p:tav tm="100000">
                                          <p:val>
                                            <p:strVal val="#ppt_w"/>
                                          </p:val>
                                        </p:tav>
                                      </p:tavLst>
                                    </p:anim>
                                    <p:anim calcmode="lin" valueType="num">
                                      <p:cBhvr>
                                        <p:cTn id="30" dur="2000" fill="hold"/>
                                        <p:tgtEl>
                                          <p:spTgt spid="5"/>
                                        </p:tgtEl>
                                        <p:attrNameLst>
                                          <p:attrName>ppt_h</p:attrName>
                                        </p:attrNameLst>
                                      </p:cBhvr>
                                      <p:tavLst>
                                        <p:tav tm="0">
                                          <p:val>
                                            <p:fltVal val="0"/>
                                          </p:val>
                                        </p:tav>
                                        <p:tav tm="100000">
                                          <p:val>
                                            <p:strVal val="#ppt_h"/>
                                          </p:val>
                                        </p:tav>
                                      </p:tavLst>
                                    </p:anim>
                                  </p:childTnLst>
                                </p:cTn>
                              </p:par>
                              <p:par>
                                <p:cTn id="31" presetID="23" presetClass="exit" presetSubtype="16" fill="hold" grpId="0" nodeType="withEffect">
                                  <p:stCondLst>
                                    <p:cond delay="1500"/>
                                  </p:stCondLst>
                                  <p:childTnLst>
                                    <p:anim calcmode="lin" valueType="num">
                                      <p:cBhvr>
                                        <p:cTn id="32" dur="3000"/>
                                        <p:tgtEl>
                                          <p:spTgt spid="5"/>
                                        </p:tgtEl>
                                        <p:attrNameLst>
                                          <p:attrName>ppt_w</p:attrName>
                                        </p:attrNameLst>
                                      </p:cBhvr>
                                      <p:tavLst>
                                        <p:tav tm="0">
                                          <p:val>
                                            <p:strVal val="ppt_w"/>
                                          </p:val>
                                        </p:tav>
                                        <p:tav tm="100000">
                                          <p:val>
                                            <p:strVal val="4*ppt_w"/>
                                          </p:val>
                                        </p:tav>
                                      </p:tavLst>
                                    </p:anim>
                                    <p:anim calcmode="lin" valueType="num">
                                      <p:cBhvr>
                                        <p:cTn id="33" dur="3000"/>
                                        <p:tgtEl>
                                          <p:spTgt spid="5"/>
                                        </p:tgtEl>
                                        <p:attrNameLst>
                                          <p:attrName>ppt_h</p:attrName>
                                        </p:attrNameLst>
                                      </p:cBhvr>
                                      <p:tavLst>
                                        <p:tav tm="0">
                                          <p:val>
                                            <p:strVal val="ppt_h"/>
                                          </p:val>
                                        </p:tav>
                                        <p:tav tm="100000">
                                          <p:val>
                                            <p:strVal val="4*ppt_h"/>
                                          </p:val>
                                        </p:tav>
                                      </p:tavLst>
                                    </p:anim>
                                    <p:set>
                                      <p:cBhvr>
                                        <p:cTn id="34" dur="1" fill="hold">
                                          <p:stCondLst>
                                            <p:cond delay="2999"/>
                                          </p:stCondLst>
                                        </p:cTn>
                                        <p:tgtEl>
                                          <p:spTgt spid="5"/>
                                        </p:tgtEl>
                                        <p:attrNameLst>
                                          <p:attrName>style.visibility</p:attrName>
                                        </p:attrNameLst>
                                      </p:cBhvr>
                                      <p:to>
                                        <p:strVal val="hidden"/>
                                      </p:to>
                                    </p:set>
                                  </p:childTnLst>
                                </p:cTn>
                              </p:par>
                              <p:par>
                                <p:cTn id="35" presetID="23" presetClass="entr" presetSubtype="16" fill="hold" nodeType="withEffect">
                                  <p:stCondLst>
                                    <p:cond delay="750"/>
                                  </p:stCondLst>
                                  <p:childTnLst>
                                    <p:set>
                                      <p:cBhvr>
                                        <p:cTn id="36" dur="1" fill="hold">
                                          <p:stCondLst>
                                            <p:cond delay="0"/>
                                          </p:stCondLst>
                                        </p:cTn>
                                        <p:tgtEl>
                                          <p:spTgt spid="11"/>
                                        </p:tgtEl>
                                        <p:attrNameLst>
                                          <p:attrName>style.visibility</p:attrName>
                                        </p:attrNameLst>
                                      </p:cBhvr>
                                      <p:to>
                                        <p:strVal val="visible"/>
                                      </p:to>
                                    </p:set>
                                    <p:anim calcmode="lin" valueType="num">
                                      <p:cBhvr>
                                        <p:cTn id="37" dur="4000" fill="hold"/>
                                        <p:tgtEl>
                                          <p:spTgt spid="11"/>
                                        </p:tgtEl>
                                        <p:attrNameLst>
                                          <p:attrName>ppt_w</p:attrName>
                                        </p:attrNameLst>
                                      </p:cBhvr>
                                      <p:tavLst>
                                        <p:tav tm="0">
                                          <p:val>
                                            <p:fltVal val="0"/>
                                          </p:val>
                                        </p:tav>
                                        <p:tav tm="100000">
                                          <p:val>
                                            <p:strVal val="#ppt_w"/>
                                          </p:val>
                                        </p:tav>
                                      </p:tavLst>
                                    </p:anim>
                                    <p:anim calcmode="lin" valueType="num">
                                      <p:cBhvr>
                                        <p:cTn id="38" dur="4000" fill="hold"/>
                                        <p:tgtEl>
                                          <p:spTgt spid="11"/>
                                        </p:tgtEl>
                                        <p:attrNameLst>
                                          <p:attrName>ppt_h</p:attrName>
                                        </p:attrNameLst>
                                      </p:cBhvr>
                                      <p:tavLst>
                                        <p:tav tm="0">
                                          <p:val>
                                            <p:fltVal val="0"/>
                                          </p:val>
                                        </p:tav>
                                        <p:tav tm="100000">
                                          <p:val>
                                            <p:strVal val="#ppt_h"/>
                                          </p:val>
                                        </p:tav>
                                      </p:tavLst>
                                    </p:anim>
                                  </p:childTnLst>
                                </p:cTn>
                              </p:par>
                              <p:par>
                                <p:cTn id="39" presetID="16" presetClass="entr" presetSubtype="37" fill="hold" nodeType="withEffect">
                                  <p:stCondLst>
                                    <p:cond delay="750"/>
                                  </p:stCondLst>
                                  <p:childTnLst>
                                    <p:set>
                                      <p:cBhvr>
                                        <p:cTn id="40" dur="1" fill="hold">
                                          <p:stCondLst>
                                            <p:cond delay="0"/>
                                          </p:stCondLst>
                                        </p:cTn>
                                        <p:tgtEl>
                                          <p:spTgt spid="11"/>
                                        </p:tgtEl>
                                        <p:attrNameLst>
                                          <p:attrName>style.visibility</p:attrName>
                                        </p:attrNameLst>
                                      </p:cBhvr>
                                      <p:to>
                                        <p:strVal val="visible"/>
                                      </p:to>
                                    </p:set>
                                    <p:animEffect transition="in" filter="barn(outVertical)">
                                      <p:cBhvr>
                                        <p:cTn id="41" dur="4000"/>
                                        <p:tgtEl>
                                          <p:spTgt spid="11"/>
                                        </p:tgtEl>
                                      </p:cBhvr>
                                    </p:animEffect>
                                  </p:childTnLst>
                                </p:cTn>
                              </p:par>
                              <p:par>
                                <p:cTn id="42" presetID="9" presetClass="emph" presetSubtype="0" nodeType="withEffect">
                                  <p:stCondLst>
                                    <p:cond delay="0"/>
                                  </p:stCondLst>
                                  <p:childTnLst>
                                    <p:set>
                                      <p:cBhvr rctx="PPT">
                                        <p:cTn id="43" dur="indefinite"/>
                                        <p:tgtEl>
                                          <p:spTgt spid="7"/>
                                        </p:tgtEl>
                                        <p:attrNameLst>
                                          <p:attrName>style.opacity</p:attrName>
                                        </p:attrNameLst>
                                      </p:cBhvr>
                                      <p:to>
                                        <p:strVal val="0"/>
                                      </p:to>
                                    </p:set>
                                    <p:animEffect filter="image" prLst="opacity: 0">
                                      <p:cBhvr rctx="IE">
                                        <p:cTn id="44"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4" grpId="0" animBg="1"/>
      <p:bldP spid="2" grpId="0" animBg="1"/>
      <p:bldP spid="2" grpId="1" animBg="1"/>
      <p:bldP spid="3" grpId="0" animBg="1"/>
      <p:bldP spid="3"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2" name="151 Imagen" descr="MANZANILLAAA"/>
          <p:cNvPicPr>
            <a:picLocks noGrp="1" noChangeAspect="1"/>
          </p:cNvPicPr>
          <p:nvPr isPhoto="1"/>
        </p:nvPicPr>
        <p:blipFill rotWithShape="1">
          <a:blip r:embed="rId3">
            <a:lum/>
            <a:extLst>
              <a:ext uri="{28A0092B-C50C-407E-A947-70E740481C1C}">
                <a14:useLocalDpi xmlns:a14="http://schemas.microsoft.com/office/drawing/2010/main" val="0"/>
              </a:ext>
            </a:extLst>
          </a:blip>
          <a:srcRect t="390" b="390"/>
          <a:stretch/>
        </p:blipFill>
        <p:spPr>
          <a:xfrm>
            <a:off x="107504" y="-4514"/>
            <a:ext cx="9144000" cy="5143500"/>
          </a:xfrm>
          <a:prstGeom prst="rect">
            <a:avLst/>
          </a:prstGeom>
          <a:noFill/>
          <a:ln>
            <a:noFill/>
          </a:ln>
        </p:spPr>
      </p:pic>
      <p:grpSp>
        <p:nvGrpSpPr>
          <p:cNvPr id="135" name="134 Grupo"/>
          <p:cNvGrpSpPr/>
          <p:nvPr/>
        </p:nvGrpSpPr>
        <p:grpSpPr>
          <a:xfrm>
            <a:off x="72000" y="-15096"/>
            <a:ext cx="4464496" cy="5170867"/>
            <a:chOff x="107504" y="-15096"/>
            <a:chExt cx="4461644" cy="5170867"/>
          </a:xfrm>
          <a:gradFill flip="none" rotWithShape="1">
            <a:gsLst>
              <a:gs pos="47000">
                <a:srgbClr val="0083F4"/>
              </a:gs>
              <a:gs pos="67000">
                <a:srgbClr val="00B0F0"/>
              </a:gs>
              <a:gs pos="0">
                <a:srgbClr val="00CC66">
                  <a:alpha val="55000"/>
                </a:srgbClr>
              </a:gs>
              <a:gs pos="17000">
                <a:srgbClr val="76C637"/>
              </a:gs>
              <a:gs pos="24000">
                <a:srgbClr val="0000FF">
                  <a:alpha val="77000"/>
                </a:srgbClr>
              </a:gs>
              <a:gs pos="71000">
                <a:srgbClr val="FF99FF">
                  <a:alpha val="77647"/>
                </a:srgbClr>
              </a:gs>
            </a:gsLst>
            <a:lin ang="0" scaled="1"/>
            <a:tileRect/>
          </a:gradFill>
          <a:scene3d>
            <a:camera prst="orthographicFront"/>
            <a:lightRig rig="flat" dir="t">
              <a:rot lat="0" lon="0" rev="10800000"/>
            </a:lightRig>
          </a:scene3d>
        </p:grpSpPr>
        <p:grpSp>
          <p:nvGrpSpPr>
            <p:cNvPr id="136" name="135 Grupo"/>
            <p:cNvGrpSpPr/>
            <p:nvPr/>
          </p:nvGrpSpPr>
          <p:grpSpPr>
            <a:xfrm>
              <a:off x="107504" y="0"/>
              <a:ext cx="2229395" cy="5143500"/>
              <a:chOff x="1907703" y="0"/>
              <a:chExt cx="2229395" cy="5143500"/>
            </a:xfrm>
            <a:grpFill/>
          </p:grpSpPr>
          <p:grpSp>
            <p:nvGrpSpPr>
              <p:cNvPr id="236" name="235 Grupo"/>
              <p:cNvGrpSpPr/>
              <p:nvPr/>
            </p:nvGrpSpPr>
            <p:grpSpPr>
              <a:xfrm rot="5400000" flipH="1">
                <a:off x="1704406" y="203298"/>
                <a:ext cx="2631402" cy="2224805"/>
                <a:chOff x="-140857" y="10589"/>
                <a:chExt cx="4403121" cy="5132911"/>
              </a:xfrm>
              <a:grpFill/>
            </p:grpSpPr>
            <p:sp>
              <p:nvSpPr>
                <p:cNvPr id="253" name="252 Rombo"/>
                <p:cNvSpPr/>
                <p:nvPr/>
              </p:nvSpPr>
              <p:spPr>
                <a:xfrm>
                  <a:off x="1979712" y="3342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4" name="253 Rombo"/>
                <p:cNvSpPr/>
                <p:nvPr/>
              </p:nvSpPr>
              <p:spPr>
                <a:xfrm>
                  <a:off x="1259632" y="113159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5" name="254 Rombo"/>
                <p:cNvSpPr/>
                <p:nvPr/>
              </p:nvSpPr>
              <p:spPr>
                <a:xfrm>
                  <a:off x="3347864" y="10589"/>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6" name="255 Rombo"/>
                <p:cNvSpPr/>
                <p:nvPr/>
              </p:nvSpPr>
              <p:spPr>
                <a:xfrm>
                  <a:off x="2699792" y="113159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7" name="256 Rombo"/>
                <p:cNvSpPr/>
                <p:nvPr/>
              </p:nvSpPr>
              <p:spPr>
                <a:xfrm>
                  <a:off x="-140857" y="1131591"/>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8" name="257 Rombo"/>
                <p:cNvSpPr/>
                <p:nvPr/>
              </p:nvSpPr>
              <p:spPr>
                <a:xfrm>
                  <a:off x="1944000" y="2067694"/>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9" name="258 Rombo"/>
                <p:cNvSpPr/>
                <p:nvPr/>
              </p:nvSpPr>
              <p:spPr>
                <a:xfrm>
                  <a:off x="3347863" y="2144932"/>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0" name="259 Rombo"/>
                <p:cNvSpPr/>
                <p:nvPr/>
              </p:nvSpPr>
              <p:spPr>
                <a:xfrm>
                  <a:off x="539552" y="2139702"/>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1" name="260 Rombo"/>
                <p:cNvSpPr/>
                <p:nvPr/>
              </p:nvSpPr>
              <p:spPr>
                <a:xfrm>
                  <a:off x="539551" y="68058"/>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2" name="261 Rombo"/>
                <p:cNvSpPr/>
                <p:nvPr/>
              </p:nvSpPr>
              <p:spPr>
                <a:xfrm>
                  <a:off x="-140857" y="3075806"/>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3" name="262 Rombo"/>
                <p:cNvSpPr/>
                <p:nvPr/>
              </p:nvSpPr>
              <p:spPr>
                <a:xfrm>
                  <a:off x="1259632" y="3075806"/>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4" name="263 Rombo"/>
                <p:cNvSpPr/>
                <p:nvPr/>
              </p:nvSpPr>
              <p:spPr>
                <a:xfrm>
                  <a:off x="2630126" y="3141611"/>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5" name="264 Rombo"/>
                <p:cNvSpPr/>
                <p:nvPr/>
              </p:nvSpPr>
              <p:spPr>
                <a:xfrm>
                  <a:off x="539552" y="422910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6" name="265 Rombo"/>
                <p:cNvSpPr/>
                <p:nvPr/>
              </p:nvSpPr>
              <p:spPr>
                <a:xfrm>
                  <a:off x="1907704" y="422910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7" name="266 Rombo"/>
                <p:cNvSpPr/>
                <p:nvPr/>
              </p:nvSpPr>
              <p:spPr>
                <a:xfrm>
                  <a:off x="3347864" y="4223837"/>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37" name="236 Grupo"/>
              <p:cNvGrpSpPr/>
              <p:nvPr/>
            </p:nvGrpSpPr>
            <p:grpSpPr>
              <a:xfrm rot="5400000" flipH="1">
                <a:off x="1706700" y="2713101"/>
                <a:ext cx="2631402" cy="2229395"/>
                <a:chOff x="-140857" y="0"/>
                <a:chExt cx="4403121" cy="5143500"/>
              </a:xfrm>
              <a:grpFill/>
            </p:grpSpPr>
            <p:sp>
              <p:nvSpPr>
                <p:cNvPr id="238" name="237 Rombo"/>
                <p:cNvSpPr/>
                <p:nvPr/>
              </p:nvSpPr>
              <p:spPr>
                <a:xfrm>
                  <a:off x="1979712" y="3342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9" name="238 Rombo"/>
                <p:cNvSpPr/>
                <p:nvPr/>
              </p:nvSpPr>
              <p:spPr>
                <a:xfrm>
                  <a:off x="1259632" y="113159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0" name="239 Rombo"/>
                <p:cNvSpPr/>
                <p:nvPr/>
              </p:nvSpPr>
              <p:spPr>
                <a:xfrm>
                  <a:off x="3347864" y="10589"/>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1" name="240 Rombo"/>
                <p:cNvSpPr/>
                <p:nvPr/>
              </p:nvSpPr>
              <p:spPr>
                <a:xfrm>
                  <a:off x="2699792" y="113159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2" name="241 Rombo"/>
                <p:cNvSpPr/>
                <p:nvPr/>
              </p:nvSpPr>
              <p:spPr>
                <a:xfrm>
                  <a:off x="-140857" y="1131591"/>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3" name="242 Rombo"/>
                <p:cNvSpPr/>
                <p:nvPr/>
              </p:nvSpPr>
              <p:spPr>
                <a:xfrm>
                  <a:off x="1944000" y="2067694"/>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4" name="243 Rombo"/>
                <p:cNvSpPr/>
                <p:nvPr/>
              </p:nvSpPr>
              <p:spPr>
                <a:xfrm>
                  <a:off x="3347863" y="2144932"/>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5" name="244 Rombo"/>
                <p:cNvSpPr/>
                <p:nvPr/>
              </p:nvSpPr>
              <p:spPr>
                <a:xfrm>
                  <a:off x="539552" y="2139702"/>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6" name="245 Rombo"/>
                <p:cNvSpPr/>
                <p:nvPr/>
              </p:nvSpPr>
              <p:spPr>
                <a:xfrm>
                  <a:off x="539552" y="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7" name="246 Rombo"/>
                <p:cNvSpPr/>
                <p:nvPr/>
              </p:nvSpPr>
              <p:spPr>
                <a:xfrm>
                  <a:off x="-140857" y="3075806"/>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8" name="247 Rombo"/>
                <p:cNvSpPr/>
                <p:nvPr/>
              </p:nvSpPr>
              <p:spPr>
                <a:xfrm>
                  <a:off x="1259632" y="3075806"/>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9" name="248 Rombo"/>
                <p:cNvSpPr/>
                <p:nvPr/>
              </p:nvSpPr>
              <p:spPr>
                <a:xfrm>
                  <a:off x="2630126" y="3141611"/>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0" name="249 Rombo"/>
                <p:cNvSpPr/>
                <p:nvPr/>
              </p:nvSpPr>
              <p:spPr>
                <a:xfrm>
                  <a:off x="539552" y="422910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1" name="250 Rombo"/>
                <p:cNvSpPr/>
                <p:nvPr/>
              </p:nvSpPr>
              <p:spPr>
                <a:xfrm>
                  <a:off x="1907704" y="422910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2" name="251 Rombo"/>
                <p:cNvSpPr/>
                <p:nvPr/>
              </p:nvSpPr>
              <p:spPr>
                <a:xfrm>
                  <a:off x="3347864" y="4223837"/>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37" name="136 Grupo"/>
            <p:cNvGrpSpPr/>
            <p:nvPr/>
          </p:nvGrpSpPr>
          <p:grpSpPr>
            <a:xfrm rot="16200000">
              <a:off x="2138750" y="612514"/>
              <a:ext cx="2631402" cy="2229395"/>
              <a:chOff x="-140857" y="0"/>
              <a:chExt cx="4403121" cy="5143500"/>
            </a:xfrm>
            <a:grpFill/>
          </p:grpSpPr>
          <p:sp>
            <p:nvSpPr>
              <p:cNvPr id="221" name="220 Rombo"/>
              <p:cNvSpPr/>
              <p:nvPr/>
            </p:nvSpPr>
            <p:spPr>
              <a:xfrm>
                <a:off x="1979712" y="3342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2" name="221 Rombo"/>
              <p:cNvSpPr/>
              <p:nvPr/>
            </p:nvSpPr>
            <p:spPr>
              <a:xfrm>
                <a:off x="1210350" y="1087375"/>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3" name="222 Rombo"/>
              <p:cNvSpPr/>
              <p:nvPr/>
            </p:nvSpPr>
            <p:spPr>
              <a:xfrm>
                <a:off x="3347864" y="10589"/>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4" name="223 Rombo"/>
              <p:cNvSpPr/>
              <p:nvPr/>
            </p:nvSpPr>
            <p:spPr>
              <a:xfrm>
                <a:off x="2699792" y="113159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5" name="224 Rombo"/>
              <p:cNvSpPr/>
              <p:nvPr/>
            </p:nvSpPr>
            <p:spPr>
              <a:xfrm>
                <a:off x="-140857" y="1131591"/>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6" name="225 Rombo"/>
              <p:cNvSpPr/>
              <p:nvPr/>
            </p:nvSpPr>
            <p:spPr>
              <a:xfrm>
                <a:off x="1944000" y="2067694"/>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7" name="226 Rombo"/>
              <p:cNvSpPr/>
              <p:nvPr/>
            </p:nvSpPr>
            <p:spPr>
              <a:xfrm>
                <a:off x="3347863" y="2144932"/>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8" name="227 Rombo"/>
              <p:cNvSpPr/>
              <p:nvPr/>
            </p:nvSpPr>
            <p:spPr>
              <a:xfrm>
                <a:off x="539552" y="2139702"/>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9" name="228 Rombo"/>
              <p:cNvSpPr/>
              <p:nvPr/>
            </p:nvSpPr>
            <p:spPr>
              <a:xfrm>
                <a:off x="539552" y="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0" name="229 Rombo"/>
              <p:cNvSpPr/>
              <p:nvPr/>
            </p:nvSpPr>
            <p:spPr>
              <a:xfrm>
                <a:off x="-140857" y="3075806"/>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1" name="230 Rombo"/>
              <p:cNvSpPr/>
              <p:nvPr/>
            </p:nvSpPr>
            <p:spPr>
              <a:xfrm>
                <a:off x="1259632" y="3075806"/>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2" name="231 Rombo"/>
              <p:cNvSpPr/>
              <p:nvPr/>
            </p:nvSpPr>
            <p:spPr>
              <a:xfrm>
                <a:off x="2630126" y="3141611"/>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3" name="232 Rombo"/>
              <p:cNvSpPr/>
              <p:nvPr/>
            </p:nvSpPr>
            <p:spPr>
              <a:xfrm>
                <a:off x="539552" y="422910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4" name="233 Rombo"/>
              <p:cNvSpPr/>
              <p:nvPr/>
            </p:nvSpPr>
            <p:spPr>
              <a:xfrm>
                <a:off x="1907704" y="422910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5" name="234 Rombo"/>
              <p:cNvSpPr/>
              <p:nvPr/>
            </p:nvSpPr>
            <p:spPr>
              <a:xfrm>
                <a:off x="3347864" y="4223837"/>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38" name="137 Grupo"/>
            <p:cNvGrpSpPr/>
            <p:nvPr/>
          </p:nvGrpSpPr>
          <p:grpSpPr>
            <a:xfrm rot="16200000">
              <a:off x="2327314" y="2928686"/>
              <a:ext cx="2224775" cy="2229395"/>
              <a:chOff x="539552" y="0"/>
              <a:chExt cx="3722712" cy="5143500"/>
            </a:xfrm>
            <a:grpFill/>
          </p:grpSpPr>
          <p:sp>
            <p:nvSpPr>
              <p:cNvPr id="141" name="140 Rombo"/>
              <p:cNvSpPr/>
              <p:nvPr/>
            </p:nvSpPr>
            <p:spPr>
              <a:xfrm>
                <a:off x="1979712" y="3342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2" name="141 Rombo"/>
              <p:cNvSpPr/>
              <p:nvPr/>
            </p:nvSpPr>
            <p:spPr>
              <a:xfrm>
                <a:off x="1259632" y="113159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3" name="142 Rombo"/>
              <p:cNvSpPr/>
              <p:nvPr/>
            </p:nvSpPr>
            <p:spPr>
              <a:xfrm>
                <a:off x="3347864" y="10589"/>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4" name="143 Rombo"/>
              <p:cNvSpPr/>
              <p:nvPr/>
            </p:nvSpPr>
            <p:spPr>
              <a:xfrm>
                <a:off x="2699792" y="113159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5" name="144 Rombo"/>
              <p:cNvSpPr/>
              <p:nvPr/>
            </p:nvSpPr>
            <p:spPr>
              <a:xfrm>
                <a:off x="1944000" y="2067694"/>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6" name="145 Rombo"/>
              <p:cNvSpPr/>
              <p:nvPr/>
            </p:nvSpPr>
            <p:spPr>
              <a:xfrm>
                <a:off x="3347863" y="2144932"/>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7" name="146 Rombo"/>
              <p:cNvSpPr/>
              <p:nvPr/>
            </p:nvSpPr>
            <p:spPr>
              <a:xfrm>
                <a:off x="539552" y="2139702"/>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8" name="147 Rombo"/>
              <p:cNvSpPr/>
              <p:nvPr/>
            </p:nvSpPr>
            <p:spPr>
              <a:xfrm>
                <a:off x="539552" y="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9" name="148 Rombo"/>
              <p:cNvSpPr/>
              <p:nvPr/>
            </p:nvSpPr>
            <p:spPr>
              <a:xfrm>
                <a:off x="1259632" y="3075806"/>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0" name="149 Rombo"/>
              <p:cNvSpPr/>
              <p:nvPr/>
            </p:nvSpPr>
            <p:spPr>
              <a:xfrm>
                <a:off x="2630126" y="3141611"/>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8" name="217 Rombo"/>
              <p:cNvSpPr/>
              <p:nvPr/>
            </p:nvSpPr>
            <p:spPr>
              <a:xfrm>
                <a:off x="539552" y="422910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9" name="218 Rombo"/>
              <p:cNvSpPr/>
              <p:nvPr/>
            </p:nvSpPr>
            <p:spPr>
              <a:xfrm>
                <a:off x="1907704" y="422910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0" name="219 Rombo"/>
              <p:cNvSpPr/>
              <p:nvPr/>
            </p:nvSpPr>
            <p:spPr>
              <a:xfrm>
                <a:off x="3347864" y="4223837"/>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39" name="138 Rombo"/>
            <p:cNvSpPr/>
            <p:nvPr/>
          </p:nvSpPr>
          <p:spPr>
            <a:xfrm rot="16200000">
              <a:off x="2696736" y="59968"/>
              <a:ext cx="546466" cy="396337"/>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0" name="139 Rombo"/>
            <p:cNvSpPr/>
            <p:nvPr/>
          </p:nvSpPr>
          <p:spPr>
            <a:xfrm rot="16200000">
              <a:off x="3636000" y="104015"/>
              <a:ext cx="546466" cy="396337"/>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68" name="267 Grupo"/>
          <p:cNvGrpSpPr/>
          <p:nvPr/>
        </p:nvGrpSpPr>
        <p:grpSpPr>
          <a:xfrm flipH="1">
            <a:off x="4608000" y="0"/>
            <a:ext cx="4464496" cy="5170867"/>
            <a:chOff x="107504" y="-15096"/>
            <a:chExt cx="4461644" cy="5170867"/>
          </a:xfrm>
          <a:gradFill>
            <a:gsLst>
              <a:gs pos="47000">
                <a:srgbClr val="0083F4"/>
              </a:gs>
              <a:gs pos="67000">
                <a:srgbClr val="00B0F0"/>
              </a:gs>
              <a:gs pos="0">
                <a:srgbClr val="00CC66">
                  <a:alpha val="55000"/>
                </a:srgbClr>
              </a:gs>
              <a:gs pos="17000">
                <a:srgbClr val="76C637"/>
              </a:gs>
              <a:gs pos="24000">
                <a:srgbClr val="0000FF">
                  <a:alpha val="77000"/>
                </a:srgbClr>
              </a:gs>
              <a:gs pos="71000">
                <a:srgbClr val="FF99FF">
                  <a:alpha val="77647"/>
                </a:srgbClr>
              </a:gs>
            </a:gsLst>
            <a:lin ang="0" scaled="1"/>
          </a:gradFill>
          <a:scene3d>
            <a:camera prst="orthographicFront"/>
            <a:lightRig rig="flat" dir="t">
              <a:rot lat="0" lon="0" rev="4200000"/>
            </a:lightRig>
          </a:scene3d>
        </p:grpSpPr>
        <p:grpSp>
          <p:nvGrpSpPr>
            <p:cNvPr id="269" name="268 Grupo"/>
            <p:cNvGrpSpPr/>
            <p:nvPr/>
          </p:nvGrpSpPr>
          <p:grpSpPr>
            <a:xfrm>
              <a:off x="107504" y="0"/>
              <a:ext cx="2229395" cy="5143500"/>
              <a:chOff x="1907703" y="0"/>
              <a:chExt cx="2229395" cy="5143500"/>
            </a:xfrm>
            <a:grpFill/>
          </p:grpSpPr>
          <p:grpSp>
            <p:nvGrpSpPr>
              <p:cNvPr id="302" name="301 Grupo"/>
              <p:cNvGrpSpPr/>
              <p:nvPr/>
            </p:nvGrpSpPr>
            <p:grpSpPr>
              <a:xfrm rot="5400000" flipH="1">
                <a:off x="1704406" y="203298"/>
                <a:ext cx="2631402" cy="2224805"/>
                <a:chOff x="-140857" y="10589"/>
                <a:chExt cx="4403121" cy="5132911"/>
              </a:xfrm>
              <a:grpFill/>
            </p:grpSpPr>
            <p:sp>
              <p:nvSpPr>
                <p:cNvPr id="319" name="318 Rombo"/>
                <p:cNvSpPr/>
                <p:nvPr/>
              </p:nvSpPr>
              <p:spPr>
                <a:xfrm>
                  <a:off x="1979712" y="3342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0" name="319 Rombo"/>
                <p:cNvSpPr/>
                <p:nvPr/>
              </p:nvSpPr>
              <p:spPr>
                <a:xfrm>
                  <a:off x="1259632" y="113159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1" name="320 Rombo"/>
                <p:cNvSpPr/>
                <p:nvPr/>
              </p:nvSpPr>
              <p:spPr>
                <a:xfrm>
                  <a:off x="3347864" y="10589"/>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2" name="321 Rombo"/>
                <p:cNvSpPr/>
                <p:nvPr/>
              </p:nvSpPr>
              <p:spPr>
                <a:xfrm>
                  <a:off x="2699792" y="113159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3" name="322 Rombo"/>
                <p:cNvSpPr/>
                <p:nvPr/>
              </p:nvSpPr>
              <p:spPr>
                <a:xfrm>
                  <a:off x="-140857" y="1131591"/>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4" name="323 Rombo"/>
                <p:cNvSpPr/>
                <p:nvPr/>
              </p:nvSpPr>
              <p:spPr>
                <a:xfrm>
                  <a:off x="1944000" y="2067694"/>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5" name="324 Rombo"/>
                <p:cNvSpPr/>
                <p:nvPr/>
              </p:nvSpPr>
              <p:spPr>
                <a:xfrm>
                  <a:off x="3347863" y="2144932"/>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6" name="325 Rombo"/>
                <p:cNvSpPr/>
                <p:nvPr/>
              </p:nvSpPr>
              <p:spPr>
                <a:xfrm>
                  <a:off x="539552" y="2139702"/>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7" name="326 Rombo"/>
                <p:cNvSpPr/>
                <p:nvPr/>
              </p:nvSpPr>
              <p:spPr>
                <a:xfrm>
                  <a:off x="539551" y="68058"/>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8" name="327 Rombo"/>
                <p:cNvSpPr/>
                <p:nvPr/>
              </p:nvSpPr>
              <p:spPr>
                <a:xfrm>
                  <a:off x="-140857" y="3075806"/>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9" name="328 Rombo"/>
                <p:cNvSpPr/>
                <p:nvPr/>
              </p:nvSpPr>
              <p:spPr>
                <a:xfrm>
                  <a:off x="1259632" y="3075806"/>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0" name="329 Rombo"/>
                <p:cNvSpPr/>
                <p:nvPr/>
              </p:nvSpPr>
              <p:spPr>
                <a:xfrm>
                  <a:off x="2630126" y="3141611"/>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1" name="330 Rombo"/>
                <p:cNvSpPr/>
                <p:nvPr/>
              </p:nvSpPr>
              <p:spPr>
                <a:xfrm>
                  <a:off x="539552" y="422910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2" name="331 Rombo"/>
                <p:cNvSpPr/>
                <p:nvPr/>
              </p:nvSpPr>
              <p:spPr>
                <a:xfrm>
                  <a:off x="1907704" y="422910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3" name="332 Rombo"/>
                <p:cNvSpPr/>
                <p:nvPr/>
              </p:nvSpPr>
              <p:spPr>
                <a:xfrm>
                  <a:off x="3347864" y="4223837"/>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03" name="302 Grupo"/>
              <p:cNvGrpSpPr/>
              <p:nvPr/>
            </p:nvGrpSpPr>
            <p:grpSpPr>
              <a:xfrm rot="5400000" flipH="1">
                <a:off x="1706700" y="2713101"/>
                <a:ext cx="2631402" cy="2229395"/>
                <a:chOff x="-140857" y="0"/>
                <a:chExt cx="4403121" cy="5143500"/>
              </a:xfrm>
              <a:grpFill/>
            </p:grpSpPr>
            <p:sp>
              <p:nvSpPr>
                <p:cNvPr id="304" name="303 Rombo"/>
                <p:cNvSpPr/>
                <p:nvPr/>
              </p:nvSpPr>
              <p:spPr>
                <a:xfrm>
                  <a:off x="1979712" y="3342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5" name="304 Rombo"/>
                <p:cNvSpPr/>
                <p:nvPr/>
              </p:nvSpPr>
              <p:spPr>
                <a:xfrm>
                  <a:off x="1259632" y="113159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6" name="305 Rombo"/>
                <p:cNvSpPr/>
                <p:nvPr/>
              </p:nvSpPr>
              <p:spPr>
                <a:xfrm>
                  <a:off x="3347864" y="10589"/>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7" name="306 Rombo"/>
                <p:cNvSpPr/>
                <p:nvPr/>
              </p:nvSpPr>
              <p:spPr>
                <a:xfrm>
                  <a:off x="2699792" y="113159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8" name="307 Rombo"/>
                <p:cNvSpPr/>
                <p:nvPr/>
              </p:nvSpPr>
              <p:spPr>
                <a:xfrm>
                  <a:off x="-140857" y="1131591"/>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9" name="308 Rombo"/>
                <p:cNvSpPr/>
                <p:nvPr/>
              </p:nvSpPr>
              <p:spPr>
                <a:xfrm>
                  <a:off x="1944000" y="2067694"/>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0" name="309 Rombo"/>
                <p:cNvSpPr/>
                <p:nvPr/>
              </p:nvSpPr>
              <p:spPr>
                <a:xfrm>
                  <a:off x="3347863" y="2144932"/>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1" name="310 Rombo"/>
                <p:cNvSpPr/>
                <p:nvPr/>
              </p:nvSpPr>
              <p:spPr>
                <a:xfrm>
                  <a:off x="539552" y="2139702"/>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2" name="311 Rombo"/>
                <p:cNvSpPr/>
                <p:nvPr/>
              </p:nvSpPr>
              <p:spPr>
                <a:xfrm>
                  <a:off x="539552" y="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3" name="312 Rombo"/>
                <p:cNvSpPr/>
                <p:nvPr/>
              </p:nvSpPr>
              <p:spPr>
                <a:xfrm>
                  <a:off x="-140857" y="3075806"/>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4" name="313 Rombo"/>
                <p:cNvSpPr/>
                <p:nvPr/>
              </p:nvSpPr>
              <p:spPr>
                <a:xfrm>
                  <a:off x="1259632" y="3075806"/>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5" name="314 Rombo"/>
                <p:cNvSpPr/>
                <p:nvPr/>
              </p:nvSpPr>
              <p:spPr>
                <a:xfrm>
                  <a:off x="2630126" y="3141611"/>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6" name="315 Rombo"/>
                <p:cNvSpPr/>
                <p:nvPr/>
              </p:nvSpPr>
              <p:spPr>
                <a:xfrm>
                  <a:off x="539552" y="422910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7" name="316 Rombo"/>
                <p:cNvSpPr/>
                <p:nvPr/>
              </p:nvSpPr>
              <p:spPr>
                <a:xfrm>
                  <a:off x="1907704" y="422910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8" name="317 Rombo"/>
                <p:cNvSpPr/>
                <p:nvPr/>
              </p:nvSpPr>
              <p:spPr>
                <a:xfrm>
                  <a:off x="3347864" y="4223837"/>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70" name="269 Grupo"/>
            <p:cNvGrpSpPr/>
            <p:nvPr/>
          </p:nvGrpSpPr>
          <p:grpSpPr>
            <a:xfrm rot="16200000">
              <a:off x="2138750" y="612514"/>
              <a:ext cx="2631402" cy="2229395"/>
              <a:chOff x="-140857" y="0"/>
              <a:chExt cx="4403121" cy="5143500"/>
            </a:xfrm>
            <a:grpFill/>
          </p:grpSpPr>
          <p:sp>
            <p:nvSpPr>
              <p:cNvPr id="287" name="286 Rombo"/>
              <p:cNvSpPr/>
              <p:nvPr/>
            </p:nvSpPr>
            <p:spPr>
              <a:xfrm>
                <a:off x="1979712" y="3342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8" name="287 Rombo"/>
              <p:cNvSpPr/>
              <p:nvPr/>
            </p:nvSpPr>
            <p:spPr>
              <a:xfrm>
                <a:off x="1210350" y="1087375"/>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9" name="288 Rombo"/>
              <p:cNvSpPr/>
              <p:nvPr/>
            </p:nvSpPr>
            <p:spPr>
              <a:xfrm>
                <a:off x="3347864" y="10589"/>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0" name="289 Rombo"/>
              <p:cNvSpPr/>
              <p:nvPr/>
            </p:nvSpPr>
            <p:spPr>
              <a:xfrm>
                <a:off x="2699792" y="113159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1" name="290 Rombo"/>
              <p:cNvSpPr/>
              <p:nvPr/>
            </p:nvSpPr>
            <p:spPr>
              <a:xfrm>
                <a:off x="-140857" y="1131591"/>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2" name="291 Rombo"/>
              <p:cNvSpPr/>
              <p:nvPr/>
            </p:nvSpPr>
            <p:spPr>
              <a:xfrm>
                <a:off x="1944000" y="2067694"/>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3" name="292 Rombo"/>
              <p:cNvSpPr/>
              <p:nvPr/>
            </p:nvSpPr>
            <p:spPr>
              <a:xfrm>
                <a:off x="3347863" y="2144932"/>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4" name="293 Rombo"/>
              <p:cNvSpPr/>
              <p:nvPr/>
            </p:nvSpPr>
            <p:spPr>
              <a:xfrm>
                <a:off x="539552" y="2139702"/>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5" name="294 Rombo"/>
              <p:cNvSpPr/>
              <p:nvPr/>
            </p:nvSpPr>
            <p:spPr>
              <a:xfrm>
                <a:off x="539552" y="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6" name="295 Rombo"/>
              <p:cNvSpPr/>
              <p:nvPr/>
            </p:nvSpPr>
            <p:spPr>
              <a:xfrm>
                <a:off x="-140857" y="3075806"/>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7" name="296 Rombo"/>
              <p:cNvSpPr/>
              <p:nvPr/>
            </p:nvSpPr>
            <p:spPr>
              <a:xfrm>
                <a:off x="1259632" y="3075806"/>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8" name="297 Rombo"/>
              <p:cNvSpPr/>
              <p:nvPr/>
            </p:nvSpPr>
            <p:spPr>
              <a:xfrm>
                <a:off x="2630126" y="3141611"/>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9" name="298 Rombo"/>
              <p:cNvSpPr/>
              <p:nvPr/>
            </p:nvSpPr>
            <p:spPr>
              <a:xfrm>
                <a:off x="539552" y="422910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0" name="299 Rombo"/>
              <p:cNvSpPr/>
              <p:nvPr/>
            </p:nvSpPr>
            <p:spPr>
              <a:xfrm>
                <a:off x="1907704" y="422910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1" name="300 Rombo"/>
              <p:cNvSpPr/>
              <p:nvPr/>
            </p:nvSpPr>
            <p:spPr>
              <a:xfrm>
                <a:off x="3347864" y="4223837"/>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71" name="270 Grupo"/>
            <p:cNvGrpSpPr/>
            <p:nvPr/>
          </p:nvGrpSpPr>
          <p:grpSpPr>
            <a:xfrm rot="16200000">
              <a:off x="2327314" y="2928686"/>
              <a:ext cx="2224775" cy="2229395"/>
              <a:chOff x="539552" y="0"/>
              <a:chExt cx="3722712" cy="5143500"/>
            </a:xfrm>
            <a:grpFill/>
          </p:grpSpPr>
          <p:sp>
            <p:nvSpPr>
              <p:cNvPr id="274" name="273 Rombo"/>
              <p:cNvSpPr/>
              <p:nvPr/>
            </p:nvSpPr>
            <p:spPr>
              <a:xfrm>
                <a:off x="1979712" y="3342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5" name="274 Rombo"/>
              <p:cNvSpPr/>
              <p:nvPr/>
            </p:nvSpPr>
            <p:spPr>
              <a:xfrm>
                <a:off x="1259632" y="113159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6" name="275 Rombo"/>
              <p:cNvSpPr/>
              <p:nvPr/>
            </p:nvSpPr>
            <p:spPr>
              <a:xfrm>
                <a:off x="3347864" y="10589"/>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7" name="276 Rombo"/>
              <p:cNvSpPr/>
              <p:nvPr/>
            </p:nvSpPr>
            <p:spPr>
              <a:xfrm>
                <a:off x="2699792" y="113159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8" name="277 Rombo"/>
              <p:cNvSpPr/>
              <p:nvPr/>
            </p:nvSpPr>
            <p:spPr>
              <a:xfrm>
                <a:off x="1944000" y="2067694"/>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9" name="278 Rombo"/>
              <p:cNvSpPr/>
              <p:nvPr/>
            </p:nvSpPr>
            <p:spPr>
              <a:xfrm>
                <a:off x="3347863" y="2144932"/>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0" name="279 Rombo"/>
              <p:cNvSpPr/>
              <p:nvPr/>
            </p:nvSpPr>
            <p:spPr>
              <a:xfrm>
                <a:off x="539552" y="2139702"/>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1" name="280 Rombo"/>
              <p:cNvSpPr/>
              <p:nvPr/>
            </p:nvSpPr>
            <p:spPr>
              <a:xfrm>
                <a:off x="539552" y="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2" name="281 Rombo"/>
              <p:cNvSpPr/>
              <p:nvPr/>
            </p:nvSpPr>
            <p:spPr>
              <a:xfrm>
                <a:off x="1259632" y="3075806"/>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3" name="282 Rombo"/>
              <p:cNvSpPr/>
              <p:nvPr/>
            </p:nvSpPr>
            <p:spPr>
              <a:xfrm>
                <a:off x="2630126" y="3141611"/>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4" name="283 Rombo"/>
              <p:cNvSpPr/>
              <p:nvPr/>
            </p:nvSpPr>
            <p:spPr>
              <a:xfrm>
                <a:off x="539552" y="422910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5" name="284 Rombo"/>
              <p:cNvSpPr/>
              <p:nvPr/>
            </p:nvSpPr>
            <p:spPr>
              <a:xfrm>
                <a:off x="1907704" y="422910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6" name="285 Rombo"/>
              <p:cNvSpPr/>
              <p:nvPr/>
            </p:nvSpPr>
            <p:spPr>
              <a:xfrm>
                <a:off x="3347864" y="4223837"/>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272" name="271 Rombo"/>
            <p:cNvSpPr/>
            <p:nvPr/>
          </p:nvSpPr>
          <p:spPr>
            <a:xfrm rot="16200000">
              <a:off x="2696736" y="59968"/>
              <a:ext cx="546466" cy="396337"/>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3" name="272 Rombo"/>
            <p:cNvSpPr/>
            <p:nvPr/>
          </p:nvSpPr>
          <p:spPr>
            <a:xfrm rot="16200000">
              <a:off x="3636000" y="104015"/>
              <a:ext cx="546466" cy="396337"/>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51" name="150 Imagen" descr="BENEFICIOS DE CONSUMIR MANZANILLA"/>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19858"/>
            <a:ext cx="9251504" cy="5143500"/>
          </a:xfrm>
          <a:prstGeom prst="rect">
            <a:avLst/>
          </a:prstGeom>
          <a:noFill/>
          <a:ln>
            <a:noFill/>
          </a:ln>
        </p:spPr>
      </p:pic>
    </p:spTree>
    <p:extLst>
      <p:ext uri="{BB962C8B-B14F-4D97-AF65-F5344CB8AC3E}">
        <p14:creationId xmlns:p14="http://schemas.microsoft.com/office/powerpoint/2010/main" val="114112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250"/>
                                        <p:tgtEl>
                                          <p:spTgt spid="135"/>
                                        </p:tgtEl>
                                        <p:attrNameLst>
                                          <p:attrName>ppt_x</p:attrName>
                                        </p:attrNameLst>
                                      </p:cBhvr>
                                      <p:tavLst>
                                        <p:tav tm="0">
                                          <p:val>
                                            <p:strVal val="ppt_x"/>
                                          </p:val>
                                        </p:tav>
                                        <p:tav tm="100000">
                                          <p:val>
                                            <p:strVal val="ppt_x-ppt_w/2"/>
                                          </p:val>
                                        </p:tav>
                                      </p:tavLst>
                                    </p:anim>
                                    <p:anim calcmode="lin" valueType="num">
                                      <p:cBhvr>
                                        <p:cTn id="7" dur="3250"/>
                                        <p:tgtEl>
                                          <p:spTgt spid="135"/>
                                        </p:tgtEl>
                                        <p:attrNameLst>
                                          <p:attrName>ppt_y</p:attrName>
                                        </p:attrNameLst>
                                      </p:cBhvr>
                                      <p:tavLst>
                                        <p:tav tm="0">
                                          <p:val>
                                            <p:strVal val="ppt_y"/>
                                          </p:val>
                                        </p:tav>
                                        <p:tav tm="100000">
                                          <p:val>
                                            <p:strVal val="ppt_y"/>
                                          </p:val>
                                        </p:tav>
                                      </p:tavLst>
                                    </p:anim>
                                    <p:anim calcmode="lin" valueType="num">
                                      <p:cBhvr>
                                        <p:cTn id="8" dur="3250"/>
                                        <p:tgtEl>
                                          <p:spTgt spid="135"/>
                                        </p:tgtEl>
                                        <p:attrNameLst>
                                          <p:attrName>ppt_w</p:attrName>
                                        </p:attrNameLst>
                                      </p:cBhvr>
                                      <p:tavLst>
                                        <p:tav tm="0">
                                          <p:val>
                                            <p:strVal val="ppt_w"/>
                                          </p:val>
                                        </p:tav>
                                        <p:tav tm="100000">
                                          <p:val>
                                            <p:fltVal val="0"/>
                                          </p:val>
                                        </p:tav>
                                      </p:tavLst>
                                    </p:anim>
                                    <p:anim calcmode="lin" valueType="num">
                                      <p:cBhvr>
                                        <p:cTn id="9" dur="3250"/>
                                        <p:tgtEl>
                                          <p:spTgt spid="135"/>
                                        </p:tgtEl>
                                        <p:attrNameLst>
                                          <p:attrName>ppt_h</p:attrName>
                                        </p:attrNameLst>
                                      </p:cBhvr>
                                      <p:tavLst>
                                        <p:tav tm="0">
                                          <p:val>
                                            <p:strVal val="ppt_h"/>
                                          </p:val>
                                        </p:tav>
                                        <p:tav tm="100000">
                                          <p:val>
                                            <p:strVal val="ppt_h"/>
                                          </p:val>
                                        </p:tav>
                                      </p:tavLst>
                                    </p:anim>
                                    <p:set>
                                      <p:cBhvr>
                                        <p:cTn id="10" dur="1" fill="hold">
                                          <p:stCondLst>
                                            <p:cond delay="3249"/>
                                          </p:stCondLst>
                                        </p:cTn>
                                        <p:tgtEl>
                                          <p:spTgt spid="13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250"/>
                                        <p:tgtEl>
                                          <p:spTgt spid="268"/>
                                        </p:tgtEl>
                                        <p:attrNameLst>
                                          <p:attrName>ppt_x</p:attrName>
                                        </p:attrNameLst>
                                      </p:cBhvr>
                                      <p:tavLst>
                                        <p:tav tm="0">
                                          <p:val>
                                            <p:strVal val="ppt_x"/>
                                          </p:val>
                                        </p:tav>
                                        <p:tav tm="100000">
                                          <p:val>
                                            <p:strVal val="ppt_x+ppt_w/2"/>
                                          </p:val>
                                        </p:tav>
                                      </p:tavLst>
                                    </p:anim>
                                    <p:anim calcmode="lin" valueType="num">
                                      <p:cBhvr>
                                        <p:cTn id="13" dur="3250"/>
                                        <p:tgtEl>
                                          <p:spTgt spid="268"/>
                                        </p:tgtEl>
                                        <p:attrNameLst>
                                          <p:attrName>ppt_y</p:attrName>
                                        </p:attrNameLst>
                                      </p:cBhvr>
                                      <p:tavLst>
                                        <p:tav tm="0">
                                          <p:val>
                                            <p:strVal val="ppt_y"/>
                                          </p:val>
                                        </p:tav>
                                        <p:tav tm="100000">
                                          <p:val>
                                            <p:strVal val="ppt_y"/>
                                          </p:val>
                                        </p:tav>
                                      </p:tavLst>
                                    </p:anim>
                                    <p:anim calcmode="lin" valueType="num">
                                      <p:cBhvr>
                                        <p:cTn id="14" dur="3250"/>
                                        <p:tgtEl>
                                          <p:spTgt spid="268"/>
                                        </p:tgtEl>
                                        <p:attrNameLst>
                                          <p:attrName>ppt_w</p:attrName>
                                        </p:attrNameLst>
                                      </p:cBhvr>
                                      <p:tavLst>
                                        <p:tav tm="0">
                                          <p:val>
                                            <p:strVal val="ppt_w"/>
                                          </p:val>
                                        </p:tav>
                                        <p:tav tm="100000">
                                          <p:val>
                                            <p:fltVal val="0"/>
                                          </p:val>
                                        </p:tav>
                                      </p:tavLst>
                                    </p:anim>
                                    <p:anim calcmode="lin" valueType="num">
                                      <p:cBhvr>
                                        <p:cTn id="15" dur="3250"/>
                                        <p:tgtEl>
                                          <p:spTgt spid="268"/>
                                        </p:tgtEl>
                                        <p:attrNameLst>
                                          <p:attrName>ppt_h</p:attrName>
                                        </p:attrNameLst>
                                      </p:cBhvr>
                                      <p:tavLst>
                                        <p:tav tm="0">
                                          <p:val>
                                            <p:strVal val="ppt_h"/>
                                          </p:val>
                                        </p:tav>
                                        <p:tav tm="100000">
                                          <p:val>
                                            <p:strVal val="ppt_h"/>
                                          </p:val>
                                        </p:tav>
                                      </p:tavLst>
                                    </p:anim>
                                    <p:set>
                                      <p:cBhvr>
                                        <p:cTn id="16" dur="1" fill="hold">
                                          <p:stCondLst>
                                            <p:cond delay="3249"/>
                                          </p:stCondLst>
                                        </p:cTn>
                                        <p:tgtEl>
                                          <p:spTgt spid="268"/>
                                        </p:tgtEl>
                                        <p:attrNameLst>
                                          <p:attrName>style.visibility</p:attrName>
                                        </p:attrNameLst>
                                      </p:cBhvr>
                                      <p:to>
                                        <p:strVal val="hidden"/>
                                      </p:to>
                                    </p:set>
                                  </p:childTnLst>
                                </p:cTn>
                              </p:par>
                              <p:par>
                                <p:cTn id="17" presetID="16" presetClass="entr" presetSubtype="37" fill="hold" nodeType="withEffect">
                                  <p:stCondLst>
                                    <p:cond delay="0"/>
                                  </p:stCondLst>
                                  <p:childTnLst>
                                    <p:set>
                                      <p:cBhvr>
                                        <p:cTn id="18" dur="1" fill="hold">
                                          <p:stCondLst>
                                            <p:cond delay="0"/>
                                          </p:stCondLst>
                                        </p:cTn>
                                        <p:tgtEl>
                                          <p:spTgt spid="152"/>
                                        </p:tgtEl>
                                        <p:attrNameLst>
                                          <p:attrName>style.visibility</p:attrName>
                                        </p:attrNameLst>
                                      </p:cBhvr>
                                      <p:to>
                                        <p:strVal val="visible"/>
                                      </p:to>
                                    </p:set>
                                    <p:animEffect transition="in" filter="barn(outVertical)">
                                      <p:cBhvr>
                                        <p:cTn id="19" dur="3250"/>
                                        <p:tgtEl>
                                          <p:spTgt spid="152"/>
                                        </p:tgtEl>
                                      </p:cBhvr>
                                    </p:animEffect>
                                  </p:childTnLst>
                                </p:cTn>
                              </p:par>
                              <p:par>
                                <p:cTn id="20" presetID="23" presetClass="entr" presetSubtype="288" fill="hold" nodeType="withEffect">
                                  <p:stCondLst>
                                    <p:cond delay="0"/>
                                  </p:stCondLst>
                                  <p:childTnLst>
                                    <p:set>
                                      <p:cBhvr>
                                        <p:cTn id="21" dur="1" fill="hold">
                                          <p:stCondLst>
                                            <p:cond delay="0"/>
                                          </p:stCondLst>
                                        </p:cTn>
                                        <p:tgtEl>
                                          <p:spTgt spid="152"/>
                                        </p:tgtEl>
                                        <p:attrNameLst>
                                          <p:attrName>style.visibility</p:attrName>
                                        </p:attrNameLst>
                                      </p:cBhvr>
                                      <p:to>
                                        <p:strVal val="visible"/>
                                      </p:to>
                                    </p:set>
                                    <p:anim calcmode="lin" valueType="num">
                                      <p:cBhvr>
                                        <p:cTn id="22" dur="3250" fill="hold"/>
                                        <p:tgtEl>
                                          <p:spTgt spid="152"/>
                                        </p:tgtEl>
                                        <p:attrNameLst>
                                          <p:attrName>ppt_w</p:attrName>
                                        </p:attrNameLst>
                                      </p:cBhvr>
                                      <p:tavLst>
                                        <p:tav tm="0">
                                          <p:val>
                                            <p:strVal val="4/3*#ppt_w"/>
                                          </p:val>
                                        </p:tav>
                                        <p:tav tm="100000">
                                          <p:val>
                                            <p:strVal val="#ppt_w"/>
                                          </p:val>
                                        </p:tav>
                                      </p:tavLst>
                                    </p:anim>
                                    <p:anim calcmode="lin" valueType="num">
                                      <p:cBhvr>
                                        <p:cTn id="23" dur="3250" fill="hold"/>
                                        <p:tgtEl>
                                          <p:spTgt spid="152"/>
                                        </p:tgtEl>
                                        <p:attrNameLst>
                                          <p:attrName>ppt_h</p:attrName>
                                        </p:attrNameLst>
                                      </p:cBhvr>
                                      <p:tavLst>
                                        <p:tav tm="0">
                                          <p:val>
                                            <p:strVal val="4/3*#ppt_h"/>
                                          </p:val>
                                        </p:tav>
                                        <p:tav tm="100000">
                                          <p:val>
                                            <p:strVal val="#ppt_h"/>
                                          </p:val>
                                        </p:tav>
                                      </p:tavLst>
                                    </p:anim>
                                  </p:childTnLst>
                                </p:cTn>
                              </p:par>
                              <p:par>
                                <p:cTn id="24" presetID="9" presetClass="emph" presetSubtype="0" nodeType="withEffect">
                                  <p:stCondLst>
                                    <p:cond delay="0"/>
                                  </p:stCondLst>
                                  <p:childTnLst>
                                    <p:set>
                                      <p:cBhvr rctx="PPT">
                                        <p:cTn id="25" dur="indefinite"/>
                                        <p:tgtEl>
                                          <p:spTgt spid="151"/>
                                        </p:tgtEl>
                                        <p:attrNameLst>
                                          <p:attrName>style.opacity</p:attrName>
                                        </p:attrNameLst>
                                      </p:cBhvr>
                                      <p:to>
                                        <p:strVal val="0"/>
                                      </p:to>
                                    </p:set>
                                    <p:animEffect filter="image" prLst="opacity: 0">
                                      <p:cBhvr rctx="IE">
                                        <p:cTn id="26" dur="indefinite"/>
                                        <p:tgtEl>
                                          <p:spTgt spid="1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iapositiva1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7880" y="0"/>
            <a:ext cx="9171880" cy="5155464"/>
          </a:xfrm>
          <a:prstGeom prst="rect">
            <a:avLst/>
          </a:prstGeom>
          <a:noFill/>
          <a:ln cmpd="dbl">
            <a:solidFill>
              <a:schemeClr val="tx1"/>
            </a:solidFill>
          </a:ln>
        </p:spPr>
      </p:pic>
      <p:sp>
        <p:nvSpPr>
          <p:cNvPr id="2" name="1 Elipse"/>
          <p:cNvSpPr/>
          <p:nvPr/>
        </p:nvSpPr>
        <p:spPr>
          <a:xfrm rot="19889444">
            <a:off x="259433" y="822531"/>
            <a:ext cx="8733105" cy="3288742"/>
          </a:xfrm>
          <a:prstGeom prst="ellipse">
            <a:avLst/>
          </a:prstGeom>
          <a:gradFill>
            <a:gsLst>
              <a:gs pos="67000">
                <a:srgbClr val="00B0F0">
                  <a:lumMod val="34000"/>
                  <a:lumOff val="66000"/>
                  <a:alpha val="73000"/>
                </a:srgbClr>
              </a:gs>
              <a:gs pos="59000">
                <a:srgbClr val="CDB2CE">
                  <a:alpha val="0"/>
                </a:srgbClr>
              </a:gs>
              <a:gs pos="72000">
                <a:srgbClr val="C7D1E8">
                  <a:alpha val="0"/>
                </a:srgbClr>
              </a:gs>
              <a:gs pos="17000">
                <a:srgbClr val="00B0F0">
                  <a:alpha val="64000"/>
                  <a:lumMod val="58000"/>
                  <a:lumOff val="42000"/>
                </a:srgbClr>
              </a:gs>
              <a:gs pos="0">
                <a:srgbClr val="C4CCE8">
                  <a:alpha val="0"/>
                </a:srgbClr>
              </a:gs>
              <a:gs pos="24000">
                <a:schemeClr val="accent1">
                  <a:tint val="44500"/>
                  <a:satMod val="160000"/>
                  <a:alpha val="0"/>
                </a:schemeClr>
              </a:gs>
            </a:gsLst>
            <a:path path="shape">
              <a:fillToRect l="50000" t="50000" r="50000" b="50000"/>
            </a:path>
          </a:gradFill>
          <a:ln w="276225" cap="rnd" cmpd="dbl">
            <a:gradFill flip="none" rotWithShape="1">
              <a:gsLst>
                <a:gs pos="26000">
                  <a:schemeClr val="tx1"/>
                </a:gs>
                <a:gs pos="87000">
                  <a:srgbClr val="00B0F0">
                    <a:lumMod val="0"/>
                    <a:lumOff val="100000"/>
                  </a:srgbClr>
                </a:gs>
              </a:gsLst>
              <a:path path="circle">
                <a:fillToRect l="50000" t="50000" r="50000" b="50000"/>
              </a:path>
              <a:tileRect/>
            </a:gradFill>
            <a:prstDash val="sysDash"/>
            <a:round/>
          </a:ln>
          <a:effectLst/>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Elipse"/>
          <p:cNvSpPr/>
          <p:nvPr/>
        </p:nvSpPr>
        <p:spPr>
          <a:xfrm rot="19889444">
            <a:off x="244007" y="859147"/>
            <a:ext cx="8745825" cy="3288742"/>
          </a:xfrm>
          <a:prstGeom prst="ellipse">
            <a:avLst/>
          </a:prstGeom>
          <a:gradFill>
            <a:gsLst>
              <a:gs pos="67000">
                <a:srgbClr val="00B0F0">
                  <a:lumMod val="34000"/>
                  <a:lumOff val="66000"/>
                  <a:alpha val="73000"/>
                </a:srgbClr>
              </a:gs>
              <a:gs pos="59000">
                <a:srgbClr val="CDB2CE">
                  <a:alpha val="0"/>
                </a:srgbClr>
              </a:gs>
              <a:gs pos="72000">
                <a:srgbClr val="C7D1E8">
                  <a:alpha val="0"/>
                </a:srgbClr>
              </a:gs>
              <a:gs pos="17000">
                <a:srgbClr val="00B0F0">
                  <a:alpha val="64000"/>
                  <a:lumMod val="58000"/>
                  <a:lumOff val="42000"/>
                </a:srgbClr>
              </a:gs>
              <a:gs pos="0">
                <a:srgbClr val="C4CCE8">
                  <a:alpha val="0"/>
                </a:srgbClr>
              </a:gs>
              <a:gs pos="24000">
                <a:schemeClr val="accent1">
                  <a:tint val="44500"/>
                  <a:satMod val="160000"/>
                  <a:alpha val="0"/>
                </a:schemeClr>
              </a:gs>
            </a:gsLst>
            <a:path path="shape">
              <a:fillToRect l="50000" t="50000" r="50000" b="50000"/>
            </a:path>
          </a:gradFill>
          <a:ln w="276225" cap="rnd" cmpd="dbl">
            <a:gradFill flip="none" rotWithShape="1">
              <a:gsLst>
                <a:gs pos="26000">
                  <a:schemeClr val="tx1"/>
                </a:gs>
                <a:gs pos="87000">
                  <a:srgbClr val="00B0F0">
                    <a:lumMod val="0"/>
                    <a:lumOff val="100000"/>
                  </a:srgbClr>
                </a:gs>
              </a:gsLst>
              <a:path path="circle">
                <a:fillToRect l="50000" t="50000" r="50000" b="50000"/>
              </a:path>
              <a:tileRect/>
            </a:gradFill>
            <a:prstDash val="sysDash"/>
            <a:round/>
          </a:ln>
          <a:effectLst/>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rot="1710556" flipH="1">
            <a:off x="108180" y="961048"/>
            <a:ext cx="8844402" cy="3183725"/>
          </a:xfrm>
          <a:prstGeom prst="ellipse">
            <a:avLst/>
          </a:prstGeom>
          <a:gradFill>
            <a:gsLst>
              <a:gs pos="67000">
                <a:srgbClr val="00B0F0">
                  <a:lumMod val="34000"/>
                  <a:lumOff val="66000"/>
                  <a:alpha val="73000"/>
                </a:srgbClr>
              </a:gs>
              <a:gs pos="59000">
                <a:srgbClr val="CDB2CE">
                  <a:alpha val="0"/>
                </a:srgbClr>
              </a:gs>
              <a:gs pos="72000">
                <a:srgbClr val="C7D1E8">
                  <a:alpha val="0"/>
                </a:srgbClr>
              </a:gs>
              <a:gs pos="17000">
                <a:srgbClr val="00B0F0">
                  <a:alpha val="64000"/>
                  <a:lumMod val="58000"/>
                  <a:lumOff val="42000"/>
                </a:srgbClr>
              </a:gs>
              <a:gs pos="0">
                <a:srgbClr val="C4CCE8">
                  <a:alpha val="0"/>
                </a:srgbClr>
              </a:gs>
              <a:gs pos="24000">
                <a:schemeClr val="accent1">
                  <a:tint val="44500"/>
                  <a:satMod val="160000"/>
                  <a:alpha val="0"/>
                </a:schemeClr>
              </a:gs>
            </a:gsLst>
            <a:path path="shape">
              <a:fillToRect l="50000" t="50000" r="50000" b="50000"/>
            </a:path>
          </a:gradFill>
          <a:ln w="276225" cap="rnd" cmpd="dbl">
            <a:gradFill flip="none" rotWithShape="1">
              <a:gsLst>
                <a:gs pos="26000">
                  <a:schemeClr val="tx1"/>
                </a:gs>
                <a:gs pos="87000">
                  <a:srgbClr val="00B0F0">
                    <a:lumMod val="0"/>
                    <a:lumOff val="100000"/>
                  </a:srgbClr>
                </a:gs>
              </a:gsLst>
              <a:path path="circle">
                <a:fillToRect l="50000" t="50000" r="50000" b="50000"/>
              </a:path>
              <a:tileRect/>
            </a:gradFill>
            <a:prstDash val="sysDash"/>
            <a:round/>
          </a:ln>
          <a:effectLst/>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rot="1710556" flipH="1">
            <a:off x="175315" y="940674"/>
            <a:ext cx="8780548" cy="3268428"/>
          </a:xfrm>
          <a:prstGeom prst="ellipse">
            <a:avLst/>
          </a:prstGeom>
          <a:gradFill>
            <a:gsLst>
              <a:gs pos="67000">
                <a:srgbClr val="00B0F0">
                  <a:lumMod val="34000"/>
                  <a:lumOff val="66000"/>
                  <a:alpha val="73000"/>
                </a:srgbClr>
              </a:gs>
              <a:gs pos="59000">
                <a:srgbClr val="CDB2CE">
                  <a:alpha val="0"/>
                </a:srgbClr>
              </a:gs>
              <a:gs pos="72000">
                <a:srgbClr val="C7D1E8">
                  <a:alpha val="0"/>
                </a:srgbClr>
              </a:gs>
              <a:gs pos="17000">
                <a:srgbClr val="00B0F0">
                  <a:alpha val="64000"/>
                  <a:lumMod val="58000"/>
                  <a:lumOff val="42000"/>
                </a:srgbClr>
              </a:gs>
              <a:gs pos="0">
                <a:srgbClr val="C4CCE8">
                  <a:alpha val="0"/>
                </a:srgbClr>
              </a:gs>
              <a:gs pos="24000">
                <a:schemeClr val="accent1">
                  <a:tint val="44500"/>
                  <a:satMod val="160000"/>
                  <a:alpha val="0"/>
                </a:schemeClr>
              </a:gs>
            </a:gsLst>
            <a:path path="shape">
              <a:fillToRect l="50000" t="50000" r="50000" b="50000"/>
            </a:path>
          </a:gradFill>
          <a:ln w="276225" cap="rnd" cmpd="dbl">
            <a:gradFill flip="none" rotWithShape="1">
              <a:gsLst>
                <a:gs pos="26000">
                  <a:schemeClr val="tx1"/>
                </a:gs>
                <a:gs pos="87000">
                  <a:srgbClr val="00B0F0">
                    <a:lumMod val="0"/>
                    <a:lumOff val="100000"/>
                  </a:srgbClr>
                </a:gs>
              </a:gsLst>
              <a:path path="circle">
                <a:fillToRect l="50000" t="50000" r="50000" b="50000"/>
              </a:path>
              <a:tileRect/>
            </a:gradFill>
            <a:prstDash val="sysDash"/>
            <a:round/>
          </a:ln>
          <a:effectLst/>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BENEFICIOS DE CONSUMIR MANZANILL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108520" y="-324000"/>
            <a:ext cx="9377481" cy="5709170"/>
          </a:xfrm>
          <a:prstGeom prst="rect">
            <a:avLst/>
          </a:prstGeom>
          <a:noFill/>
          <a:ln>
            <a:noFill/>
          </a:ln>
        </p:spPr>
      </p:pic>
    </p:spTree>
    <p:extLst>
      <p:ext uri="{BB962C8B-B14F-4D97-AF65-F5344CB8AC3E}">
        <p14:creationId xmlns:p14="http://schemas.microsoft.com/office/powerpoint/2010/main" val="2909683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1"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4000" fill="hold"/>
                                        <p:tgtEl>
                                          <p:spTgt spid="3"/>
                                        </p:tgtEl>
                                        <p:attrNameLst>
                                          <p:attrName>ppt_x</p:attrName>
                                        </p:attrNameLst>
                                      </p:cBhvr>
                                      <p:tavLst>
                                        <p:tav tm="0">
                                          <p:val>
                                            <p:strVal val="1+#ppt_w/2"/>
                                          </p:val>
                                        </p:tav>
                                        <p:tav tm="100000">
                                          <p:val>
                                            <p:strVal val="#ppt_x"/>
                                          </p:val>
                                        </p:tav>
                                      </p:tavLst>
                                    </p:anim>
                                    <p:anim calcmode="lin" valueType="num">
                                      <p:cBhvr additive="base">
                                        <p:cTn id="8" dur="4000" fill="hold"/>
                                        <p:tgtEl>
                                          <p:spTgt spid="3"/>
                                        </p:tgtEl>
                                        <p:attrNameLst>
                                          <p:attrName>ppt_y</p:attrName>
                                        </p:attrNameLst>
                                      </p:cBhvr>
                                      <p:tavLst>
                                        <p:tav tm="0">
                                          <p:val>
                                            <p:strVal val="0-#ppt_h/2"/>
                                          </p:val>
                                        </p:tav>
                                        <p:tav tm="100000">
                                          <p:val>
                                            <p:strVal val="#ppt_y"/>
                                          </p:val>
                                        </p:tav>
                                      </p:tavLst>
                                    </p:anim>
                                  </p:childTnLst>
                                </p:cTn>
                              </p:par>
                              <p:par>
                                <p:cTn id="9" presetID="2" presetClass="exit" presetSubtype="12" fill="hold" grpId="0" nodeType="withEffect">
                                  <p:stCondLst>
                                    <p:cond delay="0"/>
                                  </p:stCondLst>
                                  <p:childTnLst>
                                    <p:anim calcmode="lin" valueType="num">
                                      <p:cBhvr additive="base">
                                        <p:cTn id="10" dur="4250"/>
                                        <p:tgtEl>
                                          <p:spTgt spid="3"/>
                                        </p:tgtEl>
                                        <p:attrNameLst>
                                          <p:attrName>ppt_x</p:attrName>
                                        </p:attrNameLst>
                                      </p:cBhvr>
                                      <p:tavLst>
                                        <p:tav tm="0">
                                          <p:val>
                                            <p:strVal val="ppt_x"/>
                                          </p:val>
                                        </p:tav>
                                        <p:tav tm="100000">
                                          <p:val>
                                            <p:strVal val="0-ppt_w/2"/>
                                          </p:val>
                                        </p:tav>
                                      </p:tavLst>
                                    </p:anim>
                                    <p:anim calcmode="lin" valueType="num">
                                      <p:cBhvr additive="base">
                                        <p:cTn id="11" dur="4250"/>
                                        <p:tgtEl>
                                          <p:spTgt spid="3"/>
                                        </p:tgtEl>
                                        <p:attrNameLst>
                                          <p:attrName>ppt_y</p:attrName>
                                        </p:attrNameLst>
                                      </p:cBhvr>
                                      <p:tavLst>
                                        <p:tav tm="0">
                                          <p:val>
                                            <p:strVal val="ppt_y"/>
                                          </p:val>
                                        </p:tav>
                                        <p:tav tm="100000">
                                          <p:val>
                                            <p:strVal val="1+ppt_h/2"/>
                                          </p:val>
                                        </p:tav>
                                      </p:tavLst>
                                    </p:anim>
                                    <p:set>
                                      <p:cBhvr>
                                        <p:cTn id="12" dur="1" fill="hold">
                                          <p:stCondLst>
                                            <p:cond delay="4249"/>
                                          </p:stCondLst>
                                        </p:cTn>
                                        <p:tgtEl>
                                          <p:spTgt spid="3"/>
                                        </p:tgtEl>
                                        <p:attrNameLst>
                                          <p:attrName>style.visibility</p:attrName>
                                        </p:attrNameLst>
                                      </p:cBhvr>
                                      <p:to>
                                        <p:strVal val="hidden"/>
                                      </p:to>
                                    </p:set>
                                  </p:childTnLst>
                                </p:cTn>
                              </p:par>
                              <p:par>
                                <p:cTn id="13" presetID="2" presetClass="entr" presetSubtype="12" fill="hold" grpId="1"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4000" fill="hold"/>
                                        <p:tgtEl>
                                          <p:spTgt spid="2"/>
                                        </p:tgtEl>
                                        <p:attrNameLst>
                                          <p:attrName>ppt_x</p:attrName>
                                        </p:attrNameLst>
                                      </p:cBhvr>
                                      <p:tavLst>
                                        <p:tav tm="0">
                                          <p:val>
                                            <p:strVal val="0-#ppt_w/2"/>
                                          </p:val>
                                        </p:tav>
                                        <p:tav tm="100000">
                                          <p:val>
                                            <p:strVal val="#ppt_x"/>
                                          </p:val>
                                        </p:tav>
                                      </p:tavLst>
                                    </p:anim>
                                    <p:anim calcmode="lin" valueType="num">
                                      <p:cBhvr additive="base">
                                        <p:cTn id="16" dur="4000" fill="hold"/>
                                        <p:tgtEl>
                                          <p:spTgt spid="2"/>
                                        </p:tgtEl>
                                        <p:attrNameLst>
                                          <p:attrName>ppt_y</p:attrName>
                                        </p:attrNameLst>
                                      </p:cBhvr>
                                      <p:tavLst>
                                        <p:tav tm="0">
                                          <p:val>
                                            <p:strVal val="1+#ppt_h/2"/>
                                          </p:val>
                                        </p:tav>
                                        <p:tav tm="100000">
                                          <p:val>
                                            <p:strVal val="#ppt_y"/>
                                          </p:val>
                                        </p:tav>
                                      </p:tavLst>
                                    </p:anim>
                                  </p:childTnLst>
                                </p:cTn>
                              </p:par>
                              <p:par>
                                <p:cTn id="17" presetID="2" presetClass="exit" presetSubtype="3" fill="hold" grpId="0" nodeType="withEffect">
                                  <p:stCondLst>
                                    <p:cond delay="0"/>
                                  </p:stCondLst>
                                  <p:childTnLst>
                                    <p:anim calcmode="lin" valueType="num">
                                      <p:cBhvr additive="base">
                                        <p:cTn id="18" dur="4250"/>
                                        <p:tgtEl>
                                          <p:spTgt spid="2"/>
                                        </p:tgtEl>
                                        <p:attrNameLst>
                                          <p:attrName>ppt_x</p:attrName>
                                        </p:attrNameLst>
                                      </p:cBhvr>
                                      <p:tavLst>
                                        <p:tav tm="0">
                                          <p:val>
                                            <p:strVal val="ppt_x"/>
                                          </p:val>
                                        </p:tav>
                                        <p:tav tm="100000">
                                          <p:val>
                                            <p:strVal val="1+ppt_w/2"/>
                                          </p:val>
                                        </p:tav>
                                      </p:tavLst>
                                    </p:anim>
                                    <p:anim calcmode="lin" valueType="num">
                                      <p:cBhvr additive="base">
                                        <p:cTn id="19" dur="4250"/>
                                        <p:tgtEl>
                                          <p:spTgt spid="2"/>
                                        </p:tgtEl>
                                        <p:attrNameLst>
                                          <p:attrName>ppt_y</p:attrName>
                                        </p:attrNameLst>
                                      </p:cBhvr>
                                      <p:tavLst>
                                        <p:tav tm="0">
                                          <p:val>
                                            <p:strVal val="ppt_y"/>
                                          </p:val>
                                        </p:tav>
                                        <p:tav tm="100000">
                                          <p:val>
                                            <p:strVal val="0-ppt_h/2"/>
                                          </p:val>
                                        </p:tav>
                                      </p:tavLst>
                                    </p:anim>
                                    <p:set>
                                      <p:cBhvr>
                                        <p:cTn id="20" dur="1" fill="hold">
                                          <p:stCondLst>
                                            <p:cond delay="4249"/>
                                          </p:stCondLst>
                                        </p:cTn>
                                        <p:tgtEl>
                                          <p:spTgt spid="2"/>
                                        </p:tgtEl>
                                        <p:attrNameLst>
                                          <p:attrName>style.visibility</p:attrName>
                                        </p:attrNameLst>
                                      </p:cBhvr>
                                      <p:to>
                                        <p:strVal val="hidden"/>
                                      </p:to>
                                    </p:set>
                                  </p:childTnLst>
                                </p:cTn>
                              </p:par>
                              <p:par>
                                <p:cTn id="21" presetID="2" presetClass="entr" presetSubtype="6" fill="hold" grpId="1"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4000" fill="hold"/>
                                        <p:tgtEl>
                                          <p:spTgt spid="6"/>
                                        </p:tgtEl>
                                        <p:attrNameLst>
                                          <p:attrName>ppt_x</p:attrName>
                                        </p:attrNameLst>
                                      </p:cBhvr>
                                      <p:tavLst>
                                        <p:tav tm="0">
                                          <p:val>
                                            <p:strVal val="1+#ppt_w/2"/>
                                          </p:val>
                                        </p:tav>
                                        <p:tav tm="100000">
                                          <p:val>
                                            <p:strVal val="#ppt_x"/>
                                          </p:val>
                                        </p:tav>
                                      </p:tavLst>
                                    </p:anim>
                                    <p:anim calcmode="lin" valueType="num">
                                      <p:cBhvr additive="base">
                                        <p:cTn id="24" dur="4000" fill="hold"/>
                                        <p:tgtEl>
                                          <p:spTgt spid="6"/>
                                        </p:tgtEl>
                                        <p:attrNameLst>
                                          <p:attrName>ppt_y</p:attrName>
                                        </p:attrNameLst>
                                      </p:cBhvr>
                                      <p:tavLst>
                                        <p:tav tm="0">
                                          <p:val>
                                            <p:strVal val="1+#ppt_h/2"/>
                                          </p:val>
                                        </p:tav>
                                        <p:tav tm="100000">
                                          <p:val>
                                            <p:strVal val="#ppt_y"/>
                                          </p:val>
                                        </p:tav>
                                      </p:tavLst>
                                    </p:anim>
                                  </p:childTnLst>
                                </p:cTn>
                              </p:par>
                              <p:par>
                                <p:cTn id="25" presetID="2" presetClass="exit" presetSubtype="9" fill="hold" grpId="0" nodeType="withEffect">
                                  <p:stCondLst>
                                    <p:cond delay="0"/>
                                  </p:stCondLst>
                                  <p:childTnLst>
                                    <p:anim calcmode="lin" valueType="num">
                                      <p:cBhvr additive="base">
                                        <p:cTn id="26" dur="4250"/>
                                        <p:tgtEl>
                                          <p:spTgt spid="6"/>
                                        </p:tgtEl>
                                        <p:attrNameLst>
                                          <p:attrName>ppt_x</p:attrName>
                                        </p:attrNameLst>
                                      </p:cBhvr>
                                      <p:tavLst>
                                        <p:tav tm="0">
                                          <p:val>
                                            <p:strVal val="ppt_x"/>
                                          </p:val>
                                        </p:tav>
                                        <p:tav tm="100000">
                                          <p:val>
                                            <p:strVal val="0-ppt_w/2"/>
                                          </p:val>
                                        </p:tav>
                                      </p:tavLst>
                                    </p:anim>
                                    <p:anim calcmode="lin" valueType="num">
                                      <p:cBhvr additive="base">
                                        <p:cTn id="27" dur="4250"/>
                                        <p:tgtEl>
                                          <p:spTgt spid="6"/>
                                        </p:tgtEl>
                                        <p:attrNameLst>
                                          <p:attrName>ppt_y</p:attrName>
                                        </p:attrNameLst>
                                      </p:cBhvr>
                                      <p:tavLst>
                                        <p:tav tm="0">
                                          <p:val>
                                            <p:strVal val="ppt_y"/>
                                          </p:val>
                                        </p:tav>
                                        <p:tav tm="100000">
                                          <p:val>
                                            <p:strVal val="0-ppt_h/2"/>
                                          </p:val>
                                        </p:tav>
                                      </p:tavLst>
                                    </p:anim>
                                    <p:set>
                                      <p:cBhvr>
                                        <p:cTn id="28" dur="1" fill="hold">
                                          <p:stCondLst>
                                            <p:cond delay="4249"/>
                                          </p:stCondLst>
                                        </p:cTn>
                                        <p:tgtEl>
                                          <p:spTgt spid="6"/>
                                        </p:tgtEl>
                                        <p:attrNameLst>
                                          <p:attrName>style.visibility</p:attrName>
                                        </p:attrNameLst>
                                      </p:cBhvr>
                                      <p:to>
                                        <p:strVal val="hidden"/>
                                      </p:to>
                                    </p:set>
                                  </p:childTnLst>
                                </p:cTn>
                              </p:par>
                              <p:par>
                                <p:cTn id="29" presetID="2" presetClass="entr" presetSubtype="9" fill="hold" grpId="1"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4000" fill="hold"/>
                                        <p:tgtEl>
                                          <p:spTgt spid="8"/>
                                        </p:tgtEl>
                                        <p:attrNameLst>
                                          <p:attrName>ppt_x</p:attrName>
                                        </p:attrNameLst>
                                      </p:cBhvr>
                                      <p:tavLst>
                                        <p:tav tm="0">
                                          <p:val>
                                            <p:strVal val="0-#ppt_w/2"/>
                                          </p:val>
                                        </p:tav>
                                        <p:tav tm="100000">
                                          <p:val>
                                            <p:strVal val="#ppt_x"/>
                                          </p:val>
                                        </p:tav>
                                      </p:tavLst>
                                    </p:anim>
                                    <p:anim calcmode="lin" valueType="num">
                                      <p:cBhvr additive="base">
                                        <p:cTn id="32" dur="4000" fill="hold"/>
                                        <p:tgtEl>
                                          <p:spTgt spid="8"/>
                                        </p:tgtEl>
                                        <p:attrNameLst>
                                          <p:attrName>ppt_y</p:attrName>
                                        </p:attrNameLst>
                                      </p:cBhvr>
                                      <p:tavLst>
                                        <p:tav tm="0">
                                          <p:val>
                                            <p:strVal val="0-#ppt_h/2"/>
                                          </p:val>
                                        </p:tav>
                                        <p:tav tm="100000">
                                          <p:val>
                                            <p:strVal val="#ppt_y"/>
                                          </p:val>
                                        </p:tav>
                                      </p:tavLst>
                                    </p:anim>
                                  </p:childTnLst>
                                </p:cTn>
                              </p:par>
                              <p:par>
                                <p:cTn id="33" presetID="2" presetClass="exit" presetSubtype="6" fill="hold" grpId="0" nodeType="withEffect">
                                  <p:stCondLst>
                                    <p:cond delay="0"/>
                                  </p:stCondLst>
                                  <p:childTnLst>
                                    <p:anim calcmode="lin" valueType="num">
                                      <p:cBhvr additive="base">
                                        <p:cTn id="34" dur="4250"/>
                                        <p:tgtEl>
                                          <p:spTgt spid="8"/>
                                        </p:tgtEl>
                                        <p:attrNameLst>
                                          <p:attrName>ppt_x</p:attrName>
                                        </p:attrNameLst>
                                      </p:cBhvr>
                                      <p:tavLst>
                                        <p:tav tm="0">
                                          <p:val>
                                            <p:strVal val="ppt_x"/>
                                          </p:val>
                                        </p:tav>
                                        <p:tav tm="100000">
                                          <p:val>
                                            <p:strVal val="1+ppt_w/2"/>
                                          </p:val>
                                        </p:tav>
                                      </p:tavLst>
                                    </p:anim>
                                    <p:anim calcmode="lin" valueType="num">
                                      <p:cBhvr additive="base">
                                        <p:cTn id="35" dur="4250"/>
                                        <p:tgtEl>
                                          <p:spTgt spid="8"/>
                                        </p:tgtEl>
                                        <p:attrNameLst>
                                          <p:attrName>ppt_y</p:attrName>
                                        </p:attrNameLst>
                                      </p:cBhvr>
                                      <p:tavLst>
                                        <p:tav tm="0">
                                          <p:val>
                                            <p:strVal val="ppt_y"/>
                                          </p:val>
                                        </p:tav>
                                        <p:tav tm="100000">
                                          <p:val>
                                            <p:strVal val="1+ppt_h/2"/>
                                          </p:val>
                                        </p:tav>
                                      </p:tavLst>
                                    </p:anim>
                                    <p:set>
                                      <p:cBhvr>
                                        <p:cTn id="36" dur="1" fill="hold">
                                          <p:stCondLst>
                                            <p:cond delay="4249"/>
                                          </p:stCondLst>
                                        </p:cTn>
                                        <p:tgtEl>
                                          <p:spTgt spid="8"/>
                                        </p:tgtEl>
                                        <p:attrNameLst>
                                          <p:attrName>style.visibility</p:attrName>
                                        </p:attrNameLst>
                                      </p:cBhvr>
                                      <p:to>
                                        <p:strVal val="hidden"/>
                                      </p:to>
                                    </p:set>
                                  </p:childTnLst>
                                </p:cTn>
                              </p:par>
                              <p:par>
                                <p:cTn id="37" presetID="23" presetClass="entr" presetSubtype="272" fill="hold" nodeType="withEffect">
                                  <p:stCondLst>
                                    <p:cond delay="250"/>
                                  </p:stCondLst>
                                  <p:childTnLst>
                                    <p:set>
                                      <p:cBhvr>
                                        <p:cTn id="38" dur="1" fill="hold">
                                          <p:stCondLst>
                                            <p:cond delay="0"/>
                                          </p:stCondLst>
                                        </p:cTn>
                                        <p:tgtEl>
                                          <p:spTgt spid="7"/>
                                        </p:tgtEl>
                                        <p:attrNameLst>
                                          <p:attrName>style.visibility</p:attrName>
                                        </p:attrNameLst>
                                      </p:cBhvr>
                                      <p:to>
                                        <p:strVal val="visible"/>
                                      </p:to>
                                    </p:set>
                                    <p:anim calcmode="lin" valueType="num">
                                      <p:cBhvr>
                                        <p:cTn id="39" dur="3250" fill="hold"/>
                                        <p:tgtEl>
                                          <p:spTgt spid="7"/>
                                        </p:tgtEl>
                                        <p:attrNameLst>
                                          <p:attrName>ppt_w</p:attrName>
                                        </p:attrNameLst>
                                      </p:cBhvr>
                                      <p:tavLst>
                                        <p:tav tm="0">
                                          <p:val>
                                            <p:strVal val="2/3*#ppt_w"/>
                                          </p:val>
                                        </p:tav>
                                        <p:tav tm="100000">
                                          <p:val>
                                            <p:strVal val="#ppt_w"/>
                                          </p:val>
                                        </p:tav>
                                      </p:tavLst>
                                    </p:anim>
                                    <p:anim calcmode="lin" valueType="num">
                                      <p:cBhvr>
                                        <p:cTn id="40" dur="3250" fill="hold"/>
                                        <p:tgtEl>
                                          <p:spTgt spid="7"/>
                                        </p:tgtEl>
                                        <p:attrNameLst>
                                          <p:attrName>ppt_h</p:attrName>
                                        </p:attrNameLst>
                                      </p:cBhvr>
                                      <p:tavLst>
                                        <p:tav tm="0">
                                          <p:val>
                                            <p:strVal val="2/3*#ppt_h"/>
                                          </p:val>
                                        </p:tav>
                                        <p:tav tm="100000">
                                          <p:val>
                                            <p:strVal val="#ppt_h"/>
                                          </p:val>
                                        </p:tav>
                                      </p:tavLst>
                                    </p:anim>
                                  </p:childTnLst>
                                </p:cTn>
                              </p:par>
                              <p:par>
                                <p:cTn id="41" presetID="8" presetClass="entr" presetSubtype="32" fill="hold" nodeType="withEffect">
                                  <p:stCondLst>
                                    <p:cond delay="250"/>
                                  </p:stCondLst>
                                  <p:childTnLst>
                                    <p:set>
                                      <p:cBhvr>
                                        <p:cTn id="42" dur="1" fill="hold">
                                          <p:stCondLst>
                                            <p:cond delay="0"/>
                                          </p:stCondLst>
                                        </p:cTn>
                                        <p:tgtEl>
                                          <p:spTgt spid="7"/>
                                        </p:tgtEl>
                                        <p:attrNameLst>
                                          <p:attrName>style.visibility</p:attrName>
                                        </p:attrNameLst>
                                      </p:cBhvr>
                                      <p:to>
                                        <p:strVal val="visible"/>
                                      </p:to>
                                    </p:set>
                                    <p:animEffect transition="in" filter="diamond(out)">
                                      <p:cBhvr>
                                        <p:cTn id="43" dur="3250"/>
                                        <p:tgtEl>
                                          <p:spTgt spid="7"/>
                                        </p:tgtEl>
                                      </p:cBhvr>
                                    </p:animEffect>
                                  </p:childTnLst>
                                </p:cTn>
                              </p:par>
                              <p:par>
                                <p:cTn id="44" presetID="9" presetClass="emph" presetSubtype="0" nodeType="withEffect">
                                  <p:stCondLst>
                                    <p:cond delay="0"/>
                                  </p:stCondLst>
                                  <p:childTnLst>
                                    <p:set>
                                      <p:cBhvr rctx="PPT">
                                        <p:cTn id="45" dur="indefinite"/>
                                        <p:tgtEl>
                                          <p:spTgt spid="9"/>
                                        </p:tgtEl>
                                        <p:attrNameLst>
                                          <p:attrName>style.opacity</p:attrName>
                                        </p:attrNameLst>
                                      </p:cBhvr>
                                      <p:to>
                                        <p:strVal val="0"/>
                                      </p:to>
                                    </p:set>
                                    <p:animEffect filter="image" prLst="opacity: 0">
                                      <p:cBhvr rctx="IE">
                                        <p:cTn id="46"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3" grpId="1" animBg="1"/>
      <p:bldP spid="6" grpId="0" animBg="1"/>
      <p:bldP spid="6" grpId="1" animBg="1"/>
      <p:bldP spid="8" grpId="0" animBg="1"/>
      <p:bldP spid="8"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2051720" y="1203598"/>
            <a:ext cx="5544616" cy="2585323"/>
          </a:xfrm>
          <a:prstGeom prst="rect">
            <a:avLst/>
          </a:prstGeom>
        </p:spPr>
        <p:txBody>
          <a:bodyPr wrap="square">
            <a:spAutoFit/>
            <a:scene3d>
              <a:camera prst="obliqueBottomLeft"/>
              <a:lightRig rig="threePt" dir="t"/>
            </a:scene3d>
            <a:sp3d extrusionH="31750">
              <a:extrusionClr>
                <a:schemeClr val="tx1"/>
              </a:extrusionClr>
            </a:sp3d>
          </a:bodyPr>
          <a:lstStyle/>
          <a:p>
            <a:pPr algn="ctr"/>
            <a:r>
              <a:rPr lang="es-ES" sz="1600" dirty="0" smtClean="0">
                <a:solidFill>
                  <a:srgbClr val="502800"/>
                </a:solidFill>
                <a:latin typeface="Hobo Std" pitchFamily="34" charset="0"/>
              </a:rPr>
              <a:t>Propiedades </a:t>
            </a:r>
            <a:r>
              <a:rPr lang="es-ES" sz="1600" dirty="0">
                <a:solidFill>
                  <a:srgbClr val="502800"/>
                </a:solidFill>
                <a:latin typeface="Hobo Std" pitchFamily="34" charset="0"/>
              </a:rPr>
              <a:t>sedantes y relajantes</a:t>
            </a:r>
          </a:p>
          <a:p>
            <a:pPr algn="ctr"/>
            <a:endParaRPr lang="es-ES" sz="1400" dirty="0">
              <a:solidFill>
                <a:srgbClr val="502800"/>
              </a:solidFill>
              <a:latin typeface="Hobo Std" pitchFamily="34" charset="0"/>
            </a:endParaRPr>
          </a:p>
          <a:p>
            <a:pPr algn="ctr"/>
            <a:r>
              <a:rPr lang="es-ES" sz="1200" dirty="0">
                <a:solidFill>
                  <a:srgbClr val="502800"/>
                </a:solidFill>
                <a:latin typeface="Hobo Std" pitchFamily="34" charset="0"/>
              </a:rPr>
              <a:t>Por otro lado, tomar una infusión de manzanilla es muy beneficioso para aquellos que sufren de nerviosismo e insomnio. Sus propiedades sedantes son suaves pero ayudan a aliviar algunos de los síntomas producidos por la depresión o el estrés, tales como los dolores de cabeza, palpitaciones, etc.</a:t>
            </a:r>
          </a:p>
          <a:p>
            <a:pPr algn="ctr"/>
            <a:r>
              <a:rPr lang="es-ES" sz="1200" dirty="0" smtClean="0">
                <a:solidFill>
                  <a:srgbClr val="502800"/>
                </a:solidFill>
                <a:latin typeface="Hobo Std" pitchFamily="34" charset="0"/>
              </a:rPr>
              <a:t>De </a:t>
            </a:r>
            <a:r>
              <a:rPr lang="es-ES" sz="1200" dirty="0">
                <a:solidFill>
                  <a:srgbClr val="502800"/>
                </a:solidFill>
                <a:latin typeface="Hobo Std" pitchFamily="34" charset="0"/>
              </a:rPr>
              <a:t>este modo, esta hierba medicinal podrá ayudarte a conciliar el sueño más fácilmente y, por lo tanto, se sitúa entre las mejores infusiones para dormir, así como a mantenerte relajado durante todo el día.</a:t>
            </a:r>
          </a:p>
          <a:p>
            <a:pPr algn="ctr"/>
            <a:r>
              <a:rPr lang="es-ES" sz="1200" dirty="0" smtClean="0">
                <a:solidFill>
                  <a:srgbClr val="502800"/>
                </a:solidFill>
                <a:latin typeface="Hobo Std" pitchFamily="34" charset="0"/>
              </a:rPr>
              <a:t>Además</a:t>
            </a:r>
            <a:r>
              <a:rPr lang="es-ES" sz="1200" dirty="0">
                <a:solidFill>
                  <a:srgbClr val="502800"/>
                </a:solidFill>
                <a:latin typeface="Hobo Std" pitchFamily="34" charset="0"/>
              </a:rPr>
              <a:t>, estas propiedades relajantes unidas a las digestivas que hemos mencionado en el apartado anterior, son excelentes también para relajar el intestino inflamado o irritado en condiciones como colitis ulcerosa, enfermedad de Crohn y colon irritable. </a:t>
            </a:r>
          </a:p>
        </p:txBody>
      </p:sp>
    </p:spTree>
    <p:extLst>
      <p:ext uri="{BB962C8B-B14F-4D97-AF65-F5344CB8AC3E}">
        <p14:creationId xmlns:p14="http://schemas.microsoft.com/office/powerpoint/2010/main" val="845013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anim calcmode="lin" valueType="num">
                                      <p:cBhvr>
                                        <p:cTn id="8" dur="1500" fill="hold"/>
                                        <p:tgtEl>
                                          <p:spTgt spid="3"/>
                                        </p:tgtEl>
                                        <p:attrNameLst>
                                          <p:attrName>ppt_x</p:attrName>
                                        </p:attrNameLst>
                                      </p:cBhvr>
                                      <p:tavLst>
                                        <p:tav tm="0">
                                          <p:val>
                                            <p:strVal val="#ppt_x"/>
                                          </p:val>
                                        </p:tav>
                                        <p:tav tm="100000">
                                          <p:val>
                                            <p:strVal val="#ppt_x"/>
                                          </p:val>
                                        </p:tav>
                                      </p:tavLst>
                                    </p:anim>
                                    <p:anim calcmode="lin" valueType="num">
                                      <p:cBhvr>
                                        <p:cTn id="9" dur="15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24 Imagen" descr="MANZANILLAA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17372"/>
            <a:ext cx="9144000" cy="5143500"/>
          </a:xfrm>
          <a:prstGeom prst="rect">
            <a:avLst/>
          </a:prstGeom>
          <a:noFill/>
          <a:ln>
            <a:noFill/>
          </a:ln>
        </p:spPr>
      </p:pic>
      <p:grpSp>
        <p:nvGrpSpPr>
          <p:cNvPr id="21" name="20 Grupo"/>
          <p:cNvGrpSpPr/>
          <p:nvPr/>
        </p:nvGrpSpPr>
        <p:grpSpPr>
          <a:xfrm flipH="1">
            <a:off x="-2312" y="-20782"/>
            <a:ext cx="9126148" cy="5164282"/>
            <a:chOff x="17852" y="-20782"/>
            <a:chExt cx="9126148" cy="5164282"/>
          </a:xfrm>
        </p:grpSpPr>
        <p:grpSp>
          <p:nvGrpSpPr>
            <p:cNvPr id="23" name="22 Grupo"/>
            <p:cNvGrpSpPr/>
            <p:nvPr/>
          </p:nvGrpSpPr>
          <p:grpSpPr>
            <a:xfrm>
              <a:off x="17852" y="-20782"/>
              <a:ext cx="9126148" cy="5164282"/>
              <a:chOff x="30336" y="-20782"/>
              <a:chExt cx="9126148" cy="5164282"/>
            </a:xfrm>
          </p:grpSpPr>
          <p:sp>
            <p:nvSpPr>
              <p:cNvPr id="39" name="2 Rectángulo"/>
              <p:cNvSpPr/>
              <p:nvPr/>
            </p:nvSpPr>
            <p:spPr>
              <a:xfrm flipH="1">
                <a:off x="32360" y="-20782"/>
                <a:ext cx="9124124" cy="5164282"/>
              </a:xfrm>
              <a:custGeom>
                <a:avLst/>
                <a:gdLst>
                  <a:gd name="connsiteX0" fmla="*/ 0 w 9124124"/>
                  <a:gd name="connsiteY0" fmla="*/ 0 h 5143500"/>
                  <a:gd name="connsiteX1" fmla="*/ 9124124 w 9124124"/>
                  <a:gd name="connsiteY1" fmla="*/ 0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4124" h="5164282">
                    <a:moveTo>
                      <a:pt x="0" y="20782"/>
                    </a:moveTo>
                    <a:lnTo>
                      <a:pt x="9082560" y="0"/>
                    </a:lnTo>
                    <a:cubicBezTo>
                      <a:pt x="7658138" y="760702"/>
                      <a:pt x="7226051" y="4229533"/>
                      <a:pt x="9124124" y="5164282"/>
                    </a:cubicBezTo>
                    <a:lnTo>
                      <a:pt x="0" y="5164282"/>
                    </a:lnTo>
                    <a:lnTo>
                      <a:pt x="0" y="20782"/>
                    </a:lnTo>
                    <a:close/>
                  </a:path>
                </a:pathLst>
              </a:custGeom>
              <a:gradFill>
                <a:gsLst>
                  <a:gs pos="35000">
                    <a:schemeClr val="tx2">
                      <a:alpha val="48000"/>
                    </a:schemeClr>
                  </a:gs>
                  <a:gs pos="69000">
                    <a:schemeClr val="accent2">
                      <a:lumMod val="40000"/>
                      <a:lumOff val="60000"/>
                      <a:alpha val="54000"/>
                    </a:schemeClr>
                  </a:gs>
                  <a:gs pos="16000">
                    <a:srgbClr val="500000">
                      <a:alpha val="37000"/>
                      <a:lumMod val="82000"/>
                    </a:srgbClr>
                  </a:gs>
                  <a:gs pos="52000">
                    <a:schemeClr val="tx1">
                      <a:lumMod val="95000"/>
                      <a:alpha val="91000"/>
                    </a:schemeClr>
                  </a:gs>
                </a:gsLst>
                <a:lin ang="18900000" scaled="1"/>
              </a:gradFill>
              <a:ln w="114300">
                <a:noFill/>
              </a:ln>
              <a:scene3d>
                <a:camera prst="orthographicFront"/>
                <a:lightRig rig="flat" dir="t">
                  <a:rot lat="0" lon="0" rev="21594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0" name="39 Luna"/>
              <p:cNvSpPr/>
              <p:nvPr/>
            </p:nvSpPr>
            <p:spPr>
              <a:xfrm rot="10800000">
                <a:off x="30336" y="13767"/>
                <a:ext cx="1440160" cy="5112568"/>
              </a:xfrm>
              <a:prstGeom prst="moon">
                <a:avLst>
                  <a:gd name="adj" fmla="val 16873"/>
                </a:avLst>
              </a:prstGeom>
              <a:gradFill>
                <a:gsLst>
                  <a:gs pos="35000">
                    <a:schemeClr val="tx2">
                      <a:alpha val="59000"/>
                    </a:schemeClr>
                  </a:gs>
                  <a:gs pos="69000">
                    <a:schemeClr val="tx1">
                      <a:lumMod val="95000"/>
                      <a:alpha val="56000"/>
                    </a:schemeClr>
                  </a:gs>
                  <a:gs pos="16000">
                    <a:srgbClr val="500000">
                      <a:alpha val="37000"/>
                      <a:lumMod val="82000"/>
                    </a:srgbClr>
                  </a:gs>
                  <a:gs pos="52000">
                    <a:schemeClr val="tx1">
                      <a:lumMod val="95000"/>
                      <a:alpha val="91000"/>
                    </a:schemeClr>
                  </a:gs>
                </a:gsLst>
                <a:lin ang="18900000" scaled="1"/>
              </a:gradFill>
              <a:ln>
                <a:noFill/>
              </a:ln>
              <a:effectLst>
                <a:outerShdw blurRad="50800" dist="50800" dir="5400000" algn="ctr" rotWithShape="0">
                  <a:schemeClr val="accent2">
                    <a:lumMod val="50000"/>
                  </a:schemeClr>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Luna"/>
              <p:cNvSpPr/>
              <p:nvPr/>
            </p:nvSpPr>
            <p:spPr>
              <a:xfrm rot="10800000">
                <a:off x="683568" y="30932"/>
                <a:ext cx="1440160" cy="5112568"/>
              </a:xfrm>
              <a:prstGeom prst="moon">
                <a:avLst>
                  <a:gd name="adj" fmla="val 16873"/>
                </a:avLst>
              </a:prstGeom>
              <a:gradFill>
                <a:gsLst>
                  <a:gs pos="35000">
                    <a:schemeClr val="tx2">
                      <a:alpha val="59000"/>
                    </a:schemeClr>
                  </a:gs>
                  <a:gs pos="69000">
                    <a:schemeClr val="tx1">
                      <a:lumMod val="95000"/>
                      <a:alpha val="56000"/>
                    </a:schemeClr>
                  </a:gs>
                  <a:gs pos="0">
                    <a:srgbClr val="500000">
                      <a:alpha val="37000"/>
                      <a:lumMod val="82000"/>
                    </a:srgbClr>
                  </a:gs>
                  <a:gs pos="52000">
                    <a:schemeClr val="tx1">
                      <a:lumMod val="95000"/>
                      <a:alpha val="91000"/>
                    </a:schemeClr>
                  </a:gs>
                </a:gsLst>
                <a:lin ang="18900000" scaled="1"/>
              </a:gradFill>
              <a:ln>
                <a:noFill/>
              </a:ln>
              <a:effectLst>
                <a:outerShdw dir="5400000" algn="ctr" rotWithShape="0">
                  <a:srgbClr val="C00000"/>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36" name="35 Luna"/>
            <p:cNvSpPr/>
            <p:nvPr/>
          </p:nvSpPr>
          <p:spPr>
            <a:xfrm rot="10800000">
              <a:off x="1277852" y="0"/>
              <a:ext cx="1440160" cy="5112568"/>
            </a:xfrm>
            <a:prstGeom prst="moon">
              <a:avLst>
                <a:gd name="adj" fmla="val 16873"/>
              </a:avLst>
            </a:prstGeom>
            <a:gradFill>
              <a:gsLst>
                <a:gs pos="35000">
                  <a:schemeClr val="tx2">
                    <a:alpha val="59000"/>
                  </a:schemeClr>
                </a:gs>
                <a:gs pos="69000">
                  <a:schemeClr val="tx1">
                    <a:lumMod val="95000"/>
                    <a:alpha val="56000"/>
                  </a:schemeClr>
                </a:gs>
                <a:gs pos="16000">
                  <a:srgbClr val="500000">
                    <a:alpha val="37000"/>
                    <a:lumMod val="82000"/>
                  </a:srgbClr>
                </a:gs>
                <a:gs pos="52000">
                  <a:schemeClr val="tx1">
                    <a:lumMod val="95000"/>
                    <a:alpha val="91000"/>
                  </a:schemeClr>
                </a:gs>
              </a:gsLst>
              <a:lin ang="18900000" scaled="1"/>
            </a:gradFill>
            <a:ln>
              <a:noFill/>
            </a:ln>
            <a:effectLst>
              <a:outerShdw blurRad="50800" dist="50800" dir="5400000" algn="ctr" rotWithShape="0">
                <a:schemeClr val="accent2">
                  <a:lumMod val="50000"/>
                </a:schemeClr>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Luna"/>
            <p:cNvSpPr/>
            <p:nvPr/>
          </p:nvSpPr>
          <p:spPr>
            <a:xfrm rot="10800000">
              <a:off x="1907704" y="30932"/>
              <a:ext cx="1440160" cy="5112568"/>
            </a:xfrm>
            <a:prstGeom prst="moon">
              <a:avLst>
                <a:gd name="adj" fmla="val 16873"/>
              </a:avLst>
            </a:prstGeom>
            <a:gradFill>
              <a:gsLst>
                <a:gs pos="35000">
                  <a:schemeClr val="tx2">
                    <a:alpha val="59000"/>
                  </a:schemeClr>
                </a:gs>
                <a:gs pos="69000">
                  <a:schemeClr val="tx1">
                    <a:lumMod val="95000"/>
                    <a:alpha val="56000"/>
                  </a:schemeClr>
                </a:gs>
                <a:gs pos="0">
                  <a:srgbClr val="500000">
                    <a:alpha val="37000"/>
                    <a:lumMod val="82000"/>
                  </a:srgbClr>
                </a:gs>
                <a:gs pos="52000">
                  <a:schemeClr val="tx1">
                    <a:lumMod val="95000"/>
                    <a:alpha val="91000"/>
                  </a:schemeClr>
                </a:gs>
              </a:gsLst>
              <a:lin ang="18900000" scaled="1"/>
            </a:gradFill>
            <a:ln>
              <a:noFill/>
            </a:ln>
            <a:effectLst>
              <a:outerShdw dir="5400000" algn="ctr" rotWithShape="0">
                <a:srgbClr val="C00000"/>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Luna"/>
            <p:cNvSpPr/>
            <p:nvPr/>
          </p:nvSpPr>
          <p:spPr>
            <a:xfrm rot="10800000">
              <a:off x="2555776" y="0"/>
              <a:ext cx="1440160" cy="5112568"/>
            </a:xfrm>
            <a:prstGeom prst="moon">
              <a:avLst>
                <a:gd name="adj" fmla="val 16873"/>
              </a:avLst>
            </a:prstGeom>
            <a:gradFill>
              <a:gsLst>
                <a:gs pos="35000">
                  <a:schemeClr val="tx2">
                    <a:alpha val="59000"/>
                  </a:schemeClr>
                </a:gs>
                <a:gs pos="69000">
                  <a:schemeClr val="tx1">
                    <a:lumMod val="95000"/>
                    <a:alpha val="56000"/>
                  </a:schemeClr>
                </a:gs>
                <a:gs pos="16000">
                  <a:srgbClr val="500000">
                    <a:alpha val="37000"/>
                    <a:lumMod val="82000"/>
                  </a:srgbClr>
                </a:gs>
                <a:gs pos="52000">
                  <a:schemeClr val="tx1">
                    <a:lumMod val="95000"/>
                    <a:alpha val="91000"/>
                  </a:schemeClr>
                </a:gs>
              </a:gsLst>
              <a:lin ang="18900000" scaled="1"/>
            </a:gradFill>
            <a:ln>
              <a:noFill/>
            </a:ln>
            <a:effectLst>
              <a:outerShdw blurRad="50800" dist="50800" dir="5400000" algn="ctr" rotWithShape="0">
                <a:schemeClr val="accent2">
                  <a:lumMod val="50000"/>
                </a:schemeClr>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0" name="19 Grupo"/>
          <p:cNvGrpSpPr/>
          <p:nvPr/>
        </p:nvGrpSpPr>
        <p:grpSpPr>
          <a:xfrm>
            <a:off x="0" y="0"/>
            <a:ext cx="9126148" cy="5164282"/>
            <a:chOff x="17852" y="-20782"/>
            <a:chExt cx="9126148" cy="5164282"/>
          </a:xfrm>
        </p:grpSpPr>
        <p:grpSp>
          <p:nvGrpSpPr>
            <p:cNvPr id="22" name="21 Grupo"/>
            <p:cNvGrpSpPr/>
            <p:nvPr/>
          </p:nvGrpSpPr>
          <p:grpSpPr>
            <a:xfrm>
              <a:off x="17852" y="-20782"/>
              <a:ext cx="9126148" cy="5164282"/>
              <a:chOff x="30336" y="-20782"/>
              <a:chExt cx="9126148" cy="5164282"/>
            </a:xfrm>
          </p:grpSpPr>
          <p:sp>
            <p:nvSpPr>
              <p:cNvPr id="31" name="2 Rectángulo"/>
              <p:cNvSpPr/>
              <p:nvPr/>
            </p:nvSpPr>
            <p:spPr>
              <a:xfrm flipH="1">
                <a:off x="32360" y="-20782"/>
                <a:ext cx="9124124" cy="5164282"/>
              </a:xfrm>
              <a:custGeom>
                <a:avLst/>
                <a:gdLst>
                  <a:gd name="connsiteX0" fmla="*/ 0 w 9124124"/>
                  <a:gd name="connsiteY0" fmla="*/ 0 h 5143500"/>
                  <a:gd name="connsiteX1" fmla="*/ 9124124 w 9124124"/>
                  <a:gd name="connsiteY1" fmla="*/ 0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4124" h="5164282">
                    <a:moveTo>
                      <a:pt x="0" y="20782"/>
                    </a:moveTo>
                    <a:lnTo>
                      <a:pt x="9082560" y="0"/>
                    </a:lnTo>
                    <a:cubicBezTo>
                      <a:pt x="7658138" y="760702"/>
                      <a:pt x="7226051" y="4229533"/>
                      <a:pt x="9124124" y="5164282"/>
                    </a:cubicBezTo>
                    <a:lnTo>
                      <a:pt x="0" y="5164282"/>
                    </a:lnTo>
                    <a:lnTo>
                      <a:pt x="0" y="20782"/>
                    </a:lnTo>
                    <a:close/>
                  </a:path>
                </a:pathLst>
              </a:custGeom>
              <a:gradFill>
                <a:gsLst>
                  <a:gs pos="35000">
                    <a:schemeClr val="tx2">
                      <a:alpha val="48000"/>
                    </a:schemeClr>
                  </a:gs>
                  <a:gs pos="69000">
                    <a:schemeClr val="accent2">
                      <a:lumMod val="40000"/>
                      <a:lumOff val="60000"/>
                      <a:alpha val="54000"/>
                    </a:schemeClr>
                  </a:gs>
                  <a:gs pos="16000">
                    <a:srgbClr val="500000">
                      <a:alpha val="37000"/>
                      <a:lumMod val="82000"/>
                    </a:srgbClr>
                  </a:gs>
                  <a:gs pos="52000">
                    <a:schemeClr val="tx1">
                      <a:lumMod val="95000"/>
                      <a:alpha val="91000"/>
                    </a:schemeClr>
                  </a:gs>
                </a:gsLst>
                <a:lin ang="18900000" scaled="1"/>
              </a:gradFill>
              <a:ln w="114300">
                <a:noFill/>
              </a:ln>
              <a:scene3d>
                <a:camera prst="orthographicFront"/>
                <a:lightRig rig="flat" dir="t">
                  <a:rot lat="0" lon="0" rev="21594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2" name="31 Luna"/>
              <p:cNvSpPr/>
              <p:nvPr/>
            </p:nvSpPr>
            <p:spPr>
              <a:xfrm rot="10800000">
                <a:off x="30336" y="13767"/>
                <a:ext cx="1440160" cy="5112568"/>
              </a:xfrm>
              <a:prstGeom prst="moon">
                <a:avLst>
                  <a:gd name="adj" fmla="val 16873"/>
                </a:avLst>
              </a:prstGeom>
              <a:gradFill>
                <a:gsLst>
                  <a:gs pos="35000">
                    <a:schemeClr val="tx2">
                      <a:alpha val="59000"/>
                    </a:schemeClr>
                  </a:gs>
                  <a:gs pos="69000">
                    <a:schemeClr val="tx1">
                      <a:lumMod val="95000"/>
                      <a:alpha val="56000"/>
                    </a:schemeClr>
                  </a:gs>
                  <a:gs pos="16000">
                    <a:srgbClr val="500000">
                      <a:alpha val="37000"/>
                      <a:lumMod val="82000"/>
                    </a:srgbClr>
                  </a:gs>
                  <a:gs pos="52000">
                    <a:schemeClr val="tx1">
                      <a:lumMod val="95000"/>
                      <a:alpha val="91000"/>
                    </a:schemeClr>
                  </a:gs>
                </a:gsLst>
                <a:lin ang="18900000" scaled="1"/>
              </a:gradFill>
              <a:ln>
                <a:noFill/>
              </a:ln>
              <a:effectLst>
                <a:outerShdw blurRad="50800" dist="50800" dir="5400000" algn="ctr" rotWithShape="0">
                  <a:schemeClr val="accent2">
                    <a:lumMod val="50000"/>
                  </a:schemeClr>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una"/>
              <p:cNvSpPr/>
              <p:nvPr/>
            </p:nvSpPr>
            <p:spPr>
              <a:xfrm rot="10800000">
                <a:off x="683568" y="30932"/>
                <a:ext cx="1440160" cy="5112568"/>
              </a:xfrm>
              <a:prstGeom prst="moon">
                <a:avLst>
                  <a:gd name="adj" fmla="val 16873"/>
                </a:avLst>
              </a:prstGeom>
              <a:gradFill>
                <a:gsLst>
                  <a:gs pos="35000">
                    <a:schemeClr val="tx2">
                      <a:alpha val="59000"/>
                    </a:schemeClr>
                  </a:gs>
                  <a:gs pos="69000">
                    <a:schemeClr val="tx1">
                      <a:lumMod val="95000"/>
                      <a:alpha val="56000"/>
                    </a:schemeClr>
                  </a:gs>
                  <a:gs pos="0">
                    <a:srgbClr val="500000">
                      <a:alpha val="37000"/>
                      <a:lumMod val="82000"/>
                    </a:srgbClr>
                  </a:gs>
                  <a:gs pos="52000">
                    <a:schemeClr val="tx1">
                      <a:lumMod val="95000"/>
                      <a:alpha val="91000"/>
                    </a:schemeClr>
                  </a:gs>
                </a:gsLst>
                <a:lin ang="18900000" scaled="1"/>
              </a:gradFill>
              <a:ln>
                <a:noFill/>
              </a:ln>
              <a:effectLst>
                <a:outerShdw dir="5400000" algn="ctr" rotWithShape="0">
                  <a:srgbClr val="C00000"/>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28" name="27 Luna"/>
            <p:cNvSpPr/>
            <p:nvPr/>
          </p:nvSpPr>
          <p:spPr>
            <a:xfrm rot="10800000">
              <a:off x="1277852" y="0"/>
              <a:ext cx="1440160" cy="5112568"/>
            </a:xfrm>
            <a:prstGeom prst="moon">
              <a:avLst>
                <a:gd name="adj" fmla="val 16873"/>
              </a:avLst>
            </a:prstGeom>
            <a:gradFill>
              <a:gsLst>
                <a:gs pos="35000">
                  <a:schemeClr val="tx2">
                    <a:alpha val="59000"/>
                  </a:schemeClr>
                </a:gs>
                <a:gs pos="69000">
                  <a:schemeClr val="tx1">
                    <a:lumMod val="95000"/>
                    <a:alpha val="56000"/>
                  </a:schemeClr>
                </a:gs>
                <a:gs pos="16000">
                  <a:srgbClr val="500000">
                    <a:alpha val="37000"/>
                    <a:lumMod val="82000"/>
                  </a:srgbClr>
                </a:gs>
                <a:gs pos="52000">
                  <a:schemeClr val="tx1">
                    <a:lumMod val="95000"/>
                    <a:alpha val="91000"/>
                  </a:schemeClr>
                </a:gs>
              </a:gsLst>
              <a:lin ang="18900000" scaled="1"/>
            </a:gradFill>
            <a:ln>
              <a:noFill/>
            </a:ln>
            <a:effectLst>
              <a:outerShdw blurRad="50800" dist="50800" dir="5400000" algn="ctr" rotWithShape="0">
                <a:schemeClr val="accent2">
                  <a:lumMod val="50000"/>
                </a:schemeClr>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rot="10800000">
              <a:off x="1907704" y="30932"/>
              <a:ext cx="1440160" cy="5112568"/>
            </a:xfrm>
            <a:prstGeom prst="moon">
              <a:avLst>
                <a:gd name="adj" fmla="val 16873"/>
              </a:avLst>
            </a:prstGeom>
            <a:gradFill>
              <a:gsLst>
                <a:gs pos="35000">
                  <a:schemeClr val="tx2">
                    <a:alpha val="59000"/>
                  </a:schemeClr>
                </a:gs>
                <a:gs pos="69000">
                  <a:schemeClr val="tx1">
                    <a:lumMod val="95000"/>
                    <a:alpha val="56000"/>
                  </a:schemeClr>
                </a:gs>
                <a:gs pos="0">
                  <a:srgbClr val="500000">
                    <a:alpha val="37000"/>
                    <a:lumMod val="82000"/>
                  </a:srgbClr>
                </a:gs>
                <a:gs pos="52000">
                  <a:schemeClr val="tx1">
                    <a:lumMod val="95000"/>
                    <a:alpha val="91000"/>
                  </a:schemeClr>
                </a:gs>
              </a:gsLst>
              <a:lin ang="18900000" scaled="1"/>
            </a:gradFill>
            <a:ln>
              <a:noFill/>
            </a:ln>
            <a:effectLst>
              <a:outerShdw dir="5400000" algn="ctr" rotWithShape="0">
                <a:srgbClr val="C00000"/>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una"/>
            <p:cNvSpPr/>
            <p:nvPr/>
          </p:nvSpPr>
          <p:spPr>
            <a:xfrm rot="10800000">
              <a:off x="2555776" y="0"/>
              <a:ext cx="1440160" cy="5112568"/>
            </a:xfrm>
            <a:prstGeom prst="moon">
              <a:avLst>
                <a:gd name="adj" fmla="val 16873"/>
              </a:avLst>
            </a:prstGeom>
            <a:gradFill>
              <a:gsLst>
                <a:gs pos="35000">
                  <a:schemeClr val="tx2">
                    <a:alpha val="59000"/>
                  </a:schemeClr>
                </a:gs>
                <a:gs pos="69000">
                  <a:schemeClr val="tx1">
                    <a:lumMod val="95000"/>
                    <a:alpha val="56000"/>
                  </a:schemeClr>
                </a:gs>
                <a:gs pos="16000">
                  <a:srgbClr val="500000">
                    <a:alpha val="37000"/>
                    <a:lumMod val="82000"/>
                  </a:srgbClr>
                </a:gs>
                <a:gs pos="52000">
                  <a:schemeClr val="tx1">
                    <a:lumMod val="95000"/>
                    <a:alpha val="91000"/>
                  </a:schemeClr>
                </a:gs>
              </a:gsLst>
              <a:lin ang="18900000" scaled="1"/>
            </a:gradFill>
            <a:ln>
              <a:noFill/>
            </a:ln>
            <a:effectLst>
              <a:outerShdw blurRad="50800" dist="50800" dir="5400000" algn="ctr" rotWithShape="0">
                <a:schemeClr val="accent2">
                  <a:lumMod val="50000"/>
                </a:schemeClr>
              </a:outerShdw>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24" name="23 Imagen" descr="BENEFICIOS DE CONSUMIR MANZANILLA"/>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3736" y="36000"/>
            <a:ext cx="9144000" cy="5143500"/>
          </a:xfrm>
          <a:prstGeom prst="rect">
            <a:avLst/>
          </a:prstGeom>
          <a:noFill/>
          <a:ln>
            <a:noFill/>
          </a:ln>
        </p:spPr>
      </p:pic>
    </p:spTree>
    <p:extLst>
      <p:ext uri="{BB962C8B-B14F-4D97-AF65-F5344CB8AC3E}">
        <p14:creationId xmlns:p14="http://schemas.microsoft.com/office/powerpoint/2010/main" val="1989901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3500"/>
                                        <p:tgtEl>
                                          <p:spTgt spid="21"/>
                                        </p:tgtEl>
                                        <p:attrNameLst>
                                          <p:attrName>ppt_x</p:attrName>
                                        </p:attrNameLst>
                                      </p:cBhvr>
                                      <p:tavLst>
                                        <p:tav tm="0">
                                          <p:val>
                                            <p:strVal val="ppt_x"/>
                                          </p:val>
                                        </p:tav>
                                        <p:tav tm="100000">
                                          <p:val>
                                            <p:strVal val="0-ppt_w/2"/>
                                          </p:val>
                                        </p:tav>
                                      </p:tavLst>
                                    </p:anim>
                                    <p:anim calcmode="lin" valueType="num">
                                      <p:cBhvr additive="base">
                                        <p:cTn id="7" dur="3500"/>
                                        <p:tgtEl>
                                          <p:spTgt spid="21"/>
                                        </p:tgtEl>
                                        <p:attrNameLst>
                                          <p:attrName>ppt_y</p:attrName>
                                        </p:attrNameLst>
                                      </p:cBhvr>
                                      <p:tavLst>
                                        <p:tav tm="0">
                                          <p:val>
                                            <p:strVal val="ppt_y"/>
                                          </p:val>
                                        </p:tav>
                                        <p:tav tm="100000">
                                          <p:val>
                                            <p:strVal val="ppt_y"/>
                                          </p:val>
                                        </p:tav>
                                      </p:tavLst>
                                    </p:anim>
                                    <p:set>
                                      <p:cBhvr>
                                        <p:cTn id="8" dur="1" fill="hold">
                                          <p:stCondLst>
                                            <p:cond delay="3499"/>
                                          </p:stCondLst>
                                        </p:cTn>
                                        <p:tgtEl>
                                          <p:spTgt spid="21"/>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3500"/>
                                        <p:tgtEl>
                                          <p:spTgt spid="20"/>
                                        </p:tgtEl>
                                        <p:attrNameLst>
                                          <p:attrName>ppt_x</p:attrName>
                                        </p:attrNameLst>
                                      </p:cBhvr>
                                      <p:tavLst>
                                        <p:tav tm="0">
                                          <p:val>
                                            <p:strVal val="ppt_x"/>
                                          </p:val>
                                        </p:tav>
                                        <p:tav tm="100000">
                                          <p:val>
                                            <p:strVal val="1+ppt_w/2"/>
                                          </p:val>
                                        </p:tav>
                                      </p:tavLst>
                                    </p:anim>
                                    <p:anim calcmode="lin" valueType="num">
                                      <p:cBhvr additive="base">
                                        <p:cTn id="11" dur="3500"/>
                                        <p:tgtEl>
                                          <p:spTgt spid="20"/>
                                        </p:tgtEl>
                                        <p:attrNameLst>
                                          <p:attrName>ppt_y</p:attrName>
                                        </p:attrNameLst>
                                      </p:cBhvr>
                                      <p:tavLst>
                                        <p:tav tm="0">
                                          <p:val>
                                            <p:strVal val="ppt_y"/>
                                          </p:val>
                                        </p:tav>
                                        <p:tav tm="100000">
                                          <p:val>
                                            <p:strVal val="ppt_y"/>
                                          </p:val>
                                        </p:tav>
                                      </p:tavLst>
                                    </p:anim>
                                    <p:set>
                                      <p:cBhvr>
                                        <p:cTn id="12" dur="1" fill="hold">
                                          <p:stCondLst>
                                            <p:cond delay="3499"/>
                                          </p:stCondLst>
                                        </p:cTn>
                                        <p:tgtEl>
                                          <p:spTgt spid="20"/>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p:cTn id="15" dur="3500" fill="hold"/>
                                        <p:tgtEl>
                                          <p:spTgt spid="25"/>
                                        </p:tgtEl>
                                        <p:attrNameLst>
                                          <p:attrName>ppt_w</p:attrName>
                                        </p:attrNameLst>
                                      </p:cBhvr>
                                      <p:tavLst>
                                        <p:tav tm="0">
                                          <p:val>
                                            <p:strVal val="4/3*#ppt_w"/>
                                          </p:val>
                                        </p:tav>
                                        <p:tav tm="100000">
                                          <p:val>
                                            <p:strVal val="#ppt_w"/>
                                          </p:val>
                                        </p:tav>
                                      </p:tavLst>
                                    </p:anim>
                                    <p:anim calcmode="lin" valueType="num">
                                      <p:cBhvr>
                                        <p:cTn id="16" dur="3500" fill="hold"/>
                                        <p:tgtEl>
                                          <p:spTgt spid="25"/>
                                        </p:tgtEl>
                                        <p:attrNameLst>
                                          <p:attrName>ppt_h</p:attrName>
                                        </p:attrNameLst>
                                      </p:cBhvr>
                                      <p:tavLst>
                                        <p:tav tm="0">
                                          <p:val>
                                            <p:strVal val="4/3*#ppt_h"/>
                                          </p:val>
                                        </p:tav>
                                        <p:tav tm="100000">
                                          <p:val>
                                            <p:strVal val="#ppt_h"/>
                                          </p:val>
                                        </p:tav>
                                      </p:tavLst>
                                    </p:anim>
                                  </p:childTnLst>
                                </p:cTn>
                              </p:par>
                              <p:par>
                                <p:cTn id="17" presetID="9" presetClass="emph" presetSubtype="0" nodeType="withEffect">
                                  <p:stCondLst>
                                    <p:cond delay="0"/>
                                  </p:stCondLst>
                                  <p:childTnLst>
                                    <p:set>
                                      <p:cBhvr rctx="PPT">
                                        <p:cTn id="18" dur="indefinite"/>
                                        <p:tgtEl>
                                          <p:spTgt spid="24"/>
                                        </p:tgtEl>
                                        <p:attrNameLst>
                                          <p:attrName>style.opacity</p:attrName>
                                        </p:attrNameLst>
                                      </p:cBhvr>
                                      <p:to>
                                        <p:strVal val="0"/>
                                      </p:to>
                                    </p:set>
                                    <p:animEffect filter="image" prLst="opacity: 0">
                                      <p:cBhvr rctx="IE">
                                        <p:cTn id="19" dur="indefinite"/>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5" name="124 Imagen" descr="MANZANILLAA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2" name="1 Elipse"/>
          <p:cNvSpPr/>
          <p:nvPr/>
        </p:nvSpPr>
        <p:spPr>
          <a:xfrm rot="16200000">
            <a:off x="-779487" y="3959596"/>
            <a:ext cx="553590" cy="1819224"/>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 name="2 Elipse"/>
          <p:cNvSpPr/>
          <p:nvPr/>
        </p:nvSpPr>
        <p:spPr>
          <a:xfrm rot="16200000">
            <a:off x="-319104" y="3558639"/>
            <a:ext cx="553588" cy="1819224"/>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Elipse"/>
          <p:cNvSpPr/>
          <p:nvPr/>
        </p:nvSpPr>
        <p:spPr>
          <a:xfrm rot="16200000">
            <a:off x="110565" y="3205988"/>
            <a:ext cx="553588" cy="1819224"/>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Elipse"/>
          <p:cNvSpPr/>
          <p:nvPr/>
        </p:nvSpPr>
        <p:spPr>
          <a:xfrm rot="16200000">
            <a:off x="-758558" y="3186206"/>
            <a:ext cx="553590" cy="1819224"/>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Elipse"/>
          <p:cNvSpPr/>
          <p:nvPr/>
        </p:nvSpPr>
        <p:spPr>
          <a:xfrm rot="16200000">
            <a:off x="-298176" y="2785249"/>
            <a:ext cx="553588" cy="1819224"/>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Elipse"/>
          <p:cNvSpPr/>
          <p:nvPr/>
        </p:nvSpPr>
        <p:spPr>
          <a:xfrm rot="16200000">
            <a:off x="131494" y="2432599"/>
            <a:ext cx="553588" cy="1819224"/>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Elipse"/>
          <p:cNvSpPr/>
          <p:nvPr/>
        </p:nvSpPr>
        <p:spPr>
          <a:xfrm rot="16200000">
            <a:off x="-779487" y="2422215"/>
            <a:ext cx="553590" cy="1819224"/>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Elipse"/>
          <p:cNvSpPr/>
          <p:nvPr/>
        </p:nvSpPr>
        <p:spPr>
          <a:xfrm rot="16200000">
            <a:off x="-319104" y="2021258"/>
            <a:ext cx="553588" cy="1819224"/>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Elipse"/>
          <p:cNvSpPr/>
          <p:nvPr/>
        </p:nvSpPr>
        <p:spPr>
          <a:xfrm rot="16200000">
            <a:off x="110564" y="1668607"/>
            <a:ext cx="553590" cy="1819224"/>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Elipse"/>
          <p:cNvSpPr/>
          <p:nvPr/>
        </p:nvSpPr>
        <p:spPr>
          <a:xfrm rot="16200000">
            <a:off x="-779487" y="1638635"/>
            <a:ext cx="553590" cy="1819224"/>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Elipse"/>
          <p:cNvSpPr/>
          <p:nvPr/>
        </p:nvSpPr>
        <p:spPr>
          <a:xfrm rot="16200000">
            <a:off x="-319105" y="1237677"/>
            <a:ext cx="553590" cy="1819224"/>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Elipse"/>
          <p:cNvSpPr/>
          <p:nvPr/>
        </p:nvSpPr>
        <p:spPr>
          <a:xfrm rot="16200000">
            <a:off x="110564" y="885026"/>
            <a:ext cx="553590" cy="1819224"/>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Elipse"/>
          <p:cNvSpPr/>
          <p:nvPr/>
        </p:nvSpPr>
        <p:spPr>
          <a:xfrm rot="16200000">
            <a:off x="-779487" y="855055"/>
            <a:ext cx="553590" cy="1819224"/>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Elipse"/>
          <p:cNvSpPr/>
          <p:nvPr/>
        </p:nvSpPr>
        <p:spPr>
          <a:xfrm rot="16200000">
            <a:off x="-319105" y="454096"/>
            <a:ext cx="553590" cy="1819224"/>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Elipse"/>
          <p:cNvSpPr/>
          <p:nvPr/>
        </p:nvSpPr>
        <p:spPr>
          <a:xfrm rot="16200000">
            <a:off x="110564" y="101445"/>
            <a:ext cx="553590" cy="1819224"/>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Elipse"/>
          <p:cNvSpPr/>
          <p:nvPr/>
        </p:nvSpPr>
        <p:spPr>
          <a:xfrm rot="16200000">
            <a:off x="-779487" y="113388"/>
            <a:ext cx="553590" cy="1819224"/>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Elipse"/>
          <p:cNvSpPr/>
          <p:nvPr/>
        </p:nvSpPr>
        <p:spPr>
          <a:xfrm rot="16200000">
            <a:off x="-319106" y="-287570"/>
            <a:ext cx="553592" cy="1819224"/>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Elipse"/>
          <p:cNvSpPr/>
          <p:nvPr/>
        </p:nvSpPr>
        <p:spPr>
          <a:xfrm rot="16200000">
            <a:off x="110563" y="-640221"/>
            <a:ext cx="553592" cy="1819224"/>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Elipse"/>
          <p:cNvSpPr/>
          <p:nvPr/>
        </p:nvSpPr>
        <p:spPr>
          <a:xfrm rot="16200000">
            <a:off x="122720" y="3969788"/>
            <a:ext cx="553588" cy="1819224"/>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Elipse"/>
          <p:cNvSpPr/>
          <p:nvPr/>
        </p:nvSpPr>
        <p:spPr>
          <a:xfrm rot="16200000">
            <a:off x="-779487" y="-620123"/>
            <a:ext cx="553590" cy="1819224"/>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Elipse"/>
          <p:cNvSpPr/>
          <p:nvPr/>
        </p:nvSpPr>
        <p:spPr>
          <a:xfrm rot="16200000">
            <a:off x="786378" y="3940223"/>
            <a:ext cx="553588" cy="181922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Elipse"/>
          <p:cNvSpPr/>
          <p:nvPr/>
        </p:nvSpPr>
        <p:spPr>
          <a:xfrm rot="16200000">
            <a:off x="1246760" y="3539265"/>
            <a:ext cx="553588" cy="181922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Elipse"/>
          <p:cNvSpPr/>
          <p:nvPr/>
        </p:nvSpPr>
        <p:spPr>
          <a:xfrm rot="16200000">
            <a:off x="1676431" y="3186616"/>
            <a:ext cx="553586" cy="181922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Elipse"/>
          <p:cNvSpPr/>
          <p:nvPr/>
        </p:nvSpPr>
        <p:spPr>
          <a:xfrm rot="16200000">
            <a:off x="807307" y="3166833"/>
            <a:ext cx="553588" cy="181922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Elipse"/>
          <p:cNvSpPr/>
          <p:nvPr/>
        </p:nvSpPr>
        <p:spPr>
          <a:xfrm rot="16200000">
            <a:off x="1267687" y="2765874"/>
            <a:ext cx="553590" cy="181922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Elipse"/>
          <p:cNvSpPr/>
          <p:nvPr/>
        </p:nvSpPr>
        <p:spPr>
          <a:xfrm rot="16200000">
            <a:off x="1697357" y="2413224"/>
            <a:ext cx="553590" cy="181922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9" name="28 Elipse"/>
          <p:cNvSpPr/>
          <p:nvPr/>
        </p:nvSpPr>
        <p:spPr>
          <a:xfrm rot="16200000">
            <a:off x="786378" y="2402842"/>
            <a:ext cx="553588" cy="181922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0" name="29 Elipse"/>
          <p:cNvSpPr/>
          <p:nvPr/>
        </p:nvSpPr>
        <p:spPr>
          <a:xfrm rot="16200000">
            <a:off x="1246759" y="2001883"/>
            <a:ext cx="553590" cy="181922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1" name="30 Elipse"/>
          <p:cNvSpPr/>
          <p:nvPr/>
        </p:nvSpPr>
        <p:spPr>
          <a:xfrm rot="16200000">
            <a:off x="1676427" y="1649232"/>
            <a:ext cx="553592" cy="181922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2" name="31 Elipse"/>
          <p:cNvSpPr/>
          <p:nvPr/>
        </p:nvSpPr>
        <p:spPr>
          <a:xfrm rot="16200000">
            <a:off x="786377" y="1619261"/>
            <a:ext cx="553590" cy="181922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3" name="32 Elipse"/>
          <p:cNvSpPr/>
          <p:nvPr/>
        </p:nvSpPr>
        <p:spPr>
          <a:xfrm rot="16200000">
            <a:off x="1246758" y="1218302"/>
            <a:ext cx="553592" cy="181922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4" name="33 Elipse"/>
          <p:cNvSpPr/>
          <p:nvPr/>
        </p:nvSpPr>
        <p:spPr>
          <a:xfrm rot="16200000">
            <a:off x="1676427" y="865651"/>
            <a:ext cx="553592" cy="181922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5" name="34 Elipse"/>
          <p:cNvSpPr/>
          <p:nvPr/>
        </p:nvSpPr>
        <p:spPr>
          <a:xfrm rot="16200000">
            <a:off x="786376" y="835680"/>
            <a:ext cx="553592" cy="181922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6" name="35 Elipse"/>
          <p:cNvSpPr/>
          <p:nvPr/>
        </p:nvSpPr>
        <p:spPr>
          <a:xfrm rot="16200000">
            <a:off x="1246759" y="434722"/>
            <a:ext cx="553590" cy="181922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7" name="36 Elipse"/>
          <p:cNvSpPr/>
          <p:nvPr/>
        </p:nvSpPr>
        <p:spPr>
          <a:xfrm rot="16200000">
            <a:off x="1676425" y="82068"/>
            <a:ext cx="553592" cy="1819224"/>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8" name="37 Elipse"/>
          <p:cNvSpPr/>
          <p:nvPr/>
        </p:nvSpPr>
        <p:spPr>
          <a:xfrm rot="16200000">
            <a:off x="786376" y="94013"/>
            <a:ext cx="553592" cy="181922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9" name="38 Elipse"/>
          <p:cNvSpPr/>
          <p:nvPr/>
        </p:nvSpPr>
        <p:spPr>
          <a:xfrm rot="16200000">
            <a:off x="1246758" y="-306944"/>
            <a:ext cx="553592" cy="181922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0" name="39 Elipse"/>
          <p:cNvSpPr/>
          <p:nvPr/>
        </p:nvSpPr>
        <p:spPr>
          <a:xfrm rot="16200000">
            <a:off x="1676425" y="-659597"/>
            <a:ext cx="553592" cy="1819224"/>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1" name="40 Elipse"/>
          <p:cNvSpPr/>
          <p:nvPr/>
        </p:nvSpPr>
        <p:spPr>
          <a:xfrm rot="16200000">
            <a:off x="1688584" y="3950414"/>
            <a:ext cx="553588" cy="181922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2" name="41 Elipse"/>
          <p:cNvSpPr/>
          <p:nvPr/>
        </p:nvSpPr>
        <p:spPr>
          <a:xfrm rot="16200000">
            <a:off x="786374" y="-639500"/>
            <a:ext cx="553592" cy="1819224"/>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3" name="42 Elipse"/>
          <p:cNvSpPr/>
          <p:nvPr/>
        </p:nvSpPr>
        <p:spPr>
          <a:xfrm rot="16200000">
            <a:off x="2298544" y="3946904"/>
            <a:ext cx="553590" cy="181922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4" name="43 Elipse"/>
          <p:cNvSpPr/>
          <p:nvPr/>
        </p:nvSpPr>
        <p:spPr>
          <a:xfrm rot="16200000">
            <a:off x="2758926" y="3545946"/>
            <a:ext cx="553590" cy="181922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5" name="44 Elipse"/>
          <p:cNvSpPr/>
          <p:nvPr/>
        </p:nvSpPr>
        <p:spPr>
          <a:xfrm rot="16200000">
            <a:off x="3188595" y="3193295"/>
            <a:ext cx="553590" cy="181922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6" name="45 Elipse"/>
          <p:cNvSpPr/>
          <p:nvPr/>
        </p:nvSpPr>
        <p:spPr>
          <a:xfrm rot="16200000">
            <a:off x="2319473" y="3173514"/>
            <a:ext cx="553590" cy="181922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7" name="46 Elipse"/>
          <p:cNvSpPr/>
          <p:nvPr/>
        </p:nvSpPr>
        <p:spPr>
          <a:xfrm rot="16200000">
            <a:off x="2779854" y="2772556"/>
            <a:ext cx="553590" cy="181922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8" name="47 Elipse"/>
          <p:cNvSpPr/>
          <p:nvPr/>
        </p:nvSpPr>
        <p:spPr>
          <a:xfrm rot="16200000">
            <a:off x="3209524" y="2419906"/>
            <a:ext cx="553590" cy="181922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9" name="48 Elipse"/>
          <p:cNvSpPr/>
          <p:nvPr/>
        </p:nvSpPr>
        <p:spPr>
          <a:xfrm rot="16200000">
            <a:off x="2298545" y="2409524"/>
            <a:ext cx="553588" cy="181922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0" name="49 Elipse"/>
          <p:cNvSpPr/>
          <p:nvPr/>
        </p:nvSpPr>
        <p:spPr>
          <a:xfrm rot="16200000">
            <a:off x="2758926" y="2008565"/>
            <a:ext cx="553590" cy="181922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1" name="50 Elipse"/>
          <p:cNvSpPr/>
          <p:nvPr/>
        </p:nvSpPr>
        <p:spPr>
          <a:xfrm rot="16200000">
            <a:off x="3188594" y="1655914"/>
            <a:ext cx="553592" cy="181922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2" name="51 Elipse"/>
          <p:cNvSpPr/>
          <p:nvPr/>
        </p:nvSpPr>
        <p:spPr>
          <a:xfrm rot="16200000">
            <a:off x="2298543" y="1625942"/>
            <a:ext cx="553592" cy="181922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3" name="52 Elipse"/>
          <p:cNvSpPr/>
          <p:nvPr/>
        </p:nvSpPr>
        <p:spPr>
          <a:xfrm rot="16200000">
            <a:off x="2758925" y="1224984"/>
            <a:ext cx="553592" cy="181922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4" name="53 Elipse"/>
          <p:cNvSpPr/>
          <p:nvPr/>
        </p:nvSpPr>
        <p:spPr>
          <a:xfrm rot="16200000">
            <a:off x="3188594" y="872333"/>
            <a:ext cx="553592" cy="181922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5" name="54 Elipse"/>
          <p:cNvSpPr/>
          <p:nvPr/>
        </p:nvSpPr>
        <p:spPr>
          <a:xfrm rot="16200000">
            <a:off x="2298543" y="842362"/>
            <a:ext cx="553592" cy="181922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6" name="55 Elipse"/>
          <p:cNvSpPr/>
          <p:nvPr/>
        </p:nvSpPr>
        <p:spPr>
          <a:xfrm rot="16200000">
            <a:off x="2758925" y="441403"/>
            <a:ext cx="553592" cy="181922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7" name="56 Elipse"/>
          <p:cNvSpPr/>
          <p:nvPr/>
        </p:nvSpPr>
        <p:spPr>
          <a:xfrm rot="16200000">
            <a:off x="3188594" y="88752"/>
            <a:ext cx="553592" cy="181922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8" name="57 Elipse"/>
          <p:cNvSpPr/>
          <p:nvPr/>
        </p:nvSpPr>
        <p:spPr>
          <a:xfrm rot="16200000">
            <a:off x="2298543" y="100695"/>
            <a:ext cx="553592" cy="181922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9" name="58 Elipse"/>
          <p:cNvSpPr/>
          <p:nvPr/>
        </p:nvSpPr>
        <p:spPr>
          <a:xfrm rot="16200000">
            <a:off x="2758923" y="-300264"/>
            <a:ext cx="553592" cy="1819224"/>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0" name="59 Elipse"/>
          <p:cNvSpPr/>
          <p:nvPr/>
        </p:nvSpPr>
        <p:spPr>
          <a:xfrm rot="16200000">
            <a:off x="3188592" y="-652915"/>
            <a:ext cx="553592" cy="1819224"/>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1" name="60 Elipse"/>
          <p:cNvSpPr/>
          <p:nvPr/>
        </p:nvSpPr>
        <p:spPr>
          <a:xfrm rot="16200000">
            <a:off x="3200750" y="3957095"/>
            <a:ext cx="553590" cy="181922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2" name="61 Elipse"/>
          <p:cNvSpPr/>
          <p:nvPr/>
        </p:nvSpPr>
        <p:spPr>
          <a:xfrm rot="16200000">
            <a:off x="2298542" y="-632817"/>
            <a:ext cx="553590" cy="1819224"/>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rot lat="0" lon="0" rev="9600000"/>
            </a:lightRig>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3" name="62 Elipse"/>
          <p:cNvSpPr/>
          <p:nvPr/>
        </p:nvSpPr>
        <p:spPr>
          <a:xfrm rot="5400000" flipH="1">
            <a:off x="9359621" y="4019614"/>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4" name="63 Elipse"/>
          <p:cNvSpPr/>
          <p:nvPr/>
        </p:nvSpPr>
        <p:spPr>
          <a:xfrm rot="5400000" flipH="1">
            <a:off x="8899239" y="3618656"/>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5" name="64 Elipse"/>
          <p:cNvSpPr/>
          <p:nvPr/>
        </p:nvSpPr>
        <p:spPr>
          <a:xfrm rot="5400000" flipH="1">
            <a:off x="8469570" y="3266005"/>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6" name="65 Elipse"/>
          <p:cNvSpPr/>
          <p:nvPr/>
        </p:nvSpPr>
        <p:spPr>
          <a:xfrm rot="5400000" flipH="1">
            <a:off x="9338692" y="3246224"/>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7" name="66 Elipse"/>
          <p:cNvSpPr/>
          <p:nvPr/>
        </p:nvSpPr>
        <p:spPr>
          <a:xfrm rot="5400000" flipH="1">
            <a:off x="8878311" y="2845266"/>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8" name="67 Elipse"/>
          <p:cNvSpPr/>
          <p:nvPr/>
        </p:nvSpPr>
        <p:spPr>
          <a:xfrm rot="5400000" flipH="1">
            <a:off x="8448641" y="2492616"/>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9" name="68 Elipse"/>
          <p:cNvSpPr/>
          <p:nvPr/>
        </p:nvSpPr>
        <p:spPr>
          <a:xfrm rot="5400000" flipH="1">
            <a:off x="9359621" y="2482233"/>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0" name="69 Elipse"/>
          <p:cNvSpPr/>
          <p:nvPr/>
        </p:nvSpPr>
        <p:spPr>
          <a:xfrm rot="5400000" flipH="1">
            <a:off x="8899239" y="2081275"/>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1" name="70 Elipse"/>
          <p:cNvSpPr/>
          <p:nvPr/>
        </p:nvSpPr>
        <p:spPr>
          <a:xfrm rot="5400000" flipH="1">
            <a:off x="8469570" y="1728625"/>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2" name="71 Elipse"/>
          <p:cNvSpPr/>
          <p:nvPr/>
        </p:nvSpPr>
        <p:spPr>
          <a:xfrm rot="5400000" flipH="1">
            <a:off x="9359621" y="1698653"/>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3" name="72 Elipse"/>
          <p:cNvSpPr/>
          <p:nvPr/>
        </p:nvSpPr>
        <p:spPr>
          <a:xfrm rot="5400000" flipH="1">
            <a:off x="8899239" y="1297695"/>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4" name="73 Elipse"/>
          <p:cNvSpPr/>
          <p:nvPr/>
        </p:nvSpPr>
        <p:spPr>
          <a:xfrm rot="5400000" flipH="1">
            <a:off x="8469570" y="945044"/>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5" name="74 Elipse"/>
          <p:cNvSpPr/>
          <p:nvPr/>
        </p:nvSpPr>
        <p:spPr>
          <a:xfrm rot="5400000" flipH="1">
            <a:off x="9359621" y="915073"/>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6" name="75 Elipse"/>
          <p:cNvSpPr/>
          <p:nvPr/>
        </p:nvSpPr>
        <p:spPr>
          <a:xfrm rot="5400000" flipH="1">
            <a:off x="8899239" y="514114"/>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7" name="76 Elipse"/>
          <p:cNvSpPr/>
          <p:nvPr/>
        </p:nvSpPr>
        <p:spPr>
          <a:xfrm rot="5400000" flipH="1">
            <a:off x="8469570" y="161464"/>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8" name="77 Elipse"/>
          <p:cNvSpPr/>
          <p:nvPr/>
        </p:nvSpPr>
        <p:spPr>
          <a:xfrm rot="5400000" flipH="1">
            <a:off x="9359621" y="173407"/>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9" name="78 Elipse"/>
          <p:cNvSpPr/>
          <p:nvPr/>
        </p:nvSpPr>
        <p:spPr>
          <a:xfrm rot="5400000" flipH="1">
            <a:off x="8899238" y="-227552"/>
            <a:ext cx="519172"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0" name="79 Elipse"/>
          <p:cNvSpPr/>
          <p:nvPr/>
        </p:nvSpPr>
        <p:spPr>
          <a:xfrm rot="5400000" flipH="1">
            <a:off x="8469574" y="-580209"/>
            <a:ext cx="519172" cy="1741493"/>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1" name="80 Elipse"/>
          <p:cNvSpPr/>
          <p:nvPr/>
        </p:nvSpPr>
        <p:spPr>
          <a:xfrm rot="5400000" flipH="1">
            <a:off x="8457415" y="4029805"/>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2" name="81 Elipse"/>
          <p:cNvSpPr/>
          <p:nvPr/>
        </p:nvSpPr>
        <p:spPr>
          <a:xfrm rot="5400000" flipH="1">
            <a:off x="9359625" y="-560112"/>
            <a:ext cx="519172" cy="1741493"/>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3" name="82 Elipse"/>
          <p:cNvSpPr/>
          <p:nvPr/>
        </p:nvSpPr>
        <p:spPr>
          <a:xfrm rot="5400000" flipH="1">
            <a:off x="7839812" y="4002984"/>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4" name="83 Elipse"/>
          <p:cNvSpPr/>
          <p:nvPr/>
        </p:nvSpPr>
        <p:spPr>
          <a:xfrm rot="5400000" flipH="1">
            <a:off x="7379430" y="3602026"/>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5" name="84 Elipse"/>
          <p:cNvSpPr/>
          <p:nvPr/>
        </p:nvSpPr>
        <p:spPr>
          <a:xfrm rot="5400000" flipH="1">
            <a:off x="6949761" y="3249375"/>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6" name="85 Elipse"/>
          <p:cNvSpPr/>
          <p:nvPr/>
        </p:nvSpPr>
        <p:spPr>
          <a:xfrm rot="5400000" flipH="1">
            <a:off x="7818883" y="3229594"/>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7" name="86 Elipse"/>
          <p:cNvSpPr/>
          <p:nvPr/>
        </p:nvSpPr>
        <p:spPr>
          <a:xfrm rot="5400000" flipH="1">
            <a:off x="7358502" y="2828636"/>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8" name="87 Elipse"/>
          <p:cNvSpPr/>
          <p:nvPr/>
        </p:nvSpPr>
        <p:spPr>
          <a:xfrm rot="5400000" flipH="1">
            <a:off x="6928832" y="2475986"/>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9" name="88 Elipse"/>
          <p:cNvSpPr/>
          <p:nvPr/>
        </p:nvSpPr>
        <p:spPr>
          <a:xfrm rot="5400000" flipH="1">
            <a:off x="7839812" y="2465603"/>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0" name="89 Elipse"/>
          <p:cNvSpPr/>
          <p:nvPr/>
        </p:nvSpPr>
        <p:spPr>
          <a:xfrm rot="5400000" flipH="1">
            <a:off x="7379430" y="2064645"/>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1" name="90 Elipse"/>
          <p:cNvSpPr/>
          <p:nvPr/>
        </p:nvSpPr>
        <p:spPr>
          <a:xfrm rot="5400000" flipH="1">
            <a:off x="6949761" y="1711995"/>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2" name="91 Elipse"/>
          <p:cNvSpPr/>
          <p:nvPr/>
        </p:nvSpPr>
        <p:spPr>
          <a:xfrm rot="5400000" flipH="1">
            <a:off x="7839812" y="1682023"/>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3" name="92 Elipse"/>
          <p:cNvSpPr/>
          <p:nvPr/>
        </p:nvSpPr>
        <p:spPr>
          <a:xfrm rot="5400000" flipH="1">
            <a:off x="7379430" y="1281065"/>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4" name="93 Elipse"/>
          <p:cNvSpPr/>
          <p:nvPr/>
        </p:nvSpPr>
        <p:spPr>
          <a:xfrm rot="5400000" flipH="1">
            <a:off x="6949761" y="928414"/>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5" name="94 Elipse"/>
          <p:cNvSpPr/>
          <p:nvPr/>
        </p:nvSpPr>
        <p:spPr>
          <a:xfrm rot="5400000" flipH="1">
            <a:off x="7839812" y="898443"/>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6" name="95 Elipse"/>
          <p:cNvSpPr/>
          <p:nvPr/>
        </p:nvSpPr>
        <p:spPr>
          <a:xfrm rot="5400000" flipH="1">
            <a:off x="7379430" y="497484"/>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7" name="96 Elipse"/>
          <p:cNvSpPr/>
          <p:nvPr/>
        </p:nvSpPr>
        <p:spPr>
          <a:xfrm rot="5400000" flipH="1">
            <a:off x="6949761" y="144834"/>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8" name="97 Elipse"/>
          <p:cNvSpPr/>
          <p:nvPr/>
        </p:nvSpPr>
        <p:spPr>
          <a:xfrm rot="5400000" flipH="1">
            <a:off x="7839812" y="156777"/>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9" name="98 Elipse"/>
          <p:cNvSpPr/>
          <p:nvPr/>
        </p:nvSpPr>
        <p:spPr>
          <a:xfrm rot="5400000" flipH="1">
            <a:off x="7379429" y="-244182"/>
            <a:ext cx="519172"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0" name="99 Elipse"/>
          <p:cNvSpPr/>
          <p:nvPr/>
        </p:nvSpPr>
        <p:spPr>
          <a:xfrm rot="5400000" flipH="1">
            <a:off x="6949765" y="-596839"/>
            <a:ext cx="519172" cy="1741493"/>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1" name="100 Elipse"/>
          <p:cNvSpPr/>
          <p:nvPr/>
        </p:nvSpPr>
        <p:spPr>
          <a:xfrm rot="5400000" flipH="1">
            <a:off x="6937606" y="4013175"/>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2" name="101 Elipse"/>
          <p:cNvSpPr/>
          <p:nvPr/>
        </p:nvSpPr>
        <p:spPr>
          <a:xfrm rot="5400000" flipH="1">
            <a:off x="7839816" y="-576742"/>
            <a:ext cx="519172" cy="1741493"/>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3" name="102 Elipse"/>
          <p:cNvSpPr/>
          <p:nvPr/>
        </p:nvSpPr>
        <p:spPr>
          <a:xfrm rot="5400000" flipH="1">
            <a:off x="6230512" y="3968566"/>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4" name="103 Elipse"/>
          <p:cNvSpPr/>
          <p:nvPr/>
        </p:nvSpPr>
        <p:spPr>
          <a:xfrm rot="5400000" flipH="1">
            <a:off x="5770130" y="3567608"/>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5" name="104 Elipse"/>
          <p:cNvSpPr/>
          <p:nvPr/>
        </p:nvSpPr>
        <p:spPr>
          <a:xfrm rot="5400000" flipH="1">
            <a:off x="5340461" y="3214957"/>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6" name="105 Elipse"/>
          <p:cNvSpPr/>
          <p:nvPr/>
        </p:nvSpPr>
        <p:spPr>
          <a:xfrm rot="5400000" flipH="1">
            <a:off x="6209583" y="3195176"/>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7" name="106 Elipse"/>
          <p:cNvSpPr/>
          <p:nvPr/>
        </p:nvSpPr>
        <p:spPr>
          <a:xfrm rot="5400000" flipH="1">
            <a:off x="5749202" y="2794218"/>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8" name="107 Elipse"/>
          <p:cNvSpPr/>
          <p:nvPr/>
        </p:nvSpPr>
        <p:spPr>
          <a:xfrm rot="5400000" flipH="1">
            <a:off x="5319532" y="2441568"/>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9" name="108 Elipse"/>
          <p:cNvSpPr/>
          <p:nvPr/>
        </p:nvSpPr>
        <p:spPr>
          <a:xfrm rot="5400000" flipH="1">
            <a:off x="6230512" y="2431185"/>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0" name="109 Elipse"/>
          <p:cNvSpPr/>
          <p:nvPr/>
        </p:nvSpPr>
        <p:spPr>
          <a:xfrm rot="5400000" flipH="1">
            <a:off x="5770130" y="2030227"/>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1" name="110 Elipse"/>
          <p:cNvSpPr/>
          <p:nvPr/>
        </p:nvSpPr>
        <p:spPr>
          <a:xfrm rot="5400000" flipH="1">
            <a:off x="5340461" y="1677577"/>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2" name="111 Elipse"/>
          <p:cNvSpPr/>
          <p:nvPr/>
        </p:nvSpPr>
        <p:spPr>
          <a:xfrm rot="5400000" flipH="1">
            <a:off x="6230512" y="1647605"/>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3" name="112 Elipse"/>
          <p:cNvSpPr/>
          <p:nvPr/>
        </p:nvSpPr>
        <p:spPr>
          <a:xfrm rot="5400000" flipH="1">
            <a:off x="5770130" y="1246647"/>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4" name="113 Elipse"/>
          <p:cNvSpPr/>
          <p:nvPr/>
        </p:nvSpPr>
        <p:spPr>
          <a:xfrm rot="5400000" flipH="1">
            <a:off x="5340461" y="893996"/>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5" name="114 Elipse"/>
          <p:cNvSpPr/>
          <p:nvPr/>
        </p:nvSpPr>
        <p:spPr>
          <a:xfrm rot="5400000" flipH="1">
            <a:off x="6230512" y="864025"/>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6" name="115 Elipse"/>
          <p:cNvSpPr/>
          <p:nvPr/>
        </p:nvSpPr>
        <p:spPr>
          <a:xfrm rot="5400000" flipH="1">
            <a:off x="5770130" y="463066"/>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7" name="116 Elipse"/>
          <p:cNvSpPr/>
          <p:nvPr/>
        </p:nvSpPr>
        <p:spPr>
          <a:xfrm rot="5400000" flipH="1">
            <a:off x="5340461" y="110416"/>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8" name="117 Elipse"/>
          <p:cNvSpPr/>
          <p:nvPr/>
        </p:nvSpPr>
        <p:spPr>
          <a:xfrm rot="5400000" flipH="1">
            <a:off x="6230512" y="122359"/>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9" name="118 Elipse"/>
          <p:cNvSpPr/>
          <p:nvPr/>
        </p:nvSpPr>
        <p:spPr>
          <a:xfrm rot="5400000" flipH="1">
            <a:off x="5770129" y="-278600"/>
            <a:ext cx="519172"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0" name="119 Elipse"/>
          <p:cNvSpPr/>
          <p:nvPr/>
        </p:nvSpPr>
        <p:spPr>
          <a:xfrm rot="5400000" flipH="1">
            <a:off x="5340460" y="-631261"/>
            <a:ext cx="519171" cy="1741491"/>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1" name="120 Elipse"/>
          <p:cNvSpPr/>
          <p:nvPr/>
        </p:nvSpPr>
        <p:spPr>
          <a:xfrm rot="5400000" flipH="1">
            <a:off x="5328306" y="3978757"/>
            <a:ext cx="519170" cy="174148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2" name="121 Elipse"/>
          <p:cNvSpPr/>
          <p:nvPr/>
        </p:nvSpPr>
        <p:spPr>
          <a:xfrm rot="5400000" flipH="1">
            <a:off x="6230514" y="-611163"/>
            <a:ext cx="519173" cy="1741493"/>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1750">
            <a:gradFill>
              <a:gsLst>
                <a:gs pos="0">
                  <a:srgbClr val="3399FF"/>
                </a:gs>
                <a:gs pos="16000">
                  <a:srgbClr val="00CCCC"/>
                </a:gs>
                <a:gs pos="47000">
                  <a:srgbClr val="9999FF"/>
                </a:gs>
                <a:gs pos="60001">
                  <a:srgbClr val="2E6792"/>
                </a:gs>
                <a:gs pos="71001">
                  <a:srgbClr val="3333CC"/>
                </a:gs>
                <a:gs pos="81000">
                  <a:srgbClr val="1170FF"/>
                </a:gs>
                <a:gs pos="100000">
                  <a:srgbClr val="006699"/>
                </a:gs>
              </a:gsLst>
              <a:lin ang="5400000" scaled="0"/>
            </a:gradFill>
          </a:ln>
          <a:effectLst/>
          <a:scene3d>
            <a:camera prst="orthographicFront"/>
            <a:lightRig rig="flood" dir="t"/>
          </a:scene3d>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123" name="122 Imagen" descr="BENEFICIOS DE CONSUMIR MANZANILL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1476672" y="-236562"/>
            <a:ext cx="12169353" cy="5472608"/>
          </a:xfrm>
          <a:prstGeom prst="rect">
            <a:avLst/>
          </a:prstGeom>
          <a:noFill/>
          <a:ln>
            <a:noFill/>
          </a:ln>
        </p:spPr>
      </p:pic>
    </p:spTree>
    <p:extLst>
      <p:ext uri="{BB962C8B-B14F-4D97-AF65-F5344CB8AC3E}">
        <p14:creationId xmlns:p14="http://schemas.microsoft.com/office/powerpoint/2010/main" val="1726728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4000" fill="hold"/>
                                        <p:tgtEl>
                                          <p:spTgt spid="21"/>
                                        </p:tgtEl>
                                        <p:attrNameLst>
                                          <p:attrName>ppt_x</p:attrName>
                                        </p:attrNameLst>
                                      </p:cBhvr>
                                      <p:tavLst>
                                        <p:tav tm="0">
                                          <p:val>
                                            <p:strVal val="#ppt_x"/>
                                          </p:val>
                                        </p:tav>
                                        <p:tav tm="100000">
                                          <p:val>
                                            <p:strVal val="#ppt_x"/>
                                          </p:val>
                                        </p:tav>
                                      </p:tavLst>
                                    </p:anim>
                                    <p:anim calcmode="lin" valueType="num">
                                      <p:cBhvr additive="base">
                                        <p:cTn id="8" dur="4000" fill="hold"/>
                                        <p:tgtEl>
                                          <p:spTgt spid="21"/>
                                        </p:tgtEl>
                                        <p:attrNameLst>
                                          <p:attrName>ppt_y</p:attrName>
                                        </p:attrNameLst>
                                      </p:cBhvr>
                                      <p:tavLst>
                                        <p:tav tm="0">
                                          <p:val>
                                            <p:strVal val="0-#ppt_h/2"/>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p:cTn id="11" dur="4000" fill="hold"/>
                                        <p:tgtEl>
                                          <p:spTgt spid="21"/>
                                        </p:tgtEl>
                                        <p:attrNameLst>
                                          <p:attrName>ppt_w</p:attrName>
                                        </p:attrNameLst>
                                      </p:cBhvr>
                                      <p:tavLst>
                                        <p:tav tm="0" fmla="#ppt_w*sin(2.5*pi*$)">
                                          <p:val>
                                            <p:fltVal val="0"/>
                                          </p:val>
                                        </p:tav>
                                        <p:tav tm="100000">
                                          <p:val>
                                            <p:fltVal val="1"/>
                                          </p:val>
                                        </p:tav>
                                      </p:tavLst>
                                    </p:anim>
                                    <p:anim calcmode="lin" valueType="num">
                                      <p:cBhvr>
                                        <p:cTn id="12" dur="4000" fill="hold"/>
                                        <p:tgtEl>
                                          <p:spTgt spid="21"/>
                                        </p:tgtEl>
                                        <p:attrNameLst>
                                          <p:attrName>ppt_h</p:attrName>
                                        </p:attrNameLst>
                                      </p:cBhvr>
                                      <p:tavLst>
                                        <p:tav tm="0">
                                          <p:val>
                                            <p:strVal val="#ppt_h"/>
                                          </p:val>
                                        </p:tav>
                                        <p:tav tm="100000">
                                          <p:val>
                                            <p:strVal val="#ppt_h"/>
                                          </p:val>
                                        </p:tav>
                                      </p:tavLst>
                                    </p:anim>
                                  </p:childTnLst>
                                </p:cTn>
                              </p:par>
                              <p:par>
                                <p:cTn id="13" presetID="2" presetClass="exit" presetSubtype="2" fill="hold" grpId="2" nodeType="withEffect">
                                  <p:stCondLst>
                                    <p:cond delay="0"/>
                                  </p:stCondLst>
                                  <p:childTnLst>
                                    <p:anim calcmode="lin" valueType="num">
                                      <p:cBhvr additive="base">
                                        <p:cTn id="14" dur="4500"/>
                                        <p:tgtEl>
                                          <p:spTgt spid="21"/>
                                        </p:tgtEl>
                                        <p:attrNameLst>
                                          <p:attrName>ppt_x</p:attrName>
                                        </p:attrNameLst>
                                      </p:cBhvr>
                                      <p:tavLst>
                                        <p:tav tm="0">
                                          <p:val>
                                            <p:strVal val="ppt_x"/>
                                          </p:val>
                                        </p:tav>
                                        <p:tav tm="100000">
                                          <p:val>
                                            <p:strVal val="1+ppt_w/2"/>
                                          </p:val>
                                        </p:tav>
                                      </p:tavLst>
                                    </p:anim>
                                    <p:anim calcmode="lin" valueType="num">
                                      <p:cBhvr additive="base">
                                        <p:cTn id="15" dur="4500"/>
                                        <p:tgtEl>
                                          <p:spTgt spid="21"/>
                                        </p:tgtEl>
                                        <p:attrNameLst>
                                          <p:attrName>ppt_y</p:attrName>
                                        </p:attrNameLst>
                                      </p:cBhvr>
                                      <p:tavLst>
                                        <p:tav tm="0">
                                          <p:val>
                                            <p:strVal val="ppt_y"/>
                                          </p:val>
                                        </p:tav>
                                        <p:tav tm="100000">
                                          <p:val>
                                            <p:strVal val="ppt_y"/>
                                          </p:val>
                                        </p:tav>
                                      </p:tavLst>
                                    </p:anim>
                                    <p:set>
                                      <p:cBhvr>
                                        <p:cTn id="16" dur="1" fill="hold">
                                          <p:stCondLst>
                                            <p:cond delay="4499"/>
                                          </p:stCondLst>
                                        </p:cTn>
                                        <p:tgtEl>
                                          <p:spTgt spid="21"/>
                                        </p:tgtEl>
                                        <p:attrNameLst>
                                          <p:attrName>style.visibility</p:attrName>
                                        </p:attrNameLst>
                                      </p:cBhvr>
                                      <p:to>
                                        <p:strVal val="hidden"/>
                                      </p:to>
                                    </p:set>
                                  </p:childTnLst>
                                </p:cTn>
                              </p:par>
                              <p:par>
                                <p:cTn id="17" presetID="3" presetClass="exit" presetSubtype="10" fill="hold" grpId="3" nodeType="withEffect">
                                  <p:stCondLst>
                                    <p:cond delay="0"/>
                                  </p:stCondLst>
                                  <p:childTnLst>
                                    <p:animEffect transition="out" filter="blinds(horizontal)">
                                      <p:cBhvr>
                                        <p:cTn id="18" dur="6000"/>
                                        <p:tgtEl>
                                          <p:spTgt spid="21"/>
                                        </p:tgtEl>
                                      </p:cBhvr>
                                    </p:animEffect>
                                    <p:set>
                                      <p:cBhvr>
                                        <p:cTn id="19" dur="1" fill="hold">
                                          <p:stCondLst>
                                            <p:cond delay="5999"/>
                                          </p:stCondLst>
                                        </p:cTn>
                                        <p:tgtEl>
                                          <p:spTgt spid="21"/>
                                        </p:tgtEl>
                                        <p:attrNameLst>
                                          <p:attrName>style.visibility</p:attrName>
                                        </p:attrNameLst>
                                      </p:cBhvr>
                                      <p:to>
                                        <p:strVal val="hidden"/>
                                      </p:to>
                                    </p:set>
                                  </p:childTnLst>
                                </p:cTn>
                              </p:par>
                              <p:par>
                                <p:cTn id="20" presetID="2" presetClass="entr" presetSubtype="1"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4000" fill="hold"/>
                                        <p:tgtEl>
                                          <p:spTgt spid="19"/>
                                        </p:tgtEl>
                                        <p:attrNameLst>
                                          <p:attrName>ppt_x</p:attrName>
                                        </p:attrNameLst>
                                      </p:cBhvr>
                                      <p:tavLst>
                                        <p:tav tm="0">
                                          <p:val>
                                            <p:strVal val="#ppt_x"/>
                                          </p:val>
                                        </p:tav>
                                        <p:tav tm="100000">
                                          <p:val>
                                            <p:strVal val="#ppt_x"/>
                                          </p:val>
                                        </p:tav>
                                      </p:tavLst>
                                    </p:anim>
                                    <p:anim calcmode="lin" valueType="num">
                                      <p:cBhvr additive="base">
                                        <p:cTn id="23" dur="4000" fill="hold"/>
                                        <p:tgtEl>
                                          <p:spTgt spid="19"/>
                                        </p:tgtEl>
                                        <p:attrNameLst>
                                          <p:attrName>ppt_y</p:attrName>
                                        </p:attrNameLst>
                                      </p:cBhvr>
                                      <p:tavLst>
                                        <p:tav tm="0">
                                          <p:val>
                                            <p:strVal val="0-#ppt_h/2"/>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p:cTn id="26" dur="4000" fill="hold"/>
                                        <p:tgtEl>
                                          <p:spTgt spid="19"/>
                                        </p:tgtEl>
                                        <p:attrNameLst>
                                          <p:attrName>ppt_w</p:attrName>
                                        </p:attrNameLst>
                                      </p:cBhvr>
                                      <p:tavLst>
                                        <p:tav tm="0" fmla="#ppt_w*sin(2.5*pi*$)">
                                          <p:val>
                                            <p:fltVal val="0"/>
                                          </p:val>
                                        </p:tav>
                                        <p:tav tm="100000">
                                          <p:val>
                                            <p:fltVal val="1"/>
                                          </p:val>
                                        </p:tav>
                                      </p:tavLst>
                                    </p:anim>
                                    <p:anim calcmode="lin" valueType="num">
                                      <p:cBhvr>
                                        <p:cTn id="27" dur="4000" fill="hold"/>
                                        <p:tgtEl>
                                          <p:spTgt spid="19"/>
                                        </p:tgtEl>
                                        <p:attrNameLst>
                                          <p:attrName>ppt_h</p:attrName>
                                        </p:attrNameLst>
                                      </p:cBhvr>
                                      <p:tavLst>
                                        <p:tav tm="0">
                                          <p:val>
                                            <p:strVal val="#ppt_h"/>
                                          </p:val>
                                        </p:tav>
                                        <p:tav tm="100000">
                                          <p:val>
                                            <p:strVal val="#ppt_h"/>
                                          </p:val>
                                        </p:tav>
                                      </p:tavLst>
                                    </p:anim>
                                  </p:childTnLst>
                                </p:cTn>
                              </p:par>
                              <p:par>
                                <p:cTn id="28" presetID="2" presetClass="exit" presetSubtype="2" fill="hold" grpId="2" nodeType="withEffect">
                                  <p:stCondLst>
                                    <p:cond delay="0"/>
                                  </p:stCondLst>
                                  <p:childTnLst>
                                    <p:anim calcmode="lin" valueType="num">
                                      <p:cBhvr additive="base">
                                        <p:cTn id="29" dur="4500"/>
                                        <p:tgtEl>
                                          <p:spTgt spid="19"/>
                                        </p:tgtEl>
                                        <p:attrNameLst>
                                          <p:attrName>ppt_x</p:attrName>
                                        </p:attrNameLst>
                                      </p:cBhvr>
                                      <p:tavLst>
                                        <p:tav tm="0">
                                          <p:val>
                                            <p:strVal val="ppt_x"/>
                                          </p:val>
                                        </p:tav>
                                        <p:tav tm="100000">
                                          <p:val>
                                            <p:strVal val="1+ppt_w/2"/>
                                          </p:val>
                                        </p:tav>
                                      </p:tavLst>
                                    </p:anim>
                                    <p:anim calcmode="lin" valueType="num">
                                      <p:cBhvr additive="base">
                                        <p:cTn id="30" dur="4500"/>
                                        <p:tgtEl>
                                          <p:spTgt spid="19"/>
                                        </p:tgtEl>
                                        <p:attrNameLst>
                                          <p:attrName>ppt_y</p:attrName>
                                        </p:attrNameLst>
                                      </p:cBhvr>
                                      <p:tavLst>
                                        <p:tav tm="0">
                                          <p:val>
                                            <p:strVal val="ppt_y"/>
                                          </p:val>
                                        </p:tav>
                                        <p:tav tm="100000">
                                          <p:val>
                                            <p:strVal val="ppt_y"/>
                                          </p:val>
                                        </p:tav>
                                      </p:tavLst>
                                    </p:anim>
                                    <p:set>
                                      <p:cBhvr>
                                        <p:cTn id="31" dur="1" fill="hold">
                                          <p:stCondLst>
                                            <p:cond delay="4499"/>
                                          </p:stCondLst>
                                        </p:cTn>
                                        <p:tgtEl>
                                          <p:spTgt spid="19"/>
                                        </p:tgtEl>
                                        <p:attrNameLst>
                                          <p:attrName>style.visibility</p:attrName>
                                        </p:attrNameLst>
                                      </p:cBhvr>
                                      <p:to>
                                        <p:strVal val="hidden"/>
                                      </p:to>
                                    </p:set>
                                  </p:childTnLst>
                                </p:cTn>
                              </p:par>
                              <p:par>
                                <p:cTn id="32" presetID="3" presetClass="exit" presetSubtype="10" fill="hold" grpId="3" nodeType="withEffect">
                                  <p:stCondLst>
                                    <p:cond delay="0"/>
                                  </p:stCondLst>
                                  <p:childTnLst>
                                    <p:animEffect transition="out" filter="blinds(horizontal)">
                                      <p:cBhvr>
                                        <p:cTn id="33" dur="6000"/>
                                        <p:tgtEl>
                                          <p:spTgt spid="19"/>
                                        </p:tgtEl>
                                      </p:cBhvr>
                                    </p:animEffect>
                                    <p:set>
                                      <p:cBhvr>
                                        <p:cTn id="34" dur="1" fill="hold">
                                          <p:stCondLst>
                                            <p:cond delay="5999"/>
                                          </p:stCondLst>
                                        </p:cTn>
                                        <p:tgtEl>
                                          <p:spTgt spid="19"/>
                                        </p:tgtEl>
                                        <p:attrNameLst>
                                          <p:attrName>style.visibility</p:attrName>
                                        </p:attrNameLst>
                                      </p:cBhvr>
                                      <p:to>
                                        <p:strVal val="hidden"/>
                                      </p:to>
                                    </p:set>
                                  </p:childTnLst>
                                </p:cTn>
                              </p:par>
                              <p:par>
                                <p:cTn id="35" presetID="2" presetClass="entr" presetSubtype="1"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4000" fill="hold"/>
                                        <p:tgtEl>
                                          <p:spTgt spid="18"/>
                                        </p:tgtEl>
                                        <p:attrNameLst>
                                          <p:attrName>ppt_x</p:attrName>
                                        </p:attrNameLst>
                                      </p:cBhvr>
                                      <p:tavLst>
                                        <p:tav tm="0">
                                          <p:val>
                                            <p:strVal val="#ppt_x"/>
                                          </p:val>
                                        </p:tav>
                                        <p:tav tm="100000">
                                          <p:val>
                                            <p:strVal val="#ppt_x"/>
                                          </p:val>
                                        </p:tav>
                                      </p:tavLst>
                                    </p:anim>
                                    <p:anim calcmode="lin" valueType="num">
                                      <p:cBhvr additive="base">
                                        <p:cTn id="38" dur="4000" fill="hold"/>
                                        <p:tgtEl>
                                          <p:spTgt spid="18"/>
                                        </p:tgtEl>
                                        <p:attrNameLst>
                                          <p:attrName>ppt_y</p:attrName>
                                        </p:attrNameLst>
                                      </p:cBhvr>
                                      <p:tavLst>
                                        <p:tav tm="0">
                                          <p:val>
                                            <p:strVal val="0-#ppt_h/2"/>
                                          </p:val>
                                        </p:tav>
                                        <p:tav tm="100000">
                                          <p:val>
                                            <p:strVal val="#ppt_y"/>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p:cTn id="41" dur="4000" fill="hold"/>
                                        <p:tgtEl>
                                          <p:spTgt spid="18"/>
                                        </p:tgtEl>
                                        <p:attrNameLst>
                                          <p:attrName>ppt_w</p:attrName>
                                        </p:attrNameLst>
                                      </p:cBhvr>
                                      <p:tavLst>
                                        <p:tav tm="0" fmla="#ppt_w*sin(2.5*pi*$)">
                                          <p:val>
                                            <p:fltVal val="0"/>
                                          </p:val>
                                        </p:tav>
                                        <p:tav tm="100000">
                                          <p:val>
                                            <p:fltVal val="1"/>
                                          </p:val>
                                        </p:tav>
                                      </p:tavLst>
                                    </p:anim>
                                    <p:anim calcmode="lin" valueType="num">
                                      <p:cBhvr>
                                        <p:cTn id="42" dur="4000" fill="hold"/>
                                        <p:tgtEl>
                                          <p:spTgt spid="18"/>
                                        </p:tgtEl>
                                        <p:attrNameLst>
                                          <p:attrName>ppt_h</p:attrName>
                                        </p:attrNameLst>
                                      </p:cBhvr>
                                      <p:tavLst>
                                        <p:tav tm="0">
                                          <p:val>
                                            <p:strVal val="#ppt_h"/>
                                          </p:val>
                                        </p:tav>
                                        <p:tav tm="100000">
                                          <p:val>
                                            <p:strVal val="#ppt_h"/>
                                          </p:val>
                                        </p:tav>
                                      </p:tavLst>
                                    </p:anim>
                                  </p:childTnLst>
                                </p:cTn>
                              </p:par>
                              <p:par>
                                <p:cTn id="43" presetID="2" presetClass="exit" presetSubtype="2" fill="hold" grpId="2" nodeType="withEffect">
                                  <p:stCondLst>
                                    <p:cond delay="0"/>
                                  </p:stCondLst>
                                  <p:childTnLst>
                                    <p:anim calcmode="lin" valueType="num">
                                      <p:cBhvr additive="base">
                                        <p:cTn id="44" dur="4500"/>
                                        <p:tgtEl>
                                          <p:spTgt spid="18"/>
                                        </p:tgtEl>
                                        <p:attrNameLst>
                                          <p:attrName>ppt_x</p:attrName>
                                        </p:attrNameLst>
                                      </p:cBhvr>
                                      <p:tavLst>
                                        <p:tav tm="0">
                                          <p:val>
                                            <p:strVal val="ppt_x"/>
                                          </p:val>
                                        </p:tav>
                                        <p:tav tm="100000">
                                          <p:val>
                                            <p:strVal val="1+ppt_w/2"/>
                                          </p:val>
                                        </p:tav>
                                      </p:tavLst>
                                    </p:anim>
                                    <p:anim calcmode="lin" valueType="num">
                                      <p:cBhvr additive="base">
                                        <p:cTn id="45" dur="4500"/>
                                        <p:tgtEl>
                                          <p:spTgt spid="18"/>
                                        </p:tgtEl>
                                        <p:attrNameLst>
                                          <p:attrName>ppt_y</p:attrName>
                                        </p:attrNameLst>
                                      </p:cBhvr>
                                      <p:tavLst>
                                        <p:tav tm="0">
                                          <p:val>
                                            <p:strVal val="ppt_y"/>
                                          </p:val>
                                        </p:tav>
                                        <p:tav tm="100000">
                                          <p:val>
                                            <p:strVal val="ppt_y"/>
                                          </p:val>
                                        </p:tav>
                                      </p:tavLst>
                                    </p:anim>
                                    <p:set>
                                      <p:cBhvr>
                                        <p:cTn id="46" dur="1" fill="hold">
                                          <p:stCondLst>
                                            <p:cond delay="4499"/>
                                          </p:stCondLst>
                                        </p:cTn>
                                        <p:tgtEl>
                                          <p:spTgt spid="18"/>
                                        </p:tgtEl>
                                        <p:attrNameLst>
                                          <p:attrName>style.visibility</p:attrName>
                                        </p:attrNameLst>
                                      </p:cBhvr>
                                      <p:to>
                                        <p:strVal val="hidden"/>
                                      </p:to>
                                    </p:set>
                                  </p:childTnLst>
                                </p:cTn>
                              </p:par>
                              <p:par>
                                <p:cTn id="47" presetID="3" presetClass="exit" presetSubtype="10" fill="hold" grpId="3" nodeType="withEffect">
                                  <p:stCondLst>
                                    <p:cond delay="0"/>
                                  </p:stCondLst>
                                  <p:childTnLst>
                                    <p:animEffect transition="out" filter="blinds(horizontal)">
                                      <p:cBhvr>
                                        <p:cTn id="48" dur="6000"/>
                                        <p:tgtEl>
                                          <p:spTgt spid="18"/>
                                        </p:tgtEl>
                                      </p:cBhvr>
                                    </p:animEffect>
                                    <p:set>
                                      <p:cBhvr>
                                        <p:cTn id="49" dur="1" fill="hold">
                                          <p:stCondLst>
                                            <p:cond delay="5999"/>
                                          </p:stCondLst>
                                        </p:cTn>
                                        <p:tgtEl>
                                          <p:spTgt spid="18"/>
                                        </p:tgtEl>
                                        <p:attrNameLst>
                                          <p:attrName>style.visibility</p:attrName>
                                        </p:attrNameLst>
                                      </p:cBhvr>
                                      <p:to>
                                        <p:strVal val="hidden"/>
                                      </p:to>
                                    </p:set>
                                  </p:childTnLst>
                                </p:cTn>
                              </p:par>
                              <p:par>
                                <p:cTn id="50" presetID="2" presetClass="entr" presetSubtype="1"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4000" fill="hold"/>
                                        <p:tgtEl>
                                          <p:spTgt spid="17"/>
                                        </p:tgtEl>
                                        <p:attrNameLst>
                                          <p:attrName>ppt_x</p:attrName>
                                        </p:attrNameLst>
                                      </p:cBhvr>
                                      <p:tavLst>
                                        <p:tav tm="0">
                                          <p:val>
                                            <p:strVal val="#ppt_x"/>
                                          </p:val>
                                        </p:tav>
                                        <p:tav tm="100000">
                                          <p:val>
                                            <p:strVal val="#ppt_x"/>
                                          </p:val>
                                        </p:tav>
                                      </p:tavLst>
                                    </p:anim>
                                    <p:anim calcmode="lin" valueType="num">
                                      <p:cBhvr additive="base">
                                        <p:cTn id="53" dur="4000" fill="hold"/>
                                        <p:tgtEl>
                                          <p:spTgt spid="17"/>
                                        </p:tgtEl>
                                        <p:attrNameLst>
                                          <p:attrName>ppt_y</p:attrName>
                                        </p:attrNameLst>
                                      </p:cBhvr>
                                      <p:tavLst>
                                        <p:tav tm="0">
                                          <p:val>
                                            <p:strVal val="0-#ppt_h/2"/>
                                          </p:val>
                                        </p:tav>
                                        <p:tav tm="100000">
                                          <p:val>
                                            <p:strVal val="#ppt_y"/>
                                          </p:val>
                                        </p:tav>
                                      </p:tavLst>
                                    </p:anim>
                                  </p:childTnLst>
                                </p:cTn>
                              </p:par>
                              <p:par>
                                <p:cTn id="54" presetID="19" presetClass="entr" presetSubtype="10" fill="hold" grpId="1" nodeType="withEffect">
                                  <p:stCondLst>
                                    <p:cond delay="0"/>
                                  </p:stCondLst>
                                  <p:childTnLst>
                                    <p:set>
                                      <p:cBhvr>
                                        <p:cTn id="55" dur="1" fill="hold">
                                          <p:stCondLst>
                                            <p:cond delay="0"/>
                                          </p:stCondLst>
                                        </p:cTn>
                                        <p:tgtEl>
                                          <p:spTgt spid="17"/>
                                        </p:tgtEl>
                                        <p:attrNameLst>
                                          <p:attrName>style.visibility</p:attrName>
                                        </p:attrNameLst>
                                      </p:cBhvr>
                                      <p:to>
                                        <p:strVal val="visible"/>
                                      </p:to>
                                    </p:set>
                                    <p:anim calcmode="lin" valueType="num">
                                      <p:cBhvr>
                                        <p:cTn id="56" dur="4000" fill="hold"/>
                                        <p:tgtEl>
                                          <p:spTgt spid="17"/>
                                        </p:tgtEl>
                                        <p:attrNameLst>
                                          <p:attrName>ppt_w</p:attrName>
                                        </p:attrNameLst>
                                      </p:cBhvr>
                                      <p:tavLst>
                                        <p:tav tm="0" fmla="#ppt_w*sin(2.5*pi*$)">
                                          <p:val>
                                            <p:fltVal val="0"/>
                                          </p:val>
                                        </p:tav>
                                        <p:tav tm="100000">
                                          <p:val>
                                            <p:fltVal val="1"/>
                                          </p:val>
                                        </p:tav>
                                      </p:tavLst>
                                    </p:anim>
                                    <p:anim calcmode="lin" valueType="num">
                                      <p:cBhvr>
                                        <p:cTn id="57" dur="4000" fill="hold"/>
                                        <p:tgtEl>
                                          <p:spTgt spid="17"/>
                                        </p:tgtEl>
                                        <p:attrNameLst>
                                          <p:attrName>ppt_h</p:attrName>
                                        </p:attrNameLst>
                                      </p:cBhvr>
                                      <p:tavLst>
                                        <p:tav tm="0">
                                          <p:val>
                                            <p:strVal val="#ppt_h"/>
                                          </p:val>
                                        </p:tav>
                                        <p:tav tm="100000">
                                          <p:val>
                                            <p:strVal val="#ppt_h"/>
                                          </p:val>
                                        </p:tav>
                                      </p:tavLst>
                                    </p:anim>
                                  </p:childTnLst>
                                </p:cTn>
                              </p:par>
                              <p:par>
                                <p:cTn id="58" presetID="2" presetClass="exit" presetSubtype="2" fill="hold" grpId="2" nodeType="withEffect">
                                  <p:stCondLst>
                                    <p:cond delay="0"/>
                                  </p:stCondLst>
                                  <p:childTnLst>
                                    <p:anim calcmode="lin" valueType="num">
                                      <p:cBhvr additive="base">
                                        <p:cTn id="59" dur="4500"/>
                                        <p:tgtEl>
                                          <p:spTgt spid="17"/>
                                        </p:tgtEl>
                                        <p:attrNameLst>
                                          <p:attrName>ppt_x</p:attrName>
                                        </p:attrNameLst>
                                      </p:cBhvr>
                                      <p:tavLst>
                                        <p:tav tm="0">
                                          <p:val>
                                            <p:strVal val="ppt_x"/>
                                          </p:val>
                                        </p:tav>
                                        <p:tav tm="100000">
                                          <p:val>
                                            <p:strVal val="1+ppt_w/2"/>
                                          </p:val>
                                        </p:tav>
                                      </p:tavLst>
                                    </p:anim>
                                    <p:anim calcmode="lin" valueType="num">
                                      <p:cBhvr additive="base">
                                        <p:cTn id="60" dur="4500"/>
                                        <p:tgtEl>
                                          <p:spTgt spid="17"/>
                                        </p:tgtEl>
                                        <p:attrNameLst>
                                          <p:attrName>ppt_y</p:attrName>
                                        </p:attrNameLst>
                                      </p:cBhvr>
                                      <p:tavLst>
                                        <p:tav tm="0">
                                          <p:val>
                                            <p:strVal val="ppt_y"/>
                                          </p:val>
                                        </p:tav>
                                        <p:tav tm="100000">
                                          <p:val>
                                            <p:strVal val="ppt_y"/>
                                          </p:val>
                                        </p:tav>
                                      </p:tavLst>
                                    </p:anim>
                                    <p:set>
                                      <p:cBhvr>
                                        <p:cTn id="61" dur="1" fill="hold">
                                          <p:stCondLst>
                                            <p:cond delay="4499"/>
                                          </p:stCondLst>
                                        </p:cTn>
                                        <p:tgtEl>
                                          <p:spTgt spid="17"/>
                                        </p:tgtEl>
                                        <p:attrNameLst>
                                          <p:attrName>style.visibility</p:attrName>
                                        </p:attrNameLst>
                                      </p:cBhvr>
                                      <p:to>
                                        <p:strVal val="hidden"/>
                                      </p:to>
                                    </p:set>
                                  </p:childTnLst>
                                </p:cTn>
                              </p:par>
                              <p:par>
                                <p:cTn id="62" presetID="3" presetClass="exit" presetSubtype="10" fill="hold" grpId="3" nodeType="withEffect">
                                  <p:stCondLst>
                                    <p:cond delay="0"/>
                                  </p:stCondLst>
                                  <p:childTnLst>
                                    <p:animEffect transition="out" filter="blinds(horizontal)">
                                      <p:cBhvr>
                                        <p:cTn id="63" dur="6000"/>
                                        <p:tgtEl>
                                          <p:spTgt spid="17"/>
                                        </p:tgtEl>
                                      </p:cBhvr>
                                    </p:animEffect>
                                    <p:set>
                                      <p:cBhvr>
                                        <p:cTn id="64" dur="1" fill="hold">
                                          <p:stCondLst>
                                            <p:cond delay="5999"/>
                                          </p:stCondLst>
                                        </p:cTn>
                                        <p:tgtEl>
                                          <p:spTgt spid="17"/>
                                        </p:tgtEl>
                                        <p:attrNameLst>
                                          <p:attrName>style.visibility</p:attrName>
                                        </p:attrNameLst>
                                      </p:cBhvr>
                                      <p:to>
                                        <p:strVal val="hidden"/>
                                      </p:to>
                                    </p:set>
                                  </p:childTnLst>
                                </p:cTn>
                              </p:par>
                              <p:par>
                                <p:cTn id="65" presetID="2" presetClass="entr" presetSubtype="1" fill="hold" grpId="0"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4000" fill="hold"/>
                                        <p:tgtEl>
                                          <p:spTgt spid="16"/>
                                        </p:tgtEl>
                                        <p:attrNameLst>
                                          <p:attrName>ppt_x</p:attrName>
                                        </p:attrNameLst>
                                      </p:cBhvr>
                                      <p:tavLst>
                                        <p:tav tm="0">
                                          <p:val>
                                            <p:strVal val="#ppt_x"/>
                                          </p:val>
                                        </p:tav>
                                        <p:tav tm="100000">
                                          <p:val>
                                            <p:strVal val="#ppt_x"/>
                                          </p:val>
                                        </p:tav>
                                      </p:tavLst>
                                    </p:anim>
                                    <p:anim calcmode="lin" valueType="num">
                                      <p:cBhvr additive="base">
                                        <p:cTn id="68" dur="4000" fill="hold"/>
                                        <p:tgtEl>
                                          <p:spTgt spid="16"/>
                                        </p:tgtEl>
                                        <p:attrNameLst>
                                          <p:attrName>ppt_y</p:attrName>
                                        </p:attrNameLst>
                                      </p:cBhvr>
                                      <p:tavLst>
                                        <p:tav tm="0">
                                          <p:val>
                                            <p:strVal val="0-#ppt_h/2"/>
                                          </p:val>
                                        </p:tav>
                                        <p:tav tm="100000">
                                          <p:val>
                                            <p:strVal val="#ppt_y"/>
                                          </p:val>
                                        </p:tav>
                                      </p:tavLst>
                                    </p:anim>
                                  </p:childTnLst>
                                </p:cTn>
                              </p:par>
                              <p:par>
                                <p:cTn id="69" presetID="19" presetClass="entr" presetSubtype="10" fill="hold" grpId="1"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p:cTn id="71" dur="4000" fill="hold"/>
                                        <p:tgtEl>
                                          <p:spTgt spid="16"/>
                                        </p:tgtEl>
                                        <p:attrNameLst>
                                          <p:attrName>ppt_w</p:attrName>
                                        </p:attrNameLst>
                                      </p:cBhvr>
                                      <p:tavLst>
                                        <p:tav tm="0" fmla="#ppt_w*sin(2.5*pi*$)">
                                          <p:val>
                                            <p:fltVal val="0"/>
                                          </p:val>
                                        </p:tav>
                                        <p:tav tm="100000">
                                          <p:val>
                                            <p:fltVal val="1"/>
                                          </p:val>
                                        </p:tav>
                                      </p:tavLst>
                                    </p:anim>
                                    <p:anim calcmode="lin" valueType="num">
                                      <p:cBhvr>
                                        <p:cTn id="72" dur="4000" fill="hold"/>
                                        <p:tgtEl>
                                          <p:spTgt spid="16"/>
                                        </p:tgtEl>
                                        <p:attrNameLst>
                                          <p:attrName>ppt_h</p:attrName>
                                        </p:attrNameLst>
                                      </p:cBhvr>
                                      <p:tavLst>
                                        <p:tav tm="0">
                                          <p:val>
                                            <p:strVal val="#ppt_h"/>
                                          </p:val>
                                        </p:tav>
                                        <p:tav tm="100000">
                                          <p:val>
                                            <p:strVal val="#ppt_h"/>
                                          </p:val>
                                        </p:tav>
                                      </p:tavLst>
                                    </p:anim>
                                  </p:childTnLst>
                                </p:cTn>
                              </p:par>
                              <p:par>
                                <p:cTn id="73" presetID="2" presetClass="exit" presetSubtype="2" fill="hold" grpId="2" nodeType="withEffect">
                                  <p:stCondLst>
                                    <p:cond delay="0"/>
                                  </p:stCondLst>
                                  <p:childTnLst>
                                    <p:anim calcmode="lin" valueType="num">
                                      <p:cBhvr additive="base">
                                        <p:cTn id="74" dur="4500"/>
                                        <p:tgtEl>
                                          <p:spTgt spid="16"/>
                                        </p:tgtEl>
                                        <p:attrNameLst>
                                          <p:attrName>ppt_x</p:attrName>
                                        </p:attrNameLst>
                                      </p:cBhvr>
                                      <p:tavLst>
                                        <p:tav tm="0">
                                          <p:val>
                                            <p:strVal val="ppt_x"/>
                                          </p:val>
                                        </p:tav>
                                        <p:tav tm="100000">
                                          <p:val>
                                            <p:strVal val="1+ppt_w/2"/>
                                          </p:val>
                                        </p:tav>
                                      </p:tavLst>
                                    </p:anim>
                                    <p:anim calcmode="lin" valueType="num">
                                      <p:cBhvr additive="base">
                                        <p:cTn id="75" dur="4500"/>
                                        <p:tgtEl>
                                          <p:spTgt spid="16"/>
                                        </p:tgtEl>
                                        <p:attrNameLst>
                                          <p:attrName>ppt_y</p:attrName>
                                        </p:attrNameLst>
                                      </p:cBhvr>
                                      <p:tavLst>
                                        <p:tav tm="0">
                                          <p:val>
                                            <p:strVal val="ppt_y"/>
                                          </p:val>
                                        </p:tav>
                                        <p:tav tm="100000">
                                          <p:val>
                                            <p:strVal val="ppt_y"/>
                                          </p:val>
                                        </p:tav>
                                      </p:tavLst>
                                    </p:anim>
                                    <p:set>
                                      <p:cBhvr>
                                        <p:cTn id="76" dur="1" fill="hold">
                                          <p:stCondLst>
                                            <p:cond delay="4499"/>
                                          </p:stCondLst>
                                        </p:cTn>
                                        <p:tgtEl>
                                          <p:spTgt spid="16"/>
                                        </p:tgtEl>
                                        <p:attrNameLst>
                                          <p:attrName>style.visibility</p:attrName>
                                        </p:attrNameLst>
                                      </p:cBhvr>
                                      <p:to>
                                        <p:strVal val="hidden"/>
                                      </p:to>
                                    </p:set>
                                  </p:childTnLst>
                                </p:cTn>
                              </p:par>
                              <p:par>
                                <p:cTn id="77" presetID="3" presetClass="exit" presetSubtype="10" fill="hold" grpId="3" nodeType="withEffect">
                                  <p:stCondLst>
                                    <p:cond delay="0"/>
                                  </p:stCondLst>
                                  <p:childTnLst>
                                    <p:animEffect transition="out" filter="blinds(horizontal)">
                                      <p:cBhvr>
                                        <p:cTn id="78" dur="6000"/>
                                        <p:tgtEl>
                                          <p:spTgt spid="16"/>
                                        </p:tgtEl>
                                      </p:cBhvr>
                                    </p:animEffect>
                                    <p:set>
                                      <p:cBhvr>
                                        <p:cTn id="79" dur="1" fill="hold">
                                          <p:stCondLst>
                                            <p:cond delay="5999"/>
                                          </p:stCondLst>
                                        </p:cTn>
                                        <p:tgtEl>
                                          <p:spTgt spid="16"/>
                                        </p:tgtEl>
                                        <p:attrNameLst>
                                          <p:attrName>style.visibility</p:attrName>
                                        </p:attrNameLst>
                                      </p:cBhvr>
                                      <p:to>
                                        <p:strVal val="hidden"/>
                                      </p:to>
                                    </p:set>
                                  </p:childTnLst>
                                </p:cTn>
                              </p:par>
                              <p:par>
                                <p:cTn id="80" presetID="2" presetClass="entr" presetSubtype="1" fill="hold" grpId="0" nodeType="withEffect">
                                  <p:stCondLst>
                                    <p:cond delay="0"/>
                                  </p:stCondLst>
                                  <p:childTnLst>
                                    <p:set>
                                      <p:cBhvr>
                                        <p:cTn id="81" dur="1" fill="hold">
                                          <p:stCondLst>
                                            <p:cond delay="0"/>
                                          </p:stCondLst>
                                        </p:cTn>
                                        <p:tgtEl>
                                          <p:spTgt spid="15"/>
                                        </p:tgtEl>
                                        <p:attrNameLst>
                                          <p:attrName>style.visibility</p:attrName>
                                        </p:attrNameLst>
                                      </p:cBhvr>
                                      <p:to>
                                        <p:strVal val="visible"/>
                                      </p:to>
                                    </p:set>
                                    <p:anim calcmode="lin" valueType="num">
                                      <p:cBhvr additive="base">
                                        <p:cTn id="82" dur="4000" fill="hold"/>
                                        <p:tgtEl>
                                          <p:spTgt spid="15"/>
                                        </p:tgtEl>
                                        <p:attrNameLst>
                                          <p:attrName>ppt_x</p:attrName>
                                        </p:attrNameLst>
                                      </p:cBhvr>
                                      <p:tavLst>
                                        <p:tav tm="0">
                                          <p:val>
                                            <p:strVal val="#ppt_x"/>
                                          </p:val>
                                        </p:tav>
                                        <p:tav tm="100000">
                                          <p:val>
                                            <p:strVal val="#ppt_x"/>
                                          </p:val>
                                        </p:tav>
                                      </p:tavLst>
                                    </p:anim>
                                    <p:anim calcmode="lin" valueType="num">
                                      <p:cBhvr additive="base">
                                        <p:cTn id="83" dur="4000" fill="hold"/>
                                        <p:tgtEl>
                                          <p:spTgt spid="15"/>
                                        </p:tgtEl>
                                        <p:attrNameLst>
                                          <p:attrName>ppt_y</p:attrName>
                                        </p:attrNameLst>
                                      </p:cBhvr>
                                      <p:tavLst>
                                        <p:tav tm="0">
                                          <p:val>
                                            <p:strVal val="0-#ppt_h/2"/>
                                          </p:val>
                                        </p:tav>
                                        <p:tav tm="100000">
                                          <p:val>
                                            <p:strVal val="#ppt_y"/>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5"/>
                                        </p:tgtEl>
                                        <p:attrNameLst>
                                          <p:attrName>style.visibility</p:attrName>
                                        </p:attrNameLst>
                                      </p:cBhvr>
                                      <p:to>
                                        <p:strVal val="visible"/>
                                      </p:to>
                                    </p:set>
                                    <p:anim calcmode="lin" valueType="num">
                                      <p:cBhvr>
                                        <p:cTn id="86" dur="4000" fill="hold"/>
                                        <p:tgtEl>
                                          <p:spTgt spid="15"/>
                                        </p:tgtEl>
                                        <p:attrNameLst>
                                          <p:attrName>ppt_w</p:attrName>
                                        </p:attrNameLst>
                                      </p:cBhvr>
                                      <p:tavLst>
                                        <p:tav tm="0" fmla="#ppt_w*sin(2.5*pi*$)">
                                          <p:val>
                                            <p:fltVal val="0"/>
                                          </p:val>
                                        </p:tav>
                                        <p:tav tm="100000">
                                          <p:val>
                                            <p:fltVal val="1"/>
                                          </p:val>
                                        </p:tav>
                                      </p:tavLst>
                                    </p:anim>
                                    <p:anim calcmode="lin" valueType="num">
                                      <p:cBhvr>
                                        <p:cTn id="87" dur="4000" fill="hold"/>
                                        <p:tgtEl>
                                          <p:spTgt spid="15"/>
                                        </p:tgtEl>
                                        <p:attrNameLst>
                                          <p:attrName>ppt_h</p:attrName>
                                        </p:attrNameLst>
                                      </p:cBhvr>
                                      <p:tavLst>
                                        <p:tav tm="0">
                                          <p:val>
                                            <p:strVal val="#ppt_h"/>
                                          </p:val>
                                        </p:tav>
                                        <p:tav tm="100000">
                                          <p:val>
                                            <p:strVal val="#ppt_h"/>
                                          </p:val>
                                        </p:tav>
                                      </p:tavLst>
                                    </p:anim>
                                  </p:childTnLst>
                                </p:cTn>
                              </p:par>
                              <p:par>
                                <p:cTn id="88" presetID="2" presetClass="exit" presetSubtype="2" fill="hold" grpId="2" nodeType="withEffect">
                                  <p:stCondLst>
                                    <p:cond delay="0"/>
                                  </p:stCondLst>
                                  <p:childTnLst>
                                    <p:anim calcmode="lin" valueType="num">
                                      <p:cBhvr additive="base">
                                        <p:cTn id="89" dur="4500"/>
                                        <p:tgtEl>
                                          <p:spTgt spid="15"/>
                                        </p:tgtEl>
                                        <p:attrNameLst>
                                          <p:attrName>ppt_x</p:attrName>
                                        </p:attrNameLst>
                                      </p:cBhvr>
                                      <p:tavLst>
                                        <p:tav tm="0">
                                          <p:val>
                                            <p:strVal val="ppt_x"/>
                                          </p:val>
                                        </p:tav>
                                        <p:tav tm="100000">
                                          <p:val>
                                            <p:strVal val="1+ppt_w/2"/>
                                          </p:val>
                                        </p:tav>
                                      </p:tavLst>
                                    </p:anim>
                                    <p:anim calcmode="lin" valueType="num">
                                      <p:cBhvr additive="base">
                                        <p:cTn id="90" dur="4500"/>
                                        <p:tgtEl>
                                          <p:spTgt spid="15"/>
                                        </p:tgtEl>
                                        <p:attrNameLst>
                                          <p:attrName>ppt_y</p:attrName>
                                        </p:attrNameLst>
                                      </p:cBhvr>
                                      <p:tavLst>
                                        <p:tav tm="0">
                                          <p:val>
                                            <p:strVal val="ppt_y"/>
                                          </p:val>
                                        </p:tav>
                                        <p:tav tm="100000">
                                          <p:val>
                                            <p:strVal val="ppt_y"/>
                                          </p:val>
                                        </p:tav>
                                      </p:tavLst>
                                    </p:anim>
                                    <p:set>
                                      <p:cBhvr>
                                        <p:cTn id="91" dur="1" fill="hold">
                                          <p:stCondLst>
                                            <p:cond delay="4499"/>
                                          </p:stCondLst>
                                        </p:cTn>
                                        <p:tgtEl>
                                          <p:spTgt spid="15"/>
                                        </p:tgtEl>
                                        <p:attrNameLst>
                                          <p:attrName>style.visibility</p:attrName>
                                        </p:attrNameLst>
                                      </p:cBhvr>
                                      <p:to>
                                        <p:strVal val="hidden"/>
                                      </p:to>
                                    </p:set>
                                  </p:childTnLst>
                                </p:cTn>
                              </p:par>
                              <p:par>
                                <p:cTn id="92" presetID="3" presetClass="exit" presetSubtype="10" fill="hold" grpId="3" nodeType="withEffect">
                                  <p:stCondLst>
                                    <p:cond delay="0"/>
                                  </p:stCondLst>
                                  <p:childTnLst>
                                    <p:animEffect transition="out" filter="blinds(horizontal)">
                                      <p:cBhvr>
                                        <p:cTn id="93" dur="6000"/>
                                        <p:tgtEl>
                                          <p:spTgt spid="15"/>
                                        </p:tgtEl>
                                      </p:cBhvr>
                                    </p:animEffect>
                                    <p:set>
                                      <p:cBhvr>
                                        <p:cTn id="94" dur="1" fill="hold">
                                          <p:stCondLst>
                                            <p:cond delay="5999"/>
                                          </p:stCondLst>
                                        </p:cTn>
                                        <p:tgtEl>
                                          <p:spTgt spid="15"/>
                                        </p:tgtEl>
                                        <p:attrNameLst>
                                          <p:attrName>style.visibility</p:attrName>
                                        </p:attrNameLst>
                                      </p:cBhvr>
                                      <p:to>
                                        <p:strVal val="hidden"/>
                                      </p:to>
                                    </p:set>
                                  </p:childTnLst>
                                </p:cTn>
                              </p:par>
                              <p:par>
                                <p:cTn id="95" presetID="2" presetClass="entr" presetSubtype="1" fill="hold" grpId="0" nodeType="withEffect">
                                  <p:stCondLst>
                                    <p:cond delay="0"/>
                                  </p:stCondLst>
                                  <p:childTnLst>
                                    <p:set>
                                      <p:cBhvr>
                                        <p:cTn id="96" dur="1" fill="hold">
                                          <p:stCondLst>
                                            <p:cond delay="0"/>
                                          </p:stCondLst>
                                        </p:cTn>
                                        <p:tgtEl>
                                          <p:spTgt spid="14"/>
                                        </p:tgtEl>
                                        <p:attrNameLst>
                                          <p:attrName>style.visibility</p:attrName>
                                        </p:attrNameLst>
                                      </p:cBhvr>
                                      <p:to>
                                        <p:strVal val="visible"/>
                                      </p:to>
                                    </p:set>
                                    <p:anim calcmode="lin" valueType="num">
                                      <p:cBhvr additive="base">
                                        <p:cTn id="97" dur="4000" fill="hold"/>
                                        <p:tgtEl>
                                          <p:spTgt spid="14"/>
                                        </p:tgtEl>
                                        <p:attrNameLst>
                                          <p:attrName>ppt_x</p:attrName>
                                        </p:attrNameLst>
                                      </p:cBhvr>
                                      <p:tavLst>
                                        <p:tav tm="0">
                                          <p:val>
                                            <p:strVal val="#ppt_x"/>
                                          </p:val>
                                        </p:tav>
                                        <p:tav tm="100000">
                                          <p:val>
                                            <p:strVal val="#ppt_x"/>
                                          </p:val>
                                        </p:tav>
                                      </p:tavLst>
                                    </p:anim>
                                    <p:anim calcmode="lin" valueType="num">
                                      <p:cBhvr additive="base">
                                        <p:cTn id="98" dur="4000" fill="hold"/>
                                        <p:tgtEl>
                                          <p:spTgt spid="14"/>
                                        </p:tgtEl>
                                        <p:attrNameLst>
                                          <p:attrName>ppt_y</p:attrName>
                                        </p:attrNameLst>
                                      </p:cBhvr>
                                      <p:tavLst>
                                        <p:tav tm="0">
                                          <p:val>
                                            <p:strVal val="0-#ppt_h/2"/>
                                          </p:val>
                                        </p:tav>
                                        <p:tav tm="100000">
                                          <p:val>
                                            <p:strVal val="#ppt_y"/>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14"/>
                                        </p:tgtEl>
                                        <p:attrNameLst>
                                          <p:attrName>style.visibility</p:attrName>
                                        </p:attrNameLst>
                                      </p:cBhvr>
                                      <p:to>
                                        <p:strVal val="visible"/>
                                      </p:to>
                                    </p:set>
                                    <p:anim calcmode="lin" valueType="num">
                                      <p:cBhvr>
                                        <p:cTn id="101" dur="4000" fill="hold"/>
                                        <p:tgtEl>
                                          <p:spTgt spid="14"/>
                                        </p:tgtEl>
                                        <p:attrNameLst>
                                          <p:attrName>ppt_w</p:attrName>
                                        </p:attrNameLst>
                                      </p:cBhvr>
                                      <p:tavLst>
                                        <p:tav tm="0" fmla="#ppt_w*sin(2.5*pi*$)">
                                          <p:val>
                                            <p:fltVal val="0"/>
                                          </p:val>
                                        </p:tav>
                                        <p:tav tm="100000">
                                          <p:val>
                                            <p:fltVal val="1"/>
                                          </p:val>
                                        </p:tav>
                                      </p:tavLst>
                                    </p:anim>
                                    <p:anim calcmode="lin" valueType="num">
                                      <p:cBhvr>
                                        <p:cTn id="102" dur="4000" fill="hold"/>
                                        <p:tgtEl>
                                          <p:spTgt spid="14"/>
                                        </p:tgtEl>
                                        <p:attrNameLst>
                                          <p:attrName>ppt_h</p:attrName>
                                        </p:attrNameLst>
                                      </p:cBhvr>
                                      <p:tavLst>
                                        <p:tav tm="0">
                                          <p:val>
                                            <p:strVal val="#ppt_h"/>
                                          </p:val>
                                        </p:tav>
                                        <p:tav tm="100000">
                                          <p:val>
                                            <p:strVal val="#ppt_h"/>
                                          </p:val>
                                        </p:tav>
                                      </p:tavLst>
                                    </p:anim>
                                  </p:childTnLst>
                                </p:cTn>
                              </p:par>
                              <p:par>
                                <p:cTn id="103" presetID="2" presetClass="exit" presetSubtype="2" fill="hold" grpId="2" nodeType="withEffect">
                                  <p:stCondLst>
                                    <p:cond delay="0"/>
                                  </p:stCondLst>
                                  <p:childTnLst>
                                    <p:anim calcmode="lin" valueType="num">
                                      <p:cBhvr additive="base">
                                        <p:cTn id="104" dur="4500"/>
                                        <p:tgtEl>
                                          <p:spTgt spid="14"/>
                                        </p:tgtEl>
                                        <p:attrNameLst>
                                          <p:attrName>ppt_x</p:attrName>
                                        </p:attrNameLst>
                                      </p:cBhvr>
                                      <p:tavLst>
                                        <p:tav tm="0">
                                          <p:val>
                                            <p:strVal val="ppt_x"/>
                                          </p:val>
                                        </p:tav>
                                        <p:tav tm="100000">
                                          <p:val>
                                            <p:strVal val="1+ppt_w/2"/>
                                          </p:val>
                                        </p:tav>
                                      </p:tavLst>
                                    </p:anim>
                                    <p:anim calcmode="lin" valueType="num">
                                      <p:cBhvr additive="base">
                                        <p:cTn id="105" dur="4500"/>
                                        <p:tgtEl>
                                          <p:spTgt spid="14"/>
                                        </p:tgtEl>
                                        <p:attrNameLst>
                                          <p:attrName>ppt_y</p:attrName>
                                        </p:attrNameLst>
                                      </p:cBhvr>
                                      <p:tavLst>
                                        <p:tav tm="0">
                                          <p:val>
                                            <p:strVal val="ppt_y"/>
                                          </p:val>
                                        </p:tav>
                                        <p:tav tm="100000">
                                          <p:val>
                                            <p:strVal val="ppt_y"/>
                                          </p:val>
                                        </p:tav>
                                      </p:tavLst>
                                    </p:anim>
                                    <p:set>
                                      <p:cBhvr>
                                        <p:cTn id="106" dur="1" fill="hold">
                                          <p:stCondLst>
                                            <p:cond delay="4499"/>
                                          </p:stCondLst>
                                        </p:cTn>
                                        <p:tgtEl>
                                          <p:spTgt spid="14"/>
                                        </p:tgtEl>
                                        <p:attrNameLst>
                                          <p:attrName>style.visibility</p:attrName>
                                        </p:attrNameLst>
                                      </p:cBhvr>
                                      <p:to>
                                        <p:strVal val="hidden"/>
                                      </p:to>
                                    </p:set>
                                  </p:childTnLst>
                                </p:cTn>
                              </p:par>
                              <p:par>
                                <p:cTn id="107" presetID="3" presetClass="exit" presetSubtype="10" fill="hold" grpId="3" nodeType="withEffect">
                                  <p:stCondLst>
                                    <p:cond delay="0"/>
                                  </p:stCondLst>
                                  <p:childTnLst>
                                    <p:animEffect transition="out" filter="blinds(horizontal)">
                                      <p:cBhvr>
                                        <p:cTn id="108" dur="6000"/>
                                        <p:tgtEl>
                                          <p:spTgt spid="14"/>
                                        </p:tgtEl>
                                      </p:cBhvr>
                                    </p:animEffect>
                                    <p:set>
                                      <p:cBhvr>
                                        <p:cTn id="109" dur="1" fill="hold">
                                          <p:stCondLst>
                                            <p:cond delay="5999"/>
                                          </p:stCondLst>
                                        </p:cTn>
                                        <p:tgtEl>
                                          <p:spTgt spid="14"/>
                                        </p:tgtEl>
                                        <p:attrNameLst>
                                          <p:attrName>style.visibility</p:attrName>
                                        </p:attrNameLst>
                                      </p:cBhvr>
                                      <p:to>
                                        <p:strVal val="hidden"/>
                                      </p:to>
                                    </p:set>
                                  </p:childTnLst>
                                </p:cTn>
                              </p:par>
                              <p:par>
                                <p:cTn id="110" presetID="2" presetClass="entr" presetSubtype="1" fill="hold" grpId="0" nodeType="withEffect">
                                  <p:stCondLst>
                                    <p:cond delay="0"/>
                                  </p:stCondLst>
                                  <p:childTnLst>
                                    <p:set>
                                      <p:cBhvr>
                                        <p:cTn id="111" dur="1" fill="hold">
                                          <p:stCondLst>
                                            <p:cond delay="0"/>
                                          </p:stCondLst>
                                        </p:cTn>
                                        <p:tgtEl>
                                          <p:spTgt spid="13"/>
                                        </p:tgtEl>
                                        <p:attrNameLst>
                                          <p:attrName>style.visibility</p:attrName>
                                        </p:attrNameLst>
                                      </p:cBhvr>
                                      <p:to>
                                        <p:strVal val="visible"/>
                                      </p:to>
                                    </p:set>
                                    <p:anim calcmode="lin" valueType="num">
                                      <p:cBhvr additive="base">
                                        <p:cTn id="112" dur="4000" fill="hold"/>
                                        <p:tgtEl>
                                          <p:spTgt spid="13"/>
                                        </p:tgtEl>
                                        <p:attrNameLst>
                                          <p:attrName>ppt_x</p:attrName>
                                        </p:attrNameLst>
                                      </p:cBhvr>
                                      <p:tavLst>
                                        <p:tav tm="0">
                                          <p:val>
                                            <p:strVal val="#ppt_x"/>
                                          </p:val>
                                        </p:tav>
                                        <p:tav tm="100000">
                                          <p:val>
                                            <p:strVal val="#ppt_x"/>
                                          </p:val>
                                        </p:tav>
                                      </p:tavLst>
                                    </p:anim>
                                    <p:anim calcmode="lin" valueType="num">
                                      <p:cBhvr additive="base">
                                        <p:cTn id="113" dur="4000" fill="hold"/>
                                        <p:tgtEl>
                                          <p:spTgt spid="13"/>
                                        </p:tgtEl>
                                        <p:attrNameLst>
                                          <p:attrName>ppt_y</p:attrName>
                                        </p:attrNameLst>
                                      </p:cBhvr>
                                      <p:tavLst>
                                        <p:tav tm="0">
                                          <p:val>
                                            <p:strVal val="0-#ppt_h/2"/>
                                          </p:val>
                                        </p:tav>
                                        <p:tav tm="100000">
                                          <p:val>
                                            <p:strVal val="#ppt_y"/>
                                          </p:val>
                                        </p:tav>
                                      </p:tavLst>
                                    </p:anim>
                                  </p:childTnLst>
                                </p:cTn>
                              </p:par>
                              <p:par>
                                <p:cTn id="114" presetID="19" presetClass="entr" presetSubtype="10" fill="hold" grpId="1" nodeType="withEffect">
                                  <p:stCondLst>
                                    <p:cond delay="0"/>
                                  </p:stCondLst>
                                  <p:childTnLst>
                                    <p:set>
                                      <p:cBhvr>
                                        <p:cTn id="115" dur="1" fill="hold">
                                          <p:stCondLst>
                                            <p:cond delay="0"/>
                                          </p:stCondLst>
                                        </p:cTn>
                                        <p:tgtEl>
                                          <p:spTgt spid="13"/>
                                        </p:tgtEl>
                                        <p:attrNameLst>
                                          <p:attrName>style.visibility</p:attrName>
                                        </p:attrNameLst>
                                      </p:cBhvr>
                                      <p:to>
                                        <p:strVal val="visible"/>
                                      </p:to>
                                    </p:set>
                                    <p:anim calcmode="lin" valueType="num">
                                      <p:cBhvr>
                                        <p:cTn id="116" dur="4000" fill="hold"/>
                                        <p:tgtEl>
                                          <p:spTgt spid="13"/>
                                        </p:tgtEl>
                                        <p:attrNameLst>
                                          <p:attrName>ppt_w</p:attrName>
                                        </p:attrNameLst>
                                      </p:cBhvr>
                                      <p:tavLst>
                                        <p:tav tm="0" fmla="#ppt_w*sin(2.5*pi*$)">
                                          <p:val>
                                            <p:fltVal val="0"/>
                                          </p:val>
                                        </p:tav>
                                        <p:tav tm="100000">
                                          <p:val>
                                            <p:fltVal val="1"/>
                                          </p:val>
                                        </p:tav>
                                      </p:tavLst>
                                    </p:anim>
                                    <p:anim calcmode="lin" valueType="num">
                                      <p:cBhvr>
                                        <p:cTn id="117" dur="4000" fill="hold"/>
                                        <p:tgtEl>
                                          <p:spTgt spid="13"/>
                                        </p:tgtEl>
                                        <p:attrNameLst>
                                          <p:attrName>ppt_h</p:attrName>
                                        </p:attrNameLst>
                                      </p:cBhvr>
                                      <p:tavLst>
                                        <p:tav tm="0">
                                          <p:val>
                                            <p:strVal val="#ppt_h"/>
                                          </p:val>
                                        </p:tav>
                                        <p:tav tm="100000">
                                          <p:val>
                                            <p:strVal val="#ppt_h"/>
                                          </p:val>
                                        </p:tav>
                                      </p:tavLst>
                                    </p:anim>
                                  </p:childTnLst>
                                </p:cTn>
                              </p:par>
                              <p:par>
                                <p:cTn id="118" presetID="2" presetClass="exit" presetSubtype="2" fill="hold" grpId="2" nodeType="withEffect">
                                  <p:stCondLst>
                                    <p:cond delay="0"/>
                                  </p:stCondLst>
                                  <p:childTnLst>
                                    <p:anim calcmode="lin" valueType="num">
                                      <p:cBhvr additive="base">
                                        <p:cTn id="119" dur="4500"/>
                                        <p:tgtEl>
                                          <p:spTgt spid="13"/>
                                        </p:tgtEl>
                                        <p:attrNameLst>
                                          <p:attrName>ppt_x</p:attrName>
                                        </p:attrNameLst>
                                      </p:cBhvr>
                                      <p:tavLst>
                                        <p:tav tm="0">
                                          <p:val>
                                            <p:strVal val="ppt_x"/>
                                          </p:val>
                                        </p:tav>
                                        <p:tav tm="100000">
                                          <p:val>
                                            <p:strVal val="1+ppt_w/2"/>
                                          </p:val>
                                        </p:tav>
                                      </p:tavLst>
                                    </p:anim>
                                    <p:anim calcmode="lin" valueType="num">
                                      <p:cBhvr additive="base">
                                        <p:cTn id="120" dur="4500"/>
                                        <p:tgtEl>
                                          <p:spTgt spid="13"/>
                                        </p:tgtEl>
                                        <p:attrNameLst>
                                          <p:attrName>ppt_y</p:attrName>
                                        </p:attrNameLst>
                                      </p:cBhvr>
                                      <p:tavLst>
                                        <p:tav tm="0">
                                          <p:val>
                                            <p:strVal val="ppt_y"/>
                                          </p:val>
                                        </p:tav>
                                        <p:tav tm="100000">
                                          <p:val>
                                            <p:strVal val="ppt_y"/>
                                          </p:val>
                                        </p:tav>
                                      </p:tavLst>
                                    </p:anim>
                                    <p:set>
                                      <p:cBhvr>
                                        <p:cTn id="121" dur="1" fill="hold">
                                          <p:stCondLst>
                                            <p:cond delay="4499"/>
                                          </p:stCondLst>
                                        </p:cTn>
                                        <p:tgtEl>
                                          <p:spTgt spid="13"/>
                                        </p:tgtEl>
                                        <p:attrNameLst>
                                          <p:attrName>style.visibility</p:attrName>
                                        </p:attrNameLst>
                                      </p:cBhvr>
                                      <p:to>
                                        <p:strVal val="hidden"/>
                                      </p:to>
                                    </p:set>
                                  </p:childTnLst>
                                </p:cTn>
                              </p:par>
                              <p:par>
                                <p:cTn id="122" presetID="3" presetClass="exit" presetSubtype="10" fill="hold" grpId="3" nodeType="withEffect">
                                  <p:stCondLst>
                                    <p:cond delay="0"/>
                                  </p:stCondLst>
                                  <p:childTnLst>
                                    <p:animEffect transition="out" filter="blinds(horizontal)">
                                      <p:cBhvr>
                                        <p:cTn id="123" dur="6000"/>
                                        <p:tgtEl>
                                          <p:spTgt spid="13"/>
                                        </p:tgtEl>
                                      </p:cBhvr>
                                    </p:animEffect>
                                    <p:set>
                                      <p:cBhvr>
                                        <p:cTn id="124" dur="1" fill="hold">
                                          <p:stCondLst>
                                            <p:cond delay="5999"/>
                                          </p:stCondLst>
                                        </p:cTn>
                                        <p:tgtEl>
                                          <p:spTgt spid="13"/>
                                        </p:tgtEl>
                                        <p:attrNameLst>
                                          <p:attrName>style.visibility</p:attrName>
                                        </p:attrNameLst>
                                      </p:cBhvr>
                                      <p:to>
                                        <p:strVal val="hidden"/>
                                      </p:to>
                                    </p:set>
                                  </p:childTnLst>
                                </p:cTn>
                              </p:par>
                              <p:par>
                                <p:cTn id="125" presetID="2" presetClass="entr" presetSubtype="1" fill="hold" grpId="0" nodeType="withEffect">
                                  <p:stCondLst>
                                    <p:cond delay="0"/>
                                  </p:stCondLst>
                                  <p:childTnLst>
                                    <p:set>
                                      <p:cBhvr>
                                        <p:cTn id="126" dur="1" fill="hold">
                                          <p:stCondLst>
                                            <p:cond delay="0"/>
                                          </p:stCondLst>
                                        </p:cTn>
                                        <p:tgtEl>
                                          <p:spTgt spid="12"/>
                                        </p:tgtEl>
                                        <p:attrNameLst>
                                          <p:attrName>style.visibility</p:attrName>
                                        </p:attrNameLst>
                                      </p:cBhvr>
                                      <p:to>
                                        <p:strVal val="visible"/>
                                      </p:to>
                                    </p:set>
                                    <p:anim calcmode="lin" valueType="num">
                                      <p:cBhvr additive="base">
                                        <p:cTn id="127" dur="4000" fill="hold"/>
                                        <p:tgtEl>
                                          <p:spTgt spid="12"/>
                                        </p:tgtEl>
                                        <p:attrNameLst>
                                          <p:attrName>ppt_x</p:attrName>
                                        </p:attrNameLst>
                                      </p:cBhvr>
                                      <p:tavLst>
                                        <p:tav tm="0">
                                          <p:val>
                                            <p:strVal val="#ppt_x"/>
                                          </p:val>
                                        </p:tav>
                                        <p:tav tm="100000">
                                          <p:val>
                                            <p:strVal val="#ppt_x"/>
                                          </p:val>
                                        </p:tav>
                                      </p:tavLst>
                                    </p:anim>
                                    <p:anim calcmode="lin" valueType="num">
                                      <p:cBhvr additive="base">
                                        <p:cTn id="128" dur="4000" fill="hold"/>
                                        <p:tgtEl>
                                          <p:spTgt spid="12"/>
                                        </p:tgtEl>
                                        <p:attrNameLst>
                                          <p:attrName>ppt_y</p:attrName>
                                        </p:attrNameLst>
                                      </p:cBhvr>
                                      <p:tavLst>
                                        <p:tav tm="0">
                                          <p:val>
                                            <p:strVal val="0-#ppt_h/2"/>
                                          </p:val>
                                        </p:tav>
                                        <p:tav tm="100000">
                                          <p:val>
                                            <p:strVal val="#ppt_y"/>
                                          </p:val>
                                        </p:tav>
                                      </p:tavLst>
                                    </p:anim>
                                  </p:childTnLst>
                                </p:cTn>
                              </p:par>
                              <p:par>
                                <p:cTn id="129" presetID="19" presetClass="entr" presetSubtype="10" fill="hold" grpId="1" nodeType="withEffect">
                                  <p:stCondLst>
                                    <p:cond delay="0"/>
                                  </p:stCondLst>
                                  <p:childTnLst>
                                    <p:set>
                                      <p:cBhvr>
                                        <p:cTn id="130" dur="1" fill="hold">
                                          <p:stCondLst>
                                            <p:cond delay="0"/>
                                          </p:stCondLst>
                                        </p:cTn>
                                        <p:tgtEl>
                                          <p:spTgt spid="12"/>
                                        </p:tgtEl>
                                        <p:attrNameLst>
                                          <p:attrName>style.visibility</p:attrName>
                                        </p:attrNameLst>
                                      </p:cBhvr>
                                      <p:to>
                                        <p:strVal val="visible"/>
                                      </p:to>
                                    </p:set>
                                    <p:anim calcmode="lin" valueType="num">
                                      <p:cBhvr>
                                        <p:cTn id="131" dur="4000" fill="hold"/>
                                        <p:tgtEl>
                                          <p:spTgt spid="12"/>
                                        </p:tgtEl>
                                        <p:attrNameLst>
                                          <p:attrName>ppt_w</p:attrName>
                                        </p:attrNameLst>
                                      </p:cBhvr>
                                      <p:tavLst>
                                        <p:tav tm="0" fmla="#ppt_w*sin(2.5*pi*$)">
                                          <p:val>
                                            <p:fltVal val="0"/>
                                          </p:val>
                                        </p:tav>
                                        <p:tav tm="100000">
                                          <p:val>
                                            <p:fltVal val="1"/>
                                          </p:val>
                                        </p:tav>
                                      </p:tavLst>
                                    </p:anim>
                                    <p:anim calcmode="lin" valueType="num">
                                      <p:cBhvr>
                                        <p:cTn id="132" dur="4000" fill="hold"/>
                                        <p:tgtEl>
                                          <p:spTgt spid="12"/>
                                        </p:tgtEl>
                                        <p:attrNameLst>
                                          <p:attrName>ppt_h</p:attrName>
                                        </p:attrNameLst>
                                      </p:cBhvr>
                                      <p:tavLst>
                                        <p:tav tm="0">
                                          <p:val>
                                            <p:strVal val="#ppt_h"/>
                                          </p:val>
                                        </p:tav>
                                        <p:tav tm="100000">
                                          <p:val>
                                            <p:strVal val="#ppt_h"/>
                                          </p:val>
                                        </p:tav>
                                      </p:tavLst>
                                    </p:anim>
                                  </p:childTnLst>
                                </p:cTn>
                              </p:par>
                              <p:par>
                                <p:cTn id="133" presetID="2" presetClass="exit" presetSubtype="2" fill="hold" grpId="2" nodeType="withEffect">
                                  <p:stCondLst>
                                    <p:cond delay="0"/>
                                  </p:stCondLst>
                                  <p:childTnLst>
                                    <p:anim calcmode="lin" valueType="num">
                                      <p:cBhvr additive="base">
                                        <p:cTn id="134" dur="4500"/>
                                        <p:tgtEl>
                                          <p:spTgt spid="12"/>
                                        </p:tgtEl>
                                        <p:attrNameLst>
                                          <p:attrName>ppt_x</p:attrName>
                                        </p:attrNameLst>
                                      </p:cBhvr>
                                      <p:tavLst>
                                        <p:tav tm="0">
                                          <p:val>
                                            <p:strVal val="ppt_x"/>
                                          </p:val>
                                        </p:tav>
                                        <p:tav tm="100000">
                                          <p:val>
                                            <p:strVal val="1+ppt_w/2"/>
                                          </p:val>
                                        </p:tav>
                                      </p:tavLst>
                                    </p:anim>
                                    <p:anim calcmode="lin" valueType="num">
                                      <p:cBhvr additive="base">
                                        <p:cTn id="135" dur="4500"/>
                                        <p:tgtEl>
                                          <p:spTgt spid="12"/>
                                        </p:tgtEl>
                                        <p:attrNameLst>
                                          <p:attrName>ppt_y</p:attrName>
                                        </p:attrNameLst>
                                      </p:cBhvr>
                                      <p:tavLst>
                                        <p:tav tm="0">
                                          <p:val>
                                            <p:strVal val="ppt_y"/>
                                          </p:val>
                                        </p:tav>
                                        <p:tav tm="100000">
                                          <p:val>
                                            <p:strVal val="ppt_y"/>
                                          </p:val>
                                        </p:tav>
                                      </p:tavLst>
                                    </p:anim>
                                    <p:set>
                                      <p:cBhvr>
                                        <p:cTn id="136" dur="1" fill="hold">
                                          <p:stCondLst>
                                            <p:cond delay="4499"/>
                                          </p:stCondLst>
                                        </p:cTn>
                                        <p:tgtEl>
                                          <p:spTgt spid="12"/>
                                        </p:tgtEl>
                                        <p:attrNameLst>
                                          <p:attrName>style.visibility</p:attrName>
                                        </p:attrNameLst>
                                      </p:cBhvr>
                                      <p:to>
                                        <p:strVal val="hidden"/>
                                      </p:to>
                                    </p:set>
                                  </p:childTnLst>
                                </p:cTn>
                              </p:par>
                              <p:par>
                                <p:cTn id="137" presetID="3" presetClass="exit" presetSubtype="10" fill="hold" grpId="3" nodeType="withEffect">
                                  <p:stCondLst>
                                    <p:cond delay="0"/>
                                  </p:stCondLst>
                                  <p:childTnLst>
                                    <p:animEffect transition="out" filter="blinds(horizontal)">
                                      <p:cBhvr>
                                        <p:cTn id="138" dur="6000"/>
                                        <p:tgtEl>
                                          <p:spTgt spid="12"/>
                                        </p:tgtEl>
                                      </p:cBhvr>
                                    </p:animEffect>
                                    <p:set>
                                      <p:cBhvr>
                                        <p:cTn id="139" dur="1" fill="hold">
                                          <p:stCondLst>
                                            <p:cond delay="5999"/>
                                          </p:stCondLst>
                                        </p:cTn>
                                        <p:tgtEl>
                                          <p:spTgt spid="12"/>
                                        </p:tgtEl>
                                        <p:attrNameLst>
                                          <p:attrName>style.visibility</p:attrName>
                                        </p:attrNameLst>
                                      </p:cBhvr>
                                      <p:to>
                                        <p:strVal val="hidden"/>
                                      </p:to>
                                    </p:set>
                                  </p:childTnLst>
                                </p:cTn>
                              </p:par>
                              <p:par>
                                <p:cTn id="140" presetID="2" presetClass="entr" presetSubtype="1" fill="hold" grpId="0" nodeType="withEffect">
                                  <p:stCondLst>
                                    <p:cond delay="0"/>
                                  </p:stCondLst>
                                  <p:childTnLst>
                                    <p:set>
                                      <p:cBhvr>
                                        <p:cTn id="141" dur="1" fill="hold">
                                          <p:stCondLst>
                                            <p:cond delay="0"/>
                                          </p:stCondLst>
                                        </p:cTn>
                                        <p:tgtEl>
                                          <p:spTgt spid="11"/>
                                        </p:tgtEl>
                                        <p:attrNameLst>
                                          <p:attrName>style.visibility</p:attrName>
                                        </p:attrNameLst>
                                      </p:cBhvr>
                                      <p:to>
                                        <p:strVal val="visible"/>
                                      </p:to>
                                    </p:set>
                                    <p:anim calcmode="lin" valueType="num">
                                      <p:cBhvr additive="base">
                                        <p:cTn id="142" dur="4000" fill="hold"/>
                                        <p:tgtEl>
                                          <p:spTgt spid="11"/>
                                        </p:tgtEl>
                                        <p:attrNameLst>
                                          <p:attrName>ppt_x</p:attrName>
                                        </p:attrNameLst>
                                      </p:cBhvr>
                                      <p:tavLst>
                                        <p:tav tm="0">
                                          <p:val>
                                            <p:strVal val="#ppt_x"/>
                                          </p:val>
                                        </p:tav>
                                        <p:tav tm="100000">
                                          <p:val>
                                            <p:strVal val="#ppt_x"/>
                                          </p:val>
                                        </p:tav>
                                      </p:tavLst>
                                    </p:anim>
                                    <p:anim calcmode="lin" valueType="num">
                                      <p:cBhvr additive="base">
                                        <p:cTn id="143" dur="4000" fill="hold"/>
                                        <p:tgtEl>
                                          <p:spTgt spid="11"/>
                                        </p:tgtEl>
                                        <p:attrNameLst>
                                          <p:attrName>ppt_y</p:attrName>
                                        </p:attrNameLst>
                                      </p:cBhvr>
                                      <p:tavLst>
                                        <p:tav tm="0">
                                          <p:val>
                                            <p:strVal val="0-#ppt_h/2"/>
                                          </p:val>
                                        </p:tav>
                                        <p:tav tm="100000">
                                          <p:val>
                                            <p:strVal val="#ppt_y"/>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11"/>
                                        </p:tgtEl>
                                        <p:attrNameLst>
                                          <p:attrName>style.visibility</p:attrName>
                                        </p:attrNameLst>
                                      </p:cBhvr>
                                      <p:to>
                                        <p:strVal val="visible"/>
                                      </p:to>
                                    </p:set>
                                    <p:anim calcmode="lin" valueType="num">
                                      <p:cBhvr>
                                        <p:cTn id="146" dur="4000" fill="hold"/>
                                        <p:tgtEl>
                                          <p:spTgt spid="11"/>
                                        </p:tgtEl>
                                        <p:attrNameLst>
                                          <p:attrName>ppt_w</p:attrName>
                                        </p:attrNameLst>
                                      </p:cBhvr>
                                      <p:tavLst>
                                        <p:tav tm="0" fmla="#ppt_w*sin(2.5*pi*$)">
                                          <p:val>
                                            <p:fltVal val="0"/>
                                          </p:val>
                                        </p:tav>
                                        <p:tav tm="100000">
                                          <p:val>
                                            <p:fltVal val="1"/>
                                          </p:val>
                                        </p:tav>
                                      </p:tavLst>
                                    </p:anim>
                                    <p:anim calcmode="lin" valueType="num">
                                      <p:cBhvr>
                                        <p:cTn id="147" dur="4000" fill="hold"/>
                                        <p:tgtEl>
                                          <p:spTgt spid="11"/>
                                        </p:tgtEl>
                                        <p:attrNameLst>
                                          <p:attrName>ppt_h</p:attrName>
                                        </p:attrNameLst>
                                      </p:cBhvr>
                                      <p:tavLst>
                                        <p:tav tm="0">
                                          <p:val>
                                            <p:strVal val="#ppt_h"/>
                                          </p:val>
                                        </p:tav>
                                        <p:tav tm="100000">
                                          <p:val>
                                            <p:strVal val="#ppt_h"/>
                                          </p:val>
                                        </p:tav>
                                      </p:tavLst>
                                    </p:anim>
                                  </p:childTnLst>
                                </p:cTn>
                              </p:par>
                              <p:par>
                                <p:cTn id="148" presetID="2" presetClass="exit" presetSubtype="2" fill="hold" grpId="2" nodeType="withEffect">
                                  <p:stCondLst>
                                    <p:cond delay="0"/>
                                  </p:stCondLst>
                                  <p:childTnLst>
                                    <p:anim calcmode="lin" valueType="num">
                                      <p:cBhvr additive="base">
                                        <p:cTn id="149" dur="4500"/>
                                        <p:tgtEl>
                                          <p:spTgt spid="11"/>
                                        </p:tgtEl>
                                        <p:attrNameLst>
                                          <p:attrName>ppt_x</p:attrName>
                                        </p:attrNameLst>
                                      </p:cBhvr>
                                      <p:tavLst>
                                        <p:tav tm="0">
                                          <p:val>
                                            <p:strVal val="ppt_x"/>
                                          </p:val>
                                        </p:tav>
                                        <p:tav tm="100000">
                                          <p:val>
                                            <p:strVal val="1+ppt_w/2"/>
                                          </p:val>
                                        </p:tav>
                                      </p:tavLst>
                                    </p:anim>
                                    <p:anim calcmode="lin" valueType="num">
                                      <p:cBhvr additive="base">
                                        <p:cTn id="150" dur="4500"/>
                                        <p:tgtEl>
                                          <p:spTgt spid="11"/>
                                        </p:tgtEl>
                                        <p:attrNameLst>
                                          <p:attrName>ppt_y</p:attrName>
                                        </p:attrNameLst>
                                      </p:cBhvr>
                                      <p:tavLst>
                                        <p:tav tm="0">
                                          <p:val>
                                            <p:strVal val="ppt_y"/>
                                          </p:val>
                                        </p:tav>
                                        <p:tav tm="100000">
                                          <p:val>
                                            <p:strVal val="ppt_y"/>
                                          </p:val>
                                        </p:tav>
                                      </p:tavLst>
                                    </p:anim>
                                    <p:set>
                                      <p:cBhvr>
                                        <p:cTn id="151" dur="1" fill="hold">
                                          <p:stCondLst>
                                            <p:cond delay="4499"/>
                                          </p:stCondLst>
                                        </p:cTn>
                                        <p:tgtEl>
                                          <p:spTgt spid="11"/>
                                        </p:tgtEl>
                                        <p:attrNameLst>
                                          <p:attrName>style.visibility</p:attrName>
                                        </p:attrNameLst>
                                      </p:cBhvr>
                                      <p:to>
                                        <p:strVal val="hidden"/>
                                      </p:to>
                                    </p:set>
                                  </p:childTnLst>
                                </p:cTn>
                              </p:par>
                              <p:par>
                                <p:cTn id="152" presetID="3" presetClass="exit" presetSubtype="10" fill="hold" grpId="3" nodeType="withEffect">
                                  <p:stCondLst>
                                    <p:cond delay="0"/>
                                  </p:stCondLst>
                                  <p:childTnLst>
                                    <p:animEffect transition="out" filter="blinds(horizontal)">
                                      <p:cBhvr>
                                        <p:cTn id="153" dur="6000"/>
                                        <p:tgtEl>
                                          <p:spTgt spid="11"/>
                                        </p:tgtEl>
                                      </p:cBhvr>
                                    </p:animEffect>
                                    <p:set>
                                      <p:cBhvr>
                                        <p:cTn id="154" dur="1" fill="hold">
                                          <p:stCondLst>
                                            <p:cond delay="5999"/>
                                          </p:stCondLst>
                                        </p:cTn>
                                        <p:tgtEl>
                                          <p:spTgt spid="11"/>
                                        </p:tgtEl>
                                        <p:attrNameLst>
                                          <p:attrName>style.visibility</p:attrName>
                                        </p:attrNameLst>
                                      </p:cBhvr>
                                      <p:to>
                                        <p:strVal val="hidden"/>
                                      </p:to>
                                    </p:set>
                                  </p:childTnLst>
                                </p:cTn>
                              </p:par>
                              <p:par>
                                <p:cTn id="155" presetID="2" presetClass="entr" presetSubtype="1" fill="hold" grpId="0" nodeType="withEffect">
                                  <p:stCondLst>
                                    <p:cond delay="0"/>
                                  </p:stCondLst>
                                  <p:childTnLst>
                                    <p:set>
                                      <p:cBhvr>
                                        <p:cTn id="156" dur="1" fill="hold">
                                          <p:stCondLst>
                                            <p:cond delay="0"/>
                                          </p:stCondLst>
                                        </p:cTn>
                                        <p:tgtEl>
                                          <p:spTgt spid="10"/>
                                        </p:tgtEl>
                                        <p:attrNameLst>
                                          <p:attrName>style.visibility</p:attrName>
                                        </p:attrNameLst>
                                      </p:cBhvr>
                                      <p:to>
                                        <p:strVal val="visible"/>
                                      </p:to>
                                    </p:set>
                                    <p:anim calcmode="lin" valueType="num">
                                      <p:cBhvr additive="base">
                                        <p:cTn id="157" dur="4000" fill="hold"/>
                                        <p:tgtEl>
                                          <p:spTgt spid="10"/>
                                        </p:tgtEl>
                                        <p:attrNameLst>
                                          <p:attrName>ppt_x</p:attrName>
                                        </p:attrNameLst>
                                      </p:cBhvr>
                                      <p:tavLst>
                                        <p:tav tm="0">
                                          <p:val>
                                            <p:strVal val="#ppt_x"/>
                                          </p:val>
                                        </p:tav>
                                        <p:tav tm="100000">
                                          <p:val>
                                            <p:strVal val="#ppt_x"/>
                                          </p:val>
                                        </p:tav>
                                      </p:tavLst>
                                    </p:anim>
                                    <p:anim calcmode="lin" valueType="num">
                                      <p:cBhvr additive="base">
                                        <p:cTn id="158" dur="4000" fill="hold"/>
                                        <p:tgtEl>
                                          <p:spTgt spid="10"/>
                                        </p:tgtEl>
                                        <p:attrNameLst>
                                          <p:attrName>ppt_y</p:attrName>
                                        </p:attrNameLst>
                                      </p:cBhvr>
                                      <p:tavLst>
                                        <p:tav tm="0">
                                          <p:val>
                                            <p:strVal val="0-#ppt_h/2"/>
                                          </p:val>
                                        </p:tav>
                                        <p:tav tm="100000">
                                          <p:val>
                                            <p:strVal val="#ppt_y"/>
                                          </p:val>
                                        </p:tav>
                                      </p:tavLst>
                                    </p:anim>
                                  </p:childTnLst>
                                </p:cTn>
                              </p:par>
                              <p:par>
                                <p:cTn id="159" presetID="19" presetClass="entr" presetSubtype="10" fill="hold" grpId="1" nodeType="withEffect">
                                  <p:stCondLst>
                                    <p:cond delay="0"/>
                                  </p:stCondLst>
                                  <p:childTnLst>
                                    <p:set>
                                      <p:cBhvr>
                                        <p:cTn id="160" dur="1" fill="hold">
                                          <p:stCondLst>
                                            <p:cond delay="0"/>
                                          </p:stCondLst>
                                        </p:cTn>
                                        <p:tgtEl>
                                          <p:spTgt spid="10"/>
                                        </p:tgtEl>
                                        <p:attrNameLst>
                                          <p:attrName>style.visibility</p:attrName>
                                        </p:attrNameLst>
                                      </p:cBhvr>
                                      <p:to>
                                        <p:strVal val="visible"/>
                                      </p:to>
                                    </p:set>
                                    <p:anim calcmode="lin" valueType="num">
                                      <p:cBhvr>
                                        <p:cTn id="161" dur="4000" fill="hold"/>
                                        <p:tgtEl>
                                          <p:spTgt spid="10"/>
                                        </p:tgtEl>
                                        <p:attrNameLst>
                                          <p:attrName>ppt_w</p:attrName>
                                        </p:attrNameLst>
                                      </p:cBhvr>
                                      <p:tavLst>
                                        <p:tav tm="0" fmla="#ppt_w*sin(2.5*pi*$)">
                                          <p:val>
                                            <p:fltVal val="0"/>
                                          </p:val>
                                        </p:tav>
                                        <p:tav tm="100000">
                                          <p:val>
                                            <p:fltVal val="1"/>
                                          </p:val>
                                        </p:tav>
                                      </p:tavLst>
                                    </p:anim>
                                    <p:anim calcmode="lin" valueType="num">
                                      <p:cBhvr>
                                        <p:cTn id="162" dur="4000" fill="hold"/>
                                        <p:tgtEl>
                                          <p:spTgt spid="10"/>
                                        </p:tgtEl>
                                        <p:attrNameLst>
                                          <p:attrName>ppt_h</p:attrName>
                                        </p:attrNameLst>
                                      </p:cBhvr>
                                      <p:tavLst>
                                        <p:tav tm="0">
                                          <p:val>
                                            <p:strVal val="#ppt_h"/>
                                          </p:val>
                                        </p:tav>
                                        <p:tav tm="100000">
                                          <p:val>
                                            <p:strVal val="#ppt_h"/>
                                          </p:val>
                                        </p:tav>
                                      </p:tavLst>
                                    </p:anim>
                                  </p:childTnLst>
                                </p:cTn>
                              </p:par>
                              <p:par>
                                <p:cTn id="163" presetID="2" presetClass="exit" presetSubtype="2" fill="hold" grpId="2" nodeType="withEffect">
                                  <p:stCondLst>
                                    <p:cond delay="0"/>
                                  </p:stCondLst>
                                  <p:childTnLst>
                                    <p:anim calcmode="lin" valueType="num">
                                      <p:cBhvr additive="base">
                                        <p:cTn id="164" dur="4500"/>
                                        <p:tgtEl>
                                          <p:spTgt spid="10"/>
                                        </p:tgtEl>
                                        <p:attrNameLst>
                                          <p:attrName>ppt_x</p:attrName>
                                        </p:attrNameLst>
                                      </p:cBhvr>
                                      <p:tavLst>
                                        <p:tav tm="0">
                                          <p:val>
                                            <p:strVal val="ppt_x"/>
                                          </p:val>
                                        </p:tav>
                                        <p:tav tm="100000">
                                          <p:val>
                                            <p:strVal val="1+ppt_w/2"/>
                                          </p:val>
                                        </p:tav>
                                      </p:tavLst>
                                    </p:anim>
                                    <p:anim calcmode="lin" valueType="num">
                                      <p:cBhvr additive="base">
                                        <p:cTn id="165" dur="4500"/>
                                        <p:tgtEl>
                                          <p:spTgt spid="10"/>
                                        </p:tgtEl>
                                        <p:attrNameLst>
                                          <p:attrName>ppt_y</p:attrName>
                                        </p:attrNameLst>
                                      </p:cBhvr>
                                      <p:tavLst>
                                        <p:tav tm="0">
                                          <p:val>
                                            <p:strVal val="ppt_y"/>
                                          </p:val>
                                        </p:tav>
                                        <p:tav tm="100000">
                                          <p:val>
                                            <p:strVal val="ppt_y"/>
                                          </p:val>
                                        </p:tav>
                                      </p:tavLst>
                                    </p:anim>
                                    <p:set>
                                      <p:cBhvr>
                                        <p:cTn id="166" dur="1" fill="hold">
                                          <p:stCondLst>
                                            <p:cond delay="4499"/>
                                          </p:stCondLst>
                                        </p:cTn>
                                        <p:tgtEl>
                                          <p:spTgt spid="10"/>
                                        </p:tgtEl>
                                        <p:attrNameLst>
                                          <p:attrName>style.visibility</p:attrName>
                                        </p:attrNameLst>
                                      </p:cBhvr>
                                      <p:to>
                                        <p:strVal val="hidden"/>
                                      </p:to>
                                    </p:set>
                                  </p:childTnLst>
                                </p:cTn>
                              </p:par>
                              <p:par>
                                <p:cTn id="167" presetID="3" presetClass="exit" presetSubtype="10" fill="hold" grpId="3" nodeType="withEffect">
                                  <p:stCondLst>
                                    <p:cond delay="0"/>
                                  </p:stCondLst>
                                  <p:childTnLst>
                                    <p:animEffect transition="out" filter="blinds(horizontal)">
                                      <p:cBhvr>
                                        <p:cTn id="168" dur="6000"/>
                                        <p:tgtEl>
                                          <p:spTgt spid="10"/>
                                        </p:tgtEl>
                                      </p:cBhvr>
                                    </p:animEffect>
                                    <p:set>
                                      <p:cBhvr>
                                        <p:cTn id="169" dur="1" fill="hold">
                                          <p:stCondLst>
                                            <p:cond delay="5999"/>
                                          </p:stCondLst>
                                        </p:cTn>
                                        <p:tgtEl>
                                          <p:spTgt spid="10"/>
                                        </p:tgtEl>
                                        <p:attrNameLst>
                                          <p:attrName>style.visibility</p:attrName>
                                        </p:attrNameLst>
                                      </p:cBhvr>
                                      <p:to>
                                        <p:strVal val="hidden"/>
                                      </p:to>
                                    </p:set>
                                  </p:childTnLst>
                                </p:cTn>
                              </p:par>
                              <p:par>
                                <p:cTn id="170" presetID="2" presetClass="entr" presetSubtype="1" fill="hold" grpId="0" nodeType="withEffect">
                                  <p:stCondLst>
                                    <p:cond delay="0"/>
                                  </p:stCondLst>
                                  <p:childTnLst>
                                    <p:set>
                                      <p:cBhvr>
                                        <p:cTn id="171" dur="1" fill="hold">
                                          <p:stCondLst>
                                            <p:cond delay="0"/>
                                          </p:stCondLst>
                                        </p:cTn>
                                        <p:tgtEl>
                                          <p:spTgt spid="9"/>
                                        </p:tgtEl>
                                        <p:attrNameLst>
                                          <p:attrName>style.visibility</p:attrName>
                                        </p:attrNameLst>
                                      </p:cBhvr>
                                      <p:to>
                                        <p:strVal val="visible"/>
                                      </p:to>
                                    </p:set>
                                    <p:anim calcmode="lin" valueType="num">
                                      <p:cBhvr additive="base">
                                        <p:cTn id="172" dur="4000" fill="hold"/>
                                        <p:tgtEl>
                                          <p:spTgt spid="9"/>
                                        </p:tgtEl>
                                        <p:attrNameLst>
                                          <p:attrName>ppt_x</p:attrName>
                                        </p:attrNameLst>
                                      </p:cBhvr>
                                      <p:tavLst>
                                        <p:tav tm="0">
                                          <p:val>
                                            <p:strVal val="#ppt_x"/>
                                          </p:val>
                                        </p:tav>
                                        <p:tav tm="100000">
                                          <p:val>
                                            <p:strVal val="#ppt_x"/>
                                          </p:val>
                                        </p:tav>
                                      </p:tavLst>
                                    </p:anim>
                                    <p:anim calcmode="lin" valueType="num">
                                      <p:cBhvr additive="base">
                                        <p:cTn id="173" dur="4000" fill="hold"/>
                                        <p:tgtEl>
                                          <p:spTgt spid="9"/>
                                        </p:tgtEl>
                                        <p:attrNameLst>
                                          <p:attrName>ppt_y</p:attrName>
                                        </p:attrNameLst>
                                      </p:cBhvr>
                                      <p:tavLst>
                                        <p:tav tm="0">
                                          <p:val>
                                            <p:strVal val="0-#ppt_h/2"/>
                                          </p:val>
                                        </p:tav>
                                        <p:tav tm="100000">
                                          <p:val>
                                            <p:strVal val="#ppt_y"/>
                                          </p:val>
                                        </p:tav>
                                      </p:tavLst>
                                    </p:anim>
                                  </p:childTnLst>
                                </p:cTn>
                              </p:par>
                              <p:par>
                                <p:cTn id="174" presetID="19" presetClass="entr" presetSubtype="10" fill="hold" grpId="1" nodeType="withEffect">
                                  <p:stCondLst>
                                    <p:cond delay="0"/>
                                  </p:stCondLst>
                                  <p:childTnLst>
                                    <p:set>
                                      <p:cBhvr>
                                        <p:cTn id="175" dur="1" fill="hold">
                                          <p:stCondLst>
                                            <p:cond delay="0"/>
                                          </p:stCondLst>
                                        </p:cTn>
                                        <p:tgtEl>
                                          <p:spTgt spid="9"/>
                                        </p:tgtEl>
                                        <p:attrNameLst>
                                          <p:attrName>style.visibility</p:attrName>
                                        </p:attrNameLst>
                                      </p:cBhvr>
                                      <p:to>
                                        <p:strVal val="visible"/>
                                      </p:to>
                                    </p:set>
                                    <p:anim calcmode="lin" valueType="num">
                                      <p:cBhvr>
                                        <p:cTn id="176" dur="4000" fill="hold"/>
                                        <p:tgtEl>
                                          <p:spTgt spid="9"/>
                                        </p:tgtEl>
                                        <p:attrNameLst>
                                          <p:attrName>ppt_w</p:attrName>
                                        </p:attrNameLst>
                                      </p:cBhvr>
                                      <p:tavLst>
                                        <p:tav tm="0" fmla="#ppt_w*sin(2.5*pi*$)">
                                          <p:val>
                                            <p:fltVal val="0"/>
                                          </p:val>
                                        </p:tav>
                                        <p:tav tm="100000">
                                          <p:val>
                                            <p:fltVal val="1"/>
                                          </p:val>
                                        </p:tav>
                                      </p:tavLst>
                                    </p:anim>
                                    <p:anim calcmode="lin" valueType="num">
                                      <p:cBhvr>
                                        <p:cTn id="177" dur="4000" fill="hold"/>
                                        <p:tgtEl>
                                          <p:spTgt spid="9"/>
                                        </p:tgtEl>
                                        <p:attrNameLst>
                                          <p:attrName>ppt_h</p:attrName>
                                        </p:attrNameLst>
                                      </p:cBhvr>
                                      <p:tavLst>
                                        <p:tav tm="0">
                                          <p:val>
                                            <p:strVal val="#ppt_h"/>
                                          </p:val>
                                        </p:tav>
                                        <p:tav tm="100000">
                                          <p:val>
                                            <p:strVal val="#ppt_h"/>
                                          </p:val>
                                        </p:tav>
                                      </p:tavLst>
                                    </p:anim>
                                  </p:childTnLst>
                                </p:cTn>
                              </p:par>
                              <p:par>
                                <p:cTn id="178" presetID="2" presetClass="exit" presetSubtype="2" fill="hold" grpId="2" nodeType="withEffect">
                                  <p:stCondLst>
                                    <p:cond delay="0"/>
                                  </p:stCondLst>
                                  <p:childTnLst>
                                    <p:anim calcmode="lin" valueType="num">
                                      <p:cBhvr additive="base">
                                        <p:cTn id="179" dur="4500"/>
                                        <p:tgtEl>
                                          <p:spTgt spid="9"/>
                                        </p:tgtEl>
                                        <p:attrNameLst>
                                          <p:attrName>ppt_x</p:attrName>
                                        </p:attrNameLst>
                                      </p:cBhvr>
                                      <p:tavLst>
                                        <p:tav tm="0">
                                          <p:val>
                                            <p:strVal val="ppt_x"/>
                                          </p:val>
                                        </p:tav>
                                        <p:tav tm="100000">
                                          <p:val>
                                            <p:strVal val="1+ppt_w/2"/>
                                          </p:val>
                                        </p:tav>
                                      </p:tavLst>
                                    </p:anim>
                                    <p:anim calcmode="lin" valueType="num">
                                      <p:cBhvr additive="base">
                                        <p:cTn id="180" dur="4500"/>
                                        <p:tgtEl>
                                          <p:spTgt spid="9"/>
                                        </p:tgtEl>
                                        <p:attrNameLst>
                                          <p:attrName>ppt_y</p:attrName>
                                        </p:attrNameLst>
                                      </p:cBhvr>
                                      <p:tavLst>
                                        <p:tav tm="0">
                                          <p:val>
                                            <p:strVal val="ppt_y"/>
                                          </p:val>
                                        </p:tav>
                                        <p:tav tm="100000">
                                          <p:val>
                                            <p:strVal val="ppt_y"/>
                                          </p:val>
                                        </p:tav>
                                      </p:tavLst>
                                    </p:anim>
                                    <p:set>
                                      <p:cBhvr>
                                        <p:cTn id="181" dur="1" fill="hold">
                                          <p:stCondLst>
                                            <p:cond delay="4499"/>
                                          </p:stCondLst>
                                        </p:cTn>
                                        <p:tgtEl>
                                          <p:spTgt spid="9"/>
                                        </p:tgtEl>
                                        <p:attrNameLst>
                                          <p:attrName>style.visibility</p:attrName>
                                        </p:attrNameLst>
                                      </p:cBhvr>
                                      <p:to>
                                        <p:strVal val="hidden"/>
                                      </p:to>
                                    </p:set>
                                  </p:childTnLst>
                                </p:cTn>
                              </p:par>
                              <p:par>
                                <p:cTn id="182" presetID="3" presetClass="exit" presetSubtype="10" fill="hold" grpId="3" nodeType="withEffect">
                                  <p:stCondLst>
                                    <p:cond delay="0"/>
                                  </p:stCondLst>
                                  <p:childTnLst>
                                    <p:animEffect transition="out" filter="blinds(horizontal)">
                                      <p:cBhvr>
                                        <p:cTn id="183" dur="6000"/>
                                        <p:tgtEl>
                                          <p:spTgt spid="9"/>
                                        </p:tgtEl>
                                      </p:cBhvr>
                                    </p:animEffect>
                                    <p:set>
                                      <p:cBhvr>
                                        <p:cTn id="184" dur="1" fill="hold">
                                          <p:stCondLst>
                                            <p:cond delay="5999"/>
                                          </p:stCondLst>
                                        </p:cTn>
                                        <p:tgtEl>
                                          <p:spTgt spid="9"/>
                                        </p:tgtEl>
                                        <p:attrNameLst>
                                          <p:attrName>style.visibility</p:attrName>
                                        </p:attrNameLst>
                                      </p:cBhvr>
                                      <p:to>
                                        <p:strVal val="hidden"/>
                                      </p:to>
                                    </p:set>
                                  </p:childTnLst>
                                </p:cTn>
                              </p:par>
                              <p:par>
                                <p:cTn id="185" presetID="2" presetClass="entr" presetSubtype="1" fill="hold" grpId="0" nodeType="withEffect">
                                  <p:stCondLst>
                                    <p:cond delay="0"/>
                                  </p:stCondLst>
                                  <p:childTnLst>
                                    <p:set>
                                      <p:cBhvr>
                                        <p:cTn id="186" dur="1" fill="hold">
                                          <p:stCondLst>
                                            <p:cond delay="0"/>
                                          </p:stCondLst>
                                        </p:cTn>
                                        <p:tgtEl>
                                          <p:spTgt spid="8"/>
                                        </p:tgtEl>
                                        <p:attrNameLst>
                                          <p:attrName>style.visibility</p:attrName>
                                        </p:attrNameLst>
                                      </p:cBhvr>
                                      <p:to>
                                        <p:strVal val="visible"/>
                                      </p:to>
                                    </p:set>
                                    <p:anim calcmode="lin" valueType="num">
                                      <p:cBhvr additive="base">
                                        <p:cTn id="187" dur="4000" fill="hold"/>
                                        <p:tgtEl>
                                          <p:spTgt spid="8"/>
                                        </p:tgtEl>
                                        <p:attrNameLst>
                                          <p:attrName>ppt_x</p:attrName>
                                        </p:attrNameLst>
                                      </p:cBhvr>
                                      <p:tavLst>
                                        <p:tav tm="0">
                                          <p:val>
                                            <p:strVal val="#ppt_x"/>
                                          </p:val>
                                        </p:tav>
                                        <p:tav tm="100000">
                                          <p:val>
                                            <p:strVal val="#ppt_x"/>
                                          </p:val>
                                        </p:tav>
                                      </p:tavLst>
                                    </p:anim>
                                    <p:anim calcmode="lin" valueType="num">
                                      <p:cBhvr additive="base">
                                        <p:cTn id="188" dur="4000" fill="hold"/>
                                        <p:tgtEl>
                                          <p:spTgt spid="8"/>
                                        </p:tgtEl>
                                        <p:attrNameLst>
                                          <p:attrName>ppt_y</p:attrName>
                                        </p:attrNameLst>
                                      </p:cBhvr>
                                      <p:tavLst>
                                        <p:tav tm="0">
                                          <p:val>
                                            <p:strVal val="0-#ppt_h/2"/>
                                          </p:val>
                                        </p:tav>
                                        <p:tav tm="100000">
                                          <p:val>
                                            <p:strVal val="#ppt_y"/>
                                          </p:val>
                                        </p:tav>
                                      </p:tavLst>
                                    </p:anim>
                                  </p:childTnLst>
                                </p:cTn>
                              </p:par>
                              <p:par>
                                <p:cTn id="189" presetID="19" presetClass="entr" presetSubtype="10" fill="hold" grpId="1" nodeType="withEffect">
                                  <p:stCondLst>
                                    <p:cond delay="0"/>
                                  </p:stCondLst>
                                  <p:childTnLst>
                                    <p:set>
                                      <p:cBhvr>
                                        <p:cTn id="190" dur="1" fill="hold">
                                          <p:stCondLst>
                                            <p:cond delay="0"/>
                                          </p:stCondLst>
                                        </p:cTn>
                                        <p:tgtEl>
                                          <p:spTgt spid="8"/>
                                        </p:tgtEl>
                                        <p:attrNameLst>
                                          <p:attrName>style.visibility</p:attrName>
                                        </p:attrNameLst>
                                      </p:cBhvr>
                                      <p:to>
                                        <p:strVal val="visible"/>
                                      </p:to>
                                    </p:set>
                                    <p:anim calcmode="lin" valueType="num">
                                      <p:cBhvr>
                                        <p:cTn id="191" dur="4000" fill="hold"/>
                                        <p:tgtEl>
                                          <p:spTgt spid="8"/>
                                        </p:tgtEl>
                                        <p:attrNameLst>
                                          <p:attrName>ppt_w</p:attrName>
                                        </p:attrNameLst>
                                      </p:cBhvr>
                                      <p:tavLst>
                                        <p:tav tm="0" fmla="#ppt_w*sin(2.5*pi*$)">
                                          <p:val>
                                            <p:fltVal val="0"/>
                                          </p:val>
                                        </p:tav>
                                        <p:tav tm="100000">
                                          <p:val>
                                            <p:fltVal val="1"/>
                                          </p:val>
                                        </p:tav>
                                      </p:tavLst>
                                    </p:anim>
                                    <p:anim calcmode="lin" valueType="num">
                                      <p:cBhvr>
                                        <p:cTn id="192" dur="4000" fill="hold"/>
                                        <p:tgtEl>
                                          <p:spTgt spid="8"/>
                                        </p:tgtEl>
                                        <p:attrNameLst>
                                          <p:attrName>ppt_h</p:attrName>
                                        </p:attrNameLst>
                                      </p:cBhvr>
                                      <p:tavLst>
                                        <p:tav tm="0">
                                          <p:val>
                                            <p:strVal val="#ppt_h"/>
                                          </p:val>
                                        </p:tav>
                                        <p:tav tm="100000">
                                          <p:val>
                                            <p:strVal val="#ppt_h"/>
                                          </p:val>
                                        </p:tav>
                                      </p:tavLst>
                                    </p:anim>
                                  </p:childTnLst>
                                </p:cTn>
                              </p:par>
                              <p:par>
                                <p:cTn id="193" presetID="2" presetClass="exit" presetSubtype="2" fill="hold" grpId="2" nodeType="withEffect">
                                  <p:stCondLst>
                                    <p:cond delay="0"/>
                                  </p:stCondLst>
                                  <p:childTnLst>
                                    <p:anim calcmode="lin" valueType="num">
                                      <p:cBhvr additive="base">
                                        <p:cTn id="194" dur="4500"/>
                                        <p:tgtEl>
                                          <p:spTgt spid="8"/>
                                        </p:tgtEl>
                                        <p:attrNameLst>
                                          <p:attrName>ppt_x</p:attrName>
                                        </p:attrNameLst>
                                      </p:cBhvr>
                                      <p:tavLst>
                                        <p:tav tm="0">
                                          <p:val>
                                            <p:strVal val="ppt_x"/>
                                          </p:val>
                                        </p:tav>
                                        <p:tav tm="100000">
                                          <p:val>
                                            <p:strVal val="1+ppt_w/2"/>
                                          </p:val>
                                        </p:tav>
                                      </p:tavLst>
                                    </p:anim>
                                    <p:anim calcmode="lin" valueType="num">
                                      <p:cBhvr additive="base">
                                        <p:cTn id="195" dur="4500"/>
                                        <p:tgtEl>
                                          <p:spTgt spid="8"/>
                                        </p:tgtEl>
                                        <p:attrNameLst>
                                          <p:attrName>ppt_y</p:attrName>
                                        </p:attrNameLst>
                                      </p:cBhvr>
                                      <p:tavLst>
                                        <p:tav tm="0">
                                          <p:val>
                                            <p:strVal val="ppt_y"/>
                                          </p:val>
                                        </p:tav>
                                        <p:tav tm="100000">
                                          <p:val>
                                            <p:strVal val="ppt_y"/>
                                          </p:val>
                                        </p:tav>
                                      </p:tavLst>
                                    </p:anim>
                                    <p:set>
                                      <p:cBhvr>
                                        <p:cTn id="196" dur="1" fill="hold">
                                          <p:stCondLst>
                                            <p:cond delay="4499"/>
                                          </p:stCondLst>
                                        </p:cTn>
                                        <p:tgtEl>
                                          <p:spTgt spid="8"/>
                                        </p:tgtEl>
                                        <p:attrNameLst>
                                          <p:attrName>style.visibility</p:attrName>
                                        </p:attrNameLst>
                                      </p:cBhvr>
                                      <p:to>
                                        <p:strVal val="hidden"/>
                                      </p:to>
                                    </p:set>
                                  </p:childTnLst>
                                </p:cTn>
                              </p:par>
                              <p:par>
                                <p:cTn id="197" presetID="3" presetClass="exit" presetSubtype="10" fill="hold" grpId="3" nodeType="withEffect">
                                  <p:stCondLst>
                                    <p:cond delay="0"/>
                                  </p:stCondLst>
                                  <p:childTnLst>
                                    <p:animEffect transition="out" filter="blinds(horizontal)">
                                      <p:cBhvr>
                                        <p:cTn id="198" dur="6000"/>
                                        <p:tgtEl>
                                          <p:spTgt spid="8"/>
                                        </p:tgtEl>
                                      </p:cBhvr>
                                    </p:animEffect>
                                    <p:set>
                                      <p:cBhvr>
                                        <p:cTn id="199" dur="1" fill="hold">
                                          <p:stCondLst>
                                            <p:cond delay="5999"/>
                                          </p:stCondLst>
                                        </p:cTn>
                                        <p:tgtEl>
                                          <p:spTgt spid="8"/>
                                        </p:tgtEl>
                                        <p:attrNameLst>
                                          <p:attrName>style.visibility</p:attrName>
                                        </p:attrNameLst>
                                      </p:cBhvr>
                                      <p:to>
                                        <p:strVal val="hidden"/>
                                      </p:to>
                                    </p:set>
                                  </p:childTnLst>
                                </p:cTn>
                              </p:par>
                              <p:par>
                                <p:cTn id="200" presetID="2" presetClass="entr" presetSubtype="1" fill="hold" grpId="0" nodeType="withEffect">
                                  <p:stCondLst>
                                    <p:cond delay="0"/>
                                  </p:stCondLst>
                                  <p:childTnLst>
                                    <p:set>
                                      <p:cBhvr>
                                        <p:cTn id="201" dur="1" fill="hold">
                                          <p:stCondLst>
                                            <p:cond delay="0"/>
                                          </p:stCondLst>
                                        </p:cTn>
                                        <p:tgtEl>
                                          <p:spTgt spid="7"/>
                                        </p:tgtEl>
                                        <p:attrNameLst>
                                          <p:attrName>style.visibility</p:attrName>
                                        </p:attrNameLst>
                                      </p:cBhvr>
                                      <p:to>
                                        <p:strVal val="visible"/>
                                      </p:to>
                                    </p:set>
                                    <p:anim calcmode="lin" valueType="num">
                                      <p:cBhvr additive="base">
                                        <p:cTn id="202" dur="4000" fill="hold"/>
                                        <p:tgtEl>
                                          <p:spTgt spid="7"/>
                                        </p:tgtEl>
                                        <p:attrNameLst>
                                          <p:attrName>ppt_x</p:attrName>
                                        </p:attrNameLst>
                                      </p:cBhvr>
                                      <p:tavLst>
                                        <p:tav tm="0">
                                          <p:val>
                                            <p:strVal val="#ppt_x"/>
                                          </p:val>
                                        </p:tav>
                                        <p:tav tm="100000">
                                          <p:val>
                                            <p:strVal val="#ppt_x"/>
                                          </p:val>
                                        </p:tav>
                                      </p:tavLst>
                                    </p:anim>
                                    <p:anim calcmode="lin" valueType="num">
                                      <p:cBhvr additive="base">
                                        <p:cTn id="203" dur="4000" fill="hold"/>
                                        <p:tgtEl>
                                          <p:spTgt spid="7"/>
                                        </p:tgtEl>
                                        <p:attrNameLst>
                                          <p:attrName>ppt_y</p:attrName>
                                        </p:attrNameLst>
                                      </p:cBhvr>
                                      <p:tavLst>
                                        <p:tav tm="0">
                                          <p:val>
                                            <p:strVal val="0-#ppt_h/2"/>
                                          </p:val>
                                        </p:tav>
                                        <p:tav tm="100000">
                                          <p:val>
                                            <p:strVal val="#ppt_y"/>
                                          </p:val>
                                        </p:tav>
                                      </p:tavLst>
                                    </p:anim>
                                  </p:childTnLst>
                                </p:cTn>
                              </p:par>
                              <p:par>
                                <p:cTn id="204" presetID="19" presetClass="entr" presetSubtype="10" fill="hold" grpId="1" nodeType="withEffect">
                                  <p:stCondLst>
                                    <p:cond delay="0"/>
                                  </p:stCondLst>
                                  <p:childTnLst>
                                    <p:set>
                                      <p:cBhvr>
                                        <p:cTn id="205" dur="1" fill="hold">
                                          <p:stCondLst>
                                            <p:cond delay="0"/>
                                          </p:stCondLst>
                                        </p:cTn>
                                        <p:tgtEl>
                                          <p:spTgt spid="7"/>
                                        </p:tgtEl>
                                        <p:attrNameLst>
                                          <p:attrName>style.visibility</p:attrName>
                                        </p:attrNameLst>
                                      </p:cBhvr>
                                      <p:to>
                                        <p:strVal val="visible"/>
                                      </p:to>
                                    </p:set>
                                    <p:anim calcmode="lin" valueType="num">
                                      <p:cBhvr>
                                        <p:cTn id="206" dur="4000" fill="hold"/>
                                        <p:tgtEl>
                                          <p:spTgt spid="7"/>
                                        </p:tgtEl>
                                        <p:attrNameLst>
                                          <p:attrName>ppt_w</p:attrName>
                                        </p:attrNameLst>
                                      </p:cBhvr>
                                      <p:tavLst>
                                        <p:tav tm="0" fmla="#ppt_w*sin(2.5*pi*$)">
                                          <p:val>
                                            <p:fltVal val="0"/>
                                          </p:val>
                                        </p:tav>
                                        <p:tav tm="100000">
                                          <p:val>
                                            <p:fltVal val="1"/>
                                          </p:val>
                                        </p:tav>
                                      </p:tavLst>
                                    </p:anim>
                                    <p:anim calcmode="lin" valueType="num">
                                      <p:cBhvr>
                                        <p:cTn id="207" dur="4000" fill="hold"/>
                                        <p:tgtEl>
                                          <p:spTgt spid="7"/>
                                        </p:tgtEl>
                                        <p:attrNameLst>
                                          <p:attrName>ppt_h</p:attrName>
                                        </p:attrNameLst>
                                      </p:cBhvr>
                                      <p:tavLst>
                                        <p:tav tm="0">
                                          <p:val>
                                            <p:strVal val="#ppt_h"/>
                                          </p:val>
                                        </p:tav>
                                        <p:tav tm="100000">
                                          <p:val>
                                            <p:strVal val="#ppt_h"/>
                                          </p:val>
                                        </p:tav>
                                      </p:tavLst>
                                    </p:anim>
                                  </p:childTnLst>
                                </p:cTn>
                              </p:par>
                              <p:par>
                                <p:cTn id="208" presetID="2" presetClass="exit" presetSubtype="2" fill="hold" grpId="2" nodeType="withEffect">
                                  <p:stCondLst>
                                    <p:cond delay="0"/>
                                  </p:stCondLst>
                                  <p:childTnLst>
                                    <p:anim calcmode="lin" valueType="num">
                                      <p:cBhvr additive="base">
                                        <p:cTn id="209" dur="4500"/>
                                        <p:tgtEl>
                                          <p:spTgt spid="7"/>
                                        </p:tgtEl>
                                        <p:attrNameLst>
                                          <p:attrName>ppt_x</p:attrName>
                                        </p:attrNameLst>
                                      </p:cBhvr>
                                      <p:tavLst>
                                        <p:tav tm="0">
                                          <p:val>
                                            <p:strVal val="ppt_x"/>
                                          </p:val>
                                        </p:tav>
                                        <p:tav tm="100000">
                                          <p:val>
                                            <p:strVal val="1+ppt_w/2"/>
                                          </p:val>
                                        </p:tav>
                                      </p:tavLst>
                                    </p:anim>
                                    <p:anim calcmode="lin" valueType="num">
                                      <p:cBhvr additive="base">
                                        <p:cTn id="210" dur="4500"/>
                                        <p:tgtEl>
                                          <p:spTgt spid="7"/>
                                        </p:tgtEl>
                                        <p:attrNameLst>
                                          <p:attrName>ppt_y</p:attrName>
                                        </p:attrNameLst>
                                      </p:cBhvr>
                                      <p:tavLst>
                                        <p:tav tm="0">
                                          <p:val>
                                            <p:strVal val="ppt_y"/>
                                          </p:val>
                                        </p:tav>
                                        <p:tav tm="100000">
                                          <p:val>
                                            <p:strVal val="ppt_y"/>
                                          </p:val>
                                        </p:tav>
                                      </p:tavLst>
                                    </p:anim>
                                    <p:set>
                                      <p:cBhvr>
                                        <p:cTn id="211" dur="1" fill="hold">
                                          <p:stCondLst>
                                            <p:cond delay="4499"/>
                                          </p:stCondLst>
                                        </p:cTn>
                                        <p:tgtEl>
                                          <p:spTgt spid="7"/>
                                        </p:tgtEl>
                                        <p:attrNameLst>
                                          <p:attrName>style.visibility</p:attrName>
                                        </p:attrNameLst>
                                      </p:cBhvr>
                                      <p:to>
                                        <p:strVal val="hidden"/>
                                      </p:to>
                                    </p:set>
                                  </p:childTnLst>
                                </p:cTn>
                              </p:par>
                              <p:par>
                                <p:cTn id="212" presetID="3" presetClass="exit" presetSubtype="10" fill="hold" grpId="3" nodeType="withEffect">
                                  <p:stCondLst>
                                    <p:cond delay="0"/>
                                  </p:stCondLst>
                                  <p:childTnLst>
                                    <p:animEffect transition="out" filter="blinds(horizontal)">
                                      <p:cBhvr>
                                        <p:cTn id="213" dur="6000"/>
                                        <p:tgtEl>
                                          <p:spTgt spid="7"/>
                                        </p:tgtEl>
                                      </p:cBhvr>
                                    </p:animEffect>
                                    <p:set>
                                      <p:cBhvr>
                                        <p:cTn id="214" dur="1" fill="hold">
                                          <p:stCondLst>
                                            <p:cond delay="5999"/>
                                          </p:stCondLst>
                                        </p:cTn>
                                        <p:tgtEl>
                                          <p:spTgt spid="7"/>
                                        </p:tgtEl>
                                        <p:attrNameLst>
                                          <p:attrName>style.visibility</p:attrName>
                                        </p:attrNameLst>
                                      </p:cBhvr>
                                      <p:to>
                                        <p:strVal val="hidden"/>
                                      </p:to>
                                    </p:set>
                                  </p:childTnLst>
                                </p:cTn>
                              </p:par>
                              <p:par>
                                <p:cTn id="215" presetID="2" presetClass="entr" presetSubtype="1" fill="hold" grpId="0" nodeType="withEffect">
                                  <p:stCondLst>
                                    <p:cond delay="0"/>
                                  </p:stCondLst>
                                  <p:childTnLst>
                                    <p:set>
                                      <p:cBhvr>
                                        <p:cTn id="216" dur="1" fill="hold">
                                          <p:stCondLst>
                                            <p:cond delay="0"/>
                                          </p:stCondLst>
                                        </p:cTn>
                                        <p:tgtEl>
                                          <p:spTgt spid="6"/>
                                        </p:tgtEl>
                                        <p:attrNameLst>
                                          <p:attrName>style.visibility</p:attrName>
                                        </p:attrNameLst>
                                      </p:cBhvr>
                                      <p:to>
                                        <p:strVal val="visible"/>
                                      </p:to>
                                    </p:set>
                                    <p:anim calcmode="lin" valueType="num">
                                      <p:cBhvr additive="base">
                                        <p:cTn id="217" dur="4000" fill="hold"/>
                                        <p:tgtEl>
                                          <p:spTgt spid="6"/>
                                        </p:tgtEl>
                                        <p:attrNameLst>
                                          <p:attrName>ppt_x</p:attrName>
                                        </p:attrNameLst>
                                      </p:cBhvr>
                                      <p:tavLst>
                                        <p:tav tm="0">
                                          <p:val>
                                            <p:strVal val="#ppt_x"/>
                                          </p:val>
                                        </p:tav>
                                        <p:tav tm="100000">
                                          <p:val>
                                            <p:strVal val="#ppt_x"/>
                                          </p:val>
                                        </p:tav>
                                      </p:tavLst>
                                    </p:anim>
                                    <p:anim calcmode="lin" valueType="num">
                                      <p:cBhvr additive="base">
                                        <p:cTn id="218" dur="4000" fill="hold"/>
                                        <p:tgtEl>
                                          <p:spTgt spid="6"/>
                                        </p:tgtEl>
                                        <p:attrNameLst>
                                          <p:attrName>ppt_y</p:attrName>
                                        </p:attrNameLst>
                                      </p:cBhvr>
                                      <p:tavLst>
                                        <p:tav tm="0">
                                          <p:val>
                                            <p:strVal val="0-#ppt_h/2"/>
                                          </p:val>
                                        </p:tav>
                                        <p:tav tm="100000">
                                          <p:val>
                                            <p:strVal val="#ppt_y"/>
                                          </p:val>
                                        </p:tav>
                                      </p:tavLst>
                                    </p:anim>
                                  </p:childTnLst>
                                </p:cTn>
                              </p:par>
                              <p:par>
                                <p:cTn id="219" presetID="19" presetClass="entr" presetSubtype="10" fill="hold" grpId="1" nodeType="withEffect">
                                  <p:stCondLst>
                                    <p:cond delay="0"/>
                                  </p:stCondLst>
                                  <p:childTnLst>
                                    <p:set>
                                      <p:cBhvr>
                                        <p:cTn id="220" dur="1" fill="hold">
                                          <p:stCondLst>
                                            <p:cond delay="0"/>
                                          </p:stCondLst>
                                        </p:cTn>
                                        <p:tgtEl>
                                          <p:spTgt spid="6"/>
                                        </p:tgtEl>
                                        <p:attrNameLst>
                                          <p:attrName>style.visibility</p:attrName>
                                        </p:attrNameLst>
                                      </p:cBhvr>
                                      <p:to>
                                        <p:strVal val="visible"/>
                                      </p:to>
                                    </p:set>
                                    <p:anim calcmode="lin" valueType="num">
                                      <p:cBhvr>
                                        <p:cTn id="221" dur="4000" fill="hold"/>
                                        <p:tgtEl>
                                          <p:spTgt spid="6"/>
                                        </p:tgtEl>
                                        <p:attrNameLst>
                                          <p:attrName>ppt_w</p:attrName>
                                        </p:attrNameLst>
                                      </p:cBhvr>
                                      <p:tavLst>
                                        <p:tav tm="0" fmla="#ppt_w*sin(2.5*pi*$)">
                                          <p:val>
                                            <p:fltVal val="0"/>
                                          </p:val>
                                        </p:tav>
                                        <p:tav tm="100000">
                                          <p:val>
                                            <p:fltVal val="1"/>
                                          </p:val>
                                        </p:tav>
                                      </p:tavLst>
                                    </p:anim>
                                    <p:anim calcmode="lin" valueType="num">
                                      <p:cBhvr>
                                        <p:cTn id="222" dur="4000" fill="hold"/>
                                        <p:tgtEl>
                                          <p:spTgt spid="6"/>
                                        </p:tgtEl>
                                        <p:attrNameLst>
                                          <p:attrName>ppt_h</p:attrName>
                                        </p:attrNameLst>
                                      </p:cBhvr>
                                      <p:tavLst>
                                        <p:tav tm="0">
                                          <p:val>
                                            <p:strVal val="#ppt_h"/>
                                          </p:val>
                                        </p:tav>
                                        <p:tav tm="100000">
                                          <p:val>
                                            <p:strVal val="#ppt_h"/>
                                          </p:val>
                                        </p:tav>
                                      </p:tavLst>
                                    </p:anim>
                                  </p:childTnLst>
                                </p:cTn>
                              </p:par>
                              <p:par>
                                <p:cTn id="223" presetID="2" presetClass="exit" presetSubtype="2" fill="hold" grpId="2" nodeType="withEffect">
                                  <p:stCondLst>
                                    <p:cond delay="0"/>
                                  </p:stCondLst>
                                  <p:childTnLst>
                                    <p:anim calcmode="lin" valueType="num">
                                      <p:cBhvr additive="base">
                                        <p:cTn id="224" dur="4500"/>
                                        <p:tgtEl>
                                          <p:spTgt spid="6"/>
                                        </p:tgtEl>
                                        <p:attrNameLst>
                                          <p:attrName>ppt_x</p:attrName>
                                        </p:attrNameLst>
                                      </p:cBhvr>
                                      <p:tavLst>
                                        <p:tav tm="0">
                                          <p:val>
                                            <p:strVal val="ppt_x"/>
                                          </p:val>
                                        </p:tav>
                                        <p:tav tm="100000">
                                          <p:val>
                                            <p:strVal val="1+ppt_w/2"/>
                                          </p:val>
                                        </p:tav>
                                      </p:tavLst>
                                    </p:anim>
                                    <p:anim calcmode="lin" valueType="num">
                                      <p:cBhvr additive="base">
                                        <p:cTn id="225" dur="4500"/>
                                        <p:tgtEl>
                                          <p:spTgt spid="6"/>
                                        </p:tgtEl>
                                        <p:attrNameLst>
                                          <p:attrName>ppt_y</p:attrName>
                                        </p:attrNameLst>
                                      </p:cBhvr>
                                      <p:tavLst>
                                        <p:tav tm="0">
                                          <p:val>
                                            <p:strVal val="ppt_y"/>
                                          </p:val>
                                        </p:tav>
                                        <p:tav tm="100000">
                                          <p:val>
                                            <p:strVal val="ppt_y"/>
                                          </p:val>
                                        </p:tav>
                                      </p:tavLst>
                                    </p:anim>
                                    <p:set>
                                      <p:cBhvr>
                                        <p:cTn id="226" dur="1" fill="hold">
                                          <p:stCondLst>
                                            <p:cond delay="4499"/>
                                          </p:stCondLst>
                                        </p:cTn>
                                        <p:tgtEl>
                                          <p:spTgt spid="6"/>
                                        </p:tgtEl>
                                        <p:attrNameLst>
                                          <p:attrName>style.visibility</p:attrName>
                                        </p:attrNameLst>
                                      </p:cBhvr>
                                      <p:to>
                                        <p:strVal val="hidden"/>
                                      </p:to>
                                    </p:set>
                                  </p:childTnLst>
                                </p:cTn>
                              </p:par>
                              <p:par>
                                <p:cTn id="227" presetID="3" presetClass="exit" presetSubtype="10" fill="hold" grpId="3" nodeType="withEffect">
                                  <p:stCondLst>
                                    <p:cond delay="0"/>
                                  </p:stCondLst>
                                  <p:childTnLst>
                                    <p:animEffect transition="out" filter="blinds(horizontal)">
                                      <p:cBhvr>
                                        <p:cTn id="228" dur="6000"/>
                                        <p:tgtEl>
                                          <p:spTgt spid="6"/>
                                        </p:tgtEl>
                                      </p:cBhvr>
                                    </p:animEffect>
                                    <p:set>
                                      <p:cBhvr>
                                        <p:cTn id="229" dur="1" fill="hold">
                                          <p:stCondLst>
                                            <p:cond delay="5999"/>
                                          </p:stCondLst>
                                        </p:cTn>
                                        <p:tgtEl>
                                          <p:spTgt spid="6"/>
                                        </p:tgtEl>
                                        <p:attrNameLst>
                                          <p:attrName>style.visibility</p:attrName>
                                        </p:attrNameLst>
                                      </p:cBhvr>
                                      <p:to>
                                        <p:strVal val="hidden"/>
                                      </p:to>
                                    </p:set>
                                  </p:childTnLst>
                                </p:cTn>
                              </p:par>
                              <p:par>
                                <p:cTn id="230" presetID="2" presetClass="entr" presetSubtype="1" fill="hold" grpId="0" nodeType="withEffect">
                                  <p:stCondLst>
                                    <p:cond delay="0"/>
                                  </p:stCondLst>
                                  <p:childTnLst>
                                    <p:set>
                                      <p:cBhvr>
                                        <p:cTn id="231" dur="1" fill="hold">
                                          <p:stCondLst>
                                            <p:cond delay="0"/>
                                          </p:stCondLst>
                                        </p:cTn>
                                        <p:tgtEl>
                                          <p:spTgt spid="5"/>
                                        </p:tgtEl>
                                        <p:attrNameLst>
                                          <p:attrName>style.visibility</p:attrName>
                                        </p:attrNameLst>
                                      </p:cBhvr>
                                      <p:to>
                                        <p:strVal val="visible"/>
                                      </p:to>
                                    </p:set>
                                    <p:anim calcmode="lin" valueType="num">
                                      <p:cBhvr additive="base">
                                        <p:cTn id="232" dur="4000" fill="hold"/>
                                        <p:tgtEl>
                                          <p:spTgt spid="5"/>
                                        </p:tgtEl>
                                        <p:attrNameLst>
                                          <p:attrName>ppt_x</p:attrName>
                                        </p:attrNameLst>
                                      </p:cBhvr>
                                      <p:tavLst>
                                        <p:tav tm="0">
                                          <p:val>
                                            <p:strVal val="#ppt_x"/>
                                          </p:val>
                                        </p:tav>
                                        <p:tav tm="100000">
                                          <p:val>
                                            <p:strVal val="#ppt_x"/>
                                          </p:val>
                                        </p:tav>
                                      </p:tavLst>
                                    </p:anim>
                                    <p:anim calcmode="lin" valueType="num">
                                      <p:cBhvr additive="base">
                                        <p:cTn id="233" dur="4000" fill="hold"/>
                                        <p:tgtEl>
                                          <p:spTgt spid="5"/>
                                        </p:tgtEl>
                                        <p:attrNameLst>
                                          <p:attrName>ppt_y</p:attrName>
                                        </p:attrNameLst>
                                      </p:cBhvr>
                                      <p:tavLst>
                                        <p:tav tm="0">
                                          <p:val>
                                            <p:strVal val="0-#ppt_h/2"/>
                                          </p:val>
                                        </p:tav>
                                        <p:tav tm="100000">
                                          <p:val>
                                            <p:strVal val="#ppt_y"/>
                                          </p:val>
                                        </p:tav>
                                      </p:tavLst>
                                    </p:anim>
                                  </p:childTnLst>
                                </p:cTn>
                              </p:par>
                              <p:par>
                                <p:cTn id="234" presetID="19" presetClass="entr" presetSubtype="10" fill="hold" grpId="1" nodeType="withEffect">
                                  <p:stCondLst>
                                    <p:cond delay="0"/>
                                  </p:stCondLst>
                                  <p:childTnLst>
                                    <p:set>
                                      <p:cBhvr>
                                        <p:cTn id="235" dur="1" fill="hold">
                                          <p:stCondLst>
                                            <p:cond delay="0"/>
                                          </p:stCondLst>
                                        </p:cTn>
                                        <p:tgtEl>
                                          <p:spTgt spid="5"/>
                                        </p:tgtEl>
                                        <p:attrNameLst>
                                          <p:attrName>style.visibility</p:attrName>
                                        </p:attrNameLst>
                                      </p:cBhvr>
                                      <p:to>
                                        <p:strVal val="visible"/>
                                      </p:to>
                                    </p:set>
                                    <p:anim calcmode="lin" valueType="num">
                                      <p:cBhvr>
                                        <p:cTn id="236" dur="4000" fill="hold"/>
                                        <p:tgtEl>
                                          <p:spTgt spid="5"/>
                                        </p:tgtEl>
                                        <p:attrNameLst>
                                          <p:attrName>ppt_w</p:attrName>
                                        </p:attrNameLst>
                                      </p:cBhvr>
                                      <p:tavLst>
                                        <p:tav tm="0" fmla="#ppt_w*sin(2.5*pi*$)">
                                          <p:val>
                                            <p:fltVal val="0"/>
                                          </p:val>
                                        </p:tav>
                                        <p:tav tm="100000">
                                          <p:val>
                                            <p:fltVal val="1"/>
                                          </p:val>
                                        </p:tav>
                                      </p:tavLst>
                                    </p:anim>
                                    <p:anim calcmode="lin" valueType="num">
                                      <p:cBhvr>
                                        <p:cTn id="237" dur="4000" fill="hold"/>
                                        <p:tgtEl>
                                          <p:spTgt spid="5"/>
                                        </p:tgtEl>
                                        <p:attrNameLst>
                                          <p:attrName>ppt_h</p:attrName>
                                        </p:attrNameLst>
                                      </p:cBhvr>
                                      <p:tavLst>
                                        <p:tav tm="0">
                                          <p:val>
                                            <p:strVal val="#ppt_h"/>
                                          </p:val>
                                        </p:tav>
                                        <p:tav tm="100000">
                                          <p:val>
                                            <p:strVal val="#ppt_h"/>
                                          </p:val>
                                        </p:tav>
                                      </p:tavLst>
                                    </p:anim>
                                  </p:childTnLst>
                                </p:cTn>
                              </p:par>
                              <p:par>
                                <p:cTn id="238" presetID="2" presetClass="exit" presetSubtype="2" fill="hold" grpId="2" nodeType="withEffect">
                                  <p:stCondLst>
                                    <p:cond delay="0"/>
                                  </p:stCondLst>
                                  <p:childTnLst>
                                    <p:anim calcmode="lin" valueType="num">
                                      <p:cBhvr additive="base">
                                        <p:cTn id="239" dur="4500"/>
                                        <p:tgtEl>
                                          <p:spTgt spid="5"/>
                                        </p:tgtEl>
                                        <p:attrNameLst>
                                          <p:attrName>ppt_x</p:attrName>
                                        </p:attrNameLst>
                                      </p:cBhvr>
                                      <p:tavLst>
                                        <p:tav tm="0">
                                          <p:val>
                                            <p:strVal val="ppt_x"/>
                                          </p:val>
                                        </p:tav>
                                        <p:tav tm="100000">
                                          <p:val>
                                            <p:strVal val="1+ppt_w/2"/>
                                          </p:val>
                                        </p:tav>
                                      </p:tavLst>
                                    </p:anim>
                                    <p:anim calcmode="lin" valueType="num">
                                      <p:cBhvr additive="base">
                                        <p:cTn id="240" dur="4500"/>
                                        <p:tgtEl>
                                          <p:spTgt spid="5"/>
                                        </p:tgtEl>
                                        <p:attrNameLst>
                                          <p:attrName>ppt_y</p:attrName>
                                        </p:attrNameLst>
                                      </p:cBhvr>
                                      <p:tavLst>
                                        <p:tav tm="0">
                                          <p:val>
                                            <p:strVal val="ppt_y"/>
                                          </p:val>
                                        </p:tav>
                                        <p:tav tm="100000">
                                          <p:val>
                                            <p:strVal val="ppt_y"/>
                                          </p:val>
                                        </p:tav>
                                      </p:tavLst>
                                    </p:anim>
                                    <p:set>
                                      <p:cBhvr>
                                        <p:cTn id="241" dur="1" fill="hold">
                                          <p:stCondLst>
                                            <p:cond delay="4499"/>
                                          </p:stCondLst>
                                        </p:cTn>
                                        <p:tgtEl>
                                          <p:spTgt spid="5"/>
                                        </p:tgtEl>
                                        <p:attrNameLst>
                                          <p:attrName>style.visibility</p:attrName>
                                        </p:attrNameLst>
                                      </p:cBhvr>
                                      <p:to>
                                        <p:strVal val="hidden"/>
                                      </p:to>
                                    </p:set>
                                  </p:childTnLst>
                                </p:cTn>
                              </p:par>
                              <p:par>
                                <p:cTn id="242" presetID="3" presetClass="exit" presetSubtype="10" fill="hold" grpId="3" nodeType="withEffect">
                                  <p:stCondLst>
                                    <p:cond delay="0"/>
                                  </p:stCondLst>
                                  <p:childTnLst>
                                    <p:animEffect transition="out" filter="blinds(horizontal)">
                                      <p:cBhvr>
                                        <p:cTn id="243" dur="6000"/>
                                        <p:tgtEl>
                                          <p:spTgt spid="5"/>
                                        </p:tgtEl>
                                      </p:cBhvr>
                                    </p:animEffect>
                                    <p:set>
                                      <p:cBhvr>
                                        <p:cTn id="244" dur="1" fill="hold">
                                          <p:stCondLst>
                                            <p:cond delay="5999"/>
                                          </p:stCondLst>
                                        </p:cTn>
                                        <p:tgtEl>
                                          <p:spTgt spid="5"/>
                                        </p:tgtEl>
                                        <p:attrNameLst>
                                          <p:attrName>style.visibility</p:attrName>
                                        </p:attrNameLst>
                                      </p:cBhvr>
                                      <p:to>
                                        <p:strVal val="hidden"/>
                                      </p:to>
                                    </p:set>
                                  </p:childTnLst>
                                </p:cTn>
                              </p:par>
                              <p:par>
                                <p:cTn id="245" presetID="2" presetClass="entr" presetSubtype="1" fill="hold" grpId="0"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additive="base">
                                        <p:cTn id="247" dur="4000" fill="hold"/>
                                        <p:tgtEl>
                                          <p:spTgt spid="4"/>
                                        </p:tgtEl>
                                        <p:attrNameLst>
                                          <p:attrName>ppt_x</p:attrName>
                                        </p:attrNameLst>
                                      </p:cBhvr>
                                      <p:tavLst>
                                        <p:tav tm="0">
                                          <p:val>
                                            <p:strVal val="#ppt_x"/>
                                          </p:val>
                                        </p:tav>
                                        <p:tav tm="100000">
                                          <p:val>
                                            <p:strVal val="#ppt_x"/>
                                          </p:val>
                                        </p:tav>
                                      </p:tavLst>
                                    </p:anim>
                                    <p:anim calcmode="lin" valueType="num">
                                      <p:cBhvr additive="base">
                                        <p:cTn id="248" dur="4000" fill="hold"/>
                                        <p:tgtEl>
                                          <p:spTgt spid="4"/>
                                        </p:tgtEl>
                                        <p:attrNameLst>
                                          <p:attrName>ppt_y</p:attrName>
                                        </p:attrNameLst>
                                      </p:cBhvr>
                                      <p:tavLst>
                                        <p:tav tm="0">
                                          <p:val>
                                            <p:strVal val="0-#ppt_h/2"/>
                                          </p:val>
                                        </p:tav>
                                        <p:tav tm="100000">
                                          <p:val>
                                            <p:strVal val="#ppt_y"/>
                                          </p:val>
                                        </p:tav>
                                      </p:tavLst>
                                    </p:anim>
                                  </p:childTnLst>
                                </p:cTn>
                              </p:par>
                              <p:par>
                                <p:cTn id="249" presetID="19" presetClass="entr" presetSubtype="10" fill="hold" grpId="1"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4000" fill="hold"/>
                                        <p:tgtEl>
                                          <p:spTgt spid="4"/>
                                        </p:tgtEl>
                                        <p:attrNameLst>
                                          <p:attrName>ppt_w</p:attrName>
                                        </p:attrNameLst>
                                      </p:cBhvr>
                                      <p:tavLst>
                                        <p:tav tm="0" fmla="#ppt_w*sin(2.5*pi*$)">
                                          <p:val>
                                            <p:fltVal val="0"/>
                                          </p:val>
                                        </p:tav>
                                        <p:tav tm="100000">
                                          <p:val>
                                            <p:fltVal val="1"/>
                                          </p:val>
                                        </p:tav>
                                      </p:tavLst>
                                    </p:anim>
                                    <p:anim calcmode="lin" valueType="num">
                                      <p:cBhvr>
                                        <p:cTn id="252" dur="4000" fill="hold"/>
                                        <p:tgtEl>
                                          <p:spTgt spid="4"/>
                                        </p:tgtEl>
                                        <p:attrNameLst>
                                          <p:attrName>ppt_h</p:attrName>
                                        </p:attrNameLst>
                                      </p:cBhvr>
                                      <p:tavLst>
                                        <p:tav tm="0">
                                          <p:val>
                                            <p:strVal val="#ppt_h"/>
                                          </p:val>
                                        </p:tav>
                                        <p:tav tm="100000">
                                          <p:val>
                                            <p:strVal val="#ppt_h"/>
                                          </p:val>
                                        </p:tav>
                                      </p:tavLst>
                                    </p:anim>
                                  </p:childTnLst>
                                </p:cTn>
                              </p:par>
                              <p:par>
                                <p:cTn id="253" presetID="2" presetClass="exit" presetSubtype="2" fill="hold" grpId="2" nodeType="withEffect">
                                  <p:stCondLst>
                                    <p:cond delay="0"/>
                                  </p:stCondLst>
                                  <p:childTnLst>
                                    <p:anim calcmode="lin" valueType="num">
                                      <p:cBhvr additive="base">
                                        <p:cTn id="254" dur="4500"/>
                                        <p:tgtEl>
                                          <p:spTgt spid="4"/>
                                        </p:tgtEl>
                                        <p:attrNameLst>
                                          <p:attrName>ppt_x</p:attrName>
                                        </p:attrNameLst>
                                      </p:cBhvr>
                                      <p:tavLst>
                                        <p:tav tm="0">
                                          <p:val>
                                            <p:strVal val="ppt_x"/>
                                          </p:val>
                                        </p:tav>
                                        <p:tav tm="100000">
                                          <p:val>
                                            <p:strVal val="1+ppt_w/2"/>
                                          </p:val>
                                        </p:tav>
                                      </p:tavLst>
                                    </p:anim>
                                    <p:anim calcmode="lin" valueType="num">
                                      <p:cBhvr additive="base">
                                        <p:cTn id="255" dur="4500"/>
                                        <p:tgtEl>
                                          <p:spTgt spid="4"/>
                                        </p:tgtEl>
                                        <p:attrNameLst>
                                          <p:attrName>ppt_y</p:attrName>
                                        </p:attrNameLst>
                                      </p:cBhvr>
                                      <p:tavLst>
                                        <p:tav tm="0">
                                          <p:val>
                                            <p:strVal val="ppt_y"/>
                                          </p:val>
                                        </p:tav>
                                        <p:tav tm="100000">
                                          <p:val>
                                            <p:strVal val="ppt_y"/>
                                          </p:val>
                                        </p:tav>
                                      </p:tavLst>
                                    </p:anim>
                                    <p:set>
                                      <p:cBhvr>
                                        <p:cTn id="256" dur="1" fill="hold">
                                          <p:stCondLst>
                                            <p:cond delay="4499"/>
                                          </p:stCondLst>
                                        </p:cTn>
                                        <p:tgtEl>
                                          <p:spTgt spid="4"/>
                                        </p:tgtEl>
                                        <p:attrNameLst>
                                          <p:attrName>style.visibility</p:attrName>
                                        </p:attrNameLst>
                                      </p:cBhvr>
                                      <p:to>
                                        <p:strVal val="hidden"/>
                                      </p:to>
                                    </p:set>
                                  </p:childTnLst>
                                </p:cTn>
                              </p:par>
                              <p:par>
                                <p:cTn id="257" presetID="3" presetClass="exit" presetSubtype="10" fill="hold" grpId="3" nodeType="withEffect">
                                  <p:stCondLst>
                                    <p:cond delay="0"/>
                                  </p:stCondLst>
                                  <p:childTnLst>
                                    <p:animEffect transition="out" filter="blinds(horizontal)">
                                      <p:cBhvr>
                                        <p:cTn id="258" dur="6000"/>
                                        <p:tgtEl>
                                          <p:spTgt spid="4"/>
                                        </p:tgtEl>
                                      </p:cBhvr>
                                    </p:animEffect>
                                    <p:set>
                                      <p:cBhvr>
                                        <p:cTn id="259" dur="1" fill="hold">
                                          <p:stCondLst>
                                            <p:cond delay="5999"/>
                                          </p:stCondLst>
                                        </p:cTn>
                                        <p:tgtEl>
                                          <p:spTgt spid="4"/>
                                        </p:tgtEl>
                                        <p:attrNameLst>
                                          <p:attrName>style.visibility</p:attrName>
                                        </p:attrNameLst>
                                      </p:cBhvr>
                                      <p:to>
                                        <p:strVal val="hidden"/>
                                      </p:to>
                                    </p:set>
                                  </p:childTnLst>
                                </p:cTn>
                              </p:par>
                              <p:par>
                                <p:cTn id="260" presetID="2" presetClass="entr" presetSubtype="1" fill="hold" grpId="0" nodeType="withEffect">
                                  <p:stCondLst>
                                    <p:cond delay="0"/>
                                  </p:stCondLst>
                                  <p:childTnLst>
                                    <p:set>
                                      <p:cBhvr>
                                        <p:cTn id="261" dur="1" fill="hold">
                                          <p:stCondLst>
                                            <p:cond delay="0"/>
                                          </p:stCondLst>
                                        </p:cTn>
                                        <p:tgtEl>
                                          <p:spTgt spid="3"/>
                                        </p:tgtEl>
                                        <p:attrNameLst>
                                          <p:attrName>style.visibility</p:attrName>
                                        </p:attrNameLst>
                                      </p:cBhvr>
                                      <p:to>
                                        <p:strVal val="visible"/>
                                      </p:to>
                                    </p:set>
                                    <p:anim calcmode="lin" valueType="num">
                                      <p:cBhvr additive="base">
                                        <p:cTn id="262" dur="4000" fill="hold"/>
                                        <p:tgtEl>
                                          <p:spTgt spid="3"/>
                                        </p:tgtEl>
                                        <p:attrNameLst>
                                          <p:attrName>ppt_x</p:attrName>
                                        </p:attrNameLst>
                                      </p:cBhvr>
                                      <p:tavLst>
                                        <p:tav tm="0">
                                          <p:val>
                                            <p:strVal val="#ppt_x"/>
                                          </p:val>
                                        </p:tav>
                                        <p:tav tm="100000">
                                          <p:val>
                                            <p:strVal val="#ppt_x"/>
                                          </p:val>
                                        </p:tav>
                                      </p:tavLst>
                                    </p:anim>
                                    <p:anim calcmode="lin" valueType="num">
                                      <p:cBhvr additive="base">
                                        <p:cTn id="263" dur="4000" fill="hold"/>
                                        <p:tgtEl>
                                          <p:spTgt spid="3"/>
                                        </p:tgtEl>
                                        <p:attrNameLst>
                                          <p:attrName>ppt_y</p:attrName>
                                        </p:attrNameLst>
                                      </p:cBhvr>
                                      <p:tavLst>
                                        <p:tav tm="0">
                                          <p:val>
                                            <p:strVal val="0-#ppt_h/2"/>
                                          </p:val>
                                        </p:tav>
                                        <p:tav tm="100000">
                                          <p:val>
                                            <p:strVal val="#ppt_y"/>
                                          </p:val>
                                        </p:tav>
                                      </p:tavLst>
                                    </p:anim>
                                  </p:childTnLst>
                                </p:cTn>
                              </p:par>
                              <p:par>
                                <p:cTn id="264" presetID="19" presetClass="entr" presetSubtype="10" fill="hold" grpId="1" nodeType="withEffect">
                                  <p:stCondLst>
                                    <p:cond delay="0"/>
                                  </p:stCondLst>
                                  <p:childTnLst>
                                    <p:set>
                                      <p:cBhvr>
                                        <p:cTn id="265" dur="1" fill="hold">
                                          <p:stCondLst>
                                            <p:cond delay="0"/>
                                          </p:stCondLst>
                                        </p:cTn>
                                        <p:tgtEl>
                                          <p:spTgt spid="3"/>
                                        </p:tgtEl>
                                        <p:attrNameLst>
                                          <p:attrName>style.visibility</p:attrName>
                                        </p:attrNameLst>
                                      </p:cBhvr>
                                      <p:to>
                                        <p:strVal val="visible"/>
                                      </p:to>
                                    </p:set>
                                    <p:anim calcmode="lin" valueType="num">
                                      <p:cBhvr>
                                        <p:cTn id="266" dur="4000" fill="hold"/>
                                        <p:tgtEl>
                                          <p:spTgt spid="3"/>
                                        </p:tgtEl>
                                        <p:attrNameLst>
                                          <p:attrName>ppt_w</p:attrName>
                                        </p:attrNameLst>
                                      </p:cBhvr>
                                      <p:tavLst>
                                        <p:tav tm="0" fmla="#ppt_w*sin(2.5*pi*$)">
                                          <p:val>
                                            <p:fltVal val="0"/>
                                          </p:val>
                                        </p:tav>
                                        <p:tav tm="100000">
                                          <p:val>
                                            <p:fltVal val="1"/>
                                          </p:val>
                                        </p:tav>
                                      </p:tavLst>
                                    </p:anim>
                                    <p:anim calcmode="lin" valueType="num">
                                      <p:cBhvr>
                                        <p:cTn id="267" dur="4000" fill="hold"/>
                                        <p:tgtEl>
                                          <p:spTgt spid="3"/>
                                        </p:tgtEl>
                                        <p:attrNameLst>
                                          <p:attrName>ppt_h</p:attrName>
                                        </p:attrNameLst>
                                      </p:cBhvr>
                                      <p:tavLst>
                                        <p:tav tm="0">
                                          <p:val>
                                            <p:strVal val="#ppt_h"/>
                                          </p:val>
                                        </p:tav>
                                        <p:tav tm="100000">
                                          <p:val>
                                            <p:strVal val="#ppt_h"/>
                                          </p:val>
                                        </p:tav>
                                      </p:tavLst>
                                    </p:anim>
                                  </p:childTnLst>
                                </p:cTn>
                              </p:par>
                              <p:par>
                                <p:cTn id="268" presetID="2" presetClass="exit" presetSubtype="2" fill="hold" grpId="2" nodeType="withEffect">
                                  <p:stCondLst>
                                    <p:cond delay="0"/>
                                  </p:stCondLst>
                                  <p:childTnLst>
                                    <p:anim calcmode="lin" valueType="num">
                                      <p:cBhvr additive="base">
                                        <p:cTn id="269" dur="4500"/>
                                        <p:tgtEl>
                                          <p:spTgt spid="3"/>
                                        </p:tgtEl>
                                        <p:attrNameLst>
                                          <p:attrName>ppt_x</p:attrName>
                                        </p:attrNameLst>
                                      </p:cBhvr>
                                      <p:tavLst>
                                        <p:tav tm="0">
                                          <p:val>
                                            <p:strVal val="ppt_x"/>
                                          </p:val>
                                        </p:tav>
                                        <p:tav tm="100000">
                                          <p:val>
                                            <p:strVal val="1+ppt_w/2"/>
                                          </p:val>
                                        </p:tav>
                                      </p:tavLst>
                                    </p:anim>
                                    <p:anim calcmode="lin" valueType="num">
                                      <p:cBhvr additive="base">
                                        <p:cTn id="270" dur="4500"/>
                                        <p:tgtEl>
                                          <p:spTgt spid="3"/>
                                        </p:tgtEl>
                                        <p:attrNameLst>
                                          <p:attrName>ppt_y</p:attrName>
                                        </p:attrNameLst>
                                      </p:cBhvr>
                                      <p:tavLst>
                                        <p:tav tm="0">
                                          <p:val>
                                            <p:strVal val="ppt_y"/>
                                          </p:val>
                                        </p:tav>
                                        <p:tav tm="100000">
                                          <p:val>
                                            <p:strVal val="ppt_y"/>
                                          </p:val>
                                        </p:tav>
                                      </p:tavLst>
                                    </p:anim>
                                    <p:set>
                                      <p:cBhvr>
                                        <p:cTn id="271" dur="1" fill="hold">
                                          <p:stCondLst>
                                            <p:cond delay="4499"/>
                                          </p:stCondLst>
                                        </p:cTn>
                                        <p:tgtEl>
                                          <p:spTgt spid="3"/>
                                        </p:tgtEl>
                                        <p:attrNameLst>
                                          <p:attrName>style.visibility</p:attrName>
                                        </p:attrNameLst>
                                      </p:cBhvr>
                                      <p:to>
                                        <p:strVal val="hidden"/>
                                      </p:to>
                                    </p:set>
                                  </p:childTnLst>
                                </p:cTn>
                              </p:par>
                              <p:par>
                                <p:cTn id="272" presetID="3" presetClass="exit" presetSubtype="10" fill="hold" grpId="3" nodeType="withEffect">
                                  <p:stCondLst>
                                    <p:cond delay="0"/>
                                  </p:stCondLst>
                                  <p:childTnLst>
                                    <p:animEffect transition="out" filter="blinds(horizontal)">
                                      <p:cBhvr>
                                        <p:cTn id="273" dur="6000"/>
                                        <p:tgtEl>
                                          <p:spTgt spid="3"/>
                                        </p:tgtEl>
                                      </p:cBhvr>
                                    </p:animEffect>
                                    <p:set>
                                      <p:cBhvr>
                                        <p:cTn id="274" dur="1" fill="hold">
                                          <p:stCondLst>
                                            <p:cond delay="5999"/>
                                          </p:stCondLst>
                                        </p:cTn>
                                        <p:tgtEl>
                                          <p:spTgt spid="3"/>
                                        </p:tgtEl>
                                        <p:attrNameLst>
                                          <p:attrName>style.visibility</p:attrName>
                                        </p:attrNameLst>
                                      </p:cBhvr>
                                      <p:to>
                                        <p:strVal val="hidden"/>
                                      </p:to>
                                    </p:set>
                                  </p:childTnLst>
                                </p:cTn>
                              </p:par>
                              <p:par>
                                <p:cTn id="275" presetID="2" presetClass="entr" presetSubtype="1" fill="hold" grpId="0" nodeType="withEffect">
                                  <p:stCondLst>
                                    <p:cond delay="0"/>
                                  </p:stCondLst>
                                  <p:childTnLst>
                                    <p:set>
                                      <p:cBhvr>
                                        <p:cTn id="276" dur="1" fill="hold">
                                          <p:stCondLst>
                                            <p:cond delay="0"/>
                                          </p:stCondLst>
                                        </p:cTn>
                                        <p:tgtEl>
                                          <p:spTgt spid="2"/>
                                        </p:tgtEl>
                                        <p:attrNameLst>
                                          <p:attrName>style.visibility</p:attrName>
                                        </p:attrNameLst>
                                      </p:cBhvr>
                                      <p:to>
                                        <p:strVal val="visible"/>
                                      </p:to>
                                    </p:set>
                                    <p:anim calcmode="lin" valueType="num">
                                      <p:cBhvr additive="base">
                                        <p:cTn id="277" dur="4000" fill="hold"/>
                                        <p:tgtEl>
                                          <p:spTgt spid="2"/>
                                        </p:tgtEl>
                                        <p:attrNameLst>
                                          <p:attrName>ppt_x</p:attrName>
                                        </p:attrNameLst>
                                      </p:cBhvr>
                                      <p:tavLst>
                                        <p:tav tm="0">
                                          <p:val>
                                            <p:strVal val="#ppt_x"/>
                                          </p:val>
                                        </p:tav>
                                        <p:tav tm="100000">
                                          <p:val>
                                            <p:strVal val="#ppt_x"/>
                                          </p:val>
                                        </p:tav>
                                      </p:tavLst>
                                    </p:anim>
                                    <p:anim calcmode="lin" valueType="num">
                                      <p:cBhvr additive="base">
                                        <p:cTn id="278" dur="4000" fill="hold"/>
                                        <p:tgtEl>
                                          <p:spTgt spid="2"/>
                                        </p:tgtEl>
                                        <p:attrNameLst>
                                          <p:attrName>ppt_y</p:attrName>
                                        </p:attrNameLst>
                                      </p:cBhvr>
                                      <p:tavLst>
                                        <p:tav tm="0">
                                          <p:val>
                                            <p:strVal val="0-#ppt_h/2"/>
                                          </p:val>
                                        </p:tav>
                                        <p:tav tm="100000">
                                          <p:val>
                                            <p:strVal val="#ppt_y"/>
                                          </p:val>
                                        </p:tav>
                                      </p:tavLst>
                                    </p:anim>
                                  </p:childTnLst>
                                </p:cTn>
                              </p:par>
                              <p:par>
                                <p:cTn id="279" presetID="19" presetClass="entr" presetSubtype="10" fill="hold" grpId="1" nodeType="withEffect">
                                  <p:stCondLst>
                                    <p:cond delay="0"/>
                                  </p:stCondLst>
                                  <p:childTnLst>
                                    <p:set>
                                      <p:cBhvr>
                                        <p:cTn id="280" dur="1" fill="hold">
                                          <p:stCondLst>
                                            <p:cond delay="0"/>
                                          </p:stCondLst>
                                        </p:cTn>
                                        <p:tgtEl>
                                          <p:spTgt spid="2"/>
                                        </p:tgtEl>
                                        <p:attrNameLst>
                                          <p:attrName>style.visibility</p:attrName>
                                        </p:attrNameLst>
                                      </p:cBhvr>
                                      <p:to>
                                        <p:strVal val="visible"/>
                                      </p:to>
                                    </p:set>
                                    <p:anim calcmode="lin" valueType="num">
                                      <p:cBhvr>
                                        <p:cTn id="281" dur="4000" fill="hold"/>
                                        <p:tgtEl>
                                          <p:spTgt spid="2"/>
                                        </p:tgtEl>
                                        <p:attrNameLst>
                                          <p:attrName>ppt_w</p:attrName>
                                        </p:attrNameLst>
                                      </p:cBhvr>
                                      <p:tavLst>
                                        <p:tav tm="0" fmla="#ppt_w*sin(2.5*pi*$)">
                                          <p:val>
                                            <p:fltVal val="0"/>
                                          </p:val>
                                        </p:tav>
                                        <p:tav tm="100000">
                                          <p:val>
                                            <p:fltVal val="1"/>
                                          </p:val>
                                        </p:tav>
                                      </p:tavLst>
                                    </p:anim>
                                    <p:anim calcmode="lin" valueType="num">
                                      <p:cBhvr>
                                        <p:cTn id="282" dur="4000" fill="hold"/>
                                        <p:tgtEl>
                                          <p:spTgt spid="2"/>
                                        </p:tgtEl>
                                        <p:attrNameLst>
                                          <p:attrName>ppt_h</p:attrName>
                                        </p:attrNameLst>
                                      </p:cBhvr>
                                      <p:tavLst>
                                        <p:tav tm="0">
                                          <p:val>
                                            <p:strVal val="#ppt_h"/>
                                          </p:val>
                                        </p:tav>
                                        <p:tav tm="100000">
                                          <p:val>
                                            <p:strVal val="#ppt_h"/>
                                          </p:val>
                                        </p:tav>
                                      </p:tavLst>
                                    </p:anim>
                                  </p:childTnLst>
                                </p:cTn>
                              </p:par>
                              <p:par>
                                <p:cTn id="283" presetID="2" presetClass="exit" presetSubtype="2" fill="hold" grpId="2" nodeType="withEffect">
                                  <p:stCondLst>
                                    <p:cond delay="0"/>
                                  </p:stCondLst>
                                  <p:childTnLst>
                                    <p:anim calcmode="lin" valueType="num">
                                      <p:cBhvr additive="base">
                                        <p:cTn id="284" dur="4500"/>
                                        <p:tgtEl>
                                          <p:spTgt spid="2"/>
                                        </p:tgtEl>
                                        <p:attrNameLst>
                                          <p:attrName>ppt_x</p:attrName>
                                        </p:attrNameLst>
                                      </p:cBhvr>
                                      <p:tavLst>
                                        <p:tav tm="0">
                                          <p:val>
                                            <p:strVal val="ppt_x"/>
                                          </p:val>
                                        </p:tav>
                                        <p:tav tm="100000">
                                          <p:val>
                                            <p:strVal val="1+ppt_w/2"/>
                                          </p:val>
                                        </p:tav>
                                      </p:tavLst>
                                    </p:anim>
                                    <p:anim calcmode="lin" valueType="num">
                                      <p:cBhvr additive="base">
                                        <p:cTn id="285" dur="4500"/>
                                        <p:tgtEl>
                                          <p:spTgt spid="2"/>
                                        </p:tgtEl>
                                        <p:attrNameLst>
                                          <p:attrName>ppt_y</p:attrName>
                                        </p:attrNameLst>
                                      </p:cBhvr>
                                      <p:tavLst>
                                        <p:tav tm="0">
                                          <p:val>
                                            <p:strVal val="ppt_y"/>
                                          </p:val>
                                        </p:tav>
                                        <p:tav tm="100000">
                                          <p:val>
                                            <p:strVal val="ppt_y"/>
                                          </p:val>
                                        </p:tav>
                                      </p:tavLst>
                                    </p:anim>
                                    <p:set>
                                      <p:cBhvr>
                                        <p:cTn id="286" dur="1" fill="hold">
                                          <p:stCondLst>
                                            <p:cond delay="4499"/>
                                          </p:stCondLst>
                                        </p:cTn>
                                        <p:tgtEl>
                                          <p:spTgt spid="2"/>
                                        </p:tgtEl>
                                        <p:attrNameLst>
                                          <p:attrName>style.visibility</p:attrName>
                                        </p:attrNameLst>
                                      </p:cBhvr>
                                      <p:to>
                                        <p:strVal val="hidden"/>
                                      </p:to>
                                    </p:set>
                                  </p:childTnLst>
                                </p:cTn>
                              </p:par>
                              <p:par>
                                <p:cTn id="287" presetID="3" presetClass="exit" presetSubtype="10" fill="hold" grpId="3" nodeType="withEffect">
                                  <p:stCondLst>
                                    <p:cond delay="0"/>
                                  </p:stCondLst>
                                  <p:childTnLst>
                                    <p:animEffect transition="out" filter="blinds(horizontal)">
                                      <p:cBhvr>
                                        <p:cTn id="288" dur="6000"/>
                                        <p:tgtEl>
                                          <p:spTgt spid="2"/>
                                        </p:tgtEl>
                                      </p:cBhvr>
                                    </p:animEffect>
                                    <p:set>
                                      <p:cBhvr>
                                        <p:cTn id="289" dur="1" fill="hold">
                                          <p:stCondLst>
                                            <p:cond delay="5999"/>
                                          </p:stCondLst>
                                        </p:cTn>
                                        <p:tgtEl>
                                          <p:spTgt spid="2"/>
                                        </p:tgtEl>
                                        <p:attrNameLst>
                                          <p:attrName>style.visibility</p:attrName>
                                        </p:attrNameLst>
                                      </p:cBhvr>
                                      <p:to>
                                        <p:strVal val="hidden"/>
                                      </p:to>
                                    </p:set>
                                  </p:childTnLst>
                                </p:cTn>
                              </p:par>
                              <p:par>
                                <p:cTn id="290" presetID="2" presetClass="entr" presetSubtype="1" fill="hold" grpId="0" nodeType="withEffect">
                                  <p:stCondLst>
                                    <p:cond delay="0"/>
                                  </p:stCondLst>
                                  <p:childTnLst>
                                    <p:set>
                                      <p:cBhvr>
                                        <p:cTn id="291" dur="1" fill="hold">
                                          <p:stCondLst>
                                            <p:cond delay="0"/>
                                          </p:stCondLst>
                                        </p:cTn>
                                        <p:tgtEl>
                                          <p:spTgt spid="20"/>
                                        </p:tgtEl>
                                        <p:attrNameLst>
                                          <p:attrName>style.visibility</p:attrName>
                                        </p:attrNameLst>
                                      </p:cBhvr>
                                      <p:to>
                                        <p:strVal val="visible"/>
                                      </p:to>
                                    </p:set>
                                    <p:anim calcmode="lin" valueType="num">
                                      <p:cBhvr additive="base">
                                        <p:cTn id="292" dur="4000" fill="hold"/>
                                        <p:tgtEl>
                                          <p:spTgt spid="20"/>
                                        </p:tgtEl>
                                        <p:attrNameLst>
                                          <p:attrName>ppt_x</p:attrName>
                                        </p:attrNameLst>
                                      </p:cBhvr>
                                      <p:tavLst>
                                        <p:tav tm="0">
                                          <p:val>
                                            <p:strVal val="#ppt_x"/>
                                          </p:val>
                                        </p:tav>
                                        <p:tav tm="100000">
                                          <p:val>
                                            <p:strVal val="#ppt_x"/>
                                          </p:val>
                                        </p:tav>
                                      </p:tavLst>
                                    </p:anim>
                                    <p:anim calcmode="lin" valueType="num">
                                      <p:cBhvr additive="base">
                                        <p:cTn id="293" dur="4000" fill="hold"/>
                                        <p:tgtEl>
                                          <p:spTgt spid="20"/>
                                        </p:tgtEl>
                                        <p:attrNameLst>
                                          <p:attrName>ppt_y</p:attrName>
                                        </p:attrNameLst>
                                      </p:cBhvr>
                                      <p:tavLst>
                                        <p:tav tm="0">
                                          <p:val>
                                            <p:strVal val="0-#ppt_h/2"/>
                                          </p:val>
                                        </p:tav>
                                        <p:tav tm="100000">
                                          <p:val>
                                            <p:strVal val="#ppt_y"/>
                                          </p:val>
                                        </p:tav>
                                      </p:tavLst>
                                    </p:anim>
                                  </p:childTnLst>
                                </p:cTn>
                              </p:par>
                              <p:par>
                                <p:cTn id="294" presetID="19" presetClass="entr" presetSubtype="10" fill="hold" grpId="1" nodeType="withEffect">
                                  <p:stCondLst>
                                    <p:cond delay="0"/>
                                  </p:stCondLst>
                                  <p:childTnLst>
                                    <p:set>
                                      <p:cBhvr>
                                        <p:cTn id="295" dur="1" fill="hold">
                                          <p:stCondLst>
                                            <p:cond delay="0"/>
                                          </p:stCondLst>
                                        </p:cTn>
                                        <p:tgtEl>
                                          <p:spTgt spid="20"/>
                                        </p:tgtEl>
                                        <p:attrNameLst>
                                          <p:attrName>style.visibility</p:attrName>
                                        </p:attrNameLst>
                                      </p:cBhvr>
                                      <p:to>
                                        <p:strVal val="visible"/>
                                      </p:to>
                                    </p:set>
                                    <p:anim calcmode="lin" valueType="num">
                                      <p:cBhvr>
                                        <p:cTn id="296" dur="4000" fill="hold"/>
                                        <p:tgtEl>
                                          <p:spTgt spid="20"/>
                                        </p:tgtEl>
                                        <p:attrNameLst>
                                          <p:attrName>ppt_w</p:attrName>
                                        </p:attrNameLst>
                                      </p:cBhvr>
                                      <p:tavLst>
                                        <p:tav tm="0" fmla="#ppt_w*sin(2.5*pi*$)">
                                          <p:val>
                                            <p:fltVal val="0"/>
                                          </p:val>
                                        </p:tav>
                                        <p:tav tm="100000">
                                          <p:val>
                                            <p:fltVal val="1"/>
                                          </p:val>
                                        </p:tav>
                                      </p:tavLst>
                                    </p:anim>
                                    <p:anim calcmode="lin" valueType="num">
                                      <p:cBhvr>
                                        <p:cTn id="297" dur="4000" fill="hold"/>
                                        <p:tgtEl>
                                          <p:spTgt spid="20"/>
                                        </p:tgtEl>
                                        <p:attrNameLst>
                                          <p:attrName>ppt_h</p:attrName>
                                        </p:attrNameLst>
                                      </p:cBhvr>
                                      <p:tavLst>
                                        <p:tav tm="0">
                                          <p:val>
                                            <p:strVal val="#ppt_h"/>
                                          </p:val>
                                        </p:tav>
                                        <p:tav tm="100000">
                                          <p:val>
                                            <p:strVal val="#ppt_h"/>
                                          </p:val>
                                        </p:tav>
                                      </p:tavLst>
                                    </p:anim>
                                  </p:childTnLst>
                                </p:cTn>
                              </p:par>
                              <p:par>
                                <p:cTn id="298" presetID="2" presetClass="exit" presetSubtype="2" fill="hold" grpId="2" nodeType="withEffect">
                                  <p:stCondLst>
                                    <p:cond delay="0"/>
                                  </p:stCondLst>
                                  <p:childTnLst>
                                    <p:anim calcmode="lin" valueType="num">
                                      <p:cBhvr additive="base">
                                        <p:cTn id="299" dur="4500"/>
                                        <p:tgtEl>
                                          <p:spTgt spid="20"/>
                                        </p:tgtEl>
                                        <p:attrNameLst>
                                          <p:attrName>ppt_x</p:attrName>
                                        </p:attrNameLst>
                                      </p:cBhvr>
                                      <p:tavLst>
                                        <p:tav tm="0">
                                          <p:val>
                                            <p:strVal val="ppt_x"/>
                                          </p:val>
                                        </p:tav>
                                        <p:tav tm="100000">
                                          <p:val>
                                            <p:strVal val="1+ppt_w/2"/>
                                          </p:val>
                                        </p:tav>
                                      </p:tavLst>
                                    </p:anim>
                                    <p:anim calcmode="lin" valueType="num">
                                      <p:cBhvr additive="base">
                                        <p:cTn id="300" dur="4500"/>
                                        <p:tgtEl>
                                          <p:spTgt spid="20"/>
                                        </p:tgtEl>
                                        <p:attrNameLst>
                                          <p:attrName>ppt_y</p:attrName>
                                        </p:attrNameLst>
                                      </p:cBhvr>
                                      <p:tavLst>
                                        <p:tav tm="0">
                                          <p:val>
                                            <p:strVal val="ppt_y"/>
                                          </p:val>
                                        </p:tav>
                                        <p:tav tm="100000">
                                          <p:val>
                                            <p:strVal val="ppt_y"/>
                                          </p:val>
                                        </p:tav>
                                      </p:tavLst>
                                    </p:anim>
                                    <p:set>
                                      <p:cBhvr>
                                        <p:cTn id="301" dur="1" fill="hold">
                                          <p:stCondLst>
                                            <p:cond delay="4499"/>
                                          </p:stCondLst>
                                        </p:cTn>
                                        <p:tgtEl>
                                          <p:spTgt spid="20"/>
                                        </p:tgtEl>
                                        <p:attrNameLst>
                                          <p:attrName>style.visibility</p:attrName>
                                        </p:attrNameLst>
                                      </p:cBhvr>
                                      <p:to>
                                        <p:strVal val="hidden"/>
                                      </p:to>
                                    </p:set>
                                  </p:childTnLst>
                                </p:cTn>
                              </p:par>
                              <p:par>
                                <p:cTn id="302" presetID="3" presetClass="exit" presetSubtype="10" fill="hold" grpId="3" nodeType="withEffect">
                                  <p:stCondLst>
                                    <p:cond delay="0"/>
                                  </p:stCondLst>
                                  <p:childTnLst>
                                    <p:animEffect transition="out" filter="blinds(horizontal)">
                                      <p:cBhvr>
                                        <p:cTn id="303" dur="6000"/>
                                        <p:tgtEl>
                                          <p:spTgt spid="20"/>
                                        </p:tgtEl>
                                      </p:cBhvr>
                                    </p:animEffect>
                                    <p:set>
                                      <p:cBhvr>
                                        <p:cTn id="304" dur="1" fill="hold">
                                          <p:stCondLst>
                                            <p:cond delay="5999"/>
                                          </p:stCondLst>
                                        </p:cTn>
                                        <p:tgtEl>
                                          <p:spTgt spid="20"/>
                                        </p:tgtEl>
                                        <p:attrNameLst>
                                          <p:attrName>style.visibility</p:attrName>
                                        </p:attrNameLst>
                                      </p:cBhvr>
                                      <p:to>
                                        <p:strVal val="hidden"/>
                                      </p:to>
                                    </p:set>
                                  </p:childTnLst>
                                </p:cTn>
                              </p:par>
                              <p:par>
                                <p:cTn id="305" presetID="2" presetClass="entr" presetSubtype="1" fill="hold" grpId="0" nodeType="withEffect">
                                  <p:stCondLst>
                                    <p:cond delay="0"/>
                                  </p:stCondLst>
                                  <p:childTnLst>
                                    <p:set>
                                      <p:cBhvr>
                                        <p:cTn id="306" dur="1" fill="hold">
                                          <p:stCondLst>
                                            <p:cond delay="0"/>
                                          </p:stCondLst>
                                        </p:cTn>
                                        <p:tgtEl>
                                          <p:spTgt spid="42"/>
                                        </p:tgtEl>
                                        <p:attrNameLst>
                                          <p:attrName>style.visibility</p:attrName>
                                        </p:attrNameLst>
                                      </p:cBhvr>
                                      <p:to>
                                        <p:strVal val="visible"/>
                                      </p:to>
                                    </p:set>
                                    <p:anim calcmode="lin" valueType="num">
                                      <p:cBhvr additive="base">
                                        <p:cTn id="307" dur="4000" fill="hold"/>
                                        <p:tgtEl>
                                          <p:spTgt spid="42"/>
                                        </p:tgtEl>
                                        <p:attrNameLst>
                                          <p:attrName>ppt_x</p:attrName>
                                        </p:attrNameLst>
                                      </p:cBhvr>
                                      <p:tavLst>
                                        <p:tav tm="0">
                                          <p:val>
                                            <p:strVal val="#ppt_x"/>
                                          </p:val>
                                        </p:tav>
                                        <p:tav tm="100000">
                                          <p:val>
                                            <p:strVal val="#ppt_x"/>
                                          </p:val>
                                        </p:tav>
                                      </p:tavLst>
                                    </p:anim>
                                    <p:anim calcmode="lin" valueType="num">
                                      <p:cBhvr additive="base">
                                        <p:cTn id="308" dur="4000" fill="hold"/>
                                        <p:tgtEl>
                                          <p:spTgt spid="42"/>
                                        </p:tgtEl>
                                        <p:attrNameLst>
                                          <p:attrName>ppt_y</p:attrName>
                                        </p:attrNameLst>
                                      </p:cBhvr>
                                      <p:tavLst>
                                        <p:tav tm="0">
                                          <p:val>
                                            <p:strVal val="0-#ppt_h/2"/>
                                          </p:val>
                                        </p:tav>
                                        <p:tav tm="100000">
                                          <p:val>
                                            <p:strVal val="#ppt_y"/>
                                          </p:val>
                                        </p:tav>
                                      </p:tavLst>
                                    </p:anim>
                                  </p:childTnLst>
                                </p:cTn>
                              </p:par>
                              <p:par>
                                <p:cTn id="309" presetID="19" presetClass="entr" presetSubtype="10" fill="hold" grpId="1" nodeType="withEffect">
                                  <p:stCondLst>
                                    <p:cond delay="0"/>
                                  </p:stCondLst>
                                  <p:childTnLst>
                                    <p:set>
                                      <p:cBhvr>
                                        <p:cTn id="310" dur="1" fill="hold">
                                          <p:stCondLst>
                                            <p:cond delay="0"/>
                                          </p:stCondLst>
                                        </p:cTn>
                                        <p:tgtEl>
                                          <p:spTgt spid="42"/>
                                        </p:tgtEl>
                                        <p:attrNameLst>
                                          <p:attrName>style.visibility</p:attrName>
                                        </p:attrNameLst>
                                      </p:cBhvr>
                                      <p:to>
                                        <p:strVal val="visible"/>
                                      </p:to>
                                    </p:set>
                                    <p:anim calcmode="lin" valueType="num">
                                      <p:cBhvr>
                                        <p:cTn id="311" dur="4000" fill="hold"/>
                                        <p:tgtEl>
                                          <p:spTgt spid="42"/>
                                        </p:tgtEl>
                                        <p:attrNameLst>
                                          <p:attrName>ppt_w</p:attrName>
                                        </p:attrNameLst>
                                      </p:cBhvr>
                                      <p:tavLst>
                                        <p:tav tm="0" fmla="#ppt_w*sin(2.5*pi*$)">
                                          <p:val>
                                            <p:fltVal val="0"/>
                                          </p:val>
                                        </p:tav>
                                        <p:tav tm="100000">
                                          <p:val>
                                            <p:fltVal val="1"/>
                                          </p:val>
                                        </p:tav>
                                      </p:tavLst>
                                    </p:anim>
                                    <p:anim calcmode="lin" valueType="num">
                                      <p:cBhvr>
                                        <p:cTn id="312" dur="4000" fill="hold"/>
                                        <p:tgtEl>
                                          <p:spTgt spid="42"/>
                                        </p:tgtEl>
                                        <p:attrNameLst>
                                          <p:attrName>ppt_h</p:attrName>
                                        </p:attrNameLst>
                                      </p:cBhvr>
                                      <p:tavLst>
                                        <p:tav tm="0">
                                          <p:val>
                                            <p:strVal val="#ppt_h"/>
                                          </p:val>
                                        </p:tav>
                                        <p:tav tm="100000">
                                          <p:val>
                                            <p:strVal val="#ppt_h"/>
                                          </p:val>
                                        </p:tav>
                                      </p:tavLst>
                                    </p:anim>
                                  </p:childTnLst>
                                </p:cTn>
                              </p:par>
                              <p:par>
                                <p:cTn id="313" presetID="2" presetClass="exit" presetSubtype="2" fill="hold" grpId="2" nodeType="withEffect">
                                  <p:stCondLst>
                                    <p:cond delay="0"/>
                                  </p:stCondLst>
                                  <p:childTnLst>
                                    <p:anim calcmode="lin" valueType="num">
                                      <p:cBhvr additive="base">
                                        <p:cTn id="314" dur="4500"/>
                                        <p:tgtEl>
                                          <p:spTgt spid="42"/>
                                        </p:tgtEl>
                                        <p:attrNameLst>
                                          <p:attrName>ppt_x</p:attrName>
                                        </p:attrNameLst>
                                      </p:cBhvr>
                                      <p:tavLst>
                                        <p:tav tm="0">
                                          <p:val>
                                            <p:strVal val="ppt_x"/>
                                          </p:val>
                                        </p:tav>
                                        <p:tav tm="100000">
                                          <p:val>
                                            <p:strVal val="1+ppt_w/2"/>
                                          </p:val>
                                        </p:tav>
                                      </p:tavLst>
                                    </p:anim>
                                    <p:anim calcmode="lin" valueType="num">
                                      <p:cBhvr additive="base">
                                        <p:cTn id="315" dur="4500"/>
                                        <p:tgtEl>
                                          <p:spTgt spid="42"/>
                                        </p:tgtEl>
                                        <p:attrNameLst>
                                          <p:attrName>ppt_y</p:attrName>
                                        </p:attrNameLst>
                                      </p:cBhvr>
                                      <p:tavLst>
                                        <p:tav tm="0">
                                          <p:val>
                                            <p:strVal val="ppt_y"/>
                                          </p:val>
                                        </p:tav>
                                        <p:tav tm="100000">
                                          <p:val>
                                            <p:strVal val="ppt_y"/>
                                          </p:val>
                                        </p:tav>
                                      </p:tavLst>
                                    </p:anim>
                                    <p:set>
                                      <p:cBhvr>
                                        <p:cTn id="316" dur="1" fill="hold">
                                          <p:stCondLst>
                                            <p:cond delay="4499"/>
                                          </p:stCondLst>
                                        </p:cTn>
                                        <p:tgtEl>
                                          <p:spTgt spid="42"/>
                                        </p:tgtEl>
                                        <p:attrNameLst>
                                          <p:attrName>style.visibility</p:attrName>
                                        </p:attrNameLst>
                                      </p:cBhvr>
                                      <p:to>
                                        <p:strVal val="hidden"/>
                                      </p:to>
                                    </p:set>
                                  </p:childTnLst>
                                </p:cTn>
                              </p:par>
                              <p:par>
                                <p:cTn id="317" presetID="3" presetClass="exit" presetSubtype="10" fill="hold" grpId="3" nodeType="withEffect">
                                  <p:stCondLst>
                                    <p:cond delay="0"/>
                                  </p:stCondLst>
                                  <p:childTnLst>
                                    <p:animEffect transition="out" filter="blinds(horizontal)">
                                      <p:cBhvr>
                                        <p:cTn id="318" dur="6000"/>
                                        <p:tgtEl>
                                          <p:spTgt spid="42"/>
                                        </p:tgtEl>
                                      </p:cBhvr>
                                    </p:animEffect>
                                    <p:set>
                                      <p:cBhvr>
                                        <p:cTn id="319" dur="1" fill="hold">
                                          <p:stCondLst>
                                            <p:cond delay="5999"/>
                                          </p:stCondLst>
                                        </p:cTn>
                                        <p:tgtEl>
                                          <p:spTgt spid="42"/>
                                        </p:tgtEl>
                                        <p:attrNameLst>
                                          <p:attrName>style.visibility</p:attrName>
                                        </p:attrNameLst>
                                      </p:cBhvr>
                                      <p:to>
                                        <p:strVal val="hidden"/>
                                      </p:to>
                                    </p:set>
                                  </p:childTnLst>
                                </p:cTn>
                              </p:par>
                              <p:par>
                                <p:cTn id="320" presetID="2" presetClass="entr" presetSubtype="1" fill="hold" grpId="0" nodeType="withEffect">
                                  <p:stCondLst>
                                    <p:cond delay="0"/>
                                  </p:stCondLst>
                                  <p:childTnLst>
                                    <p:set>
                                      <p:cBhvr>
                                        <p:cTn id="321" dur="1" fill="hold">
                                          <p:stCondLst>
                                            <p:cond delay="0"/>
                                          </p:stCondLst>
                                        </p:cTn>
                                        <p:tgtEl>
                                          <p:spTgt spid="40"/>
                                        </p:tgtEl>
                                        <p:attrNameLst>
                                          <p:attrName>style.visibility</p:attrName>
                                        </p:attrNameLst>
                                      </p:cBhvr>
                                      <p:to>
                                        <p:strVal val="visible"/>
                                      </p:to>
                                    </p:set>
                                    <p:anim calcmode="lin" valueType="num">
                                      <p:cBhvr additive="base">
                                        <p:cTn id="322" dur="4000" fill="hold"/>
                                        <p:tgtEl>
                                          <p:spTgt spid="40"/>
                                        </p:tgtEl>
                                        <p:attrNameLst>
                                          <p:attrName>ppt_x</p:attrName>
                                        </p:attrNameLst>
                                      </p:cBhvr>
                                      <p:tavLst>
                                        <p:tav tm="0">
                                          <p:val>
                                            <p:strVal val="#ppt_x"/>
                                          </p:val>
                                        </p:tav>
                                        <p:tav tm="100000">
                                          <p:val>
                                            <p:strVal val="#ppt_x"/>
                                          </p:val>
                                        </p:tav>
                                      </p:tavLst>
                                    </p:anim>
                                    <p:anim calcmode="lin" valueType="num">
                                      <p:cBhvr additive="base">
                                        <p:cTn id="323" dur="4000" fill="hold"/>
                                        <p:tgtEl>
                                          <p:spTgt spid="40"/>
                                        </p:tgtEl>
                                        <p:attrNameLst>
                                          <p:attrName>ppt_y</p:attrName>
                                        </p:attrNameLst>
                                      </p:cBhvr>
                                      <p:tavLst>
                                        <p:tav tm="0">
                                          <p:val>
                                            <p:strVal val="0-#ppt_h/2"/>
                                          </p:val>
                                        </p:tav>
                                        <p:tav tm="100000">
                                          <p:val>
                                            <p:strVal val="#ppt_y"/>
                                          </p:val>
                                        </p:tav>
                                      </p:tavLst>
                                    </p:anim>
                                  </p:childTnLst>
                                </p:cTn>
                              </p:par>
                              <p:par>
                                <p:cTn id="324" presetID="19" presetClass="entr" presetSubtype="10" fill="hold" grpId="1" nodeType="withEffect">
                                  <p:stCondLst>
                                    <p:cond delay="0"/>
                                  </p:stCondLst>
                                  <p:childTnLst>
                                    <p:set>
                                      <p:cBhvr>
                                        <p:cTn id="325" dur="1" fill="hold">
                                          <p:stCondLst>
                                            <p:cond delay="0"/>
                                          </p:stCondLst>
                                        </p:cTn>
                                        <p:tgtEl>
                                          <p:spTgt spid="40"/>
                                        </p:tgtEl>
                                        <p:attrNameLst>
                                          <p:attrName>style.visibility</p:attrName>
                                        </p:attrNameLst>
                                      </p:cBhvr>
                                      <p:to>
                                        <p:strVal val="visible"/>
                                      </p:to>
                                    </p:set>
                                    <p:anim calcmode="lin" valueType="num">
                                      <p:cBhvr>
                                        <p:cTn id="326" dur="4000" fill="hold"/>
                                        <p:tgtEl>
                                          <p:spTgt spid="40"/>
                                        </p:tgtEl>
                                        <p:attrNameLst>
                                          <p:attrName>ppt_w</p:attrName>
                                        </p:attrNameLst>
                                      </p:cBhvr>
                                      <p:tavLst>
                                        <p:tav tm="0" fmla="#ppt_w*sin(2.5*pi*$)">
                                          <p:val>
                                            <p:fltVal val="0"/>
                                          </p:val>
                                        </p:tav>
                                        <p:tav tm="100000">
                                          <p:val>
                                            <p:fltVal val="1"/>
                                          </p:val>
                                        </p:tav>
                                      </p:tavLst>
                                    </p:anim>
                                    <p:anim calcmode="lin" valueType="num">
                                      <p:cBhvr>
                                        <p:cTn id="327" dur="4000" fill="hold"/>
                                        <p:tgtEl>
                                          <p:spTgt spid="40"/>
                                        </p:tgtEl>
                                        <p:attrNameLst>
                                          <p:attrName>ppt_h</p:attrName>
                                        </p:attrNameLst>
                                      </p:cBhvr>
                                      <p:tavLst>
                                        <p:tav tm="0">
                                          <p:val>
                                            <p:strVal val="#ppt_h"/>
                                          </p:val>
                                        </p:tav>
                                        <p:tav tm="100000">
                                          <p:val>
                                            <p:strVal val="#ppt_h"/>
                                          </p:val>
                                        </p:tav>
                                      </p:tavLst>
                                    </p:anim>
                                  </p:childTnLst>
                                </p:cTn>
                              </p:par>
                              <p:par>
                                <p:cTn id="328" presetID="2" presetClass="exit" presetSubtype="2" fill="hold" grpId="2" nodeType="withEffect">
                                  <p:stCondLst>
                                    <p:cond delay="0"/>
                                  </p:stCondLst>
                                  <p:childTnLst>
                                    <p:anim calcmode="lin" valueType="num">
                                      <p:cBhvr additive="base">
                                        <p:cTn id="329" dur="4500"/>
                                        <p:tgtEl>
                                          <p:spTgt spid="40"/>
                                        </p:tgtEl>
                                        <p:attrNameLst>
                                          <p:attrName>ppt_x</p:attrName>
                                        </p:attrNameLst>
                                      </p:cBhvr>
                                      <p:tavLst>
                                        <p:tav tm="0">
                                          <p:val>
                                            <p:strVal val="ppt_x"/>
                                          </p:val>
                                        </p:tav>
                                        <p:tav tm="100000">
                                          <p:val>
                                            <p:strVal val="1+ppt_w/2"/>
                                          </p:val>
                                        </p:tav>
                                      </p:tavLst>
                                    </p:anim>
                                    <p:anim calcmode="lin" valueType="num">
                                      <p:cBhvr additive="base">
                                        <p:cTn id="330" dur="4500"/>
                                        <p:tgtEl>
                                          <p:spTgt spid="40"/>
                                        </p:tgtEl>
                                        <p:attrNameLst>
                                          <p:attrName>ppt_y</p:attrName>
                                        </p:attrNameLst>
                                      </p:cBhvr>
                                      <p:tavLst>
                                        <p:tav tm="0">
                                          <p:val>
                                            <p:strVal val="ppt_y"/>
                                          </p:val>
                                        </p:tav>
                                        <p:tav tm="100000">
                                          <p:val>
                                            <p:strVal val="ppt_y"/>
                                          </p:val>
                                        </p:tav>
                                      </p:tavLst>
                                    </p:anim>
                                    <p:set>
                                      <p:cBhvr>
                                        <p:cTn id="331" dur="1" fill="hold">
                                          <p:stCondLst>
                                            <p:cond delay="4499"/>
                                          </p:stCondLst>
                                        </p:cTn>
                                        <p:tgtEl>
                                          <p:spTgt spid="40"/>
                                        </p:tgtEl>
                                        <p:attrNameLst>
                                          <p:attrName>style.visibility</p:attrName>
                                        </p:attrNameLst>
                                      </p:cBhvr>
                                      <p:to>
                                        <p:strVal val="hidden"/>
                                      </p:to>
                                    </p:set>
                                  </p:childTnLst>
                                </p:cTn>
                              </p:par>
                              <p:par>
                                <p:cTn id="332" presetID="3" presetClass="exit" presetSubtype="10" fill="hold" grpId="3" nodeType="withEffect">
                                  <p:stCondLst>
                                    <p:cond delay="0"/>
                                  </p:stCondLst>
                                  <p:childTnLst>
                                    <p:animEffect transition="out" filter="blinds(horizontal)">
                                      <p:cBhvr>
                                        <p:cTn id="333" dur="6000"/>
                                        <p:tgtEl>
                                          <p:spTgt spid="40"/>
                                        </p:tgtEl>
                                      </p:cBhvr>
                                    </p:animEffect>
                                    <p:set>
                                      <p:cBhvr>
                                        <p:cTn id="334" dur="1" fill="hold">
                                          <p:stCondLst>
                                            <p:cond delay="5999"/>
                                          </p:stCondLst>
                                        </p:cTn>
                                        <p:tgtEl>
                                          <p:spTgt spid="40"/>
                                        </p:tgtEl>
                                        <p:attrNameLst>
                                          <p:attrName>style.visibility</p:attrName>
                                        </p:attrNameLst>
                                      </p:cBhvr>
                                      <p:to>
                                        <p:strVal val="hidden"/>
                                      </p:to>
                                    </p:set>
                                  </p:childTnLst>
                                </p:cTn>
                              </p:par>
                              <p:par>
                                <p:cTn id="335" presetID="2" presetClass="entr" presetSubtype="1" fill="hold" grpId="0" nodeType="withEffect">
                                  <p:stCondLst>
                                    <p:cond delay="0"/>
                                  </p:stCondLst>
                                  <p:childTnLst>
                                    <p:set>
                                      <p:cBhvr>
                                        <p:cTn id="336" dur="1" fill="hold">
                                          <p:stCondLst>
                                            <p:cond delay="0"/>
                                          </p:stCondLst>
                                        </p:cTn>
                                        <p:tgtEl>
                                          <p:spTgt spid="39"/>
                                        </p:tgtEl>
                                        <p:attrNameLst>
                                          <p:attrName>style.visibility</p:attrName>
                                        </p:attrNameLst>
                                      </p:cBhvr>
                                      <p:to>
                                        <p:strVal val="visible"/>
                                      </p:to>
                                    </p:set>
                                    <p:anim calcmode="lin" valueType="num">
                                      <p:cBhvr additive="base">
                                        <p:cTn id="337" dur="4000" fill="hold"/>
                                        <p:tgtEl>
                                          <p:spTgt spid="39"/>
                                        </p:tgtEl>
                                        <p:attrNameLst>
                                          <p:attrName>ppt_x</p:attrName>
                                        </p:attrNameLst>
                                      </p:cBhvr>
                                      <p:tavLst>
                                        <p:tav tm="0">
                                          <p:val>
                                            <p:strVal val="#ppt_x"/>
                                          </p:val>
                                        </p:tav>
                                        <p:tav tm="100000">
                                          <p:val>
                                            <p:strVal val="#ppt_x"/>
                                          </p:val>
                                        </p:tav>
                                      </p:tavLst>
                                    </p:anim>
                                    <p:anim calcmode="lin" valueType="num">
                                      <p:cBhvr additive="base">
                                        <p:cTn id="338" dur="4000" fill="hold"/>
                                        <p:tgtEl>
                                          <p:spTgt spid="39"/>
                                        </p:tgtEl>
                                        <p:attrNameLst>
                                          <p:attrName>ppt_y</p:attrName>
                                        </p:attrNameLst>
                                      </p:cBhvr>
                                      <p:tavLst>
                                        <p:tav tm="0">
                                          <p:val>
                                            <p:strVal val="0-#ppt_h/2"/>
                                          </p:val>
                                        </p:tav>
                                        <p:tav tm="100000">
                                          <p:val>
                                            <p:strVal val="#ppt_y"/>
                                          </p:val>
                                        </p:tav>
                                      </p:tavLst>
                                    </p:anim>
                                  </p:childTnLst>
                                </p:cTn>
                              </p:par>
                              <p:par>
                                <p:cTn id="339" presetID="19" presetClass="entr" presetSubtype="10" fill="hold" grpId="1" nodeType="withEffect">
                                  <p:stCondLst>
                                    <p:cond delay="0"/>
                                  </p:stCondLst>
                                  <p:childTnLst>
                                    <p:set>
                                      <p:cBhvr>
                                        <p:cTn id="340" dur="1" fill="hold">
                                          <p:stCondLst>
                                            <p:cond delay="0"/>
                                          </p:stCondLst>
                                        </p:cTn>
                                        <p:tgtEl>
                                          <p:spTgt spid="39"/>
                                        </p:tgtEl>
                                        <p:attrNameLst>
                                          <p:attrName>style.visibility</p:attrName>
                                        </p:attrNameLst>
                                      </p:cBhvr>
                                      <p:to>
                                        <p:strVal val="visible"/>
                                      </p:to>
                                    </p:set>
                                    <p:anim calcmode="lin" valueType="num">
                                      <p:cBhvr>
                                        <p:cTn id="341" dur="4000" fill="hold"/>
                                        <p:tgtEl>
                                          <p:spTgt spid="39"/>
                                        </p:tgtEl>
                                        <p:attrNameLst>
                                          <p:attrName>ppt_w</p:attrName>
                                        </p:attrNameLst>
                                      </p:cBhvr>
                                      <p:tavLst>
                                        <p:tav tm="0" fmla="#ppt_w*sin(2.5*pi*$)">
                                          <p:val>
                                            <p:fltVal val="0"/>
                                          </p:val>
                                        </p:tav>
                                        <p:tav tm="100000">
                                          <p:val>
                                            <p:fltVal val="1"/>
                                          </p:val>
                                        </p:tav>
                                      </p:tavLst>
                                    </p:anim>
                                    <p:anim calcmode="lin" valueType="num">
                                      <p:cBhvr>
                                        <p:cTn id="342" dur="4000" fill="hold"/>
                                        <p:tgtEl>
                                          <p:spTgt spid="39"/>
                                        </p:tgtEl>
                                        <p:attrNameLst>
                                          <p:attrName>ppt_h</p:attrName>
                                        </p:attrNameLst>
                                      </p:cBhvr>
                                      <p:tavLst>
                                        <p:tav tm="0">
                                          <p:val>
                                            <p:strVal val="#ppt_h"/>
                                          </p:val>
                                        </p:tav>
                                        <p:tav tm="100000">
                                          <p:val>
                                            <p:strVal val="#ppt_h"/>
                                          </p:val>
                                        </p:tav>
                                      </p:tavLst>
                                    </p:anim>
                                  </p:childTnLst>
                                </p:cTn>
                              </p:par>
                              <p:par>
                                <p:cTn id="343" presetID="2" presetClass="exit" presetSubtype="2" fill="hold" grpId="2" nodeType="withEffect">
                                  <p:stCondLst>
                                    <p:cond delay="0"/>
                                  </p:stCondLst>
                                  <p:childTnLst>
                                    <p:anim calcmode="lin" valueType="num">
                                      <p:cBhvr additive="base">
                                        <p:cTn id="344" dur="4500"/>
                                        <p:tgtEl>
                                          <p:spTgt spid="39"/>
                                        </p:tgtEl>
                                        <p:attrNameLst>
                                          <p:attrName>ppt_x</p:attrName>
                                        </p:attrNameLst>
                                      </p:cBhvr>
                                      <p:tavLst>
                                        <p:tav tm="0">
                                          <p:val>
                                            <p:strVal val="ppt_x"/>
                                          </p:val>
                                        </p:tav>
                                        <p:tav tm="100000">
                                          <p:val>
                                            <p:strVal val="1+ppt_w/2"/>
                                          </p:val>
                                        </p:tav>
                                      </p:tavLst>
                                    </p:anim>
                                    <p:anim calcmode="lin" valueType="num">
                                      <p:cBhvr additive="base">
                                        <p:cTn id="345" dur="4500"/>
                                        <p:tgtEl>
                                          <p:spTgt spid="39"/>
                                        </p:tgtEl>
                                        <p:attrNameLst>
                                          <p:attrName>ppt_y</p:attrName>
                                        </p:attrNameLst>
                                      </p:cBhvr>
                                      <p:tavLst>
                                        <p:tav tm="0">
                                          <p:val>
                                            <p:strVal val="ppt_y"/>
                                          </p:val>
                                        </p:tav>
                                        <p:tav tm="100000">
                                          <p:val>
                                            <p:strVal val="ppt_y"/>
                                          </p:val>
                                        </p:tav>
                                      </p:tavLst>
                                    </p:anim>
                                    <p:set>
                                      <p:cBhvr>
                                        <p:cTn id="346" dur="1" fill="hold">
                                          <p:stCondLst>
                                            <p:cond delay="4499"/>
                                          </p:stCondLst>
                                        </p:cTn>
                                        <p:tgtEl>
                                          <p:spTgt spid="39"/>
                                        </p:tgtEl>
                                        <p:attrNameLst>
                                          <p:attrName>style.visibility</p:attrName>
                                        </p:attrNameLst>
                                      </p:cBhvr>
                                      <p:to>
                                        <p:strVal val="hidden"/>
                                      </p:to>
                                    </p:set>
                                  </p:childTnLst>
                                </p:cTn>
                              </p:par>
                              <p:par>
                                <p:cTn id="347" presetID="3" presetClass="exit" presetSubtype="10" fill="hold" grpId="3" nodeType="withEffect">
                                  <p:stCondLst>
                                    <p:cond delay="0"/>
                                  </p:stCondLst>
                                  <p:childTnLst>
                                    <p:animEffect transition="out" filter="blinds(horizontal)">
                                      <p:cBhvr>
                                        <p:cTn id="348" dur="6000"/>
                                        <p:tgtEl>
                                          <p:spTgt spid="39"/>
                                        </p:tgtEl>
                                      </p:cBhvr>
                                    </p:animEffect>
                                    <p:set>
                                      <p:cBhvr>
                                        <p:cTn id="349" dur="1" fill="hold">
                                          <p:stCondLst>
                                            <p:cond delay="5999"/>
                                          </p:stCondLst>
                                        </p:cTn>
                                        <p:tgtEl>
                                          <p:spTgt spid="39"/>
                                        </p:tgtEl>
                                        <p:attrNameLst>
                                          <p:attrName>style.visibility</p:attrName>
                                        </p:attrNameLst>
                                      </p:cBhvr>
                                      <p:to>
                                        <p:strVal val="hidden"/>
                                      </p:to>
                                    </p:set>
                                  </p:childTnLst>
                                </p:cTn>
                              </p:par>
                              <p:par>
                                <p:cTn id="350" presetID="2" presetClass="entr" presetSubtype="1" fill="hold" grpId="0" nodeType="withEffect">
                                  <p:stCondLst>
                                    <p:cond delay="0"/>
                                  </p:stCondLst>
                                  <p:childTnLst>
                                    <p:set>
                                      <p:cBhvr>
                                        <p:cTn id="351" dur="1" fill="hold">
                                          <p:stCondLst>
                                            <p:cond delay="0"/>
                                          </p:stCondLst>
                                        </p:cTn>
                                        <p:tgtEl>
                                          <p:spTgt spid="38"/>
                                        </p:tgtEl>
                                        <p:attrNameLst>
                                          <p:attrName>style.visibility</p:attrName>
                                        </p:attrNameLst>
                                      </p:cBhvr>
                                      <p:to>
                                        <p:strVal val="visible"/>
                                      </p:to>
                                    </p:set>
                                    <p:anim calcmode="lin" valueType="num">
                                      <p:cBhvr additive="base">
                                        <p:cTn id="352" dur="4000" fill="hold"/>
                                        <p:tgtEl>
                                          <p:spTgt spid="38"/>
                                        </p:tgtEl>
                                        <p:attrNameLst>
                                          <p:attrName>ppt_x</p:attrName>
                                        </p:attrNameLst>
                                      </p:cBhvr>
                                      <p:tavLst>
                                        <p:tav tm="0">
                                          <p:val>
                                            <p:strVal val="#ppt_x"/>
                                          </p:val>
                                        </p:tav>
                                        <p:tav tm="100000">
                                          <p:val>
                                            <p:strVal val="#ppt_x"/>
                                          </p:val>
                                        </p:tav>
                                      </p:tavLst>
                                    </p:anim>
                                    <p:anim calcmode="lin" valueType="num">
                                      <p:cBhvr additive="base">
                                        <p:cTn id="353" dur="4000" fill="hold"/>
                                        <p:tgtEl>
                                          <p:spTgt spid="38"/>
                                        </p:tgtEl>
                                        <p:attrNameLst>
                                          <p:attrName>ppt_y</p:attrName>
                                        </p:attrNameLst>
                                      </p:cBhvr>
                                      <p:tavLst>
                                        <p:tav tm="0">
                                          <p:val>
                                            <p:strVal val="0-#ppt_h/2"/>
                                          </p:val>
                                        </p:tav>
                                        <p:tav tm="100000">
                                          <p:val>
                                            <p:strVal val="#ppt_y"/>
                                          </p:val>
                                        </p:tav>
                                      </p:tavLst>
                                    </p:anim>
                                  </p:childTnLst>
                                </p:cTn>
                              </p:par>
                              <p:par>
                                <p:cTn id="354" presetID="19" presetClass="entr" presetSubtype="10" fill="hold" grpId="1" nodeType="withEffect">
                                  <p:stCondLst>
                                    <p:cond delay="0"/>
                                  </p:stCondLst>
                                  <p:childTnLst>
                                    <p:set>
                                      <p:cBhvr>
                                        <p:cTn id="355" dur="1" fill="hold">
                                          <p:stCondLst>
                                            <p:cond delay="0"/>
                                          </p:stCondLst>
                                        </p:cTn>
                                        <p:tgtEl>
                                          <p:spTgt spid="38"/>
                                        </p:tgtEl>
                                        <p:attrNameLst>
                                          <p:attrName>style.visibility</p:attrName>
                                        </p:attrNameLst>
                                      </p:cBhvr>
                                      <p:to>
                                        <p:strVal val="visible"/>
                                      </p:to>
                                    </p:set>
                                    <p:anim calcmode="lin" valueType="num">
                                      <p:cBhvr>
                                        <p:cTn id="356" dur="4000" fill="hold"/>
                                        <p:tgtEl>
                                          <p:spTgt spid="38"/>
                                        </p:tgtEl>
                                        <p:attrNameLst>
                                          <p:attrName>ppt_w</p:attrName>
                                        </p:attrNameLst>
                                      </p:cBhvr>
                                      <p:tavLst>
                                        <p:tav tm="0" fmla="#ppt_w*sin(2.5*pi*$)">
                                          <p:val>
                                            <p:fltVal val="0"/>
                                          </p:val>
                                        </p:tav>
                                        <p:tav tm="100000">
                                          <p:val>
                                            <p:fltVal val="1"/>
                                          </p:val>
                                        </p:tav>
                                      </p:tavLst>
                                    </p:anim>
                                    <p:anim calcmode="lin" valueType="num">
                                      <p:cBhvr>
                                        <p:cTn id="357" dur="4000" fill="hold"/>
                                        <p:tgtEl>
                                          <p:spTgt spid="38"/>
                                        </p:tgtEl>
                                        <p:attrNameLst>
                                          <p:attrName>ppt_h</p:attrName>
                                        </p:attrNameLst>
                                      </p:cBhvr>
                                      <p:tavLst>
                                        <p:tav tm="0">
                                          <p:val>
                                            <p:strVal val="#ppt_h"/>
                                          </p:val>
                                        </p:tav>
                                        <p:tav tm="100000">
                                          <p:val>
                                            <p:strVal val="#ppt_h"/>
                                          </p:val>
                                        </p:tav>
                                      </p:tavLst>
                                    </p:anim>
                                  </p:childTnLst>
                                </p:cTn>
                              </p:par>
                              <p:par>
                                <p:cTn id="358" presetID="2" presetClass="exit" presetSubtype="2" fill="hold" grpId="2" nodeType="withEffect">
                                  <p:stCondLst>
                                    <p:cond delay="0"/>
                                  </p:stCondLst>
                                  <p:childTnLst>
                                    <p:anim calcmode="lin" valueType="num">
                                      <p:cBhvr additive="base">
                                        <p:cTn id="359" dur="4500"/>
                                        <p:tgtEl>
                                          <p:spTgt spid="38"/>
                                        </p:tgtEl>
                                        <p:attrNameLst>
                                          <p:attrName>ppt_x</p:attrName>
                                        </p:attrNameLst>
                                      </p:cBhvr>
                                      <p:tavLst>
                                        <p:tav tm="0">
                                          <p:val>
                                            <p:strVal val="ppt_x"/>
                                          </p:val>
                                        </p:tav>
                                        <p:tav tm="100000">
                                          <p:val>
                                            <p:strVal val="1+ppt_w/2"/>
                                          </p:val>
                                        </p:tav>
                                      </p:tavLst>
                                    </p:anim>
                                    <p:anim calcmode="lin" valueType="num">
                                      <p:cBhvr additive="base">
                                        <p:cTn id="360" dur="4500"/>
                                        <p:tgtEl>
                                          <p:spTgt spid="38"/>
                                        </p:tgtEl>
                                        <p:attrNameLst>
                                          <p:attrName>ppt_y</p:attrName>
                                        </p:attrNameLst>
                                      </p:cBhvr>
                                      <p:tavLst>
                                        <p:tav tm="0">
                                          <p:val>
                                            <p:strVal val="ppt_y"/>
                                          </p:val>
                                        </p:tav>
                                        <p:tav tm="100000">
                                          <p:val>
                                            <p:strVal val="ppt_y"/>
                                          </p:val>
                                        </p:tav>
                                      </p:tavLst>
                                    </p:anim>
                                    <p:set>
                                      <p:cBhvr>
                                        <p:cTn id="361" dur="1" fill="hold">
                                          <p:stCondLst>
                                            <p:cond delay="4499"/>
                                          </p:stCondLst>
                                        </p:cTn>
                                        <p:tgtEl>
                                          <p:spTgt spid="38"/>
                                        </p:tgtEl>
                                        <p:attrNameLst>
                                          <p:attrName>style.visibility</p:attrName>
                                        </p:attrNameLst>
                                      </p:cBhvr>
                                      <p:to>
                                        <p:strVal val="hidden"/>
                                      </p:to>
                                    </p:set>
                                  </p:childTnLst>
                                </p:cTn>
                              </p:par>
                              <p:par>
                                <p:cTn id="362" presetID="3" presetClass="exit" presetSubtype="10" fill="hold" grpId="3" nodeType="withEffect">
                                  <p:stCondLst>
                                    <p:cond delay="0"/>
                                  </p:stCondLst>
                                  <p:childTnLst>
                                    <p:animEffect transition="out" filter="blinds(horizontal)">
                                      <p:cBhvr>
                                        <p:cTn id="363" dur="6000"/>
                                        <p:tgtEl>
                                          <p:spTgt spid="38"/>
                                        </p:tgtEl>
                                      </p:cBhvr>
                                    </p:animEffect>
                                    <p:set>
                                      <p:cBhvr>
                                        <p:cTn id="364" dur="1" fill="hold">
                                          <p:stCondLst>
                                            <p:cond delay="5999"/>
                                          </p:stCondLst>
                                        </p:cTn>
                                        <p:tgtEl>
                                          <p:spTgt spid="38"/>
                                        </p:tgtEl>
                                        <p:attrNameLst>
                                          <p:attrName>style.visibility</p:attrName>
                                        </p:attrNameLst>
                                      </p:cBhvr>
                                      <p:to>
                                        <p:strVal val="hidden"/>
                                      </p:to>
                                    </p:set>
                                  </p:childTnLst>
                                </p:cTn>
                              </p:par>
                              <p:par>
                                <p:cTn id="365" presetID="2" presetClass="entr" presetSubtype="1" fill="hold" grpId="0" nodeType="withEffect">
                                  <p:stCondLst>
                                    <p:cond delay="0"/>
                                  </p:stCondLst>
                                  <p:childTnLst>
                                    <p:set>
                                      <p:cBhvr>
                                        <p:cTn id="366" dur="1" fill="hold">
                                          <p:stCondLst>
                                            <p:cond delay="0"/>
                                          </p:stCondLst>
                                        </p:cTn>
                                        <p:tgtEl>
                                          <p:spTgt spid="37"/>
                                        </p:tgtEl>
                                        <p:attrNameLst>
                                          <p:attrName>style.visibility</p:attrName>
                                        </p:attrNameLst>
                                      </p:cBhvr>
                                      <p:to>
                                        <p:strVal val="visible"/>
                                      </p:to>
                                    </p:set>
                                    <p:anim calcmode="lin" valueType="num">
                                      <p:cBhvr additive="base">
                                        <p:cTn id="367" dur="4000" fill="hold"/>
                                        <p:tgtEl>
                                          <p:spTgt spid="37"/>
                                        </p:tgtEl>
                                        <p:attrNameLst>
                                          <p:attrName>ppt_x</p:attrName>
                                        </p:attrNameLst>
                                      </p:cBhvr>
                                      <p:tavLst>
                                        <p:tav tm="0">
                                          <p:val>
                                            <p:strVal val="#ppt_x"/>
                                          </p:val>
                                        </p:tav>
                                        <p:tav tm="100000">
                                          <p:val>
                                            <p:strVal val="#ppt_x"/>
                                          </p:val>
                                        </p:tav>
                                      </p:tavLst>
                                    </p:anim>
                                    <p:anim calcmode="lin" valueType="num">
                                      <p:cBhvr additive="base">
                                        <p:cTn id="368" dur="4000" fill="hold"/>
                                        <p:tgtEl>
                                          <p:spTgt spid="37"/>
                                        </p:tgtEl>
                                        <p:attrNameLst>
                                          <p:attrName>ppt_y</p:attrName>
                                        </p:attrNameLst>
                                      </p:cBhvr>
                                      <p:tavLst>
                                        <p:tav tm="0">
                                          <p:val>
                                            <p:strVal val="0-#ppt_h/2"/>
                                          </p:val>
                                        </p:tav>
                                        <p:tav tm="100000">
                                          <p:val>
                                            <p:strVal val="#ppt_y"/>
                                          </p:val>
                                        </p:tav>
                                      </p:tavLst>
                                    </p:anim>
                                  </p:childTnLst>
                                </p:cTn>
                              </p:par>
                              <p:par>
                                <p:cTn id="369" presetID="19" presetClass="entr" presetSubtype="10" fill="hold" grpId="1" nodeType="withEffect">
                                  <p:stCondLst>
                                    <p:cond delay="0"/>
                                  </p:stCondLst>
                                  <p:childTnLst>
                                    <p:set>
                                      <p:cBhvr>
                                        <p:cTn id="370" dur="1" fill="hold">
                                          <p:stCondLst>
                                            <p:cond delay="0"/>
                                          </p:stCondLst>
                                        </p:cTn>
                                        <p:tgtEl>
                                          <p:spTgt spid="37"/>
                                        </p:tgtEl>
                                        <p:attrNameLst>
                                          <p:attrName>style.visibility</p:attrName>
                                        </p:attrNameLst>
                                      </p:cBhvr>
                                      <p:to>
                                        <p:strVal val="visible"/>
                                      </p:to>
                                    </p:set>
                                    <p:anim calcmode="lin" valueType="num">
                                      <p:cBhvr>
                                        <p:cTn id="371" dur="4000" fill="hold"/>
                                        <p:tgtEl>
                                          <p:spTgt spid="37"/>
                                        </p:tgtEl>
                                        <p:attrNameLst>
                                          <p:attrName>ppt_w</p:attrName>
                                        </p:attrNameLst>
                                      </p:cBhvr>
                                      <p:tavLst>
                                        <p:tav tm="0" fmla="#ppt_w*sin(2.5*pi*$)">
                                          <p:val>
                                            <p:fltVal val="0"/>
                                          </p:val>
                                        </p:tav>
                                        <p:tav tm="100000">
                                          <p:val>
                                            <p:fltVal val="1"/>
                                          </p:val>
                                        </p:tav>
                                      </p:tavLst>
                                    </p:anim>
                                    <p:anim calcmode="lin" valueType="num">
                                      <p:cBhvr>
                                        <p:cTn id="372" dur="4000" fill="hold"/>
                                        <p:tgtEl>
                                          <p:spTgt spid="37"/>
                                        </p:tgtEl>
                                        <p:attrNameLst>
                                          <p:attrName>ppt_h</p:attrName>
                                        </p:attrNameLst>
                                      </p:cBhvr>
                                      <p:tavLst>
                                        <p:tav tm="0">
                                          <p:val>
                                            <p:strVal val="#ppt_h"/>
                                          </p:val>
                                        </p:tav>
                                        <p:tav tm="100000">
                                          <p:val>
                                            <p:strVal val="#ppt_h"/>
                                          </p:val>
                                        </p:tav>
                                      </p:tavLst>
                                    </p:anim>
                                  </p:childTnLst>
                                </p:cTn>
                              </p:par>
                              <p:par>
                                <p:cTn id="373" presetID="2" presetClass="exit" presetSubtype="2" fill="hold" grpId="2" nodeType="withEffect">
                                  <p:stCondLst>
                                    <p:cond delay="0"/>
                                  </p:stCondLst>
                                  <p:childTnLst>
                                    <p:anim calcmode="lin" valueType="num">
                                      <p:cBhvr additive="base">
                                        <p:cTn id="374" dur="4500"/>
                                        <p:tgtEl>
                                          <p:spTgt spid="37"/>
                                        </p:tgtEl>
                                        <p:attrNameLst>
                                          <p:attrName>ppt_x</p:attrName>
                                        </p:attrNameLst>
                                      </p:cBhvr>
                                      <p:tavLst>
                                        <p:tav tm="0">
                                          <p:val>
                                            <p:strVal val="ppt_x"/>
                                          </p:val>
                                        </p:tav>
                                        <p:tav tm="100000">
                                          <p:val>
                                            <p:strVal val="1+ppt_w/2"/>
                                          </p:val>
                                        </p:tav>
                                      </p:tavLst>
                                    </p:anim>
                                    <p:anim calcmode="lin" valueType="num">
                                      <p:cBhvr additive="base">
                                        <p:cTn id="375" dur="4500"/>
                                        <p:tgtEl>
                                          <p:spTgt spid="37"/>
                                        </p:tgtEl>
                                        <p:attrNameLst>
                                          <p:attrName>ppt_y</p:attrName>
                                        </p:attrNameLst>
                                      </p:cBhvr>
                                      <p:tavLst>
                                        <p:tav tm="0">
                                          <p:val>
                                            <p:strVal val="ppt_y"/>
                                          </p:val>
                                        </p:tav>
                                        <p:tav tm="100000">
                                          <p:val>
                                            <p:strVal val="ppt_y"/>
                                          </p:val>
                                        </p:tav>
                                      </p:tavLst>
                                    </p:anim>
                                    <p:set>
                                      <p:cBhvr>
                                        <p:cTn id="376" dur="1" fill="hold">
                                          <p:stCondLst>
                                            <p:cond delay="4499"/>
                                          </p:stCondLst>
                                        </p:cTn>
                                        <p:tgtEl>
                                          <p:spTgt spid="37"/>
                                        </p:tgtEl>
                                        <p:attrNameLst>
                                          <p:attrName>style.visibility</p:attrName>
                                        </p:attrNameLst>
                                      </p:cBhvr>
                                      <p:to>
                                        <p:strVal val="hidden"/>
                                      </p:to>
                                    </p:set>
                                  </p:childTnLst>
                                </p:cTn>
                              </p:par>
                              <p:par>
                                <p:cTn id="377" presetID="3" presetClass="exit" presetSubtype="10" fill="hold" grpId="3" nodeType="withEffect">
                                  <p:stCondLst>
                                    <p:cond delay="0"/>
                                  </p:stCondLst>
                                  <p:childTnLst>
                                    <p:animEffect transition="out" filter="blinds(horizontal)">
                                      <p:cBhvr>
                                        <p:cTn id="378" dur="6000"/>
                                        <p:tgtEl>
                                          <p:spTgt spid="37"/>
                                        </p:tgtEl>
                                      </p:cBhvr>
                                    </p:animEffect>
                                    <p:set>
                                      <p:cBhvr>
                                        <p:cTn id="379" dur="1" fill="hold">
                                          <p:stCondLst>
                                            <p:cond delay="5999"/>
                                          </p:stCondLst>
                                        </p:cTn>
                                        <p:tgtEl>
                                          <p:spTgt spid="37"/>
                                        </p:tgtEl>
                                        <p:attrNameLst>
                                          <p:attrName>style.visibility</p:attrName>
                                        </p:attrNameLst>
                                      </p:cBhvr>
                                      <p:to>
                                        <p:strVal val="hidden"/>
                                      </p:to>
                                    </p:set>
                                  </p:childTnLst>
                                </p:cTn>
                              </p:par>
                              <p:par>
                                <p:cTn id="380" presetID="2" presetClass="entr" presetSubtype="1" fill="hold" grpId="0" nodeType="withEffect">
                                  <p:stCondLst>
                                    <p:cond delay="0"/>
                                  </p:stCondLst>
                                  <p:childTnLst>
                                    <p:set>
                                      <p:cBhvr>
                                        <p:cTn id="381" dur="1" fill="hold">
                                          <p:stCondLst>
                                            <p:cond delay="0"/>
                                          </p:stCondLst>
                                        </p:cTn>
                                        <p:tgtEl>
                                          <p:spTgt spid="36"/>
                                        </p:tgtEl>
                                        <p:attrNameLst>
                                          <p:attrName>style.visibility</p:attrName>
                                        </p:attrNameLst>
                                      </p:cBhvr>
                                      <p:to>
                                        <p:strVal val="visible"/>
                                      </p:to>
                                    </p:set>
                                    <p:anim calcmode="lin" valueType="num">
                                      <p:cBhvr additive="base">
                                        <p:cTn id="382" dur="4000" fill="hold"/>
                                        <p:tgtEl>
                                          <p:spTgt spid="36"/>
                                        </p:tgtEl>
                                        <p:attrNameLst>
                                          <p:attrName>ppt_x</p:attrName>
                                        </p:attrNameLst>
                                      </p:cBhvr>
                                      <p:tavLst>
                                        <p:tav tm="0">
                                          <p:val>
                                            <p:strVal val="#ppt_x"/>
                                          </p:val>
                                        </p:tav>
                                        <p:tav tm="100000">
                                          <p:val>
                                            <p:strVal val="#ppt_x"/>
                                          </p:val>
                                        </p:tav>
                                      </p:tavLst>
                                    </p:anim>
                                    <p:anim calcmode="lin" valueType="num">
                                      <p:cBhvr additive="base">
                                        <p:cTn id="383" dur="4000" fill="hold"/>
                                        <p:tgtEl>
                                          <p:spTgt spid="36"/>
                                        </p:tgtEl>
                                        <p:attrNameLst>
                                          <p:attrName>ppt_y</p:attrName>
                                        </p:attrNameLst>
                                      </p:cBhvr>
                                      <p:tavLst>
                                        <p:tav tm="0">
                                          <p:val>
                                            <p:strVal val="0-#ppt_h/2"/>
                                          </p:val>
                                        </p:tav>
                                        <p:tav tm="100000">
                                          <p:val>
                                            <p:strVal val="#ppt_y"/>
                                          </p:val>
                                        </p:tav>
                                      </p:tavLst>
                                    </p:anim>
                                  </p:childTnLst>
                                </p:cTn>
                              </p:par>
                              <p:par>
                                <p:cTn id="384" presetID="19" presetClass="entr" presetSubtype="10" fill="hold" grpId="1" nodeType="withEffect">
                                  <p:stCondLst>
                                    <p:cond delay="0"/>
                                  </p:stCondLst>
                                  <p:childTnLst>
                                    <p:set>
                                      <p:cBhvr>
                                        <p:cTn id="385" dur="1" fill="hold">
                                          <p:stCondLst>
                                            <p:cond delay="0"/>
                                          </p:stCondLst>
                                        </p:cTn>
                                        <p:tgtEl>
                                          <p:spTgt spid="36"/>
                                        </p:tgtEl>
                                        <p:attrNameLst>
                                          <p:attrName>style.visibility</p:attrName>
                                        </p:attrNameLst>
                                      </p:cBhvr>
                                      <p:to>
                                        <p:strVal val="visible"/>
                                      </p:to>
                                    </p:set>
                                    <p:anim calcmode="lin" valueType="num">
                                      <p:cBhvr>
                                        <p:cTn id="386" dur="4000" fill="hold"/>
                                        <p:tgtEl>
                                          <p:spTgt spid="36"/>
                                        </p:tgtEl>
                                        <p:attrNameLst>
                                          <p:attrName>ppt_w</p:attrName>
                                        </p:attrNameLst>
                                      </p:cBhvr>
                                      <p:tavLst>
                                        <p:tav tm="0" fmla="#ppt_w*sin(2.5*pi*$)">
                                          <p:val>
                                            <p:fltVal val="0"/>
                                          </p:val>
                                        </p:tav>
                                        <p:tav tm="100000">
                                          <p:val>
                                            <p:fltVal val="1"/>
                                          </p:val>
                                        </p:tav>
                                      </p:tavLst>
                                    </p:anim>
                                    <p:anim calcmode="lin" valueType="num">
                                      <p:cBhvr>
                                        <p:cTn id="387" dur="4000" fill="hold"/>
                                        <p:tgtEl>
                                          <p:spTgt spid="36"/>
                                        </p:tgtEl>
                                        <p:attrNameLst>
                                          <p:attrName>ppt_h</p:attrName>
                                        </p:attrNameLst>
                                      </p:cBhvr>
                                      <p:tavLst>
                                        <p:tav tm="0">
                                          <p:val>
                                            <p:strVal val="#ppt_h"/>
                                          </p:val>
                                        </p:tav>
                                        <p:tav tm="100000">
                                          <p:val>
                                            <p:strVal val="#ppt_h"/>
                                          </p:val>
                                        </p:tav>
                                      </p:tavLst>
                                    </p:anim>
                                  </p:childTnLst>
                                </p:cTn>
                              </p:par>
                              <p:par>
                                <p:cTn id="388" presetID="2" presetClass="exit" presetSubtype="2" fill="hold" grpId="2" nodeType="withEffect">
                                  <p:stCondLst>
                                    <p:cond delay="0"/>
                                  </p:stCondLst>
                                  <p:childTnLst>
                                    <p:anim calcmode="lin" valueType="num">
                                      <p:cBhvr additive="base">
                                        <p:cTn id="389" dur="4500"/>
                                        <p:tgtEl>
                                          <p:spTgt spid="36"/>
                                        </p:tgtEl>
                                        <p:attrNameLst>
                                          <p:attrName>ppt_x</p:attrName>
                                        </p:attrNameLst>
                                      </p:cBhvr>
                                      <p:tavLst>
                                        <p:tav tm="0">
                                          <p:val>
                                            <p:strVal val="ppt_x"/>
                                          </p:val>
                                        </p:tav>
                                        <p:tav tm="100000">
                                          <p:val>
                                            <p:strVal val="1+ppt_w/2"/>
                                          </p:val>
                                        </p:tav>
                                      </p:tavLst>
                                    </p:anim>
                                    <p:anim calcmode="lin" valueType="num">
                                      <p:cBhvr additive="base">
                                        <p:cTn id="390" dur="4500"/>
                                        <p:tgtEl>
                                          <p:spTgt spid="36"/>
                                        </p:tgtEl>
                                        <p:attrNameLst>
                                          <p:attrName>ppt_y</p:attrName>
                                        </p:attrNameLst>
                                      </p:cBhvr>
                                      <p:tavLst>
                                        <p:tav tm="0">
                                          <p:val>
                                            <p:strVal val="ppt_y"/>
                                          </p:val>
                                        </p:tav>
                                        <p:tav tm="100000">
                                          <p:val>
                                            <p:strVal val="ppt_y"/>
                                          </p:val>
                                        </p:tav>
                                      </p:tavLst>
                                    </p:anim>
                                    <p:set>
                                      <p:cBhvr>
                                        <p:cTn id="391" dur="1" fill="hold">
                                          <p:stCondLst>
                                            <p:cond delay="4499"/>
                                          </p:stCondLst>
                                        </p:cTn>
                                        <p:tgtEl>
                                          <p:spTgt spid="36"/>
                                        </p:tgtEl>
                                        <p:attrNameLst>
                                          <p:attrName>style.visibility</p:attrName>
                                        </p:attrNameLst>
                                      </p:cBhvr>
                                      <p:to>
                                        <p:strVal val="hidden"/>
                                      </p:to>
                                    </p:set>
                                  </p:childTnLst>
                                </p:cTn>
                              </p:par>
                              <p:par>
                                <p:cTn id="392" presetID="3" presetClass="exit" presetSubtype="10" fill="hold" grpId="3" nodeType="withEffect">
                                  <p:stCondLst>
                                    <p:cond delay="0"/>
                                  </p:stCondLst>
                                  <p:childTnLst>
                                    <p:animEffect transition="out" filter="blinds(horizontal)">
                                      <p:cBhvr>
                                        <p:cTn id="393" dur="6000"/>
                                        <p:tgtEl>
                                          <p:spTgt spid="36"/>
                                        </p:tgtEl>
                                      </p:cBhvr>
                                    </p:animEffect>
                                    <p:set>
                                      <p:cBhvr>
                                        <p:cTn id="394" dur="1" fill="hold">
                                          <p:stCondLst>
                                            <p:cond delay="5999"/>
                                          </p:stCondLst>
                                        </p:cTn>
                                        <p:tgtEl>
                                          <p:spTgt spid="36"/>
                                        </p:tgtEl>
                                        <p:attrNameLst>
                                          <p:attrName>style.visibility</p:attrName>
                                        </p:attrNameLst>
                                      </p:cBhvr>
                                      <p:to>
                                        <p:strVal val="hidden"/>
                                      </p:to>
                                    </p:set>
                                  </p:childTnLst>
                                </p:cTn>
                              </p:par>
                              <p:par>
                                <p:cTn id="395" presetID="2" presetClass="entr" presetSubtype="1" fill="hold" grpId="0" nodeType="withEffect">
                                  <p:stCondLst>
                                    <p:cond delay="0"/>
                                  </p:stCondLst>
                                  <p:childTnLst>
                                    <p:set>
                                      <p:cBhvr>
                                        <p:cTn id="396" dur="1" fill="hold">
                                          <p:stCondLst>
                                            <p:cond delay="0"/>
                                          </p:stCondLst>
                                        </p:cTn>
                                        <p:tgtEl>
                                          <p:spTgt spid="35"/>
                                        </p:tgtEl>
                                        <p:attrNameLst>
                                          <p:attrName>style.visibility</p:attrName>
                                        </p:attrNameLst>
                                      </p:cBhvr>
                                      <p:to>
                                        <p:strVal val="visible"/>
                                      </p:to>
                                    </p:set>
                                    <p:anim calcmode="lin" valueType="num">
                                      <p:cBhvr additive="base">
                                        <p:cTn id="397" dur="4000" fill="hold"/>
                                        <p:tgtEl>
                                          <p:spTgt spid="35"/>
                                        </p:tgtEl>
                                        <p:attrNameLst>
                                          <p:attrName>ppt_x</p:attrName>
                                        </p:attrNameLst>
                                      </p:cBhvr>
                                      <p:tavLst>
                                        <p:tav tm="0">
                                          <p:val>
                                            <p:strVal val="#ppt_x"/>
                                          </p:val>
                                        </p:tav>
                                        <p:tav tm="100000">
                                          <p:val>
                                            <p:strVal val="#ppt_x"/>
                                          </p:val>
                                        </p:tav>
                                      </p:tavLst>
                                    </p:anim>
                                    <p:anim calcmode="lin" valueType="num">
                                      <p:cBhvr additive="base">
                                        <p:cTn id="398" dur="4000" fill="hold"/>
                                        <p:tgtEl>
                                          <p:spTgt spid="35"/>
                                        </p:tgtEl>
                                        <p:attrNameLst>
                                          <p:attrName>ppt_y</p:attrName>
                                        </p:attrNameLst>
                                      </p:cBhvr>
                                      <p:tavLst>
                                        <p:tav tm="0">
                                          <p:val>
                                            <p:strVal val="0-#ppt_h/2"/>
                                          </p:val>
                                        </p:tav>
                                        <p:tav tm="100000">
                                          <p:val>
                                            <p:strVal val="#ppt_y"/>
                                          </p:val>
                                        </p:tav>
                                      </p:tavLst>
                                    </p:anim>
                                  </p:childTnLst>
                                </p:cTn>
                              </p:par>
                              <p:par>
                                <p:cTn id="399" presetID="19" presetClass="entr" presetSubtype="10" fill="hold" grpId="1" nodeType="withEffect">
                                  <p:stCondLst>
                                    <p:cond delay="0"/>
                                  </p:stCondLst>
                                  <p:childTnLst>
                                    <p:set>
                                      <p:cBhvr>
                                        <p:cTn id="400" dur="1" fill="hold">
                                          <p:stCondLst>
                                            <p:cond delay="0"/>
                                          </p:stCondLst>
                                        </p:cTn>
                                        <p:tgtEl>
                                          <p:spTgt spid="35"/>
                                        </p:tgtEl>
                                        <p:attrNameLst>
                                          <p:attrName>style.visibility</p:attrName>
                                        </p:attrNameLst>
                                      </p:cBhvr>
                                      <p:to>
                                        <p:strVal val="visible"/>
                                      </p:to>
                                    </p:set>
                                    <p:anim calcmode="lin" valueType="num">
                                      <p:cBhvr>
                                        <p:cTn id="401" dur="4000" fill="hold"/>
                                        <p:tgtEl>
                                          <p:spTgt spid="35"/>
                                        </p:tgtEl>
                                        <p:attrNameLst>
                                          <p:attrName>ppt_w</p:attrName>
                                        </p:attrNameLst>
                                      </p:cBhvr>
                                      <p:tavLst>
                                        <p:tav tm="0" fmla="#ppt_w*sin(2.5*pi*$)">
                                          <p:val>
                                            <p:fltVal val="0"/>
                                          </p:val>
                                        </p:tav>
                                        <p:tav tm="100000">
                                          <p:val>
                                            <p:fltVal val="1"/>
                                          </p:val>
                                        </p:tav>
                                      </p:tavLst>
                                    </p:anim>
                                    <p:anim calcmode="lin" valueType="num">
                                      <p:cBhvr>
                                        <p:cTn id="402" dur="4000" fill="hold"/>
                                        <p:tgtEl>
                                          <p:spTgt spid="35"/>
                                        </p:tgtEl>
                                        <p:attrNameLst>
                                          <p:attrName>ppt_h</p:attrName>
                                        </p:attrNameLst>
                                      </p:cBhvr>
                                      <p:tavLst>
                                        <p:tav tm="0">
                                          <p:val>
                                            <p:strVal val="#ppt_h"/>
                                          </p:val>
                                        </p:tav>
                                        <p:tav tm="100000">
                                          <p:val>
                                            <p:strVal val="#ppt_h"/>
                                          </p:val>
                                        </p:tav>
                                      </p:tavLst>
                                    </p:anim>
                                  </p:childTnLst>
                                </p:cTn>
                              </p:par>
                              <p:par>
                                <p:cTn id="403" presetID="2" presetClass="exit" presetSubtype="2" fill="hold" grpId="2" nodeType="withEffect">
                                  <p:stCondLst>
                                    <p:cond delay="0"/>
                                  </p:stCondLst>
                                  <p:childTnLst>
                                    <p:anim calcmode="lin" valueType="num">
                                      <p:cBhvr additive="base">
                                        <p:cTn id="404" dur="4500"/>
                                        <p:tgtEl>
                                          <p:spTgt spid="35"/>
                                        </p:tgtEl>
                                        <p:attrNameLst>
                                          <p:attrName>ppt_x</p:attrName>
                                        </p:attrNameLst>
                                      </p:cBhvr>
                                      <p:tavLst>
                                        <p:tav tm="0">
                                          <p:val>
                                            <p:strVal val="ppt_x"/>
                                          </p:val>
                                        </p:tav>
                                        <p:tav tm="100000">
                                          <p:val>
                                            <p:strVal val="1+ppt_w/2"/>
                                          </p:val>
                                        </p:tav>
                                      </p:tavLst>
                                    </p:anim>
                                    <p:anim calcmode="lin" valueType="num">
                                      <p:cBhvr additive="base">
                                        <p:cTn id="405" dur="4500"/>
                                        <p:tgtEl>
                                          <p:spTgt spid="35"/>
                                        </p:tgtEl>
                                        <p:attrNameLst>
                                          <p:attrName>ppt_y</p:attrName>
                                        </p:attrNameLst>
                                      </p:cBhvr>
                                      <p:tavLst>
                                        <p:tav tm="0">
                                          <p:val>
                                            <p:strVal val="ppt_y"/>
                                          </p:val>
                                        </p:tav>
                                        <p:tav tm="100000">
                                          <p:val>
                                            <p:strVal val="ppt_y"/>
                                          </p:val>
                                        </p:tav>
                                      </p:tavLst>
                                    </p:anim>
                                    <p:set>
                                      <p:cBhvr>
                                        <p:cTn id="406" dur="1" fill="hold">
                                          <p:stCondLst>
                                            <p:cond delay="4499"/>
                                          </p:stCondLst>
                                        </p:cTn>
                                        <p:tgtEl>
                                          <p:spTgt spid="35"/>
                                        </p:tgtEl>
                                        <p:attrNameLst>
                                          <p:attrName>style.visibility</p:attrName>
                                        </p:attrNameLst>
                                      </p:cBhvr>
                                      <p:to>
                                        <p:strVal val="hidden"/>
                                      </p:to>
                                    </p:set>
                                  </p:childTnLst>
                                </p:cTn>
                              </p:par>
                              <p:par>
                                <p:cTn id="407" presetID="3" presetClass="exit" presetSubtype="10" fill="hold" grpId="3" nodeType="withEffect">
                                  <p:stCondLst>
                                    <p:cond delay="0"/>
                                  </p:stCondLst>
                                  <p:childTnLst>
                                    <p:animEffect transition="out" filter="blinds(horizontal)">
                                      <p:cBhvr>
                                        <p:cTn id="408" dur="6000"/>
                                        <p:tgtEl>
                                          <p:spTgt spid="35"/>
                                        </p:tgtEl>
                                      </p:cBhvr>
                                    </p:animEffect>
                                    <p:set>
                                      <p:cBhvr>
                                        <p:cTn id="409" dur="1" fill="hold">
                                          <p:stCondLst>
                                            <p:cond delay="5999"/>
                                          </p:stCondLst>
                                        </p:cTn>
                                        <p:tgtEl>
                                          <p:spTgt spid="35"/>
                                        </p:tgtEl>
                                        <p:attrNameLst>
                                          <p:attrName>style.visibility</p:attrName>
                                        </p:attrNameLst>
                                      </p:cBhvr>
                                      <p:to>
                                        <p:strVal val="hidden"/>
                                      </p:to>
                                    </p:set>
                                  </p:childTnLst>
                                </p:cTn>
                              </p:par>
                              <p:par>
                                <p:cTn id="410" presetID="2" presetClass="entr" presetSubtype="1" fill="hold" grpId="0" nodeType="withEffect">
                                  <p:stCondLst>
                                    <p:cond delay="0"/>
                                  </p:stCondLst>
                                  <p:childTnLst>
                                    <p:set>
                                      <p:cBhvr>
                                        <p:cTn id="411" dur="1" fill="hold">
                                          <p:stCondLst>
                                            <p:cond delay="0"/>
                                          </p:stCondLst>
                                        </p:cTn>
                                        <p:tgtEl>
                                          <p:spTgt spid="34"/>
                                        </p:tgtEl>
                                        <p:attrNameLst>
                                          <p:attrName>style.visibility</p:attrName>
                                        </p:attrNameLst>
                                      </p:cBhvr>
                                      <p:to>
                                        <p:strVal val="visible"/>
                                      </p:to>
                                    </p:set>
                                    <p:anim calcmode="lin" valueType="num">
                                      <p:cBhvr additive="base">
                                        <p:cTn id="412" dur="4000" fill="hold"/>
                                        <p:tgtEl>
                                          <p:spTgt spid="34"/>
                                        </p:tgtEl>
                                        <p:attrNameLst>
                                          <p:attrName>ppt_x</p:attrName>
                                        </p:attrNameLst>
                                      </p:cBhvr>
                                      <p:tavLst>
                                        <p:tav tm="0">
                                          <p:val>
                                            <p:strVal val="#ppt_x"/>
                                          </p:val>
                                        </p:tav>
                                        <p:tav tm="100000">
                                          <p:val>
                                            <p:strVal val="#ppt_x"/>
                                          </p:val>
                                        </p:tav>
                                      </p:tavLst>
                                    </p:anim>
                                    <p:anim calcmode="lin" valueType="num">
                                      <p:cBhvr additive="base">
                                        <p:cTn id="413" dur="4000" fill="hold"/>
                                        <p:tgtEl>
                                          <p:spTgt spid="34"/>
                                        </p:tgtEl>
                                        <p:attrNameLst>
                                          <p:attrName>ppt_y</p:attrName>
                                        </p:attrNameLst>
                                      </p:cBhvr>
                                      <p:tavLst>
                                        <p:tav tm="0">
                                          <p:val>
                                            <p:strVal val="0-#ppt_h/2"/>
                                          </p:val>
                                        </p:tav>
                                        <p:tav tm="100000">
                                          <p:val>
                                            <p:strVal val="#ppt_y"/>
                                          </p:val>
                                        </p:tav>
                                      </p:tavLst>
                                    </p:anim>
                                  </p:childTnLst>
                                </p:cTn>
                              </p:par>
                              <p:par>
                                <p:cTn id="414" presetID="19" presetClass="entr" presetSubtype="10" fill="hold" grpId="1" nodeType="withEffect">
                                  <p:stCondLst>
                                    <p:cond delay="0"/>
                                  </p:stCondLst>
                                  <p:childTnLst>
                                    <p:set>
                                      <p:cBhvr>
                                        <p:cTn id="415" dur="1" fill="hold">
                                          <p:stCondLst>
                                            <p:cond delay="0"/>
                                          </p:stCondLst>
                                        </p:cTn>
                                        <p:tgtEl>
                                          <p:spTgt spid="34"/>
                                        </p:tgtEl>
                                        <p:attrNameLst>
                                          <p:attrName>style.visibility</p:attrName>
                                        </p:attrNameLst>
                                      </p:cBhvr>
                                      <p:to>
                                        <p:strVal val="visible"/>
                                      </p:to>
                                    </p:set>
                                    <p:anim calcmode="lin" valueType="num">
                                      <p:cBhvr>
                                        <p:cTn id="416" dur="4000" fill="hold"/>
                                        <p:tgtEl>
                                          <p:spTgt spid="34"/>
                                        </p:tgtEl>
                                        <p:attrNameLst>
                                          <p:attrName>ppt_w</p:attrName>
                                        </p:attrNameLst>
                                      </p:cBhvr>
                                      <p:tavLst>
                                        <p:tav tm="0" fmla="#ppt_w*sin(2.5*pi*$)">
                                          <p:val>
                                            <p:fltVal val="0"/>
                                          </p:val>
                                        </p:tav>
                                        <p:tav tm="100000">
                                          <p:val>
                                            <p:fltVal val="1"/>
                                          </p:val>
                                        </p:tav>
                                      </p:tavLst>
                                    </p:anim>
                                    <p:anim calcmode="lin" valueType="num">
                                      <p:cBhvr>
                                        <p:cTn id="417" dur="4000" fill="hold"/>
                                        <p:tgtEl>
                                          <p:spTgt spid="34"/>
                                        </p:tgtEl>
                                        <p:attrNameLst>
                                          <p:attrName>ppt_h</p:attrName>
                                        </p:attrNameLst>
                                      </p:cBhvr>
                                      <p:tavLst>
                                        <p:tav tm="0">
                                          <p:val>
                                            <p:strVal val="#ppt_h"/>
                                          </p:val>
                                        </p:tav>
                                        <p:tav tm="100000">
                                          <p:val>
                                            <p:strVal val="#ppt_h"/>
                                          </p:val>
                                        </p:tav>
                                      </p:tavLst>
                                    </p:anim>
                                  </p:childTnLst>
                                </p:cTn>
                              </p:par>
                              <p:par>
                                <p:cTn id="418" presetID="2" presetClass="exit" presetSubtype="2" fill="hold" grpId="2" nodeType="withEffect">
                                  <p:stCondLst>
                                    <p:cond delay="0"/>
                                  </p:stCondLst>
                                  <p:childTnLst>
                                    <p:anim calcmode="lin" valueType="num">
                                      <p:cBhvr additive="base">
                                        <p:cTn id="419" dur="4500"/>
                                        <p:tgtEl>
                                          <p:spTgt spid="34"/>
                                        </p:tgtEl>
                                        <p:attrNameLst>
                                          <p:attrName>ppt_x</p:attrName>
                                        </p:attrNameLst>
                                      </p:cBhvr>
                                      <p:tavLst>
                                        <p:tav tm="0">
                                          <p:val>
                                            <p:strVal val="ppt_x"/>
                                          </p:val>
                                        </p:tav>
                                        <p:tav tm="100000">
                                          <p:val>
                                            <p:strVal val="1+ppt_w/2"/>
                                          </p:val>
                                        </p:tav>
                                      </p:tavLst>
                                    </p:anim>
                                    <p:anim calcmode="lin" valueType="num">
                                      <p:cBhvr additive="base">
                                        <p:cTn id="420" dur="4500"/>
                                        <p:tgtEl>
                                          <p:spTgt spid="34"/>
                                        </p:tgtEl>
                                        <p:attrNameLst>
                                          <p:attrName>ppt_y</p:attrName>
                                        </p:attrNameLst>
                                      </p:cBhvr>
                                      <p:tavLst>
                                        <p:tav tm="0">
                                          <p:val>
                                            <p:strVal val="ppt_y"/>
                                          </p:val>
                                        </p:tav>
                                        <p:tav tm="100000">
                                          <p:val>
                                            <p:strVal val="ppt_y"/>
                                          </p:val>
                                        </p:tav>
                                      </p:tavLst>
                                    </p:anim>
                                    <p:set>
                                      <p:cBhvr>
                                        <p:cTn id="421" dur="1" fill="hold">
                                          <p:stCondLst>
                                            <p:cond delay="4499"/>
                                          </p:stCondLst>
                                        </p:cTn>
                                        <p:tgtEl>
                                          <p:spTgt spid="34"/>
                                        </p:tgtEl>
                                        <p:attrNameLst>
                                          <p:attrName>style.visibility</p:attrName>
                                        </p:attrNameLst>
                                      </p:cBhvr>
                                      <p:to>
                                        <p:strVal val="hidden"/>
                                      </p:to>
                                    </p:set>
                                  </p:childTnLst>
                                </p:cTn>
                              </p:par>
                              <p:par>
                                <p:cTn id="422" presetID="3" presetClass="exit" presetSubtype="10" fill="hold" grpId="3" nodeType="withEffect">
                                  <p:stCondLst>
                                    <p:cond delay="0"/>
                                  </p:stCondLst>
                                  <p:childTnLst>
                                    <p:animEffect transition="out" filter="blinds(horizontal)">
                                      <p:cBhvr>
                                        <p:cTn id="423" dur="6000"/>
                                        <p:tgtEl>
                                          <p:spTgt spid="34"/>
                                        </p:tgtEl>
                                      </p:cBhvr>
                                    </p:animEffect>
                                    <p:set>
                                      <p:cBhvr>
                                        <p:cTn id="424" dur="1" fill="hold">
                                          <p:stCondLst>
                                            <p:cond delay="5999"/>
                                          </p:stCondLst>
                                        </p:cTn>
                                        <p:tgtEl>
                                          <p:spTgt spid="34"/>
                                        </p:tgtEl>
                                        <p:attrNameLst>
                                          <p:attrName>style.visibility</p:attrName>
                                        </p:attrNameLst>
                                      </p:cBhvr>
                                      <p:to>
                                        <p:strVal val="hidden"/>
                                      </p:to>
                                    </p:set>
                                  </p:childTnLst>
                                </p:cTn>
                              </p:par>
                              <p:par>
                                <p:cTn id="425" presetID="2" presetClass="entr" presetSubtype="1" fill="hold" grpId="0" nodeType="withEffect">
                                  <p:stCondLst>
                                    <p:cond delay="0"/>
                                  </p:stCondLst>
                                  <p:childTnLst>
                                    <p:set>
                                      <p:cBhvr>
                                        <p:cTn id="426" dur="1" fill="hold">
                                          <p:stCondLst>
                                            <p:cond delay="0"/>
                                          </p:stCondLst>
                                        </p:cTn>
                                        <p:tgtEl>
                                          <p:spTgt spid="33"/>
                                        </p:tgtEl>
                                        <p:attrNameLst>
                                          <p:attrName>style.visibility</p:attrName>
                                        </p:attrNameLst>
                                      </p:cBhvr>
                                      <p:to>
                                        <p:strVal val="visible"/>
                                      </p:to>
                                    </p:set>
                                    <p:anim calcmode="lin" valueType="num">
                                      <p:cBhvr additive="base">
                                        <p:cTn id="427" dur="4000" fill="hold"/>
                                        <p:tgtEl>
                                          <p:spTgt spid="33"/>
                                        </p:tgtEl>
                                        <p:attrNameLst>
                                          <p:attrName>ppt_x</p:attrName>
                                        </p:attrNameLst>
                                      </p:cBhvr>
                                      <p:tavLst>
                                        <p:tav tm="0">
                                          <p:val>
                                            <p:strVal val="#ppt_x"/>
                                          </p:val>
                                        </p:tav>
                                        <p:tav tm="100000">
                                          <p:val>
                                            <p:strVal val="#ppt_x"/>
                                          </p:val>
                                        </p:tav>
                                      </p:tavLst>
                                    </p:anim>
                                    <p:anim calcmode="lin" valueType="num">
                                      <p:cBhvr additive="base">
                                        <p:cTn id="428" dur="4000" fill="hold"/>
                                        <p:tgtEl>
                                          <p:spTgt spid="33"/>
                                        </p:tgtEl>
                                        <p:attrNameLst>
                                          <p:attrName>ppt_y</p:attrName>
                                        </p:attrNameLst>
                                      </p:cBhvr>
                                      <p:tavLst>
                                        <p:tav tm="0">
                                          <p:val>
                                            <p:strVal val="0-#ppt_h/2"/>
                                          </p:val>
                                        </p:tav>
                                        <p:tav tm="100000">
                                          <p:val>
                                            <p:strVal val="#ppt_y"/>
                                          </p:val>
                                        </p:tav>
                                      </p:tavLst>
                                    </p:anim>
                                  </p:childTnLst>
                                </p:cTn>
                              </p:par>
                              <p:par>
                                <p:cTn id="429" presetID="19" presetClass="entr" presetSubtype="10" fill="hold" grpId="1" nodeType="withEffect">
                                  <p:stCondLst>
                                    <p:cond delay="0"/>
                                  </p:stCondLst>
                                  <p:childTnLst>
                                    <p:set>
                                      <p:cBhvr>
                                        <p:cTn id="430" dur="1" fill="hold">
                                          <p:stCondLst>
                                            <p:cond delay="0"/>
                                          </p:stCondLst>
                                        </p:cTn>
                                        <p:tgtEl>
                                          <p:spTgt spid="33"/>
                                        </p:tgtEl>
                                        <p:attrNameLst>
                                          <p:attrName>style.visibility</p:attrName>
                                        </p:attrNameLst>
                                      </p:cBhvr>
                                      <p:to>
                                        <p:strVal val="visible"/>
                                      </p:to>
                                    </p:set>
                                    <p:anim calcmode="lin" valueType="num">
                                      <p:cBhvr>
                                        <p:cTn id="431" dur="4000" fill="hold"/>
                                        <p:tgtEl>
                                          <p:spTgt spid="33"/>
                                        </p:tgtEl>
                                        <p:attrNameLst>
                                          <p:attrName>ppt_w</p:attrName>
                                        </p:attrNameLst>
                                      </p:cBhvr>
                                      <p:tavLst>
                                        <p:tav tm="0" fmla="#ppt_w*sin(2.5*pi*$)">
                                          <p:val>
                                            <p:fltVal val="0"/>
                                          </p:val>
                                        </p:tav>
                                        <p:tav tm="100000">
                                          <p:val>
                                            <p:fltVal val="1"/>
                                          </p:val>
                                        </p:tav>
                                      </p:tavLst>
                                    </p:anim>
                                    <p:anim calcmode="lin" valueType="num">
                                      <p:cBhvr>
                                        <p:cTn id="432" dur="4000" fill="hold"/>
                                        <p:tgtEl>
                                          <p:spTgt spid="33"/>
                                        </p:tgtEl>
                                        <p:attrNameLst>
                                          <p:attrName>ppt_h</p:attrName>
                                        </p:attrNameLst>
                                      </p:cBhvr>
                                      <p:tavLst>
                                        <p:tav tm="0">
                                          <p:val>
                                            <p:strVal val="#ppt_h"/>
                                          </p:val>
                                        </p:tav>
                                        <p:tav tm="100000">
                                          <p:val>
                                            <p:strVal val="#ppt_h"/>
                                          </p:val>
                                        </p:tav>
                                      </p:tavLst>
                                    </p:anim>
                                  </p:childTnLst>
                                </p:cTn>
                              </p:par>
                              <p:par>
                                <p:cTn id="433" presetID="2" presetClass="exit" presetSubtype="2" fill="hold" grpId="2" nodeType="withEffect">
                                  <p:stCondLst>
                                    <p:cond delay="0"/>
                                  </p:stCondLst>
                                  <p:childTnLst>
                                    <p:anim calcmode="lin" valueType="num">
                                      <p:cBhvr additive="base">
                                        <p:cTn id="434" dur="4500"/>
                                        <p:tgtEl>
                                          <p:spTgt spid="33"/>
                                        </p:tgtEl>
                                        <p:attrNameLst>
                                          <p:attrName>ppt_x</p:attrName>
                                        </p:attrNameLst>
                                      </p:cBhvr>
                                      <p:tavLst>
                                        <p:tav tm="0">
                                          <p:val>
                                            <p:strVal val="ppt_x"/>
                                          </p:val>
                                        </p:tav>
                                        <p:tav tm="100000">
                                          <p:val>
                                            <p:strVal val="1+ppt_w/2"/>
                                          </p:val>
                                        </p:tav>
                                      </p:tavLst>
                                    </p:anim>
                                    <p:anim calcmode="lin" valueType="num">
                                      <p:cBhvr additive="base">
                                        <p:cTn id="435" dur="4500"/>
                                        <p:tgtEl>
                                          <p:spTgt spid="33"/>
                                        </p:tgtEl>
                                        <p:attrNameLst>
                                          <p:attrName>ppt_y</p:attrName>
                                        </p:attrNameLst>
                                      </p:cBhvr>
                                      <p:tavLst>
                                        <p:tav tm="0">
                                          <p:val>
                                            <p:strVal val="ppt_y"/>
                                          </p:val>
                                        </p:tav>
                                        <p:tav tm="100000">
                                          <p:val>
                                            <p:strVal val="ppt_y"/>
                                          </p:val>
                                        </p:tav>
                                      </p:tavLst>
                                    </p:anim>
                                    <p:set>
                                      <p:cBhvr>
                                        <p:cTn id="436" dur="1" fill="hold">
                                          <p:stCondLst>
                                            <p:cond delay="4499"/>
                                          </p:stCondLst>
                                        </p:cTn>
                                        <p:tgtEl>
                                          <p:spTgt spid="33"/>
                                        </p:tgtEl>
                                        <p:attrNameLst>
                                          <p:attrName>style.visibility</p:attrName>
                                        </p:attrNameLst>
                                      </p:cBhvr>
                                      <p:to>
                                        <p:strVal val="hidden"/>
                                      </p:to>
                                    </p:set>
                                  </p:childTnLst>
                                </p:cTn>
                              </p:par>
                              <p:par>
                                <p:cTn id="437" presetID="3" presetClass="exit" presetSubtype="10" fill="hold" grpId="3" nodeType="withEffect">
                                  <p:stCondLst>
                                    <p:cond delay="0"/>
                                  </p:stCondLst>
                                  <p:childTnLst>
                                    <p:animEffect transition="out" filter="blinds(horizontal)">
                                      <p:cBhvr>
                                        <p:cTn id="438" dur="6000"/>
                                        <p:tgtEl>
                                          <p:spTgt spid="33"/>
                                        </p:tgtEl>
                                      </p:cBhvr>
                                    </p:animEffect>
                                    <p:set>
                                      <p:cBhvr>
                                        <p:cTn id="439" dur="1" fill="hold">
                                          <p:stCondLst>
                                            <p:cond delay="5999"/>
                                          </p:stCondLst>
                                        </p:cTn>
                                        <p:tgtEl>
                                          <p:spTgt spid="33"/>
                                        </p:tgtEl>
                                        <p:attrNameLst>
                                          <p:attrName>style.visibility</p:attrName>
                                        </p:attrNameLst>
                                      </p:cBhvr>
                                      <p:to>
                                        <p:strVal val="hidden"/>
                                      </p:to>
                                    </p:set>
                                  </p:childTnLst>
                                </p:cTn>
                              </p:par>
                              <p:par>
                                <p:cTn id="440" presetID="2" presetClass="entr" presetSubtype="1" fill="hold" grpId="0" nodeType="withEffect">
                                  <p:stCondLst>
                                    <p:cond delay="0"/>
                                  </p:stCondLst>
                                  <p:childTnLst>
                                    <p:set>
                                      <p:cBhvr>
                                        <p:cTn id="441" dur="1" fill="hold">
                                          <p:stCondLst>
                                            <p:cond delay="0"/>
                                          </p:stCondLst>
                                        </p:cTn>
                                        <p:tgtEl>
                                          <p:spTgt spid="32"/>
                                        </p:tgtEl>
                                        <p:attrNameLst>
                                          <p:attrName>style.visibility</p:attrName>
                                        </p:attrNameLst>
                                      </p:cBhvr>
                                      <p:to>
                                        <p:strVal val="visible"/>
                                      </p:to>
                                    </p:set>
                                    <p:anim calcmode="lin" valueType="num">
                                      <p:cBhvr additive="base">
                                        <p:cTn id="442" dur="4000" fill="hold"/>
                                        <p:tgtEl>
                                          <p:spTgt spid="32"/>
                                        </p:tgtEl>
                                        <p:attrNameLst>
                                          <p:attrName>ppt_x</p:attrName>
                                        </p:attrNameLst>
                                      </p:cBhvr>
                                      <p:tavLst>
                                        <p:tav tm="0">
                                          <p:val>
                                            <p:strVal val="#ppt_x"/>
                                          </p:val>
                                        </p:tav>
                                        <p:tav tm="100000">
                                          <p:val>
                                            <p:strVal val="#ppt_x"/>
                                          </p:val>
                                        </p:tav>
                                      </p:tavLst>
                                    </p:anim>
                                    <p:anim calcmode="lin" valueType="num">
                                      <p:cBhvr additive="base">
                                        <p:cTn id="443" dur="4000" fill="hold"/>
                                        <p:tgtEl>
                                          <p:spTgt spid="32"/>
                                        </p:tgtEl>
                                        <p:attrNameLst>
                                          <p:attrName>ppt_y</p:attrName>
                                        </p:attrNameLst>
                                      </p:cBhvr>
                                      <p:tavLst>
                                        <p:tav tm="0">
                                          <p:val>
                                            <p:strVal val="0-#ppt_h/2"/>
                                          </p:val>
                                        </p:tav>
                                        <p:tav tm="100000">
                                          <p:val>
                                            <p:strVal val="#ppt_y"/>
                                          </p:val>
                                        </p:tav>
                                      </p:tavLst>
                                    </p:anim>
                                  </p:childTnLst>
                                </p:cTn>
                              </p:par>
                              <p:par>
                                <p:cTn id="444" presetID="19" presetClass="entr" presetSubtype="10" fill="hold" grpId="1" nodeType="withEffect">
                                  <p:stCondLst>
                                    <p:cond delay="0"/>
                                  </p:stCondLst>
                                  <p:childTnLst>
                                    <p:set>
                                      <p:cBhvr>
                                        <p:cTn id="445" dur="1" fill="hold">
                                          <p:stCondLst>
                                            <p:cond delay="0"/>
                                          </p:stCondLst>
                                        </p:cTn>
                                        <p:tgtEl>
                                          <p:spTgt spid="32"/>
                                        </p:tgtEl>
                                        <p:attrNameLst>
                                          <p:attrName>style.visibility</p:attrName>
                                        </p:attrNameLst>
                                      </p:cBhvr>
                                      <p:to>
                                        <p:strVal val="visible"/>
                                      </p:to>
                                    </p:set>
                                    <p:anim calcmode="lin" valueType="num">
                                      <p:cBhvr>
                                        <p:cTn id="446" dur="4000" fill="hold"/>
                                        <p:tgtEl>
                                          <p:spTgt spid="32"/>
                                        </p:tgtEl>
                                        <p:attrNameLst>
                                          <p:attrName>ppt_w</p:attrName>
                                        </p:attrNameLst>
                                      </p:cBhvr>
                                      <p:tavLst>
                                        <p:tav tm="0" fmla="#ppt_w*sin(2.5*pi*$)">
                                          <p:val>
                                            <p:fltVal val="0"/>
                                          </p:val>
                                        </p:tav>
                                        <p:tav tm="100000">
                                          <p:val>
                                            <p:fltVal val="1"/>
                                          </p:val>
                                        </p:tav>
                                      </p:tavLst>
                                    </p:anim>
                                    <p:anim calcmode="lin" valueType="num">
                                      <p:cBhvr>
                                        <p:cTn id="447" dur="4000" fill="hold"/>
                                        <p:tgtEl>
                                          <p:spTgt spid="32"/>
                                        </p:tgtEl>
                                        <p:attrNameLst>
                                          <p:attrName>ppt_h</p:attrName>
                                        </p:attrNameLst>
                                      </p:cBhvr>
                                      <p:tavLst>
                                        <p:tav tm="0">
                                          <p:val>
                                            <p:strVal val="#ppt_h"/>
                                          </p:val>
                                        </p:tav>
                                        <p:tav tm="100000">
                                          <p:val>
                                            <p:strVal val="#ppt_h"/>
                                          </p:val>
                                        </p:tav>
                                      </p:tavLst>
                                    </p:anim>
                                  </p:childTnLst>
                                </p:cTn>
                              </p:par>
                              <p:par>
                                <p:cTn id="448" presetID="2" presetClass="exit" presetSubtype="2" fill="hold" grpId="2" nodeType="withEffect">
                                  <p:stCondLst>
                                    <p:cond delay="0"/>
                                  </p:stCondLst>
                                  <p:childTnLst>
                                    <p:anim calcmode="lin" valueType="num">
                                      <p:cBhvr additive="base">
                                        <p:cTn id="449" dur="4500"/>
                                        <p:tgtEl>
                                          <p:spTgt spid="32"/>
                                        </p:tgtEl>
                                        <p:attrNameLst>
                                          <p:attrName>ppt_x</p:attrName>
                                        </p:attrNameLst>
                                      </p:cBhvr>
                                      <p:tavLst>
                                        <p:tav tm="0">
                                          <p:val>
                                            <p:strVal val="ppt_x"/>
                                          </p:val>
                                        </p:tav>
                                        <p:tav tm="100000">
                                          <p:val>
                                            <p:strVal val="1+ppt_w/2"/>
                                          </p:val>
                                        </p:tav>
                                      </p:tavLst>
                                    </p:anim>
                                    <p:anim calcmode="lin" valueType="num">
                                      <p:cBhvr additive="base">
                                        <p:cTn id="450" dur="4500"/>
                                        <p:tgtEl>
                                          <p:spTgt spid="32"/>
                                        </p:tgtEl>
                                        <p:attrNameLst>
                                          <p:attrName>ppt_y</p:attrName>
                                        </p:attrNameLst>
                                      </p:cBhvr>
                                      <p:tavLst>
                                        <p:tav tm="0">
                                          <p:val>
                                            <p:strVal val="ppt_y"/>
                                          </p:val>
                                        </p:tav>
                                        <p:tav tm="100000">
                                          <p:val>
                                            <p:strVal val="ppt_y"/>
                                          </p:val>
                                        </p:tav>
                                      </p:tavLst>
                                    </p:anim>
                                    <p:set>
                                      <p:cBhvr>
                                        <p:cTn id="451" dur="1" fill="hold">
                                          <p:stCondLst>
                                            <p:cond delay="4499"/>
                                          </p:stCondLst>
                                        </p:cTn>
                                        <p:tgtEl>
                                          <p:spTgt spid="32"/>
                                        </p:tgtEl>
                                        <p:attrNameLst>
                                          <p:attrName>style.visibility</p:attrName>
                                        </p:attrNameLst>
                                      </p:cBhvr>
                                      <p:to>
                                        <p:strVal val="hidden"/>
                                      </p:to>
                                    </p:set>
                                  </p:childTnLst>
                                </p:cTn>
                              </p:par>
                              <p:par>
                                <p:cTn id="452" presetID="3" presetClass="exit" presetSubtype="10" fill="hold" grpId="3" nodeType="withEffect">
                                  <p:stCondLst>
                                    <p:cond delay="0"/>
                                  </p:stCondLst>
                                  <p:childTnLst>
                                    <p:animEffect transition="out" filter="blinds(horizontal)">
                                      <p:cBhvr>
                                        <p:cTn id="453" dur="6000"/>
                                        <p:tgtEl>
                                          <p:spTgt spid="32"/>
                                        </p:tgtEl>
                                      </p:cBhvr>
                                    </p:animEffect>
                                    <p:set>
                                      <p:cBhvr>
                                        <p:cTn id="454" dur="1" fill="hold">
                                          <p:stCondLst>
                                            <p:cond delay="5999"/>
                                          </p:stCondLst>
                                        </p:cTn>
                                        <p:tgtEl>
                                          <p:spTgt spid="32"/>
                                        </p:tgtEl>
                                        <p:attrNameLst>
                                          <p:attrName>style.visibility</p:attrName>
                                        </p:attrNameLst>
                                      </p:cBhvr>
                                      <p:to>
                                        <p:strVal val="hidden"/>
                                      </p:to>
                                    </p:set>
                                  </p:childTnLst>
                                </p:cTn>
                              </p:par>
                              <p:par>
                                <p:cTn id="455" presetID="2" presetClass="entr" presetSubtype="1" fill="hold" grpId="0" nodeType="withEffect">
                                  <p:stCondLst>
                                    <p:cond delay="0"/>
                                  </p:stCondLst>
                                  <p:childTnLst>
                                    <p:set>
                                      <p:cBhvr>
                                        <p:cTn id="456" dur="1" fill="hold">
                                          <p:stCondLst>
                                            <p:cond delay="0"/>
                                          </p:stCondLst>
                                        </p:cTn>
                                        <p:tgtEl>
                                          <p:spTgt spid="31"/>
                                        </p:tgtEl>
                                        <p:attrNameLst>
                                          <p:attrName>style.visibility</p:attrName>
                                        </p:attrNameLst>
                                      </p:cBhvr>
                                      <p:to>
                                        <p:strVal val="visible"/>
                                      </p:to>
                                    </p:set>
                                    <p:anim calcmode="lin" valueType="num">
                                      <p:cBhvr additive="base">
                                        <p:cTn id="457" dur="4000" fill="hold"/>
                                        <p:tgtEl>
                                          <p:spTgt spid="31"/>
                                        </p:tgtEl>
                                        <p:attrNameLst>
                                          <p:attrName>ppt_x</p:attrName>
                                        </p:attrNameLst>
                                      </p:cBhvr>
                                      <p:tavLst>
                                        <p:tav tm="0">
                                          <p:val>
                                            <p:strVal val="#ppt_x"/>
                                          </p:val>
                                        </p:tav>
                                        <p:tav tm="100000">
                                          <p:val>
                                            <p:strVal val="#ppt_x"/>
                                          </p:val>
                                        </p:tav>
                                      </p:tavLst>
                                    </p:anim>
                                    <p:anim calcmode="lin" valueType="num">
                                      <p:cBhvr additive="base">
                                        <p:cTn id="458" dur="4000" fill="hold"/>
                                        <p:tgtEl>
                                          <p:spTgt spid="31"/>
                                        </p:tgtEl>
                                        <p:attrNameLst>
                                          <p:attrName>ppt_y</p:attrName>
                                        </p:attrNameLst>
                                      </p:cBhvr>
                                      <p:tavLst>
                                        <p:tav tm="0">
                                          <p:val>
                                            <p:strVal val="0-#ppt_h/2"/>
                                          </p:val>
                                        </p:tav>
                                        <p:tav tm="100000">
                                          <p:val>
                                            <p:strVal val="#ppt_y"/>
                                          </p:val>
                                        </p:tav>
                                      </p:tavLst>
                                    </p:anim>
                                  </p:childTnLst>
                                </p:cTn>
                              </p:par>
                              <p:par>
                                <p:cTn id="459" presetID="19" presetClass="entr" presetSubtype="10" fill="hold" grpId="1" nodeType="withEffect">
                                  <p:stCondLst>
                                    <p:cond delay="0"/>
                                  </p:stCondLst>
                                  <p:childTnLst>
                                    <p:set>
                                      <p:cBhvr>
                                        <p:cTn id="460" dur="1" fill="hold">
                                          <p:stCondLst>
                                            <p:cond delay="0"/>
                                          </p:stCondLst>
                                        </p:cTn>
                                        <p:tgtEl>
                                          <p:spTgt spid="31"/>
                                        </p:tgtEl>
                                        <p:attrNameLst>
                                          <p:attrName>style.visibility</p:attrName>
                                        </p:attrNameLst>
                                      </p:cBhvr>
                                      <p:to>
                                        <p:strVal val="visible"/>
                                      </p:to>
                                    </p:set>
                                    <p:anim calcmode="lin" valueType="num">
                                      <p:cBhvr>
                                        <p:cTn id="461" dur="4000" fill="hold"/>
                                        <p:tgtEl>
                                          <p:spTgt spid="31"/>
                                        </p:tgtEl>
                                        <p:attrNameLst>
                                          <p:attrName>ppt_w</p:attrName>
                                        </p:attrNameLst>
                                      </p:cBhvr>
                                      <p:tavLst>
                                        <p:tav tm="0" fmla="#ppt_w*sin(2.5*pi*$)">
                                          <p:val>
                                            <p:fltVal val="0"/>
                                          </p:val>
                                        </p:tav>
                                        <p:tav tm="100000">
                                          <p:val>
                                            <p:fltVal val="1"/>
                                          </p:val>
                                        </p:tav>
                                      </p:tavLst>
                                    </p:anim>
                                    <p:anim calcmode="lin" valueType="num">
                                      <p:cBhvr>
                                        <p:cTn id="462" dur="4000" fill="hold"/>
                                        <p:tgtEl>
                                          <p:spTgt spid="31"/>
                                        </p:tgtEl>
                                        <p:attrNameLst>
                                          <p:attrName>ppt_h</p:attrName>
                                        </p:attrNameLst>
                                      </p:cBhvr>
                                      <p:tavLst>
                                        <p:tav tm="0">
                                          <p:val>
                                            <p:strVal val="#ppt_h"/>
                                          </p:val>
                                        </p:tav>
                                        <p:tav tm="100000">
                                          <p:val>
                                            <p:strVal val="#ppt_h"/>
                                          </p:val>
                                        </p:tav>
                                      </p:tavLst>
                                    </p:anim>
                                  </p:childTnLst>
                                </p:cTn>
                              </p:par>
                              <p:par>
                                <p:cTn id="463" presetID="2" presetClass="exit" presetSubtype="2" fill="hold" grpId="2" nodeType="withEffect">
                                  <p:stCondLst>
                                    <p:cond delay="0"/>
                                  </p:stCondLst>
                                  <p:childTnLst>
                                    <p:anim calcmode="lin" valueType="num">
                                      <p:cBhvr additive="base">
                                        <p:cTn id="464" dur="4500"/>
                                        <p:tgtEl>
                                          <p:spTgt spid="31"/>
                                        </p:tgtEl>
                                        <p:attrNameLst>
                                          <p:attrName>ppt_x</p:attrName>
                                        </p:attrNameLst>
                                      </p:cBhvr>
                                      <p:tavLst>
                                        <p:tav tm="0">
                                          <p:val>
                                            <p:strVal val="ppt_x"/>
                                          </p:val>
                                        </p:tav>
                                        <p:tav tm="100000">
                                          <p:val>
                                            <p:strVal val="1+ppt_w/2"/>
                                          </p:val>
                                        </p:tav>
                                      </p:tavLst>
                                    </p:anim>
                                    <p:anim calcmode="lin" valueType="num">
                                      <p:cBhvr additive="base">
                                        <p:cTn id="465" dur="4500"/>
                                        <p:tgtEl>
                                          <p:spTgt spid="31"/>
                                        </p:tgtEl>
                                        <p:attrNameLst>
                                          <p:attrName>ppt_y</p:attrName>
                                        </p:attrNameLst>
                                      </p:cBhvr>
                                      <p:tavLst>
                                        <p:tav tm="0">
                                          <p:val>
                                            <p:strVal val="ppt_y"/>
                                          </p:val>
                                        </p:tav>
                                        <p:tav tm="100000">
                                          <p:val>
                                            <p:strVal val="ppt_y"/>
                                          </p:val>
                                        </p:tav>
                                      </p:tavLst>
                                    </p:anim>
                                    <p:set>
                                      <p:cBhvr>
                                        <p:cTn id="466" dur="1" fill="hold">
                                          <p:stCondLst>
                                            <p:cond delay="4499"/>
                                          </p:stCondLst>
                                        </p:cTn>
                                        <p:tgtEl>
                                          <p:spTgt spid="31"/>
                                        </p:tgtEl>
                                        <p:attrNameLst>
                                          <p:attrName>style.visibility</p:attrName>
                                        </p:attrNameLst>
                                      </p:cBhvr>
                                      <p:to>
                                        <p:strVal val="hidden"/>
                                      </p:to>
                                    </p:set>
                                  </p:childTnLst>
                                </p:cTn>
                              </p:par>
                              <p:par>
                                <p:cTn id="467" presetID="3" presetClass="exit" presetSubtype="10" fill="hold" grpId="3" nodeType="withEffect">
                                  <p:stCondLst>
                                    <p:cond delay="0"/>
                                  </p:stCondLst>
                                  <p:childTnLst>
                                    <p:animEffect transition="out" filter="blinds(horizontal)">
                                      <p:cBhvr>
                                        <p:cTn id="468" dur="6000"/>
                                        <p:tgtEl>
                                          <p:spTgt spid="31"/>
                                        </p:tgtEl>
                                      </p:cBhvr>
                                    </p:animEffect>
                                    <p:set>
                                      <p:cBhvr>
                                        <p:cTn id="469" dur="1" fill="hold">
                                          <p:stCondLst>
                                            <p:cond delay="5999"/>
                                          </p:stCondLst>
                                        </p:cTn>
                                        <p:tgtEl>
                                          <p:spTgt spid="31"/>
                                        </p:tgtEl>
                                        <p:attrNameLst>
                                          <p:attrName>style.visibility</p:attrName>
                                        </p:attrNameLst>
                                      </p:cBhvr>
                                      <p:to>
                                        <p:strVal val="hidden"/>
                                      </p:to>
                                    </p:set>
                                  </p:childTnLst>
                                </p:cTn>
                              </p:par>
                              <p:par>
                                <p:cTn id="470" presetID="2" presetClass="entr" presetSubtype="1" fill="hold" grpId="0" nodeType="withEffect">
                                  <p:stCondLst>
                                    <p:cond delay="0"/>
                                  </p:stCondLst>
                                  <p:childTnLst>
                                    <p:set>
                                      <p:cBhvr>
                                        <p:cTn id="471" dur="1" fill="hold">
                                          <p:stCondLst>
                                            <p:cond delay="0"/>
                                          </p:stCondLst>
                                        </p:cTn>
                                        <p:tgtEl>
                                          <p:spTgt spid="30"/>
                                        </p:tgtEl>
                                        <p:attrNameLst>
                                          <p:attrName>style.visibility</p:attrName>
                                        </p:attrNameLst>
                                      </p:cBhvr>
                                      <p:to>
                                        <p:strVal val="visible"/>
                                      </p:to>
                                    </p:set>
                                    <p:anim calcmode="lin" valueType="num">
                                      <p:cBhvr additive="base">
                                        <p:cTn id="472" dur="4000" fill="hold"/>
                                        <p:tgtEl>
                                          <p:spTgt spid="30"/>
                                        </p:tgtEl>
                                        <p:attrNameLst>
                                          <p:attrName>ppt_x</p:attrName>
                                        </p:attrNameLst>
                                      </p:cBhvr>
                                      <p:tavLst>
                                        <p:tav tm="0">
                                          <p:val>
                                            <p:strVal val="#ppt_x"/>
                                          </p:val>
                                        </p:tav>
                                        <p:tav tm="100000">
                                          <p:val>
                                            <p:strVal val="#ppt_x"/>
                                          </p:val>
                                        </p:tav>
                                      </p:tavLst>
                                    </p:anim>
                                    <p:anim calcmode="lin" valueType="num">
                                      <p:cBhvr additive="base">
                                        <p:cTn id="473" dur="4000" fill="hold"/>
                                        <p:tgtEl>
                                          <p:spTgt spid="30"/>
                                        </p:tgtEl>
                                        <p:attrNameLst>
                                          <p:attrName>ppt_y</p:attrName>
                                        </p:attrNameLst>
                                      </p:cBhvr>
                                      <p:tavLst>
                                        <p:tav tm="0">
                                          <p:val>
                                            <p:strVal val="0-#ppt_h/2"/>
                                          </p:val>
                                        </p:tav>
                                        <p:tav tm="100000">
                                          <p:val>
                                            <p:strVal val="#ppt_y"/>
                                          </p:val>
                                        </p:tav>
                                      </p:tavLst>
                                    </p:anim>
                                  </p:childTnLst>
                                </p:cTn>
                              </p:par>
                              <p:par>
                                <p:cTn id="474" presetID="19" presetClass="entr" presetSubtype="10" fill="hold" grpId="1" nodeType="withEffect">
                                  <p:stCondLst>
                                    <p:cond delay="0"/>
                                  </p:stCondLst>
                                  <p:childTnLst>
                                    <p:set>
                                      <p:cBhvr>
                                        <p:cTn id="475" dur="1" fill="hold">
                                          <p:stCondLst>
                                            <p:cond delay="0"/>
                                          </p:stCondLst>
                                        </p:cTn>
                                        <p:tgtEl>
                                          <p:spTgt spid="30"/>
                                        </p:tgtEl>
                                        <p:attrNameLst>
                                          <p:attrName>style.visibility</p:attrName>
                                        </p:attrNameLst>
                                      </p:cBhvr>
                                      <p:to>
                                        <p:strVal val="visible"/>
                                      </p:to>
                                    </p:set>
                                    <p:anim calcmode="lin" valueType="num">
                                      <p:cBhvr>
                                        <p:cTn id="476" dur="4000" fill="hold"/>
                                        <p:tgtEl>
                                          <p:spTgt spid="30"/>
                                        </p:tgtEl>
                                        <p:attrNameLst>
                                          <p:attrName>ppt_w</p:attrName>
                                        </p:attrNameLst>
                                      </p:cBhvr>
                                      <p:tavLst>
                                        <p:tav tm="0" fmla="#ppt_w*sin(2.5*pi*$)">
                                          <p:val>
                                            <p:fltVal val="0"/>
                                          </p:val>
                                        </p:tav>
                                        <p:tav tm="100000">
                                          <p:val>
                                            <p:fltVal val="1"/>
                                          </p:val>
                                        </p:tav>
                                      </p:tavLst>
                                    </p:anim>
                                    <p:anim calcmode="lin" valueType="num">
                                      <p:cBhvr>
                                        <p:cTn id="477" dur="4000" fill="hold"/>
                                        <p:tgtEl>
                                          <p:spTgt spid="30"/>
                                        </p:tgtEl>
                                        <p:attrNameLst>
                                          <p:attrName>ppt_h</p:attrName>
                                        </p:attrNameLst>
                                      </p:cBhvr>
                                      <p:tavLst>
                                        <p:tav tm="0">
                                          <p:val>
                                            <p:strVal val="#ppt_h"/>
                                          </p:val>
                                        </p:tav>
                                        <p:tav tm="100000">
                                          <p:val>
                                            <p:strVal val="#ppt_h"/>
                                          </p:val>
                                        </p:tav>
                                      </p:tavLst>
                                    </p:anim>
                                  </p:childTnLst>
                                </p:cTn>
                              </p:par>
                              <p:par>
                                <p:cTn id="478" presetID="2" presetClass="exit" presetSubtype="2" fill="hold" grpId="2" nodeType="withEffect">
                                  <p:stCondLst>
                                    <p:cond delay="0"/>
                                  </p:stCondLst>
                                  <p:childTnLst>
                                    <p:anim calcmode="lin" valueType="num">
                                      <p:cBhvr additive="base">
                                        <p:cTn id="479" dur="4500"/>
                                        <p:tgtEl>
                                          <p:spTgt spid="30"/>
                                        </p:tgtEl>
                                        <p:attrNameLst>
                                          <p:attrName>ppt_x</p:attrName>
                                        </p:attrNameLst>
                                      </p:cBhvr>
                                      <p:tavLst>
                                        <p:tav tm="0">
                                          <p:val>
                                            <p:strVal val="ppt_x"/>
                                          </p:val>
                                        </p:tav>
                                        <p:tav tm="100000">
                                          <p:val>
                                            <p:strVal val="1+ppt_w/2"/>
                                          </p:val>
                                        </p:tav>
                                      </p:tavLst>
                                    </p:anim>
                                    <p:anim calcmode="lin" valueType="num">
                                      <p:cBhvr additive="base">
                                        <p:cTn id="480" dur="4500"/>
                                        <p:tgtEl>
                                          <p:spTgt spid="30"/>
                                        </p:tgtEl>
                                        <p:attrNameLst>
                                          <p:attrName>ppt_y</p:attrName>
                                        </p:attrNameLst>
                                      </p:cBhvr>
                                      <p:tavLst>
                                        <p:tav tm="0">
                                          <p:val>
                                            <p:strVal val="ppt_y"/>
                                          </p:val>
                                        </p:tav>
                                        <p:tav tm="100000">
                                          <p:val>
                                            <p:strVal val="ppt_y"/>
                                          </p:val>
                                        </p:tav>
                                      </p:tavLst>
                                    </p:anim>
                                    <p:set>
                                      <p:cBhvr>
                                        <p:cTn id="481" dur="1" fill="hold">
                                          <p:stCondLst>
                                            <p:cond delay="4499"/>
                                          </p:stCondLst>
                                        </p:cTn>
                                        <p:tgtEl>
                                          <p:spTgt spid="30"/>
                                        </p:tgtEl>
                                        <p:attrNameLst>
                                          <p:attrName>style.visibility</p:attrName>
                                        </p:attrNameLst>
                                      </p:cBhvr>
                                      <p:to>
                                        <p:strVal val="hidden"/>
                                      </p:to>
                                    </p:set>
                                  </p:childTnLst>
                                </p:cTn>
                              </p:par>
                              <p:par>
                                <p:cTn id="482" presetID="3" presetClass="exit" presetSubtype="10" fill="hold" grpId="3" nodeType="withEffect">
                                  <p:stCondLst>
                                    <p:cond delay="0"/>
                                  </p:stCondLst>
                                  <p:childTnLst>
                                    <p:animEffect transition="out" filter="blinds(horizontal)">
                                      <p:cBhvr>
                                        <p:cTn id="483" dur="6000"/>
                                        <p:tgtEl>
                                          <p:spTgt spid="30"/>
                                        </p:tgtEl>
                                      </p:cBhvr>
                                    </p:animEffect>
                                    <p:set>
                                      <p:cBhvr>
                                        <p:cTn id="484" dur="1" fill="hold">
                                          <p:stCondLst>
                                            <p:cond delay="5999"/>
                                          </p:stCondLst>
                                        </p:cTn>
                                        <p:tgtEl>
                                          <p:spTgt spid="30"/>
                                        </p:tgtEl>
                                        <p:attrNameLst>
                                          <p:attrName>style.visibility</p:attrName>
                                        </p:attrNameLst>
                                      </p:cBhvr>
                                      <p:to>
                                        <p:strVal val="hidden"/>
                                      </p:to>
                                    </p:set>
                                  </p:childTnLst>
                                </p:cTn>
                              </p:par>
                              <p:par>
                                <p:cTn id="485" presetID="2" presetClass="entr" presetSubtype="1" fill="hold" grpId="0" nodeType="withEffect">
                                  <p:stCondLst>
                                    <p:cond delay="0"/>
                                  </p:stCondLst>
                                  <p:childTnLst>
                                    <p:set>
                                      <p:cBhvr>
                                        <p:cTn id="486" dur="1" fill="hold">
                                          <p:stCondLst>
                                            <p:cond delay="0"/>
                                          </p:stCondLst>
                                        </p:cTn>
                                        <p:tgtEl>
                                          <p:spTgt spid="29"/>
                                        </p:tgtEl>
                                        <p:attrNameLst>
                                          <p:attrName>style.visibility</p:attrName>
                                        </p:attrNameLst>
                                      </p:cBhvr>
                                      <p:to>
                                        <p:strVal val="visible"/>
                                      </p:to>
                                    </p:set>
                                    <p:anim calcmode="lin" valueType="num">
                                      <p:cBhvr additive="base">
                                        <p:cTn id="487" dur="4000" fill="hold"/>
                                        <p:tgtEl>
                                          <p:spTgt spid="29"/>
                                        </p:tgtEl>
                                        <p:attrNameLst>
                                          <p:attrName>ppt_x</p:attrName>
                                        </p:attrNameLst>
                                      </p:cBhvr>
                                      <p:tavLst>
                                        <p:tav tm="0">
                                          <p:val>
                                            <p:strVal val="#ppt_x"/>
                                          </p:val>
                                        </p:tav>
                                        <p:tav tm="100000">
                                          <p:val>
                                            <p:strVal val="#ppt_x"/>
                                          </p:val>
                                        </p:tav>
                                      </p:tavLst>
                                    </p:anim>
                                    <p:anim calcmode="lin" valueType="num">
                                      <p:cBhvr additive="base">
                                        <p:cTn id="488" dur="4000" fill="hold"/>
                                        <p:tgtEl>
                                          <p:spTgt spid="29"/>
                                        </p:tgtEl>
                                        <p:attrNameLst>
                                          <p:attrName>ppt_y</p:attrName>
                                        </p:attrNameLst>
                                      </p:cBhvr>
                                      <p:tavLst>
                                        <p:tav tm="0">
                                          <p:val>
                                            <p:strVal val="0-#ppt_h/2"/>
                                          </p:val>
                                        </p:tav>
                                        <p:tav tm="100000">
                                          <p:val>
                                            <p:strVal val="#ppt_y"/>
                                          </p:val>
                                        </p:tav>
                                      </p:tavLst>
                                    </p:anim>
                                  </p:childTnLst>
                                </p:cTn>
                              </p:par>
                              <p:par>
                                <p:cTn id="489" presetID="19" presetClass="entr" presetSubtype="10" fill="hold" grpId="1" nodeType="withEffect">
                                  <p:stCondLst>
                                    <p:cond delay="0"/>
                                  </p:stCondLst>
                                  <p:childTnLst>
                                    <p:set>
                                      <p:cBhvr>
                                        <p:cTn id="490" dur="1" fill="hold">
                                          <p:stCondLst>
                                            <p:cond delay="0"/>
                                          </p:stCondLst>
                                        </p:cTn>
                                        <p:tgtEl>
                                          <p:spTgt spid="29"/>
                                        </p:tgtEl>
                                        <p:attrNameLst>
                                          <p:attrName>style.visibility</p:attrName>
                                        </p:attrNameLst>
                                      </p:cBhvr>
                                      <p:to>
                                        <p:strVal val="visible"/>
                                      </p:to>
                                    </p:set>
                                    <p:anim calcmode="lin" valueType="num">
                                      <p:cBhvr>
                                        <p:cTn id="491" dur="4000" fill="hold"/>
                                        <p:tgtEl>
                                          <p:spTgt spid="29"/>
                                        </p:tgtEl>
                                        <p:attrNameLst>
                                          <p:attrName>ppt_w</p:attrName>
                                        </p:attrNameLst>
                                      </p:cBhvr>
                                      <p:tavLst>
                                        <p:tav tm="0" fmla="#ppt_w*sin(2.5*pi*$)">
                                          <p:val>
                                            <p:fltVal val="0"/>
                                          </p:val>
                                        </p:tav>
                                        <p:tav tm="100000">
                                          <p:val>
                                            <p:fltVal val="1"/>
                                          </p:val>
                                        </p:tav>
                                      </p:tavLst>
                                    </p:anim>
                                    <p:anim calcmode="lin" valueType="num">
                                      <p:cBhvr>
                                        <p:cTn id="492" dur="4000" fill="hold"/>
                                        <p:tgtEl>
                                          <p:spTgt spid="29"/>
                                        </p:tgtEl>
                                        <p:attrNameLst>
                                          <p:attrName>ppt_h</p:attrName>
                                        </p:attrNameLst>
                                      </p:cBhvr>
                                      <p:tavLst>
                                        <p:tav tm="0">
                                          <p:val>
                                            <p:strVal val="#ppt_h"/>
                                          </p:val>
                                        </p:tav>
                                        <p:tav tm="100000">
                                          <p:val>
                                            <p:strVal val="#ppt_h"/>
                                          </p:val>
                                        </p:tav>
                                      </p:tavLst>
                                    </p:anim>
                                  </p:childTnLst>
                                </p:cTn>
                              </p:par>
                              <p:par>
                                <p:cTn id="493" presetID="2" presetClass="exit" presetSubtype="2" fill="hold" grpId="2" nodeType="withEffect">
                                  <p:stCondLst>
                                    <p:cond delay="0"/>
                                  </p:stCondLst>
                                  <p:childTnLst>
                                    <p:anim calcmode="lin" valueType="num">
                                      <p:cBhvr additive="base">
                                        <p:cTn id="494" dur="4500"/>
                                        <p:tgtEl>
                                          <p:spTgt spid="29"/>
                                        </p:tgtEl>
                                        <p:attrNameLst>
                                          <p:attrName>ppt_x</p:attrName>
                                        </p:attrNameLst>
                                      </p:cBhvr>
                                      <p:tavLst>
                                        <p:tav tm="0">
                                          <p:val>
                                            <p:strVal val="ppt_x"/>
                                          </p:val>
                                        </p:tav>
                                        <p:tav tm="100000">
                                          <p:val>
                                            <p:strVal val="1+ppt_w/2"/>
                                          </p:val>
                                        </p:tav>
                                      </p:tavLst>
                                    </p:anim>
                                    <p:anim calcmode="lin" valueType="num">
                                      <p:cBhvr additive="base">
                                        <p:cTn id="495" dur="4500"/>
                                        <p:tgtEl>
                                          <p:spTgt spid="29"/>
                                        </p:tgtEl>
                                        <p:attrNameLst>
                                          <p:attrName>ppt_y</p:attrName>
                                        </p:attrNameLst>
                                      </p:cBhvr>
                                      <p:tavLst>
                                        <p:tav tm="0">
                                          <p:val>
                                            <p:strVal val="ppt_y"/>
                                          </p:val>
                                        </p:tav>
                                        <p:tav tm="100000">
                                          <p:val>
                                            <p:strVal val="ppt_y"/>
                                          </p:val>
                                        </p:tav>
                                      </p:tavLst>
                                    </p:anim>
                                    <p:set>
                                      <p:cBhvr>
                                        <p:cTn id="496" dur="1" fill="hold">
                                          <p:stCondLst>
                                            <p:cond delay="4499"/>
                                          </p:stCondLst>
                                        </p:cTn>
                                        <p:tgtEl>
                                          <p:spTgt spid="29"/>
                                        </p:tgtEl>
                                        <p:attrNameLst>
                                          <p:attrName>style.visibility</p:attrName>
                                        </p:attrNameLst>
                                      </p:cBhvr>
                                      <p:to>
                                        <p:strVal val="hidden"/>
                                      </p:to>
                                    </p:set>
                                  </p:childTnLst>
                                </p:cTn>
                              </p:par>
                              <p:par>
                                <p:cTn id="497" presetID="3" presetClass="exit" presetSubtype="10" fill="hold" grpId="3" nodeType="withEffect">
                                  <p:stCondLst>
                                    <p:cond delay="0"/>
                                  </p:stCondLst>
                                  <p:childTnLst>
                                    <p:animEffect transition="out" filter="blinds(horizontal)">
                                      <p:cBhvr>
                                        <p:cTn id="498" dur="6000"/>
                                        <p:tgtEl>
                                          <p:spTgt spid="29"/>
                                        </p:tgtEl>
                                      </p:cBhvr>
                                    </p:animEffect>
                                    <p:set>
                                      <p:cBhvr>
                                        <p:cTn id="499" dur="1" fill="hold">
                                          <p:stCondLst>
                                            <p:cond delay="5999"/>
                                          </p:stCondLst>
                                        </p:cTn>
                                        <p:tgtEl>
                                          <p:spTgt spid="29"/>
                                        </p:tgtEl>
                                        <p:attrNameLst>
                                          <p:attrName>style.visibility</p:attrName>
                                        </p:attrNameLst>
                                      </p:cBhvr>
                                      <p:to>
                                        <p:strVal val="hidden"/>
                                      </p:to>
                                    </p:set>
                                  </p:childTnLst>
                                </p:cTn>
                              </p:par>
                              <p:par>
                                <p:cTn id="500" presetID="2" presetClass="entr" presetSubtype="1" fill="hold" grpId="0" nodeType="withEffect">
                                  <p:stCondLst>
                                    <p:cond delay="0"/>
                                  </p:stCondLst>
                                  <p:childTnLst>
                                    <p:set>
                                      <p:cBhvr>
                                        <p:cTn id="501" dur="1" fill="hold">
                                          <p:stCondLst>
                                            <p:cond delay="0"/>
                                          </p:stCondLst>
                                        </p:cTn>
                                        <p:tgtEl>
                                          <p:spTgt spid="28"/>
                                        </p:tgtEl>
                                        <p:attrNameLst>
                                          <p:attrName>style.visibility</p:attrName>
                                        </p:attrNameLst>
                                      </p:cBhvr>
                                      <p:to>
                                        <p:strVal val="visible"/>
                                      </p:to>
                                    </p:set>
                                    <p:anim calcmode="lin" valueType="num">
                                      <p:cBhvr additive="base">
                                        <p:cTn id="502" dur="4000" fill="hold"/>
                                        <p:tgtEl>
                                          <p:spTgt spid="28"/>
                                        </p:tgtEl>
                                        <p:attrNameLst>
                                          <p:attrName>ppt_x</p:attrName>
                                        </p:attrNameLst>
                                      </p:cBhvr>
                                      <p:tavLst>
                                        <p:tav tm="0">
                                          <p:val>
                                            <p:strVal val="#ppt_x"/>
                                          </p:val>
                                        </p:tav>
                                        <p:tav tm="100000">
                                          <p:val>
                                            <p:strVal val="#ppt_x"/>
                                          </p:val>
                                        </p:tav>
                                      </p:tavLst>
                                    </p:anim>
                                    <p:anim calcmode="lin" valueType="num">
                                      <p:cBhvr additive="base">
                                        <p:cTn id="503" dur="4000" fill="hold"/>
                                        <p:tgtEl>
                                          <p:spTgt spid="28"/>
                                        </p:tgtEl>
                                        <p:attrNameLst>
                                          <p:attrName>ppt_y</p:attrName>
                                        </p:attrNameLst>
                                      </p:cBhvr>
                                      <p:tavLst>
                                        <p:tav tm="0">
                                          <p:val>
                                            <p:strVal val="0-#ppt_h/2"/>
                                          </p:val>
                                        </p:tav>
                                        <p:tav tm="100000">
                                          <p:val>
                                            <p:strVal val="#ppt_y"/>
                                          </p:val>
                                        </p:tav>
                                      </p:tavLst>
                                    </p:anim>
                                  </p:childTnLst>
                                </p:cTn>
                              </p:par>
                              <p:par>
                                <p:cTn id="504" presetID="19" presetClass="entr" presetSubtype="10" fill="hold" grpId="1" nodeType="withEffect">
                                  <p:stCondLst>
                                    <p:cond delay="0"/>
                                  </p:stCondLst>
                                  <p:childTnLst>
                                    <p:set>
                                      <p:cBhvr>
                                        <p:cTn id="505" dur="1" fill="hold">
                                          <p:stCondLst>
                                            <p:cond delay="0"/>
                                          </p:stCondLst>
                                        </p:cTn>
                                        <p:tgtEl>
                                          <p:spTgt spid="28"/>
                                        </p:tgtEl>
                                        <p:attrNameLst>
                                          <p:attrName>style.visibility</p:attrName>
                                        </p:attrNameLst>
                                      </p:cBhvr>
                                      <p:to>
                                        <p:strVal val="visible"/>
                                      </p:to>
                                    </p:set>
                                    <p:anim calcmode="lin" valueType="num">
                                      <p:cBhvr>
                                        <p:cTn id="506" dur="4000" fill="hold"/>
                                        <p:tgtEl>
                                          <p:spTgt spid="28"/>
                                        </p:tgtEl>
                                        <p:attrNameLst>
                                          <p:attrName>ppt_w</p:attrName>
                                        </p:attrNameLst>
                                      </p:cBhvr>
                                      <p:tavLst>
                                        <p:tav tm="0" fmla="#ppt_w*sin(2.5*pi*$)">
                                          <p:val>
                                            <p:fltVal val="0"/>
                                          </p:val>
                                        </p:tav>
                                        <p:tav tm="100000">
                                          <p:val>
                                            <p:fltVal val="1"/>
                                          </p:val>
                                        </p:tav>
                                      </p:tavLst>
                                    </p:anim>
                                    <p:anim calcmode="lin" valueType="num">
                                      <p:cBhvr>
                                        <p:cTn id="507" dur="4000" fill="hold"/>
                                        <p:tgtEl>
                                          <p:spTgt spid="28"/>
                                        </p:tgtEl>
                                        <p:attrNameLst>
                                          <p:attrName>ppt_h</p:attrName>
                                        </p:attrNameLst>
                                      </p:cBhvr>
                                      <p:tavLst>
                                        <p:tav tm="0">
                                          <p:val>
                                            <p:strVal val="#ppt_h"/>
                                          </p:val>
                                        </p:tav>
                                        <p:tav tm="100000">
                                          <p:val>
                                            <p:strVal val="#ppt_h"/>
                                          </p:val>
                                        </p:tav>
                                      </p:tavLst>
                                    </p:anim>
                                  </p:childTnLst>
                                </p:cTn>
                              </p:par>
                              <p:par>
                                <p:cTn id="508" presetID="2" presetClass="exit" presetSubtype="2" fill="hold" grpId="2" nodeType="withEffect">
                                  <p:stCondLst>
                                    <p:cond delay="0"/>
                                  </p:stCondLst>
                                  <p:childTnLst>
                                    <p:anim calcmode="lin" valueType="num">
                                      <p:cBhvr additive="base">
                                        <p:cTn id="509" dur="4500"/>
                                        <p:tgtEl>
                                          <p:spTgt spid="28"/>
                                        </p:tgtEl>
                                        <p:attrNameLst>
                                          <p:attrName>ppt_x</p:attrName>
                                        </p:attrNameLst>
                                      </p:cBhvr>
                                      <p:tavLst>
                                        <p:tav tm="0">
                                          <p:val>
                                            <p:strVal val="ppt_x"/>
                                          </p:val>
                                        </p:tav>
                                        <p:tav tm="100000">
                                          <p:val>
                                            <p:strVal val="1+ppt_w/2"/>
                                          </p:val>
                                        </p:tav>
                                      </p:tavLst>
                                    </p:anim>
                                    <p:anim calcmode="lin" valueType="num">
                                      <p:cBhvr additive="base">
                                        <p:cTn id="510" dur="4500"/>
                                        <p:tgtEl>
                                          <p:spTgt spid="28"/>
                                        </p:tgtEl>
                                        <p:attrNameLst>
                                          <p:attrName>ppt_y</p:attrName>
                                        </p:attrNameLst>
                                      </p:cBhvr>
                                      <p:tavLst>
                                        <p:tav tm="0">
                                          <p:val>
                                            <p:strVal val="ppt_y"/>
                                          </p:val>
                                        </p:tav>
                                        <p:tav tm="100000">
                                          <p:val>
                                            <p:strVal val="ppt_y"/>
                                          </p:val>
                                        </p:tav>
                                      </p:tavLst>
                                    </p:anim>
                                    <p:set>
                                      <p:cBhvr>
                                        <p:cTn id="511" dur="1" fill="hold">
                                          <p:stCondLst>
                                            <p:cond delay="4499"/>
                                          </p:stCondLst>
                                        </p:cTn>
                                        <p:tgtEl>
                                          <p:spTgt spid="28"/>
                                        </p:tgtEl>
                                        <p:attrNameLst>
                                          <p:attrName>style.visibility</p:attrName>
                                        </p:attrNameLst>
                                      </p:cBhvr>
                                      <p:to>
                                        <p:strVal val="hidden"/>
                                      </p:to>
                                    </p:set>
                                  </p:childTnLst>
                                </p:cTn>
                              </p:par>
                              <p:par>
                                <p:cTn id="512" presetID="3" presetClass="exit" presetSubtype="10" fill="hold" grpId="3" nodeType="withEffect">
                                  <p:stCondLst>
                                    <p:cond delay="0"/>
                                  </p:stCondLst>
                                  <p:childTnLst>
                                    <p:animEffect transition="out" filter="blinds(horizontal)">
                                      <p:cBhvr>
                                        <p:cTn id="513" dur="6000"/>
                                        <p:tgtEl>
                                          <p:spTgt spid="28"/>
                                        </p:tgtEl>
                                      </p:cBhvr>
                                    </p:animEffect>
                                    <p:set>
                                      <p:cBhvr>
                                        <p:cTn id="514" dur="1" fill="hold">
                                          <p:stCondLst>
                                            <p:cond delay="5999"/>
                                          </p:stCondLst>
                                        </p:cTn>
                                        <p:tgtEl>
                                          <p:spTgt spid="28"/>
                                        </p:tgtEl>
                                        <p:attrNameLst>
                                          <p:attrName>style.visibility</p:attrName>
                                        </p:attrNameLst>
                                      </p:cBhvr>
                                      <p:to>
                                        <p:strVal val="hidden"/>
                                      </p:to>
                                    </p:set>
                                  </p:childTnLst>
                                </p:cTn>
                              </p:par>
                              <p:par>
                                <p:cTn id="515" presetID="2" presetClass="entr" presetSubtype="1" fill="hold" grpId="0" nodeType="withEffect">
                                  <p:stCondLst>
                                    <p:cond delay="0"/>
                                  </p:stCondLst>
                                  <p:childTnLst>
                                    <p:set>
                                      <p:cBhvr>
                                        <p:cTn id="516" dur="1" fill="hold">
                                          <p:stCondLst>
                                            <p:cond delay="0"/>
                                          </p:stCondLst>
                                        </p:cTn>
                                        <p:tgtEl>
                                          <p:spTgt spid="27"/>
                                        </p:tgtEl>
                                        <p:attrNameLst>
                                          <p:attrName>style.visibility</p:attrName>
                                        </p:attrNameLst>
                                      </p:cBhvr>
                                      <p:to>
                                        <p:strVal val="visible"/>
                                      </p:to>
                                    </p:set>
                                    <p:anim calcmode="lin" valueType="num">
                                      <p:cBhvr additive="base">
                                        <p:cTn id="517" dur="4000" fill="hold"/>
                                        <p:tgtEl>
                                          <p:spTgt spid="27"/>
                                        </p:tgtEl>
                                        <p:attrNameLst>
                                          <p:attrName>ppt_x</p:attrName>
                                        </p:attrNameLst>
                                      </p:cBhvr>
                                      <p:tavLst>
                                        <p:tav tm="0">
                                          <p:val>
                                            <p:strVal val="#ppt_x"/>
                                          </p:val>
                                        </p:tav>
                                        <p:tav tm="100000">
                                          <p:val>
                                            <p:strVal val="#ppt_x"/>
                                          </p:val>
                                        </p:tav>
                                      </p:tavLst>
                                    </p:anim>
                                    <p:anim calcmode="lin" valueType="num">
                                      <p:cBhvr additive="base">
                                        <p:cTn id="518" dur="4000" fill="hold"/>
                                        <p:tgtEl>
                                          <p:spTgt spid="27"/>
                                        </p:tgtEl>
                                        <p:attrNameLst>
                                          <p:attrName>ppt_y</p:attrName>
                                        </p:attrNameLst>
                                      </p:cBhvr>
                                      <p:tavLst>
                                        <p:tav tm="0">
                                          <p:val>
                                            <p:strVal val="0-#ppt_h/2"/>
                                          </p:val>
                                        </p:tav>
                                        <p:tav tm="100000">
                                          <p:val>
                                            <p:strVal val="#ppt_y"/>
                                          </p:val>
                                        </p:tav>
                                      </p:tavLst>
                                    </p:anim>
                                  </p:childTnLst>
                                </p:cTn>
                              </p:par>
                              <p:par>
                                <p:cTn id="519" presetID="19" presetClass="entr" presetSubtype="10" fill="hold" grpId="1" nodeType="withEffect">
                                  <p:stCondLst>
                                    <p:cond delay="0"/>
                                  </p:stCondLst>
                                  <p:childTnLst>
                                    <p:set>
                                      <p:cBhvr>
                                        <p:cTn id="520" dur="1" fill="hold">
                                          <p:stCondLst>
                                            <p:cond delay="0"/>
                                          </p:stCondLst>
                                        </p:cTn>
                                        <p:tgtEl>
                                          <p:spTgt spid="27"/>
                                        </p:tgtEl>
                                        <p:attrNameLst>
                                          <p:attrName>style.visibility</p:attrName>
                                        </p:attrNameLst>
                                      </p:cBhvr>
                                      <p:to>
                                        <p:strVal val="visible"/>
                                      </p:to>
                                    </p:set>
                                    <p:anim calcmode="lin" valueType="num">
                                      <p:cBhvr>
                                        <p:cTn id="521" dur="4000" fill="hold"/>
                                        <p:tgtEl>
                                          <p:spTgt spid="27"/>
                                        </p:tgtEl>
                                        <p:attrNameLst>
                                          <p:attrName>ppt_w</p:attrName>
                                        </p:attrNameLst>
                                      </p:cBhvr>
                                      <p:tavLst>
                                        <p:tav tm="0" fmla="#ppt_w*sin(2.5*pi*$)">
                                          <p:val>
                                            <p:fltVal val="0"/>
                                          </p:val>
                                        </p:tav>
                                        <p:tav tm="100000">
                                          <p:val>
                                            <p:fltVal val="1"/>
                                          </p:val>
                                        </p:tav>
                                      </p:tavLst>
                                    </p:anim>
                                    <p:anim calcmode="lin" valueType="num">
                                      <p:cBhvr>
                                        <p:cTn id="522" dur="4000" fill="hold"/>
                                        <p:tgtEl>
                                          <p:spTgt spid="27"/>
                                        </p:tgtEl>
                                        <p:attrNameLst>
                                          <p:attrName>ppt_h</p:attrName>
                                        </p:attrNameLst>
                                      </p:cBhvr>
                                      <p:tavLst>
                                        <p:tav tm="0">
                                          <p:val>
                                            <p:strVal val="#ppt_h"/>
                                          </p:val>
                                        </p:tav>
                                        <p:tav tm="100000">
                                          <p:val>
                                            <p:strVal val="#ppt_h"/>
                                          </p:val>
                                        </p:tav>
                                      </p:tavLst>
                                    </p:anim>
                                  </p:childTnLst>
                                </p:cTn>
                              </p:par>
                              <p:par>
                                <p:cTn id="523" presetID="2" presetClass="exit" presetSubtype="2" fill="hold" grpId="2" nodeType="withEffect">
                                  <p:stCondLst>
                                    <p:cond delay="0"/>
                                  </p:stCondLst>
                                  <p:childTnLst>
                                    <p:anim calcmode="lin" valueType="num">
                                      <p:cBhvr additive="base">
                                        <p:cTn id="524" dur="4500"/>
                                        <p:tgtEl>
                                          <p:spTgt spid="27"/>
                                        </p:tgtEl>
                                        <p:attrNameLst>
                                          <p:attrName>ppt_x</p:attrName>
                                        </p:attrNameLst>
                                      </p:cBhvr>
                                      <p:tavLst>
                                        <p:tav tm="0">
                                          <p:val>
                                            <p:strVal val="ppt_x"/>
                                          </p:val>
                                        </p:tav>
                                        <p:tav tm="100000">
                                          <p:val>
                                            <p:strVal val="1+ppt_w/2"/>
                                          </p:val>
                                        </p:tav>
                                      </p:tavLst>
                                    </p:anim>
                                    <p:anim calcmode="lin" valueType="num">
                                      <p:cBhvr additive="base">
                                        <p:cTn id="525" dur="4500"/>
                                        <p:tgtEl>
                                          <p:spTgt spid="27"/>
                                        </p:tgtEl>
                                        <p:attrNameLst>
                                          <p:attrName>ppt_y</p:attrName>
                                        </p:attrNameLst>
                                      </p:cBhvr>
                                      <p:tavLst>
                                        <p:tav tm="0">
                                          <p:val>
                                            <p:strVal val="ppt_y"/>
                                          </p:val>
                                        </p:tav>
                                        <p:tav tm="100000">
                                          <p:val>
                                            <p:strVal val="ppt_y"/>
                                          </p:val>
                                        </p:tav>
                                      </p:tavLst>
                                    </p:anim>
                                    <p:set>
                                      <p:cBhvr>
                                        <p:cTn id="526" dur="1" fill="hold">
                                          <p:stCondLst>
                                            <p:cond delay="4499"/>
                                          </p:stCondLst>
                                        </p:cTn>
                                        <p:tgtEl>
                                          <p:spTgt spid="27"/>
                                        </p:tgtEl>
                                        <p:attrNameLst>
                                          <p:attrName>style.visibility</p:attrName>
                                        </p:attrNameLst>
                                      </p:cBhvr>
                                      <p:to>
                                        <p:strVal val="hidden"/>
                                      </p:to>
                                    </p:set>
                                  </p:childTnLst>
                                </p:cTn>
                              </p:par>
                              <p:par>
                                <p:cTn id="527" presetID="3" presetClass="exit" presetSubtype="10" fill="hold" grpId="3" nodeType="withEffect">
                                  <p:stCondLst>
                                    <p:cond delay="0"/>
                                  </p:stCondLst>
                                  <p:childTnLst>
                                    <p:animEffect transition="out" filter="blinds(horizontal)">
                                      <p:cBhvr>
                                        <p:cTn id="528" dur="6000"/>
                                        <p:tgtEl>
                                          <p:spTgt spid="27"/>
                                        </p:tgtEl>
                                      </p:cBhvr>
                                    </p:animEffect>
                                    <p:set>
                                      <p:cBhvr>
                                        <p:cTn id="529" dur="1" fill="hold">
                                          <p:stCondLst>
                                            <p:cond delay="5999"/>
                                          </p:stCondLst>
                                        </p:cTn>
                                        <p:tgtEl>
                                          <p:spTgt spid="27"/>
                                        </p:tgtEl>
                                        <p:attrNameLst>
                                          <p:attrName>style.visibility</p:attrName>
                                        </p:attrNameLst>
                                      </p:cBhvr>
                                      <p:to>
                                        <p:strVal val="hidden"/>
                                      </p:to>
                                    </p:set>
                                  </p:childTnLst>
                                </p:cTn>
                              </p:par>
                              <p:par>
                                <p:cTn id="530" presetID="2" presetClass="entr" presetSubtype="1" fill="hold" grpId="0" nodeType="withEffect">
                                  <p:stCondLst>
                                    <p:cond delay="0"/>
                                  </p:stCondLst>
                                  <p:childTnLst>
                                    <p:set>
                                      <p:cBhvr>
                                        <p:cTn id="531" dur="1" fill="hold">
                                          <p:stCondLst>
                                            <p:cond delay="0"/>
                                          </p:stCondLst>
                                        </p:cTn>
                                        <p:tgtEl>
                                          <p:spTgt spid="26"/>
                                        </p:tgtEl>
                                        <p:attrNameLst>
                                          <p:attrName>style.visibility</p:attrName>
                                        </p:attrNameLst>
                                      </p:cBhvr>
                                      <p:to>
                                        <p:strVal val="visible"/>
                                      </p:to>
                                    </p:set>
                                    <p:anim calcmode="lin" valueType="num">
                                      <p:cBhvr additive="base">
                                        <p:cTn id="532" dur="4000" fill="hold"/>
                                        <p:tgtEl>
                                          <p:spTgt spid="26"/>
                                        </p:tgtEl>
                                        <p:attrNameLst>
                                          <p:attrName>ppt_x</p:attrName>
                                        </p:attrNameLst>
                                      </p:cBhvr>
                                      <p:tavLst>
                                        <p:tav tm="0">
                                          <p:val>
                                            <p:strVal val="#ppt_x"/>
                                          </p:val>
                                        </p:tav>
                                        <p:tav tm="100000">
                                          <p:val>
                                            <p:strVal val="#ppt_x"/>
                                          </p:val>
                                        </p:tav>
                                      </p:tavLst>
                                    </p:anim>
                                    <p:anim calcmode="lin" valueType="num">
                                      <p:cBhvr additive="base">
                                        <p:cTn id="533" dur="4000" fill="hold"/>
                                        <p:tgtEl>
                                          <p:spTgt spid="26"/>
                                        </p:tgtEl>
                                        <p:attrNameLst>
                                          <p:attrName>ppt_y</p:attrName>
                                        </p:attrNameLst>
                                      </p:cBhvr>
                                      <p:tavLst>
                                        <p:tav tm="0">
                                          <p:val>
                                            <p:strVal val="0-#ppt_h/2"/>
                                          </p:val>
                                        </p:tav>
                                        <p:tav tm="100000">
                                          <p:val>
                                            <p:strVal val="#ppt_y"/>
                                          </p:val>
                                        </p:tav>
                                      </p:tavLst>
                                    </p:anim>
                                  </p:childTnLst>
                                </p:cTn>
                              </p:par>
                              <p:par>
                                <p:cTn id="534" presetID="19" presetClass="entr" presetSubtype="10" fill="hold" grpId="1" nodeType="withEffect">
                                  <p:stCondLst>
                                    <p:cond delay="0"/>
                                  </p:stCondLst>
                                  <p:childTnLst>
                                    <p:set>
                                      <p:cBhvr>
                                        <p:cTn id="535" dur="1" fill="hold">
                                          <p:stCondLst>
                                            <p:cond delay="0"/>
                                          </p:stCondLst>
                                        </p:cTn>
                                        <p:tgtEl>
                                          <p:spTgt spid="26"/>
                                        </p:tgtEl>
                                        <p:attrNameLst>
                                          <p:attrName>style.visibility</p:attrName>
                                        </p:attrNameLst>
                                      </p:cBhvr>
                                      <p:to>
                                        <p:strVal val="visible"/>
                                      </p:to>
                                    </p:set>
                                    <p:anim calcmode="lin" valueType="num">
                                      <p:cBhvr>
                                        <p:cTn id="536" dur="4000" fill="hold"/>
                                        <p:tgtEl>
                                          <p:spTgt spid="26"/>
                                        </p:tgtEl>
                                        <p:attrNameLst>
                                          <p:attrName>ppt_w</p:attrName>
                                        </p:attrNameLst>
                                      </p:cBhvr>
                                      <p:tavLst>
                                        <p:tav tm="0" fmla="#ppt_w*sin(2.5*pi*$)">
                                          <p:val>
                                            <p:fltVal val="0"/>
                                          </p:val>
                                        </p:tav>
                                        <p:tav tm="100000">
                                          <p:val>
                                            <p:fltVal val="1"/>
                                          </p:val>
                                        </p:tav>
                                      </p:tavLst>
                                    </p:anim>
                                    <p:anim calcmode="lin" valueType="num">
                                      <p:cBhvr>
                                        <p:cTn id="537" dur="4000" fill="hold"/>
                                        <p:tgtEl>
                                          <p:spTgt spid="26"/>
                                        </p:tgtEl>
                                        <p:attrNameLst>
                                          <p:attrName>ppt_h</p:attrName>
                                        </p:attrNameLst>
                                      </p:cBhvr>
                                      <p:tavLst>
                                        <p:tav tm="0">
                                          <p:val>
                                            <p:strVal val="#ppt_h"/>
                                          </p:val>
                                        </p:tav>
                                        <p:tav tm="100000">
                                          <p:val>
                                            <p:strVal val="#ppt_h"/>
                                          </p:val>
                                        </p:tav>
                                      </p:tavLst>
                                    </p:anim>
                                  </p:childTnLst>
                                </p:cTn>
                              </p:par>
                              <p:par>
                                <p:cTn id="538" presetID="2" presetClass="exit" presetSubtype="2" fill="hold" grpId="2" nodeType="withEffect">
                                  <p:stCondLst>
                                    <p:cond delay="0"/>
                                  </p:stCondLst>
                                  <p:childTnLst>
                                    <p:anim calcmode="lin" valueType="num">
                                      <p:cBhvr additive="base">
                                        <p:cTn id="539" dur="4500"/>
                                        <p:tgtEl>
                                          <p:spTgt spid="26"/>
                                        </p:tgtEl>
                                        <p:attrNameLst>
                                          <p:attrName>ppt_x</p:attrName>
                                        </p:attrNameLst>
                                      </p:cBhvr>
                                      <p:tavLst>
                                        <p:tav tm="0">
                                          <p:val>
                                            <p:strVal val="ppt_x"/>
                                          </p:val>
                                        </p:tav>
                                        <p:tav tm="100000">
                                          <p:val>
                                            <p:strVal val="1+ppt_w/2"/>
                                          </p:val>
                                        </p:tav>
                                      </p:tavLst>
                                    </p:anim>
                                    <p:anim calcmode="lin" valueType="num">
                                      <p:cBhvr additive="base">
                                        <p:cTn id="540" dur="4500"/>
                                        <p:tgtEl>
                                          <p:spTgt spid="26"/>
                                        </p:tgtEl>
                                        <p:attrNameLst>
                                          <p:attrName>ppt_y</p:attrName>
                                        </p:attrNameLst>
                                      </p:cBhvr>
                                      <p:tavLst>
                                        <p:tav tm="0">
                                          <p:val>
                                            <p:strVal val="ppt_y"/>
                                          </p:val>
                                        </p:tav>
                                        <p:tav tm="100000">
                                          <p:val>
                                            <p:strVal val="ppt_y"/>
                                          </p:val>
                                        </p:tav>
                                      </p:tavLst>
                                    </p:anim>
                                    <p:set>
                                      <p:cBhvr>
                                        <p:cTn id="541" dur="1" fill="hold">
                                          <p:stCondLst>
                                            <p:cond delay="4499"/>
                                          </p:stCondLst>
                                        </p:cTn>
                                        <p:tgtEl>
                                          <p:spTgt spid="26"/>
                                        </p:tgtEl>
                                        <p:attrNameLst>
                                          <p:attrName>style.visibility</p:attrName>
                                        </p:attrNameLst>
                                      </p:cBhvr>
                                      <p:to>
                                        <p:strVal val="hidden"/>
                                      </p:to>
                                    </p:set>
                                  </p:childTnLst>
                                </p:cTn>
                              </p:par>
                              <p:par>
                                <p:cTn id="542" presetID="3" presetClass="exit" presetSubtype="10" fill="hold" grpId="3" nodeType="withEffect">
                                  <p:stCondLst>
                                    <p:cond delay="0"/>
                                  </p:stCondLst>
                                  <p:childTnLst>
                                    <p:animEffect transition="out" filter="blinds(horizontal)">
                                      <p:cBhvr>
                                        <p:cTn id="543" dur="6000"/>
                                        <p:tgtEl>
                                          <p:spTgt spid="26"/>
                                        </p:tgtEl>
                                      </p:cBhvr>
                                    </p:animEffect>
                                    <p:set>
                                      <p:cBhvr>
                                        <p:cTn id="544" dur="1" fill="hold">
                                          <p:stCondLst>
                                            <p:cond delay="5999"/>
                                          </p:stCondLst>
                                        </p:cTn>
                                        <p:tgtEl>
                                          <p:spTgt spid="26"/>
                                        </p:tgtEl>
                                        <p:attrNameLst>
                                          <p:attrName>style.visibility</p:attrName>
                                        </p:attrNameLst>
                                      </p:cBhvr>
                                      <p:to>
                                        <p:strVal val="hidden"/>
                                      </p:to>
                                    </p:set>
                                  </p:childTnLst>
                                </p:cTn>
                              </p:par>
                              <p:par>
                                <p:cTn id="545" presetID="2" presetClass="entr" presetSubtype="1" fill="hold" grpId="0" nodeType="withEffect">
                                  <p:stCondLst>
                                    <p:cond delay="0"/>
                                  </p:stCondLst>
                                  <p:childTnLst>
                                    <p:set>
                                      <p:cBhvr>
                                        <p:cTn id="546" dur="1" fill="hold">
                                          <p:stCondLst>
                                            <p:cond delay="0"/>
                                          </p:stCondLst>
                                        </p:cTn>
                                        <p:tgtEl>
                                          <p:spTgt spid="25"/>
                                        </p:tgtEl>
                                        <p:attrNameLst>
                                          <p:attrName>style.visibility</p:attrName>
                                        </p:attrNameLst>
                                      </p:cBhvr>
                                      <p:to>
                                        <p:strVal val="visible"/>
                                      </p:to>
                                    </p:set>
                                    <p:anim calcmode="lin" valueType="num">
                                      <p:cBhvr additive="base">
                                        <p:cTn id="547" dur="4000" fill="hold"/>
                                        <p:tgtEl>
                                          <p:spTgt spid="25"/>
                                        </p:tgtEl>
                                        <p:attrNameLst>
                                          <p:attrName>ppt_x</p:attrName>
                                        </p:attrNameLst>
                                      </p:cBhvr>
                                      <p:tavLst>
                                        <p:tav tm="0">
                                          <p:val>
                                            <p:strVal val="#ppt_x"/>
                                          </p:val>
                                        </p:tav>
                                        <p:tav tm="100000">
                                          <p:val>
                                            <p:strVal val="#ppt_x"/>
                                          </p:val>
                                        </p:tav>
                                      </p:tavLst>
                                    </p:anim>
                                    <p:anim calcmode="lin" valueType="num">
                                      <p:cBhvr additive="base">
                                        <p:cTn id="548" dur="4000" fill="hold"/>
                                        <p:tgtEl>
                                          <p:spTgt spid="25"/>
                                        </p:tgtEl>
                                        <p:attrNameLst>
                                          <p:attrName>ppt_y</p:attrName>
                                        </p:attrNameLst>
                                      </p:cBhvr>
                                      <p:tavLst>
                                        <p:tav tm="0">
                                          <p:val>
                                            <p:strVal val="0-#ppt_h/2"/>
                                          </p:val>
                                        </p:tav>
                                        <p:tav tm="100000">
                                          <p:val>
                                            <p:strVal val="#ppt_y"/>
                                          </p:val>
                                        </p:tav>
                                      </p:tavLst>
                                    </p:anim>
                                  </p:childTnLst>
                                </p:cTn>
                              </p:par>
                              <p:par>
                                <p:cTn id="549" presetID="19" presetClass="entr" presetSubtype="10" fill="hold" grpId="1" nodeType="withEffect">
                                  <p:stCondLst>
                                    <p:cond delay="0"/>
                                  </p:stCondLst>
                                  <p:childTnLst>
                                    <p:set>
                                      <p:cBhvr>
                                        <p:cTn id="550" dur="1" fill="hold">
                                          <p:stCondLst>
                                            <p:cond delay="0"/>
                                          </p:stCondLst>
                                        </p:cTn>
                                        <p:tgtEl>
                                          <p:spTgt spid="25"/>
                                        </p:tgtEl>
                                        <p:attrNameLst>
                                          <p:attrName>style.visibility</p:attrName>
                                        </p:attrNameLst>
                                      </p:cBhvr>
                                      <p:to>
                                        <p:strVal val="visible"/>
                                      </p:to>
                                    </p:set>
                                    <p:anim calcmode="lin" valueType="num">
                                      <p:cBhvr>
                                        <p:cTn id="551" dur="4000" fill="hold"/>
                                        <p:tgtEl>
                                          <p:spTgt spid="25"/>
                                        </p:tgtEl>
                                        <p:attrNameLst>
                                          <p:attrName>ppt_w</p:attrName>
                                        </p:attrNameLst>
                                      </p:cBhvr>
                                      <p:tavLst>
                                        <p:tav tm="0" fmla="#ppt_w*sin(2.5*pi*$)">
                                          <p:val>
                                            <p:fltVal val="0"/>
                                          </p:val>
                                        </p:tav>
                                        <p:tav tm="100000">
                                          <p:val>
                                            <p:fltVal val="1"/>
                                          </p:val>
                                        </p:tav>
                                      </p:tavLst>
                                    </p:anim>
                                    <p:anim calcmode="lin" valueType="num">
                                      <p:cBhvr>
                                        <p:cTn id="552" dur="4000" fill="hold"/>
                                        <p:tgtEl>
                                          <p:spTgt spid="25"/>
                                        </p:tgtEl>
                                        <p:attrNameLst>
                                          <p:attrName>ppt_h</p:attrName>
                                        </p:attrNameLst>
                                      </p:cBhvr>
                                      <p:tavLst>
                                        <p:tav tm="0">
                                          <p:val>
                                            <p:strVal val="#ppt_h"/>
                                          </p:val>
                                        </p:tav>
                                        <p:tav tm="100000">
                                          <p:val>
                                            <p:strVal val="#ppt_h"/>
                                          </p:val>
                                        </p:tav>
                                      </p:tavLst>
                                    </p:anim>
                                  </p:childTnLst>
                                </p:cTn>
                              </p:par>
                              <p:par>
                                <p:cTn id="553" presetID="2" presetClass="exit" presetSubtype="2" fill="hold" grpId="2" nodeType="withEffect">
                                  <p:stCondLst>
                                    <p:cond delay="0"/>
                                  </p:stCondLst>
                                  <p:childTnLst>
                                    <p:anim calcmode="lin" valueType="num">
                                      <p:cBhvr additive="base">
                                        <p:cTn id="554" dur="4500"/>
                                        <p:tgtEl>
                                          <p:spTgt spid="25"/>
                                        </p:tgtEl>
                                        <p:attrNameLst>
                                          <p:attrName>ppt_x</p:attrName>
                                        </p:attrNameLst>
                                      </p:cBhvr>
                                      <p:tavLst>
                                        <p:tav tm="0">
                                          <p:val>
                                            <p:strVal val="ppt_x"/>
                                          </p:val>
                                        </p:tav>
                                        <p:tav tm="100000">
                                          <p:val>
                                            <p:strVal val="1+ppt_w/2"/>
                                          </p:val>
                                        </p:tav>
                                      </p:tavLst>
                                    </p:anim>
                                    <p:anim calcmode="lin" valueType="num">
                                      <p:cBhvr additive="base">
                                        <p:cTn id="555" dur="4500"/>
                                        <p:tgtEl>
                                          <p:spTgt spid="25"/>
                                        </p:tgtEl>
                                        <p:attrNameLst>
                                          <p:attrName>ppt_y</p:attrName>
                                        </p:attrNameLst>
                                      </p:cBhvr>
                                      <p:tavLst>
                                        <p:tav tm="0">
                                          <p:val>
                                            <p:strVal val="ppt_y"/>
                                          </p:val>
                                        </p:tav>
                                        <p:tav tm="100000">
                                          <p:val>
                                            <p:strVal val="ppt_y"/>
                                          </p:val>
                                        </p:tav>
                                      </p:tavLst>
                                    </p:anim>
                                    <p:set>
                                      <p:cBhvr>
                                        <p:cTn id="556" dur="1" fill="hold">
                                          <p:stCondLst>
                                            <p:cond delay="4499"/>
                                          </p:stCondLst>
                                        </p:cTn>
                                        <p:tgtEl>
                                          <p:spTgt spid="25"/>
                                        </p:tgtEl>
                                        <p:attrNameLst>
                                          <p:attrName>style.visibility</p:attrName>
                                        </p:attrNameLst>
                                      </p:cBhvr>
                                      <p:to>
                                        <p:strVal val="hidden"/>
                                      </p:to>
                                    </p:set>
                                  </p:childTnLst>
                                </p:cTn>
                              </p:par>
                              <p:par>
                                <p:cTn id="557" presetID="3" presetClass="exit" presetSubtype="10" fill="hold" grpId="3" nodeType="withEffect">
                                  <p:stCondLst>
                                    <p:cond delay="0"/>
                                  </p:stCondLst>
                                  <p:childTnLst>
                                    <p:animEffect transition="out" filter="blinds(horizontal)">
                                      <p:cBhvr>
                                        <p:cTn id="558" dur="6000"/>
                                        <p:tgtEl>
                                          <p:spTgt spid="25"/>
                                        </p:tgtEl>
                                      </p:cBhvr>
                                    </p:animEffect>
                                    <p:set>
                                      <p:cBhvr>
                                        <p:cTn id="559" dur="1" fill="hold">
                                          <p:stCondLst>
                                            <p:cond delay="5999"/>
                                          </p:stCondLst>
                                        </p:cTn>
                                        <p:tgtEl>
                                          <p:spTgt spid="25"/>
                                        </p:tgtEl>
                                        <p:attrNameLst>
                                          <p:attrName>style.visibility</p:attrName>
                                        </p:attrNameLst>
                                      </p:cBhvr>
                                      <p:to>
                                        <p:strVal val="hidden"/>
                                      </p:to>
                                    </p:set>
                                  </p:childTnLst>
                                </p:cTn>
                              </p:par>
                              <p:par>
                                <p:cTn id="560" presetID="2" presetClass="entr" presetSubtype="1" fill="hold" grpId="0" nodeType="withEffect">
                                  <p:stCondLst>
                                    <p:cond delay="0"/>
                                  </p:stCondLst>
                                  <p:childTnLst>
                                    <p:set>
                                      <p:cBhvr>
                                        <p:cTn id="561" dur="1" fill="hold">
                                          <p:stCondLst>
                                            <p:cond delay="0"/>
                                          </p:stCondLst>
                                        </p:cTn>
                                        <p:tgtEl>
                                          <p:spTgt spid="24"/>
                                        </p:tgtEl>
                                        <p:attrNameLst>
                                          <p:attrName>style.visibility</p:attrName>
                                        </p:attrNameLst>
                                      </p:cBhvr>
                                      <p:to>
                                        <p:strVal val="visible"/>
                                      </p:to>
                                    </p:set>
                                    <p:anim calcmode="lin" valueType="num">
                                      <p:cBhvr additive="base">
                                        <p:cTn id="562" dur="4000" fill="hold"/>
                                        <p:tgtEl>
                                          <p:spTgt spid="24"/>
                                        </p:tgtEl>
                                        <p:attrNameLst>
                                          <p:attrName>ppt_x</p:attrName>
                                        </p:attrNameLst>
                                      </p:cBhvr>
                                      <p:tavLst>
                                        <p:tav tm="0">
                                          <p:val>
                                            <p:strVal val="#ppt_x"/>
                                          </p:val>
                                        </p:tav>
                                        <p:tav tm="100000">
                                          <p:val>
                                            <p:strVal val="#ppt_x"/>
                                          </p:val>
                                        </p:tav>
                                      </p:tavLst>
                                    </p:anim>
                                    <p:anim calcmode="lin" valueType="num">
                                      <p:cBhvr additive="base">
                                        <p:cTn id="563" dur="4000" fill="hold"/>
                                        <p:tgtEl>
                                          <p:spTgt spid="24"/>
                                        </p:tgtEl>
                                        <p:attrNameLst>
                                          <p:attrName>ppt_y</p:attrName>
                                        </p:attrNameLst>
                                      </p:cBhvr>
                                      <p:tavLst>
                                        <p:tav tm="0">
                                          <p:val>
                                            <p:strVal val="0-#ppt_h/2"/>
                                          </p:val>
                                        </p:tav>
                                        <p:tav tm="100000">
                                          <p:val>
                                            <p:strVal val="#ppt_y"/>
                                          </p:val>
                                        </p:tav>
                                      </p:tavLst>
                                    </p:anim>
                                  </p:childTnLst>
                                </p:cTn>
                              </p:par>
                              <p:par>
                                <p:cTn id="564" presetID="19" presetClass="entr" presetSubtype="10" fill="hold" grpId="1" nodeType="withEffect">
                                  <p:stCondLst>
                                    <p:cond delay="0"/>
                                  </p:stCondLst>
                                  <p:childTnLst>
                                    <p:set>
                                      <p:cBhvr>
                                        <p:cTn id="565" dur="1" fill="hold">
                                          <p:stCondLst>
                                            <p:cond delay="0"/>
                                          </p:stCondLst>
                                        </p:cTn>
                                        <p:tgtEl>
                                          <p:spTgt spid="24"/>
                                        </p:tgtEl>
                                        <p:attrNameLst>
                                          <p:attrName>style.visibility</p:attrName>
                                        </p:attrNameLst>
                                      </p:cBhvr>
                                      <p:to>
                                        <p:strVal val="visible"/>
                                      </p:to>
                                    </p:set>
                                    <p:anim calcmode="lin" valueType="num">
                                      <p:cBhvr>
                                        <p:cTn id="566" dur="4000" fill="hold"/>
                                        <p:tgtEl>
                                          <p:spTgt spid="24"/>
                                        </p:tgtEl>
                                        <p:attrNameLst>
                                          <p:attrName>ppt_w</p:attrName>
                                        </p:attrNameLst>
                                      </p:cBhvr>
                                      <p:tavLst>
                                        <p:tav tm="0" fmla="#ppt_w*sin(2.5*pi*$)">
                                          <p:val>
                                            <p:fltVal val="0"/>
                                          </p:val>
                                        </p:tav>
                                        <p:tav tm="100000">
                                          <p:val>
                                            <p:fltVal val="1"/>
                                          </p:val>
                                        </p:tav>
                                      </p:tavLst>
                                    </p:anim>
                                    <p:anim calcmode="lin" valueType="num">
                                      <p:cBhvr>
                                        <p:cTn id="567" dur="4000" fill="hold"/>
                                        <p:tgtEl>
                                          <p:spTgt spid="24"/>
                                        </p:tgtEl>
                                        <p:attrNameLst>
                                          <p:attrName>ppt_h</p:attrName>
                                        </p:attrNameLst>
                                      </p:cBhvr>
                                      <p:tavLst>
                                        <p:tav tm="0">
                                          <p:val>
                                            <p:strVal val="#ppt_h"/>
                                          </p:val>
                                        </p:tav>
                                        <p:tav tm="100000">
                                          <p:val>
                                            <p:strVal val="#ppt_h"/>
                                          </p:val>
                                        </p:tav>
                                      </p:tavLst>
                                    </p:anim>
                                  </p:childTnLst>
                                </p:cTn>
                              </p:par>
                              <p:par>
                                <p:cTn id="568" presetID="2" presetClass="exit" presetSubtype="2" fill="hold" grpId="2" nodeType="withEffect">
                                  <p:stCondLst>
                                    <p:cond delay="0"/>
                                  </p:stCondLst>
                                  <p:childTnLst>
                                    <p:anim calcmode="lin" valueType="num">
                                      <p:cBhvr additive="base">
                                        <p:cTn id="569" dur="4500"/>
                                        <p:tgtEl>
                                          <p:spTgt spid="24"/>
                                        </p:tgtEl>
                                        <p:attrNameLst>
                                          <p:attrName>ppt_x</p:attrName>
                                        </p:attrNameLst>
                                      </p:cBhvr>
                                      <p:tavLst>
                                        <p:tav tm="0">
                                          <p:val>
                                            <p:strVal val="ppt_x"/>
                                          </p:val>
                                        </p:tav>
                                        <p:tav tm="100000">
                                          <p:val>
                                            <p:strVal val="1+ppt_w/2"/>
                                          </p:val>
                                        </p:tav>
                                      </p:tavLst>
                                    </p:anim>
                                    <p:anim calcmode="lin" valueType="num">
                                      <p:cBhvr additive="base">
                                        <p:cTn id="570" dur="4500"/>
                                        <p:tgtEl>
                                          <p:spTgt spid="24"/>
                                        </p:tgtEl>
                                        <p:attrNameLst>
                                          <p:attrName>ppt_y</p:attrName>
                                        </p:attrNameLst>
                                      </p:cBhvr>
                                      <p:tavLst>
                                        <p:tav tm="0">
                                          <p:val>
                                            <p:strVal val="ppt_y"/>
                                          </p:val>
                                        </p:tav>
                                        <p:tav tm="100000">
                                          <p:val>
                                            <p:strVal val="ppt_y"/>
                                          </p:val>
                                        </p:tav>
                                      </p:tavLst>
                                    </p:anim>
                                    <p:set>
                                      <p:cBhvr>
                                        <p:cTn id="571" dur="1" fill="hold">
                                          <p:stCondLst>
                                            <p:cond delay="4499"/>
                                          </p:stCondLst>
                                        </p:cTn>
                                        <p:tgtEl>
                                          <p:spTgt spid="24"/>
                                        </p:tgtEl>
                                        <p:attrNameLst>
                                          <p:attrName>style.visibility</p:attrName>
                                        </p:attrNameLst>
                                      </p:cBhvr>
                                      <p:to>
                                        <p:strVal val="hidden"/>
                                      </p:to>
                                    </p:set>
                                  </p:childTnLst>
                                </p:cTn>
                              </p:par>
                              <p:par>
                                <p:cTn id="572" presetID="3" presetClass="exit" presetSubtype="10" fill="hold" grpId="3" nodeType="withEffect">
                                  <p:stCondLst>
                                    <p:cond delay="0"/>
                                  </p:stCondLst>
                                  <p:childTnLst>
                                    <p:animEffect transition="out" filter="blinds(horizontal)">
                                      <p:cBhvr>
                                        <p:cTn id="573" dur="6000"/>
                                        <p:tgtEl>
                                          <p:spTgt spid="24"/>
                                        </p:tgtEl>
                                      </p:cBhvr>
                                    </p:animEffect>
                                    <p:set>
                                      <p:cBhvr>
                                        <p:cTn id="574" dur="1" fill="hold">
                                          <p:stCondLst>
                                            <p:cond delay="5999"/>
                                          </p:stCondLst>
                                        </p:cTn>
                                        <p:tgtEl>
                                          <p:spTgt spid="24"/>
                                        </p:tgtEl>
                                        <p:attrNameLst>
                                          <p:attrName>style.visibility</p:attrName>
                                        </p:attrNameLst>
                                      </p:cBhvr>
                                      <p:to>
                                        <p:strVal val="hidden"/>
                                      </p:to>
                                    </p:set>
                                  </p:childTnLst>
                                </p:cTn>
                              </p:par>
                              <p:par>
                                <p:cTn id="575" presetID="2" presetClass="entr" presetSubtype="1" fill="hold" grpId="0" nodeType="withEffect">
                                  <p:stCondLst>
                                    <p:cond delay="0"/>
                                  </p:stCondLst>
                                  <p:childTnLst>
                                    <p:set>
                                      <p:cBhvr>
                                        <p:cTn id="576" dur="1" fill="hold">
                                          <p:stCondLst>
                                            <p:cond delay="0"/>
                                          </p:stCondLst>
                                        </p:cTn>
                                        <p:tgtEl>
                                          <p:spTgt spid="23"/>
                                        </p:tgtEl>
                                        <p:attrNameLst>
                                          <p:attrName>style.visibility</p:attrName>
                                        </p:attrNameLst>
                                      </p:cBhvr>
                                      <p:to>
                                        <p:strVal val="visible"/>
                                      </p:to>
                                    </p:set>
                                    <p:anim calcmode="lin" valueType="num">
                                      <p:cBhvr additive="base">
                                        <p:cTn id="577" dur="4000" fill="hold"/>
                                        <p:tgtEl>
                                          <p:spTgt spid="23"/>
                                        </p:tgtEl>
                                        <p:attrNameLst>
                                          <p:attrName>ppt_x</p:attrName>
                                        </p:attrNameLst>
                                      </p:cBhvr>
                                      <p:tavLst>
                                        <p:tav tm="0">
                                          <p:val>
                                            <p:strVal val="#ppt_x"/>
                                          </p:val>
                                        </p:tav>
                                        <p:tav tm="100000">
                                          <p:val>
                                            <p:strVal val="#ppt_x"/>
                                          </p:val>
                                        </p:tav>
                                      </p:tavLst>
                                    </p:anim>
                                    <p:anim calcmode="lin" valueType="num">
                                      <p:cBhvr additive="base">
                                        <p:cTn id="578" dur="4000" fill="hold"/>
                                        <p:tgtEl>
                                          <p:spTgt spid="23"/>
                                        </p:tgtEl>
                                        <p:attrNameLst>
                                          <p:attrName>ppt_y</p:attrName>
                                        </p:attrNameLst>
                                      </p:cBhvr>
                                      <p:tavLst>
                                        <p:tav tm="0">
                                          <p:val>
                                            <p:strVal val="0-#ppt_h/2"/>
                                          </p:val>
                                        </p:tav>
                                        <p:tav tm="100000">
                                          <p:val>
                                            <p:strVal val="#ppt_y"/>
                                          </p:val>
                                        </p:tav>
                                      </p:tavLst>
                                    </p:anim>
                                  </p:childTnLst>
                                </p:cTn>
                              </p:par>
                              <p:par>
                                <p:cTn id="579" presetID="19" presetClass="entr" presetSubtype="10" fill="hold" grpId="1" nodeType="withEffect">
                                  <p:stCondLst>
                                    <p:cond delay="0"/>
                                  </p:stCondLst>
                                  <p:childTnLst>
                                    <p:set>
                                      <p:cBhvr>
                                        <p:cTn id="580" dur="1" fill="hold">
                                          <p:stCondLst>
                                            <p:cond delay="0"/>
                                          </p:stCondLst>
                                        </p:cTn>
                                        <p:tgtEl>
                                          <p:spTgt spid="23"/>
                                        </p:tgtEl>
                                        <p:attrNameLst>
                                          <p:attrName>style.visibility</p:attrName>
                                        </p:attrNameLst>
                                      </p:cBhvr>
                                      <p:to>
                                        <p:strVal val="visible"/>
                                      </p:to>
                                    </p:set>
                                    <p:anim calcmode="lin" valueType="num">
                                      <p:cBhvr>
                                        <p:cTn id="581" dur="4000" fill="hold"/>
                                        <p:tgtEl>
                                          <p:spTgt spid="23"/>
                                        </p:tgtEl>
                                        <p:attrNameLst>
                                          <p:attrName>ppt_w</p:attrName>
                                        </p:attrNameLst>
                                      </p:cBhvr>
                                      <p:tavLst>
                                        <p:tav tm="0" fmla="#ppt_w*sin(2.5*pi*$)">
                                          <p:val>
                                            <p:fltVal val="0"/>
                                          </p:val>
                                        </p:tav>
                                        <p:tav tm="100000">
                                          <p:val>
                                            <p:fltVal val="1"/>
                                          </p:val>
                                        </p:tav>
                                      </p:tavLst>
                                    </p:anim>
                                    <p:anim calcmode="lin" valueType="num">
                                      <p:cBhvr>
                                        <p:cTn id="582" dur="4000" fill="hold"/>
                                        <p:tgtEl>
                                          <p:spTgt spid="23"/>
                                        </p:tgtEl>
                                        <p:attrNameLst>
                                          <p:attrName>ppt_h</p:attrName>
                                        </p:attrNameLst>
                                      </p:cBhvr>
                                      <p:tavLst>
                                        <p:tav tm="0">
                                          <p:val>
                                            <p:strVal val="#ppt_h"/>
                                          </p:val>
                                        </p:tav>
                                        <p:tav tm="100000">
                                          <p:val>
                                            <p:strVal val="#ppt_h"/>
                                          </p:val>
                                        </p:tav>
                                      </p:tavLst>
                                    </p:anim>
                                  </p:childTnLst>
                                </p:cTn>
                              </p:par>
                              <p:par>
                                <p:cTn id="583" presetID="2" presetClass="exit" presetSubtype="2" fill="hold" grpId="2" nodeType="withEffect">
                                  <p:stCondLst>
                                    <p:cond delay="0"/>
                                  </p:stCondLst>
                                  <p:childTnLst>
                                    <p:anim calcmode="lin" valueType="num">
                                      <p:cBhvr additive="base">
                                        <p:cTn id="584" dur="4500"/>
                                        <p:tgtEl>
                                          <p:spTgt spid="23"/>
                                        </p:tgtEl>
                                        <p:attrNameLst>
                                          <p:attrName>ppt_x</p:attrName>
                                        </p:attrNameLst>
                                      </p:cBhvr>
                                      <p:tavLst>
                                        <p:tav tm="0">
                                          <p:val>
                                            <p:strVal val="ppt_x"/>
                                          </p:val>
                                        </p:tav>
                                        <p:tav tm="100000">
                                          <p:val>
                                            <p:strVal val="1+ppt_w/2"/>
                                          </p:val>
                                        </p:tav>
                                      </p:tavLst>
                                    </p:anim>
                                    <p:anim calcmode="lin" valueType="num">
                                      <p:cBhvr additive="base">
                                        <p:cTn id="585" dur="4500"/>
                                        <p:tgtEl>
                                          <p:spTgt spid="23"/>
                                        </p:tgtEl>
                                        <p:attrNameLst>
                                          <p:attrName>ppt_y</p:attrName>
                                        </p:attrNameLst>
                                      </p:cBhvr>
                                      <p:tavLst>
                                        <p:tav tm="0">
                                          <p:val>
                                            <p:strVal val="ppt_y"/>
                                          </p:val>
                                        </p:tav>
                                        <p:tav tm="100000">
                                          <p:val>
                                            <p:strVal val="ppt_y"/>
                                          </p:val>
                                        </p:tav>
                                      </p:tavLst>
                                    </p:anim>
                                    <p:set>
                                      <p:cBhvr>
                                        <p:cTn id="586" dur="1" fill="hold">
                                          <p:stCondLst>
                                            <p:cond delay="4499"/>
                                          </p:stCondLst>
                                        </p:cTn>
                                        <p:tgtEl>
                                          <p:spTgt spid="23"/>
                                        </p:tgtEl>
                                        <p:attrNameLst>
                                          <p:attrName>style.visibility</p:attrName>
                                        </p:attrNameLst>
                                      </p:cBhvr>
                                      <p:to>
                                        <p:strVal val="hidden"/>
                                      </p:to>
                                    </p:set>
                                  </p:childTnLst>
                                </p:cTn>
                              </p:par>
                              <p:par>
                                <p:cTn id="587" presetID="3" presetClass="exit" presetSubtype="10" fill="hold" grpId="3" nodeType="withEffect">
                                  <p:stCondLst>
                                    <p:cond delay="0"/>
                                  </p:stCondLst>
                                  <p:childTnLst>
                                    <p:animEffect transition="out" filter="blinds(horizontal)">
                                      <p:cBhvr>
                                        <p:cTn id="588" dur="6000"/>
                                        <p:tgtEl>
                                          <p:spTgt spid="23"/>
                                        </p:tgtEl>
                                      </p:cBhvr>
                                    </p:animEffect>
                                    <p:set>
                                      <p:cBhvr>
                                        <p:cTn id="589" dur="1" fill="hold">
                                          <p:stCondLst>
                                            <p:cond delay="5999"/>
                                          </p:stCondLst>
                                        </p:cTn>
                                        <p:tgtEl>
                                          <p:spTgt spid="23"/>
                                        </p:tgtEl>
                                        <p:attrNameLst>
                                          <p:attrName>style.visibility</p:attrName>
                                        </p:attrNameLst>
                                      </p:cBhvr>
                                      <p:to>
                                        <p:strVal val="hidden"/>
                                      </p:to>
                                    </p:set>
                                  </p:childTnLst>
                                </p:cTn>
                              </p:par>
                              <p:par>
                                <p:cTn id="590" presetID="2" presetClass="entr" presetSubtype="1" fill="hold" grpId="0" nodeType="withEffect">
                                  <p:stCondLst>
                                    <p:cond delay="0"/>
                                  </p:stCondLst>
                                  <p:childTnLst>
                                    <p:set>
                                      <p:cBhvr>
                                        <p:cTn id="591" dur="1" fill="hold">
                                          <p:stCondLst>
                                            <p:cond delay="0"/>
                                          </p:stCondLst>
                                        </p:cTn>
                                        <p:tgtEl>
                                          <p:spTgt spid="41"/>
                                        </p:tgtEl>
                                        <p:attrNameLst>
                                          <p:attrName>style.visibility</p:attrName>
                                        </p:attrNameLst>
                                      </p:cBhvr>
                                      <p:to>
                                        <p:strVal val="visible"/>
                                      </p:to>
                                    </p:set>
                                    <p:anim calcmode="lin" valueType="num">
                                      <p:cBhvr additive="base">
                                        <p:cTn id="592" dur="4000" fill="hold"/>
                                        <p:tgtEl>
                                          <p:spTgt spid="41"/>
                                        </p:tgtEl>
                                        <p:attrNameLst>
                                          <p:attrName>ppt_x</p:attrName>
                                        </p:attrNameLst>
                                      </p:cBhvr>
                                      <p:tavLst>
                                        <p:tav tm="0">
                                          <p:val>
                                            <p:strVal val="#ppt_x"/>
                                          </p:val>
                                        </p:tav>
                                        <p:tav tm="100000">
                                          <p:val>
                                            <p:strVal val="#ppt_x"/>
                                          </p:val>
                                        </p:tav>
                                      </p:tavLst>
                                    </p:anim>
                                    <p:anim calcmode="lin" valueType="num">
                                      <p:cBhvr additive="base">
                                        <p:cTn id="593" dur="4000" fill="hold"/>
                                        <p:tgtEl>
                                          <p:spTgt spid="41"/>
                                        </p:tgtEl>
                                        <p:attrNameLst>
                                          <p:attrName>ppt_y</p:attrName>
                                        </p:attrNameLst>
                                      </p:cBhvr>
                                      <p:tavLst>
                                        <p:tav tm="0">
                                          <p:val>
                                            <p:strVal val="0-#ppt_h/2"/>
                                          </p:val>
                                        </p:tav>
                                        <p:tav tm="100000">
                                          <p:val>
                                            <p:strVal val="#ppt_y"/>
                                          </p:val>
                                        </p:tav>
                                      </p:tavLst>
                                    </p:anim>
                                  </p:childTnLst>
                                </p:cTn>
                              </p:par>
                              <p:par>
                                <p:cTn id="594" presetID="19" presetClass="entr" presetSubtype="10" fill="hold" grpId="1" nodeType="withEffect">
                                  <p:stCondLst>
                                    <p:cond delay="0"/>
                                  </p:stCondLst>
                                  <p:childTnLst>
                                    <p:set>
                                      <p:cBhvr>
                                        <p:cTn id="595" dur="1" fill="hold">
                                          <p:stCondLst>
                                            <p:cond delay="0"/>
                                          </p:stCondLst>
                                        </p:cTn>
                                        <p:tgtEl>
                                          <p:spTgt spid="41"/>
                                        </p:tgtEl>
                                        <p:attrNameLst>
                                          <p:attrName>style.visibility</p:attrName>
                                        </p:attrNameLst>
                                      </p:cBhvr>
                                      <p:to>
                                        <p:strVal val="visible"/>
                                      </p:to>
                                    </p:set>
                                    <p:anim calcmode="lin" valueType="num">
                                      <p:cBhvr>
                                        <p:cTn id="596" dur="4000" fill="hold"/>
                                        <p:tgtEl>
                                          <p:spTgt spid="41"/>
                                        </p:tgtEl>
                                        <p:attrNameLst>
                                          <p:attrName>ppt_w</p:attrName>
                                        </p:attrNameLst>
                                      </p:cBhvr>
                                      <p:tavLst>
                                        <p:tav tm="0" fmla="#ppt_w*sin(2.5*pi*$)">
                                          <p:val>
                                            <p:fltVal val="0"/>
                                          </p:val>
                                        </p:tav>
                                        <p:tav tm="100000">
                                          <p:val>
                                            <p:fltVal val="1"/>
                                          </p:val>
                                        </p:tav>
                                      </p:tavLst>
                                    </p:anim>
                                    <p:anim calcmode="lin" valueType="num">
                                      <p:cBhvr>
                                        <p:cTn id="597" dur="4000" fill="hold"/>
                                        <p:tgtEl>
                                          <p:spTgt spid="41"/>
                                        </p:tgtEl>
                                        <p:attrNameLst>
                                          <p:attrName>ppt_h</p:attrName>
                                        </p:attrNameLst>
                                      </p:cBhvr>
                                      <p:tavLst>
                                        <p:tav tm="0">
                                          <p:val>
                                            <p:strVal val="#ppt_h"/>
                                          </p:val>
                                        </p:tav>
                                        <p:tav tm="100000">
                                          <p:val>
                                            <p:strVal val="#ppt_h"/>
                                          </p:val>
                                        </p:tav>
                                      </p:tavLst>
                                    </p:anim>
                                  </p:childTnLst>
                                </p:cTn>
                              </p:par>
                              <p:par>
                                <p:cTn id="598" presetID="2" presetClass="exit" presetSubtype="2" fill="hold" grpId="2" nodeType="withEffect">
                                  <p:stCondLst>
                                    <p:cond delay="0"/>
                                  </p:stCondLst>
                                  <p:childTnLst>
                                    <p:anim calcmode="lin" valueType="num">
                                      <p:cBhvr additive="base">
                                        <p:cTn id="599" dur="4500"/>
                                        <p:tgtEl>
                                          <p:spTgt spid="41"/>
                                        </p:tgtEl>
                                        <p:attrNameLst>
                                          <p:attrName>ppt_x</p:attrName>
                                        </p:attrNameLst>
                                      </p:cBhvr>
                                      <p:tavLst>
                                        <p:tav tm="0">
                                          <p:val>
                                            <p:strVal val="ppt_x"/>
                                          </p:val>
                                        </p:tav>
                                        <p:tav tm="100000">
                                          <p:val>
                                            <p:strVal val="1+ppt_w/2"/>
                                          </p:val>
                                        </p:tav>
                                      </p:tavLst>
                                    </p:anim>
                                    <p:anim calcmode="lin" valueType="num">
                                      <p:cBhvr additive="base">
                                        <p:cTn id="600" dur="4500"/>
                                        <p:tgtEl>
                                          <p:spTgt spid="41"/>
                                        </p:tgtEl>
                                        <p:attrNameLst>
                                          <p:attrName>ppt_y</p:attrName>
                                        </p:attrNameLst>
                                      </p:cBhvr>
                                      <p:tavLst>
                                        <p:tav tm="0">
                                          <p:val>
                                            <p:strVal val="ppt_y"/>
                                          </p:val>
                                        </p:tav>
                                        <p:tav tm="100000">
                                          <p:val>
                                            <p:strVal val="ppt_y"/>
                                          </p:val>
                                        </p:tav>
                                      </p:tavLst>
                                    </p:anim>
                                    <p:set>
                                      <p:cBhvr>
                                        <p:cTn id="601" dur="1" fill="hold">
                                          <p:stCondLst>
                                            <p:cond delay="4499"/>
                                          </p:stCondLst>
                                        </p:cTn>
                                        <p:tgtEl>
                                          <p:spTgt spid="41"/>
                                        </p:tgtEl>
                                        <p:attrNameLst>
                                          <p:attrName>style.visibility</p:attrName>
                                        </p:attrNameLst>
                                      </p:cBhvr>
                                      <p:to>
                                        <p:strVal val="hidden"/>
                                      </p:to>
                                    </p:set>
                                  </p:childTnLst>
                                </p:cTn>
                              </p:par>
                              <p:par>
                                <p:cTn id="602" presetID="3" presetClass="exit" presetSubtype="10" fill="hold" grpId="3" nodeType="withEffect">
                                  <p:stCondLst>
                                    <p:cond delay="0"/>
                                  </p:stCondLst>
                                  <p:childTnLst>
                                    <p:animEffect transition="out" filter="blinds(horizontal)">
                                      <p:cBhvr>
                                        <p:cTn id="603" dur="6000"/>
                                        <p:tgtEl>
                                          <p:spTgt spid="41"/>
                                        </p:tgtEl>
                                      </p:cBhvr>
                                    </p:animEffect>
                                    <p:set>
                                      <p:cBhvr>
                                        <p:cTn id="604" dur="1" fill="hold">
                                          <p:stCondLst>
                                            <p:cond delay="5999"/>
                                          </p:stCondLst>
                                        </p:cTn>
                                        <p:tgtEl>
                                          <p:spTgt spid="41"/>
                                        </p:tgtEl>
                                        <p:attrNameLst>
                                          <p:attrName>style.visibility</p:attrName>
                                        </p:attrNameLst>
                                      </p:cBhvr>
                                      <p:to>
                                        <p:strVal val="hidden"/>
                                      </p:to>
                                    </p:set>
                                  </p:childTnLst>
                                </p:cTn>
                              </p:par>
                              <p:par>
                                <p:cTn id="605" presetID="2" presetClass="entr" presetSubtype="1" fill="hold" grpId="0" nodeType="withEffect">
                                  <p:stCondLst>
                                    <p:cond delay="0"/>
                                  </p:stCondLst>
                                  <p:childTnLst>
                                    <p:set>
                                      <p:cBhvr>
                                        <p:cTn id="606" dur="1" fill="hold">
                                          <p:stCondLst>
                                            <p:cond delay="0"/>
                                          </p:stCondLst>
                                        </p:cTn>
                                        <p:tgtEl>
                                          <p:spTgt spid="62"/>
                                        </p:tgtEl>
                                        <p:attrNameLst>
                                          <p:attrName>style.visibility</p:attrName>
                                        </p:attrNameLst>
                                      </p:cBhvr>
                                      <p:to>
                                        <p:strVal val="visible"/>
                                      </p:to>
                                    </p:set>
                                    <p:anim calcmode="lin" valueType="num">
                                      <p:cBhvr additive="base">
                                        <p:cTn id="607" dur="4000" fill="hold"/>
                                        <p:tgtEl>
                                          <p:spTgt spid="62"/>
                                        </p:tgtEl>
                                        <p:attrNameLst>
                                          <p:attrName>ppt_x</p:attrName>
                                        </p:attrNameLst>
                                      </p:cBhvr>
                                      <p:tavLst>
                                        <p:tav tm="0">
                                          <p:val>
                                            <p:strVal val="#ppt_x"/>
                                          </p:val>
                                        </p:tav>
                                        <p:tav tm="100000">
                                          <p:val>
                                            <p:strVal val="#ppt_x"/>
                                          </p:val>
                                        </p:tav>
                                      </p:tavLst>
                                    </p:anim>
                                    <p:anim calcmode="lin" valueType="num">
                                      <p:cBhvr additive="base">
                                        <p:cTn id="608" dur="4000" fill="hold"/>
                                        <p:tgtEl>
                                          <p:spTgt spid="62"/>
                                        </p:tgtEl>
                                        <p:attrNameLst>
                                          <p:attrName>ppt_y</p:attrName>
                                        </p:attrNameLst>
                                      </p:cBhvr>
                                      <p:tavLst>
                                        <p:tav tm="0">
                                          <p:val>
                                            <p:strVal val="0-#ppt_h/2"/>
                                          </p:val>
                                        </p:tav>
                                        <p:tav tm="100000">
                                          <p:val>
                                            <p:strVal val="#ppt_y"/>
                                          </p:val>
                                        </p:tav>
                                      </p:tavLst>
                                    </p:anim>
                                  </p:childTnLst>
                                </p:cTn>
                              </p:par>
                              <p:par>
                                <p:cTn id="609" presetID="19" presetClass="entr" presetSubtype="10" fill="hold" grpId="1" nodeType="withEffect">
                                  <p:stCondLst>
                                    <p:cond delay="0"/>
                                  </p:stCondLst>
                                  <p:childTnLst>
                                    <p:set>
                                      <p:cBhvr>
                                        <p:cTn id="610" dur="1" fill="hold">
                                          <p:stCondLst>
                                            <p:cond delay="0"/>
                                          </p:stCondLst>
                                        </p:cTn>
                                        <p:tgtEl>
                                          <p:spTgt spid="62"/>
                                        </p:tgtEl>
                                        <p:attrNameLst>
                                          <p:attrName>style.visibility</p:attrName>
                                        </p:attrNameLst>
                                      </p:cBhvr>
                                      <p:to>
                                        <p:strVal val="visible"/>
                                      </p:to>
                                    </p:set>
                                    <p:anim calcmode="lin" valueType="num">
                                      <p:cBhvr>
                                        <p:cTn id="611" dur="4000" fill="hold"/>
                                        <p:tgtEl>
                                          <p:spTgt spid="62"/>
                                        </p:tgtEl>
                                        <p:attrNameLst>
                                          <p:attrName>ppt_w</p:attrName>
                                        </p:attrNameLst>
                                      </p:cBhvr>
                                      <p:tavLst>
                                        <p:tav tm="0" fmla="#ppt_w*sin(2.5*pi*$)">
                                          <p:val>
                                            <p:fltVal val="0"/>
                                          </p:val>
                                        </p:tav>
                                        <p:tav tm="100000">
                                          <p:val>
                                            <p:fltVal val="1"/>
                                          </p:val>
                                        </p:tav>
                                      </p:tavLst>
                                    </p:anim>
                                    <p:anim calcmode="lin" valueType="num">
                                      <p:cBhvr>
                                        <p:cTn id="612" dur="4000" fill="hold"/>
                                        <p:tgtEl>
                                          <p:spTgt spid="62"/>
                                        </p:tgtEl>
                                        <p:attrNameLst>
                                          <p:attrName>ppt_h</p:attrName>
                                        </p:attrNameLst>
                                      </p:cBhvr>
                                      <p:tavLst>
                                        <p:tav tm="0">
                                          <p:val>
                                            <p:strVal val="#ppt_h"/>
                                          </p:val>
                                        </p:tav>
                                        <p:tav tm="100000">
                                          <p:val>
                                            <p:strVal val="#ppt_h"/>
                                          </p:val>
                                        </p:tav>
                                      </p:tavLst>
                                    </p:anim>
                                  </p:childTnLst>
                                </p:cTn>
                              </p:par>
                              <p:par>
                                <p:cTn id="613" presetID="2" presetClass="exit" presetSubtype="2" fill="hold" grpId="2" nodeType="withEffect">
                                  <p:stCondLst>
                                    <p:cond delay="0"/>
                                  </p:stCondLst>
                                  <p:childTnLst>
                                    <p:anim calcmode="lin" valueType="num">
                                      <p:cBhvr additive="base">
                                        <p:cTn id="614" dur="4500"/>
                                        <p:tgtEl>
                                          <p:spTgt spid="62"/>
                                        </p:tgtEl>
                                        <p:attrNameLst>
                                          <p:attrName>ppt_x</p:attrName>
                                        </p:attrNameLst>
                                      </p:cBhvr>
                                      <p:tavLst>
                                        <p:tav tm="0">
                                          <p:val>
                                            <p:strVal val="ppt_x"/>
                                          </p:val>
                                        </p:tav>
                                        <p:tav tm="100000">
                                          <p:val>
                                            <p:strVal val="1+ppt_w/2"/>
                                          </p:val>
                                        </p:tav>
                                      </p:tavLst>
                                    </p:anim>
                                    <p:anim calcmode="lin" valueType="num">
                                      <p:cBhvr additive="base">
                                        <p:cTn id="615" dur="4500"/>
                                        <p:tgtEl>
                                          <p:spTgt spid="62"/>
                                        </p:tgtEl>
                                        <p:attrNameLst>
                                          <p:attrName>ppt_y</p:attrName>
                                        </p:attrNameLst>
                                      </p:cBhvr>
                                      <p:tavLst>
                                        <p:tav tm="0">
                                          <p:val>
                                            <p:strVal val="ppt_y"/>
                                          </p:val>
                                        </p:tav>
                                        <p:tav tm="100000">
                                          <p:val>
                                            <p:strVal val="ppt_y"/>
                                          </p:val>
                                        </p:tav>
                                      </p:tavLst>
                                    </p:anim>
                                    <p:set>
                                      <p:cBhvr>
                                        <p:cTn id="616" dur="1" fill="hold">
                                          <p:stCondLst>
                                            <p:cond delay="4499"/>
                                          </p:stCondLst>
                                        </p:cTn>
                                        <p:tgtEl>
                                          <p:spTgt spid="62"/>
                                        </p:tgtEl>
                                        <p:attrNameLst>
                                          <p:attrName>style.visibility</p:attrName>
                                        </p:attrNameLst>
                                      </p:cBhvr>
                                      <p:to>
                                        <p:strVal val="hidden"/>
                                      </p:to>
                                    </p:set>
                                  </p:childTnLst>
                                </p:cTn>
                              </p:par>
                              <p:par>
                                <p:cTn id="617" presetID="3" presetClass="exit" presetSubtype="10" fill="hold" grpId="3" nodeType="withEffect">
                                  <p:stCondLst>
                                    <p:cond delay="0"/>
                                  </p:stCondLst>
                                  <p:childTnLst>
                                    <p:animEffect transition="out" filter="blinds(horizontal)">
                                      <p:cBhvr>
                                        <p:cTn id="618" dur="6000"/>
                                        <p:tgtEl>
                                          <p:spTgt spid="62"/>
                                        </p:tgtEl>
                                      </p:cBhvr>
                                    </p:animEffect>
                                    <p:set>
                                      <p:cBhvr>
                                        <p:cTn id="619" dur="1" fill="hold">
                                          <p:stCondLst>
                                            <p:cond delay="5999"/>
                                          </p:stCondLst>
                                        </p:cTn>
                                        <p:tgtEl>
                                          <p:spTgt spid="62"/>
                                        </p:tgtEl>
                                        <p:attrNameLst>
                                          <p:attrName>style.visibility</p:attrName>
                                        </p:attrNameLst>
                                      </p:cBhvr>
                                      <p:to>
                                        <p:strVal val="hidden"/>
                                      </p:to>
                                    </p:set>
                                  </p:childTnLst>
                                </p:cTn>
                              </p:par>
                              <p:par>
                                <p:cTn id="620" presetID="2" presetClass="entr" presetSubtype="1" fill="hold" grpId="0" nodeType="withEffect">
                                  <p:stCondLst>
                                    <p:cond delay="0"/>
                                  </p:stCondLst>
                                  <p:childTnLst>
                                    <p:set>
                                      <p:cBhvr>
                                        <p:cTn id="621" dur="1" fill="hold">
                                          <p:stCondLst>
                                            <p:cond delay="0"/>
                                          </p:stCondLst>
                                        </p:cTn>
                                        <p:tgtEl>
                                          <p:spTgt spid="60"/>
                                        </p:tgtEl>
                                        <p:attrNameLst>
                                          <p:attrName>style.visibility</p:attrName>
                                        </p:attrNameLst>
                                      </p:cBhvr>
                                      <p:to>
                                        <p:strVal val="visible"/>
                                      </p:to>
                                    </p:set>
                                    <p:anim calcmode="lin" valueType="num">
                                      <p:cBhvr additive="base">
                                        <p:cTn id="622" dur="4000" fill="hold"/>
                                        <p:tgtEl>
                                          <p:spTgt spid="60"/>
                                        </p:tgtEl>
                                        <p:attrNameLst>
                                          <p:attrName>ppt_x</p:attrName>
                                        </p:attrNameLst>
                                      </p:cBhvr>
                                      <p:tavLst>
                                        <p:tav tm="0">
                                          <p:val>
                                            <p:strVal val="#ppt_x"/>
                                          </p:val>
                                        </p:tav>
                                        <p:tav tm="100000">
                                          <p:val>
                                            <p:strVal val="#ppt_x"/>
                                          </p:val>
                                        </p:tav>
                                      </p:tavLst>
                                    </p:anim>
                                    <p:anim calcmode="lin" valueType="num">
                                      <p:cBhvr additive="base">
                                        <p:cTn id="623" dur="4000" fill="hold"/>
                                        <p:tgtEl>
                                          <p:spTgt spid="60"/>
                                        </p:tgtEl>
                                        <p:attrNameLst>
                                          <p:attrName>ppt_y</p:attrName>
                                        </p:attrNameLst>
                                      </p:cBhvr>
                                      <p:tavLst>
                                        <p:tav tm="0">
                                          <p:val>
                                            <p:strVal val="0-#ppt_h/2"/>
                                          </p:val>
                                        </p:tav>
                                        <p:tav tm="100000">
                                          <p:val>
                                            <p:strVal val="#ppt_y"/>
                                          </p:val>
                                        </p:tav>
                                      </p:tavLst>
                                    </p:anim>
                                  </p:childTnLst>
                                </p:cTn>
                              </p:par>
                              <p:par>
                                <p:cTn id="624" presetID="19" presetClass="entr" presetSubtype="10" fill="hold" grpId="1" nodeType="withEffect">
                                  <p:stCondLst>
                                    <p:cond delay="0"/>
                                  </p:stCondLst>
                                  <p:childTnLst>
                                    <p:set>
                                      <p:cBhvr>
                                        <p:cTn id="625" dur="1" fill="hold">
                                          <p:stCondLst>
                                            <p:cond delay="0"/>
                                          </p:stCondLst>
                                        </p:cTn>
                                        <p:tgtEl>
                                          <p:spTgt spid="60"/>
                                        </p:tgtEl>
                                        <p:attrNameLst>
                                          <p:attrName>style.visibility</p:attrName>
                                        </p:attrNameLst>
                                      </p:cBhvr>
                                      <p:to>
                                        <p:strVal val="visible"/>
                                      </p:to>
                                    </p:set>
                                    <p:anim calcmode="lin" valueType="num">
                                      <p:cBhvr>
                                        <p:cTn id="626" dur="4000" fill="hold"/>
                                        <p:tgtEl>
                                          <p:spTgt spid="60"/>
                                        </p:tgtEl>
                                        <p:attrNameLst>
                                          <p:attrName>ppt_w</p:attrName>
                                        </p:attrNameLst>
                                      </p:cBhvr>
                                      <p:tavLst>
                                        <p:tav tm="0" fmla="#ppt_w*sin(2.5*pi*$)">
                                          <p:val>
                                            <p:fltVal val="0"/>
                                          </p:val>
                                        </p:tav>
                                        <p:tav tm="100000">
                                          <p:val>
                                            <p:fltVal val="1"/>
                                          </p:val>
                                        </p:tav>
                                      </p:tavLst>
                                    </p:anim>
                                    <p:anim calcmode="lin" valueType="num">
                                      <p:cBhvr>
                                        <p:cTn id="627" dur="4000" fill="hold"/>
                                        <p:tgtEl>
                                          <p:spTgt spid="60"/>
                                        </p:tgtEl>
                                        <p:attrNameLst>
                                          <p:attrName>ppt_h</p:attrName>
                                        </p:attrNameLst>
                                      </p:cBhvr>
                                      <p:tavLst>
                                        <p:tav tm="0">
                                          <p:val>
                                            <p:strVal val="#ppt_h"/>
                                          </p:val>
                                        </p:tav>
                                        <p:tav tm="100000">
                                          <p:val>
                                            <p:strVal val="#ppt_h"/>
                                          </p:val>
                                        </p:tav>
                                      </p:tavLst>
                                    </p:anim>
                                  </p:childTnLst>
                                </p:cTn>
                              </p:par>
                              <p:par>
                                <p:cTn id="628" presetID="2" presetClass="exit" presetSubtype="2" fill="hold" grpId="2" nodeType="withEffect">
                                  <p:stCondLst>
                                    <p:cond delay="0"/>
                                  </p:stCondLst>
                                  <p:childTnLst>
                                    <p:anim calcmode="lin" valueType="num">
                                      <p:cBhvr additive="base">
                                        <p:cTn id="629" dur="4500"/>
                                        <p:tgtEl>
                                          <p:spTgt spid="60"/>
                                        </p:tgtEl>
                                        <p:attrNameLst>
                                          <p:attrName>ppt_x</p:attrName>
                                        </p:attrNameLst>
                                      </p:cBhvr>
                                      <p:tavLst>
                                        <p:tav tm="0">
                                          <p:val>
                                            <p:strVal val="ppt_x"/>
                                          </p:val>
                                        </p:tav>
                                        <p:tav tm="100000">
                                          <p:val>
                                            <p:strVal val="1+ppt_w/2"/>
                                          </p:val>
                                        </p:tav>
                                      </p:tavLst>
                                    </p:anim>
                                    <p:anim calcmode="lin" valueType="num">
                                      <p:cBhvr additive="base">
                                        <p:cTn id="630" dur="4500"/>
                                        <p:tgtEl>
                                          <p:spTgt spid="60"/>
                                        </p:tgtEl>
                                        <p:attrNameLst>
                                          <p:attrName>ppt_y</p:attrName>
                                        </p:attrNameLst>
                                      </p:cBhvr>
                                      <p:tavLst>
                                        <p:tav tm="0">
                                          <p:val>
                                            <p:strVal val="ppt_y"/>
                                          </p:val>
                                        </p:tav>
                                        <p:tav tm="100000">
                                          <p:val>
                                            <p:strVal val="ppt_y"/>
                                          </p:val>
                                        </p:tav>
                                      </p:tavLst>
                                    </p:anim>
                                    <p:set>
                                      <p:cBhvr>
                                        <p:cTn id="631" dur="1" fill="hold">
                                          <p:stCondLst>
                                            <p:cond delay="4499"/>
                                          </p:stCondLst>
                                        </p:cTn>
                                        <p:tgtEl>
                                          <p:spTgt spid="60"/>
                                        </p:tgtEl>
                                        <p:attrNameLst>
                                          <p:attrName>style.visibility</p:attrName>
                                        </p:attrNameLst>
                                      </p:cBhvr>
                                      <p:to>
                                        <p:strVal val="hidden"/>
                                      </p:to>
                                    </p:set>
                                  </p:childTnLst>
                                </p:cTn>
                              </p:par>
                              <p:par>
                                <p:cTn id="632" presetID="3" presetClass="exit" presetSubtype="10" fill="hold" grpId="3" nodeType="withEffect">
                                  <p:stCondLst>
                                    <p:cond delay="0"/>
                                  </p:stCondLst>
                                  <p:childTnLst>
                                    <p:animEffect transition="out" filter="blinds(horizontal)">
                                      <p:cBhvr>
                                        <p:cTn id="633" dur="6000"/>
                                        <p:tgtEl>
                                          <p:spTgt spid="60"/>
                                        </p:tgtEl>
                                      </p:cBhvr>
                                    </p:animEffect>
                                    <p:set>
                                      <p:cBhvr>
                                        <p:cTn id="634" dur="1" fill="hold">
                                          <p:stCondLst>
                                            <p:cond delay="5999"/>
                                          </p:stCondLst>
                                        </p:cTn>
                                        <p:tgtEl>
                                          <p:spTgt spid="60"/>
                                        </p:tgtEl>
                                        <p:attrNameLst>
                                          <p:attrName>style.visibility</p:attrName>
                                        </p:attrNameLst>
                                      </p:cBhvr>
                                      <p:to>
                                        <p:strVal val="hidden"/>
                                      </p:to>
                                    </p:set>
                                  </p:childTnLst>
                                </p:cTn>
                              </p:par>
                              <p:par>
                                <p:cTn id="635" presetID="2" presetClass="entr" presetSubtype="1" fill="hold" grpId="0" nodeType="withEffect">
                                  <p:stCondLst>
                                    <p:cond delay="0"/>
                                  </p:stCondLst>
                                  <p:childTnLst>
                                    <p:set>
                                      <p:cBhvr>
                                        <p:cTn id="636" dur="1" fill="hold">
                                          <p:stCondLst>
                                            <p:cond delay="0"/>
                                          </p:stCondLst>
                                        </p:cTn>
                                        <p:tgtEl>
                                          <p:spTgt spid="59"/>
                                        </p:tgtEl>
                                        <p:attrNameLst>
                                          <p:attrName>style.visibility</p:attrName>
                                        </p:attrNameLst>
                                      </p:cBhvr>
                                      <p:to>
                                        <p:strVal val="visible"/>
                                      </p:to>
                                    </p:set>
                                    <p:anim calcmode="lin" valueType="num">
                                      <p:cBhvr additive="base">
                                        <p:cTn id="637" dur="4000" fill="hold"/>
                                        <p:tgtEl>
                                          <p:spTgt spid="59"/>
                                        </p:tgtEl>
                                        <p:attrNameLst>
                                          <p:attrName>ppt_x</p:attrName>
                                        </p:attrNameLst>
                                      </p:cBhvr>
                                      <p:tavLst>
                                        <p:tav tm="0">
                                          <p:val>
                                            <p:strVal val="#ppt_x"/>
                                          </p:val>
                                        </p:tav>
                                        <p:tav tm="100000">
                                          <p:val>
                                            <p:strVal val="#ppt_x"/>
                                          </p:val>
                                        </p:tav>
                                      </p:tavLst>
                                    </p:anim>
                                    <p:anim calcmode="lin" valueType="num">
                                      <p:cBhvr additive="base">
                                        <p:cTn id="638" dur="4000" fill="hold"/>
                                        <p:tgtEl>
                                          <p:spTgt spid="59"/>
                                        </p:tgtEl>
                                        <p:attrNameLst>
                                          <p:attrName>ppt_y</p:attrName>
                                        </p:attrNameLst>
                                      </p:cBhvr>
                                      <p:tavLst>
                                        <p:tav tm="0">
                                          <p:val>
                                            <p:strVal val="0-#ppt_h/2"/>
                                          </p:val>
                                        </p:tav>
                                        <p:tav tm="100000">
                                          <p:val>
                                            <p:strVal val="#ppt_y"/>
                                          </p:val>
                                        </p:tav>
                                      </p:tavLst>
                                    </p:anim>
                                  </p:childTnLst>
                                </p:cTn>
                              </p:par>
                              <p:par>
                                <p:cTn id="639" presetID="19" presetClass="entr" presetSubtype="10" fill="hold" grpId="1" nodeType="withEffect">
                                  <p:stCondLst>
                                    <p:cond delay="0"/>
                                  </p:stCondLst>
                                  <p:childTnLst>
                                    <p:set>
                                      <p:cBhvr>
                                        <p:cTn id="640" dur="1" fill="hold">
                                          <p:stCondLst>
                                            <p:cond delay="0"/>
                                          </p:stCondLst>
                                        </p:cTn>
                                        <p:tgtEl>
                                          <p:spTgt spid="59"/>
                                        </p:tgtEl>
                                        <p:attrNameLst>
                                          <p:attrName>style.visibility</p:attrName>
                                        </p:attrNameLst>
                                      </p:cBhvr>
                                      <p:to>
                                        <p:strVal val="visible"/>
                                      </p:to>
                                    </p:set>
                                    <p:anim calcmode="lin" valueType="num">
                                      <p:cBhvr>
                                        <p:cTn id="641" dur="4000" fill="hold"/>
                                        <p:tgtEl>
                                          <p:spTgt spid="59"/>
                                        </p:tgtEl>
                                        <p:attrNameLst>
                                          <p:attrName>ppt_w</p:attrName>
                                        </p:attrNameLst>
                                      </p:cBhvr>
                                      <p:tavLst>
                                        <p:tav tm="0" fmla="#ppt_w*sin(2.5*pi*$)">
                                          <p:val>
                                            <p:fltVal val="0"/>
                                          </p:val>
                                        </p:tav>
                                        <p:tav tm="100000">
                                          <p:val>
                                            <p:fltVal val="1"/>
                                          </p:val>
                                        </p:tav>
                                      </p:tavLst>
                                    </p:anim>
                                    <p:anim calcmode="lin" valueType="num">
                                      <p:cBhvr>
                                        <p:cTn id="642" dur="4000" fill="hold"/>
                                        <p:tgtEl>
                                          <p:spTgt spid="59"/>
                                        </p:tgtEl>
                                        <p:attrNameLst>
                                          <p:attrName>ppt_h</p:attrName>
                                        </p:attrNameLst>
                                      </p:cBhvr>
                                      <p:tavLst>
                                        <p:tav tm="0">
                                          <p:val>
                                            <p:strVal val="#ppt_h"/>
                                          </p:val>
                                        </p:tav>
                                        <p:tav tm="100000">
                                          <p:val>
                                            <p:strVal val="#ppt_h"/>
                                          </p:val>
                                        </p:tav>
                                      </p:tavLst>
                                    </p:anim>
                                  </p:childTnLst>
                                </p:cTn>
                              </p:par>
                              <p:par>
                                <p:cTn id="643" presetID="2" presetClass="exit" presetSubtype="2" fill="hold" grpId="2" nodeType="withEffect">
                                  <p:stCondLst>
                                    <p:cond delay="0"/>
                                  </p:stCondLst>
                                  <p:childTnLst>
                                    <p:anim calcmode="lin" valueType="num">
                                      <p:cBhvr additive="base">
                                        <p:cTn id="644" dur="4500"/>
                                        <p:tgtEl>
                                          <p:spTgt spid="59"/>
                                        </p:tgtEl>
                                        <p:attrNameLst>
                                          <p:attrName>ppt_x</p:attrName>
                                        </p:attrNameLst>
                                      </p:cBhvr>
                                      <p:tavLst>
                                        <p:tav tm="0">
                                          <p:val>
                                            <p:strVal val="ppt_x"/>
                                          </p:val>
                                        </p:tav>
                                        <p:tav tm="100000">
                                          <p:val>
                                            <p:strVal val="1+ppt_w/2"/>
                                          </p:val>
                                        </p:tav>
                                      </p:tavLst>
                                    </p:anim>
                                    <p:anim calcmode="lin" valueType="num">
                                      <p:cBhvr additive="base">
                                        <p:cTn id="645" dur="4500"/>
                                        <p:tgtEl>
                                          <p:spTgt spid="59"/>
                                        </p:tgtEl>
                                        <p:attrNameLst>
                                          <p:attrName>ppt_y</p:attrName>
                                        </p:attrNameLst>
                                      </p:cBhvr>
                                      <p:tavLst>
                                        <p:tav tm="0">
                                          <p:val>
                                            <p:strVal val="ppt_y"/>
                                          </p:val>
                                        </p:tav>
                                        <p:tav tm="100000">
                                          <p:val>
                                            <p:strVal val="ppt_y"/>
                                          </p:val>
                                        </p:tav>
                                      </p:tavLst>
                                    </p:anim>
                                    <p:set>
                                      <p:cBhvr>
                                        <p:cTn id="646" dur="1" fill="hold">
                                          <p:stCondLst>
                                            <p:cond delay="4499"/>
                                          </p:stCondLst>
                                        </p:cTn>
                                        <p:tgtEl>
                                          <p:spTgt spid="59"/>
                                        </p:tgtEl>
                                        <p:attrNameLst>
                                          <p:attrName>style.visibility</p:attrName>
                                        </p:attrNameLst>
                                      </p:cBhvr>
                                      <p:to>
                                        <p:strVal val="hidden"/>
                                      </p:to>
                                    </p:set>
                                  </p:childTnLst>
                                </p:cTn>
                              </p:par>
                              <p:par>
                                <p:cTn id="647" presetID="3" presetClass="exit" presetSubtype="10" fill="hold" grpId="3" nodeType="withEffect">
                                  <p:stCondLst>
                                    <p:cond delay="0"/>
                                  </p:stCondLst>
                                  <p:childTnLst>
                                    <p:animEffect transition="out" filter="blinds(horizontal)">
                                      <p:cBhvr>
                                        <p:cTn id="648" dur="6000"/>
                                        <p:tgtEl>
                                          <p:spTgt spid="59"/>
                                        </p:tgtEl>
                                      </p:cBhvr>
                                    </p:animEffect>
                                    <p:set>
                                      <p:cBhvr>
                                        <p:cTn id="649" dur="1" fill="hold">
                                          <p:stCondLst>
                                            <p:cond delay="5999"/>
                                          </p:stCondLst>
                                        </p:cTn>
                                        <p:tgtEl>
                                          <p:spTgt spid="59"/>
                                        </p:tgtEl>
                                        <p:attrNameLst>
                                          <p:attrName>style.visibility</p:attrName>
                                        </p:attrNameLst>
                                      </p:cBhvr>
                                      <p:to>
                                        <p:strVal val="hidden"/>
                                      </p:to>
                                    </p:set>
                                  </p:childTnLst>
                                </p:cTn>
                              </p:par>
                              <p:par>
                                <p:cTn id="650" presetID="2" presetClass="entr" presetSubtype="1" fill="hold" grpId="0" nodeType="withEffect">
                                  <p:stCondLst>
                                    <p:cond delay="0"/>
                                  </p:stCondLst>
                                  <p:childTnLst>
                                    <p:set>
                                      <p:cBhvr>
                                        <p:cTn id="651" dur="1" fill="hold">
                                          <p:stCondLst>
                                            <p:cond delay="0"/>
                                          </p:stCondLst>
                                        </p:cTn>
                                        <p:tgtEl>
                                          <p:spTgt spid="58"/>
                                        </p:tgtEl>
                                        <p:attrNameLst>
                                          <p:attrName>style.visibility</p:attrName>
                                        </p:attrNameLst>
                                      </p:cBhvr>
                                      <p:to>
                                        <p:strVal val="visible"/>
                                      </p:to>
                                    </p:set>
                                    <p:anim calcmode="lin" valueType="num">
                                      <p:cBhvr additive="base">
                                        <p:cTn id="652" dur="4000" fill="hold"/>
                                        <p:tgtEl>
                                          <p:spTgt spid="58"/>
                                        </p:tgtEl>
                                        <p:attrNameLst>
                                          <p:attrName>ppt_x</p:attrName>
                                        </p:attrNameLst>
                                      </p:cBhvr>
                                      <p:tavLst>
                                        <p:tav tm="0">
                                          <p:val>
                                            <p:strVal val="#ppt_x"/>
                                          </p:val>
                                        </p:tav>
                                        <p:tav tm="100000">
                                          <p:val>
                                            <p:strVal val="#ppt_x"/>
                                          </p:val>
                                        </p:tav>
                                      </p:tavLst>
                                    </p:anim>
                                    <p:anim calcmode="lin" valueType="num">
                                      <p:cBhvr additive="base">
                                        <p:cTn id="653" dur="4000" fill="hold"/>
                                        <p:tgtEl>
                                          <p:spTgt spid="58"/>
                                        </p:tgtEl>
                                        <p:attrNameLst>
                                          <p:attrName>ppt_y</p:attrName>
                                        </p:attrNameLst>
                                      </p:cBhvr>
                                      <p:tavLst>
                                        <p:tav tm="0">
                                          <p:val>
                                            <p:strVal val="0-#ppt_h/2"/>
                                          </p:val>
                                        </p:tav>
                                        <p:tav tm="100000">
                                          <p:val>
                                            <p:strVal val="#ppt_y"/>
                                          </p:val>
                                        </p:tav>
                                      </p:tavLst>
                                    </p:anim>
                                  </p:childTnLst>
                                </p:cTn>
                              </p:par>
                              <p:par>
                                <p:cTn id="654" presetID="19" presetClass="entr" presetSubtype="10" fill="hold" grpId="1" nodeType="withEffect">
                                  <p:stCondLst>
                                    <p:cond delay="0"/>
                                  </p:stCondLst>
                                  <p:childTnLst>
                                    <p:set>
                                      <p:cBhvr>
                                        <p:cTn id="655" dur="1" fill="hold">
                                          <p:stCondLst>
                                            <p:cond delay="0"/>
                                          </p:stCondLst>
                                        </p:cTn>
                                        <p:tgtEl>
                                          <p:spTgt spid="58"/>
                                        </p:tgtEl>
                                        <p:attrNameLst>
                                          <p:attrName>style.visibility</p:attrName>
                                        </p:attrNameLst>
                                      </p:cBhvr>
                                      <p:to>
                                        <p:strVal val="visible"/>
                                      </p:to>
                                    </p:set>
                                    <p:anim calcmode="lin" valueType="num">
                                      <p:cBhvr>
                                        <p:cTn id="656" dur="4000" fill="hold"/>
                                        <p:tgtEl>
                                          <p:spTgt spid="58"/>
                                        </p:tgtEl>
                                        <p:attrNameLst>
                                          <p:attrName>ppt_w</p:attrName>
                                        </p:attrNameLst>
                                      </p:cBhvr>
                                      <p:tavLst>
                                        <p:tav tm="0" fmla="#ppt_w*sin(2.5*pi*$)">
                                          <p:val>
                                            <p:fltVal val="0"/>
                                          </p:val>
                                        </p:tav>
                                        <p:tav tm="100000">
                                          <p:val>
                                            <p:fltVal val="1"/>
                                          </p:val>
                                        </p:tav>
                                      </p:tavLst>
                                    </p:anim>
                                    <p:anim calcmode="lin" valueType="num">
                                      <p:cBhvr>
                                        <p:cTn id="657" dur="4000" fill="hold"/>
                                        <p:tgtEl>
                                          <p:spTgt spid="58"/>
                                        </p:tgtEl>
                                        <p:attrNameLst>
                                          <p:attrName>ppt_h</p:attrName>
                                        </p:attrNameLst>
                                      </p:cBhvr>
                                      <p:tavLst>
                                        <p:tav tm="0">
                                          <p:val>
                                            <p:strVal val="#ppt_h"/>
                                          </p:val>
                                        </p:tav>
                                        <p:tav tm="100000">
                                          <p:val>
                                            <p:strVal val="#ppt_h"/>
                                          </p:val>
                                        </p:tav>
                                      </p:tavLst>
                                    </p:anim>
                                  </p:childTnLst>
                                </p:cTn>
                              </p:par>
                              <p:par>
                                <p:cTn id="658" presetID="2" presetClass="exit" presetSubtype="2" fill="hold" grpId="2" nodeType="withEffect">
                                  <p:stCondLst>
                                    <p:cond delay="0"/>
                                  </p:stCondLst>
                                  <p:childTnLst>
                                    <p:anim calcmode="lin" valueType="num">
                                      <p:cBhvr additive="base">
                                        <p:cTn id="659" dur="4500"/>
                                        <p:tgtEl>
                                          <p:spTgt spid="58"/>
                                        </p:tgtEl>
                                        <p:attrNameLst>
                                          <p:attrName>ppt_x</p:attrName>
                                        </p:attrNameLst>
                                      </p:cBhvr>
                                      <p:tavLst>
                                        <p:tav tm="0">
                                          <p:val>
                                            <p:strVal val="ppt_x"/>
                                          </p:val>
                                        </p:tav>
                                        <p:tav tm="100000">
                                          <p:val>
                                            <p:strVal val="1+ppt_w/2"/>
                                          </p:val>
                                        </p:tav>
                                      </p:tavLst>
                                    </p:anim>
                                    <p:anim calcmode="lin" valueType="num">
                                      <p:cBhvr additive="base">
                                        <p:cTn id="660" dur="4500"/>
                                        <p:tgtEl>
                                          <p:spTgt spid="58"/>
                                        </p:tgtEl>
                                        <p:attrNameLst>
                                          <p:attrName>ppt_y</p:attrName>
                                        </p:attrNameLst>
                                      </p:cBhvr>
                                      <p:tavLst>
                                        <p:tav tm="0">
                                          <p:val>
                                            <p:strVal val="ppt_y"/>
                                          </p:val>
                                        </p:tav>
                                        <p:tav tm="100000">
                                          <p:val>
                                            <p:strVal val="ppt_y"/>
                                          </p:val>
                                        </p:tav>
                                      </p:tavLst>
                                    </p:anim>
                                    <p:set>
                                      <p:cBhvr>
                                        <p:cTn id="661" dur="1" fill="hold">
                                          <p:stCondLst>
                                            <p:cond delay="4499"/>
                                          </p:stCondLst>
                                        </p:cTn>
                                        <p:tgtEl>
                                          <p:spTgt spid="58"/>
                                        </p:tgtEl>
                                        <p:attrNameLst>
                                          <p:attrName>style.visibility</p:attrName>
                                        </p:attrNameLst>
                                      </p:cBhvr>
                                      <p:to>
                                        <p:strVal val="hidden"/>
                                      </p:to>
                                    </p:set>
                                  </p:childTnLst>
                                </p:cTn>
                              </p:par>
                              <p:par>
                                <p:cTn id="662" presetID="3" presetClass="exit" presetSubtype="10" fill="hold" grpId="3" nodeType="withEffect">
                                  <p:stCondLst>
                                    <p:cond delay="0"/>
                                  </p:stCondLst>
                                  <p:childTnLst>
                                    <p:animEffect transition="out" filter="blinds(horizontal)">
                                      <p:cBhvr>
                                        <p:cTn id="663" dur="6000"/>
                                        <p:tgtEl>
                                          <p:spTgt spid="58"/>
                                        </p:tgtEl>
                                      </p:cBhvr>
                                    </p:animEffect>
                                    <p:set>
                                      <p:cBhvr>
                                        <p:cTn id="664" dur="1" fill="hold">
                                          <p:stCondLst>
                                            <p:cond delay="5999"/>
                                          </p:stCondLst>
                                        </p:cTn>
                                        <p:tgtEl>
                                          <p:spTgt spid="58"/>
                                        </p:tgtEl>
                                        <p:attrNameLst>
                                          <p:attrName>style.visibility</p:attrName>
                                        </p:attrNameLst>
                                      </p:cBhvr>
                                      <p:to>
                                        <p:strVal val="hidden"/>
                                      </p:to>
                                    </p:set>
                                  </p:childTnLst>
                                </p:cTn>
                              </p:par>
                              <p:par>
                                <p:cTn id="665" presetID="2" presetClass="entr" presetSubtype="1" fill="hold" grpId="0" nodeType="withEffect">
                                  <p:stCondLst>
                                    <p:cond delay="0"/>
                                  </p:stCondLst>
                                  <p:childTnLst>
                                    <p:set>
                                      <p:cBhvr>
                                        <p:cTn id="666" dur="1" fill="hold">
                                          <p:stCondLst>
                                            <p:cond delay="0"/>
                                          </p:stCondLst>
                                        </p:cTn>
                                        <p:tgtEl>
                                          <p:spTgt spid="57"/>
                                        </p:tgtEl>
                                        <p:attrNameLst>
                                          <p:attrName>style.visibility</p:attrName>
                                        </p:attrNameLst>
                                      </p:cBhvr>
                                      <p:to>
                                        <p:strVal val="visible"/>
                                      </p:to>
                                    </p:set>
                                    <p:anim calcmode="lin" valueType="num">
                                      <p:cBhvr additive="base">
                                        <p:cTn id="667" dur="4000" fill="hold"/>
                                        <p:tgtEl>
                                          <p:spTgt spid="57"/>
                                        </p:tgtEl>
                                        <p:attrNameLst>
                                          <p:attrName>ppt_x</p:attrName>
                                        </p:attrNameLst>
                                      </p:cBhvr>
                                      <p:tavLst>
                                        <p:tav tm="0">
                                          <p:val>
                                            <p:strVal val="#ppt_x"/>
                                          </p:val>
                                        </p:tav>
                                        <p:tav tm="100000">
                                          <p:val>
                                            <p:strVal val="#ppt_x"/>
                                          </p:val>
                                        </p:tav>
                                      </p:tavLst>
                                    </p:anim>
                                    <p:anim calcmode="lin" valueType="num">
                                      <p:cBhvr additive="base">
                                        <p:cTn id="668" dur="4000" fill="hold"/>
                                        <p:tgtEl>
                                          <p:spTgt spid="57"/>
                                        </p:tgtEl>
                                        <p:attrNameLst>
                                          <p:attrName>ppt_y</p:attrName>
                                        </p:attrNameLst>
                                      </p:cBhvr>
                                      <p:tavLst>
                                        <p:tav tm="0">
                                          <p:val>
                                            <p:strVal val="0-#ppt_h/2"/>
                                          </p:val>
                                        </p:tav>
                                        <p:tav tm="100000">
                                          <p:val>
                                            <p:strVal val="#ppt_y"/>
                                          </p:val>
                                        </p:tav>
                                      </p:tavLst>
                                    </p:anim>
                                  </p:childTnLst>
                                </p:cTn>
                              </p:par>
                              <p:par>
                                <p:cTn id="669" presetID="19" presetClass="entr" presetSubtype="10" fill="hold" grpId="1" nodeType="withEffect">
                                  <p:stCondLst>
                                    <p:cond delay="0"/>
                                  </p:stCondLst>
                                  <p:childTnLst>
                                    <p:set>
                                      <p:cBhvr>
                                        <p:cTn id="670" dur="1" fill="hold">
                                          <p:stCondLst>
                                            <p:cond delay="0"/>
                                          </p:stCondLst>
                                        </p:cTn>
                                        <p:tgtEl>
                                          <p:spTgt spid="57"/>
                                        </p:tgtEl>
                                        <p:attrNameLst>
                                          <p:attrName>style.visibility</p:attrName>
                                        </p:attrNameLst>
                                      </p:cBhvr>
                                      <p:to>
                                        <p:strVal val="visible"/>
                                      </p:to>
                                    </p:set>
                                    <p:anim calcmode="lin" valueType="num">
                                      <p:cBhvr>
                                        <p:cTn id="671" dur="4000" fill="hold"/>
                                        <p:tgtEl>
                                          <p:spTgt spid="57"/>
                                        </p:tgtEl>
                                        <p:attrNameLst>
                                          <p:attrName>ppt_w</p:attrName>
                                        </p:attrNameLst>
                                      </p:cBhvr>
                                      <p:tavLst>
                                        <p:tav tm="0" fmla="#ppt_w*sin(2.5*pi*$)">
                                          <p:val>
                                            <p:fltVal val="0"/>
                                          </p:val>
                                        </p:tav>
                                        <p:tav tm="100000">
                                          <p:val>
                                            <p:fltVal val="1"/>
                                          </p:val>
                                        </p:tav>
                                      </p:tavLst>
                                    </p:anim>
                                    <p:anim calcmode="lin" valueType="num">
                                      <p:cBhvr>
                                        <p:cTn id="672" dur="4000" fill="hold"/>
                                        <p:tgtEl>
                                          <p:spTgt spid="57"/>
                                        </p:tgtEl>
                                        <p:attrNameLst>
                                          <p:attrName>ppt_h</p:attrName>
                                        </p:attrNameLst>
                                      </p:cBhvr>
                                      <p:tavLst>
                                        <p:tav tm="0">
                                          <p:val>
                                            <p:strVal val="#ppt_h"/>
                                          </p:val>
                                        </p:tav>
                                        <p:tav tm="100000">
                                          <p:val>
                                            <p:strVal val="#ppt_h"/>
                                          </p:val>
                                        </p:tav>
                                      </p:tavLst>
                                    </p:anim>
                                  </p:childTnLst>
                                </p:cTn>
                              </p:par>
                              <p:par>
                                <p:cTn id="673" presetID="2" presetClass="exit" presetSubtype="2" fill="hold" grpId="2" nodeType="withEffect">
                                  <p:stCondLst>
                                    <p:cond delay="0"/>
                                  </p:stCondLst>
                                  <p:childTnLst>
                                    <p:anim calcmode="lin" valueType="num">
                                      <p:cBhvr additive="base">
                                        <p:cTn id="674" dur="4500"/>
                                        <p:tgtEl>
                                          <p:spTgt spid="57"/>
                                        </p:tgtEl>
                                        <p:attrNameLst>
                                          <p:attrName>ppt_x</p:attrName>
                                        </p:attrNameLst>
                                      </p:cBhvr>
                                      <p:tavLst>
                                        <p:tav tm="0">
                                          <p:val>
                                            <p:strVal val="ppt_x"/>
                                          </p:val>
                                        </p:tav>
                                        <p:tav tm="100000">
                                          <p:val>
                                            <p:strVal val="1+ppt_w/2"/>
                                          </p:val>
                                        </p:tav>
                                      </p:tavLst>
                                    </p:anim>
                                    <p:anim calcmode="lin" valueType="num">
                                      <p:cBhvr additive="base">
                                        <p:cTn id="675" dur="4500"/>
                                        <p:tgtEl>
                                          <p:spTgt spid="57"/>
                                        </p:tgtEl>
                                        <p:attrNameLst>
                                          <p:attrName>ppt_y</p:attrName>
                                        </p:attrNameLst>
                                      </p:cBhvr>
                                      <p:tavLst>
                                        <p:tav tm="0">
                                          <p:val>
                                            <p:strVal val="ppt_y"/>
                                          </p:val>
                                        </p:tav>
                                        <p:tav tm="100000">
                                          <p:val>
                                            <p:strVal val="ppt_y"/>
                                          </p:val>
                                        </p:tav>
                                      </p:tavLst>
                                    </p:anim>
                                    <p:set>
                                      <p:cBhvr>
                                        <p:cTn id="676" dur="1" fill="hold">
                                          <p:stCondLst>
                                            <p:cond delay="4499"/>
                                          </p:stCondLst>
                                        </p:cTn>
                                        <p:tgtEl>
                                          <p:spTgt spid="57"/>
                                        </p:tgtEl>
                                        <p:attrNameLst>
                                          <p:attrName>style.visibility</p:attrName>
                                        </p:attrNameLst>
                                      </p:cBhvr>
                                      <p:to>
                                        <p:strVal val="hidden"/>
                                      </p:to>
                                    </p:set>
                                  </p:childTnLst>
                                </p:cTn>
                              </p:par>
                              <p:par>
                                <p:cTn id="677" presetID="3" presetClass="exit" presetSubtype="10" fill="hold" grpId="3" nodeType="withEffect">
                                  <p:stCondLst>
                                    <p:cond delay="0"/>
                                  </p:stCondLst>
                                  <p:childTnLst>
                                    <p:animEffect transition="out" filter="blinds(horizontal)">
                                      <p:cBhvr>
                                        <p:cTn id="678" dur="6000"/>
                                        <p:tgtEl>
                                          <p:spTgt spid="57"/>
                                        </p:tgtEl>
                                      </p:cBhvr>
                                    </p:animEffect>
                                    <p:set>
                                      <p:cBhvr>
                                        <p:cTn id="679" dur="1" fill="hold">
                                          <p:stCondLst>
                                            <p:cond delay="5999"/>
                                          </p:stCondLst>
                                        </p:cTn>
                                        <p:tgtEl>
                                          <p:spTgt spid="57"/>
                                        </p:tgtEl>
                                        <p:attrNameLst>
                                          <p:attrName>style.visibility</p:attrName>
                                        </p:attrNameLst>
                                      </p:cBhvr>
                                      <p:to>
                                        <p:strVal val="hidden"/>
                                      </p:to>
                                    </p:set>
                                  </p:childTnLst>
                                </p:cTn>
                              </p:par>
                              <p:par>
                                <p:cTn id="680" presetID="2" presetClass="entr" presetSubtype="1" fill="hold" grpId="0" nodeType="withEffect">
                                  <p:stCondLst>
                                    <p:cond delay="0"/>
                                  </p:stCondLst>
                                  <p:childTnLst>
                                    <p:set>
                                      <p:cBhvr>
                                        <p:cTn id="681" dur="1" fill="hold">
                                          <p:stCondLst>
                                            <p:cond delay="0"/>
                                          </p:stCondLst>
                                        </p:cTn>
                                        <p:tgtEl>
                                          <p:spTgt spid="56"/>
                                        </p:tgtEl>
                                        <p:attrNameLst>
                                          <p:attrName>style.visibility</p:attrName>
                                        </p:attrNameLst>
                                      </p:cBhvr>
                                      <p:to>
                                        <p:strVal val="visible"/>
                                      </p:to>
                                    </p:set>
                                    <p:anim calcmode="lin" valueType="num">
                                      <p:cBhvr additive="base">
                                        <p:cTn id="682" dur="4000" fill="hold"/>
                                        <p:tgtEl>
                                          <p:spTgt spid="56"/>
                                        </p:tgtEl>
                                        <p:attrNameLst>
                                          <p:attrName>ppt_x</p:attrName>
                                        </p:attrNameLst>
                                      </p:cBhvr>
                                      <p:tavLst>
                                        <p:tav tm="0">
                                          <p:val>
                                            <p:strVal val="#ppt_x"/>
                                          </p:val>
                                        </p:tav>
                                        <p:tav tm="100000">
                                          <p:val>
                                            <p:strVal val="#ppt_x"/>
                                          </p:val>
                                        </p:tav>
                                      </p:tavLst>
                                    </p:anim>
                                    <p:anim calcmode="lin" valueType="num">
                                      <p:cBhvr additive="base">
                                        <p:cTn id="683" dur="4000" fill="hold"/>
                                        <p:tgtEl>
                                          <p:spTgt spid="56"/>
                                        </p:tgtEl>
                                        <p:attrNameLst>
                                          <p:attrName>ppt_y</p:attrName>
                                        </p:attrNameLst>
                                      </p:cBhvr>
                                      <p:tavLst>
                                        <p:tav tm="0">
                                          <p:val>
                                            <p:strVal val="0-#ppt_h/2"/>
                                          </p:val>
                                        </p:tav>
                                        <p:tav tm="100000">
                                          <p:val>
                                            <p:strVal val="#ppt_y"/>
                                          </p:val>
                                        </p:tav>
                                      </p:tavLst>
                                    </p:anim>
                                  </p:childTnLst>
                                </p:cTn>
                              </p:par>
                              <p:par>
                                <p:cTn id="684" presetID="19" presetClass="entr" presetSubtype="10" fill="hold" grpId="1" nodeType="withEffect">
                                  <p:stCondLst>
                                    <p:cond delay="0"/>
                                  </p:stCondLst>
                                  <p:childTnLst>
                                    <p:set>
                                      <p:cBhvr>
                                        <p:cTn id="685" dur="1" fill="hold">
                                          <p:stCondLst>
                                            <p:cond delay="0"/>
                                          </p:stCondLst>
                                        </p:cTn>
                                        <p:tgtEl>
                                          <p:spTgt spid="56"/>
                                        </p:tgtEl>
                                        <p:attrNameLst>
                                          <p:attrName>style.visibility</p:attrName>
                                        </p:attrNameLst>
                                      </p:cBhvr>
                                      <p:to>
                                        <p:strVal val="visible"/>
                                      </p:to>
                                    </p:set>
                                    <p:anim calcmode="lin" valueType="num">
                                      <p:cBhvr>
                                        <p:cTn id="686" dur="4000" fill="hold"/>
                                        <p:tgtEl>
                                          <p:spTgt spid="56"/>
                                        </p:tgtEl>
                                        <p:attrNameLst>
                                          <p:attrName>ppt_w</p:attrName>
                                        </p:attrNameLst>
                                      </p:cBhvr>
                                      <p:tavLst>
                                        <p:tav tm="0" fmla="#ppt_w*sin(2.5*pi*$)">
                                          <p:val>
                                            <p:fltVal val="0"/>
                                          </p:val>
                                        </p:tav>
                                        <p:tav tm="100000">
                                          <p:val>
                                            <p:fltVal val="1"/>
                                          </p:val>
                                        </p:tav>
                                      </p:tavLst>
                                    </p:anim>
                                    <p:anim calcmode="lin" valueType="num">
                                      <p:cBhvr>
                                        <p:cTn id="687" dur="4000" fill="hold"/>
                                        <p:tgtEl>
                                          <p:spTgt spid="56"/>
                                        </p:tgtEl>
                                        <p:attrNameLst>
                                          <p:attrName>ppt_h</p:attrName>
                                        </p:attrNameLst>
                                      </p:cBhvr>
                                      <p:tavLst>
                                        <p:tav tm="0">
                                          <p:val>
                                            <p:strVal val="#ppt_h"/>
                                          </p:val>
                                        </p:tav>
                                        <p:tav tm="100000">
                                          <p:val>
                                            <p:strVal val="#ppt_h"/>
                                          </p:val>
                                        </p:tav>
                                      </p:tavLst>
                                    </p:anim>
                                  </p:childTnLst>
                                </p:cTn>
                              </p:par>
                              <p:par>
                                <p:cTn id="688" presetID="2" presetClass="exit" presetSubtype="2" fill="hold" grpId="2" nodeType="withEffect">
                                  <p:stCondLst>
                                    <p:cond delay="0"/>
                                  </p:stCondLst>
                                  <p:childTnLst>
                                    <p:anim calcmode="lin" valueType="num">
                                      <p:cBhvr additive="base">
                                        <p:cTn id="689" dur="4500"/>
                                        <p:tgtEl>
                                          <p:spTgt spid="56"/>
                                        </p:tgtEl>
                                        <p:attrNameLst>
                                          <p:attrName>ppt_x</p:attrName>
                                        </p:attrNameLst>
                                      </p:cBhvr>
                                      <p:tavLst>
                                        <p:tav tm="0">
                                          <p:val>
                                            <p:strVal val="ppt_x"/>
                                          </p:val>
                                        </p:tav>
                                        <p:tav tm="100000">
                                          <p:val>
                                            <p:strVal val="1+ppt_w/2"/>
                                          </p:val>
                                        </p:tav>
                                      </p:tavLst>
                                    </p:anim>
                                    <p:anim calcmode="lin" valueType="num">
                                      <p:cBhvr additive="base">
                                        <p:cTn id="690" dur="4500"/>
                                        <p:tgtEl>
                                          <p:spTgt spid="56"/>
                                        </p:tgtEl>
                                        <p:attrNameLst>
                                          <p:attrName>ppt_y</p:attrName>
                                        </p:attrNameLst>
                                      </p:cBhvr>
                                      <p:tavLst>
                                        <p:tav tm="0">
                                          <p:val>
                                            <p:strVal val="ppt_y"/>
                                          </p:val>
                                        </p:tav>
                                        <p:tav tm="100000">
                                          <p:val>
                                            <p:strVal val="ppt_y"/>
                                          </p:val>
                                        </p:tav>
                                      </p:tavLst>
                                    </p:anim>
                                    <p:set>
                                      <p:cBhvr>
                                        <p:cTn id="691" dur="1" fill="hold">
                                          <p:stCondLst>
                                            <p:cond delay="4499"/>
                                          </p:stCondLst>
                                        </p:cTn>
                                        <p:tgtEl>
                                          <p:spTgt spid="56"/>
                                        </p:tgtEl>
                                        <p:attrNameLst>
                                          <p:attrName>style.visibility</p:attrName>
                                        </p:attrNameLst>
                                      </p:cBhvr>
                                      <p:to>
                                        <p:strVal val="hidden"/>
                                      </p:to>
                                    </p:set>
                                  </p:childTnLst>
                                </p:cTn>
                              </p:par>
                              <p:par>
                                <p:cTn id="692" presetID="3" presetClass="exit" presetSubtype="10" fill="hold" grpId="3" nodeType="withEffect">
                                  <p:stCondLst>
                                    <p:cond delay="0"/>
                                  </p:stCondLst>
                                  <p:childTnLst>
                                    <p:animEffect transition="out" filter="blinds(horizontal)">
                                      <p:cBhvr>
                                        <p:cTn id="693" dur="6000"/>
                                        <p:tgtEl>
                                          <p:spTgt spid="56"/>
                                        </p:tgtEl>
                                      </p:cBhvr>
                                    </p:animEffect>
                                    <p:set>
                                      <p:cBhvr>
                                        <p:cTn id="694" dur="1" fill="hold">
                                          <p:stCondLst>
                                            <p:cond delay="5999"/>
                                          </p:stCondLst>
                                        </p:cTn>
                                        <p:tgtEl>
                                          <p:spTgt spid="56"/>
                                        </p:tgtEl>
                                        <p:attrNameLst>
                                          <p:attrName>style.visibility</p:attrName>
                                        </p:attrNameLst>
                                      </p:cBhvr>
                                      <p:to>
                                        <p:strVal val="hidden"/>
                                      </p:to>
                                    </p:set>
                                  </p:childTnLst>
                                </p:cTn>
                              </p:par>
                              <p:par>
                                <p:cTn id="695" presetID="2" presetClass="entr" presetSubtype="1" fill="hold" grpId="0" nodeType="withEffect">
                                  <p:stCondLst>
                                    <p:cond delay="0"/>
                                  </p:stCondLst>
                                  <p:childTnLst>
                                    <p:set>
                                      <p:cBhvr>
                                        <p:cTn id="696" dur="1" fill="hold">
                                          <p:stCondLst>
                                            <p:cond delay="0"/>
                                          </p:stCondLst>
                                        </p:cTn>
                                        <p:tgtEl>
                                          <p:spTgt spid="55"/>
                                        </p:tgtEl>
                                        <p:attrNameLst>
                                          <p:attrName>style.visibility</p:attrName>
                                        </p:attrNameLst>
                                      </p:cBhvr>
                                      <p:to>
                                        <p:strVal val="visible"/>
                                      </p:to>
                                    </p:set>
                                    <p:anim calcmode="lin" valueType="num">
                                      <p:cBhvr additive="base">
                                        <p:cTn id="697" dur="4000" fill="hold"/>
                                        <p:tgtEl>
                                          <p:spTgt spid="55"/>
                                        </p:tgtEl>
                                        <p:attrNameLst>
                                          <p:attrName>ppt_x</p:attrName>
                                        </p:attrNameLst>
                                      </p:cBhvr>
                                      <p:tavLst>
                                        <p:tav tm="0">
                                          <p:val>
                                            <p:strVal val="#ppt_x"/>
                                          </p:val>
                                        </p:tav>
                                        <p:tav tm="100000">
                                          <p:val>
                                            <p:strVal val="#ppt_x"/>
                                          </p:val>
                                        </p:tav>
                                      </p:tavLst>
                                    </p:anim>
                                    <p:anim calcmode="lin" valueType="num">
                                      <p:cBhvr additive="base">
                                        <p:cTn id="698" dur="4000" fill="hold"/>
                                        <p:tgtEl>
                                          <p:spTgt spid="55"/>
                                        </p:tgtEl>
                                        <p:attrNameLst>
                                          <p:attrName>ppt_y</p:attrName>
                                        </p:attrNameLst>
                                      </p:cBhvr>
                                      <p:tavLst>
                                        <p:tav tm="0">
                                          <p:val>
                                            <p:strVal val="0-#ppt_h/2"/>
                                          </p:val>
                                        </p:tav>
                                        <p:tav tm="100000">
                                          <p:val>
                                            <p:strVal val="#ppt_y"/>
                                          </p:val>
                                        </p:tav>
                                      </p:tavLst>
                                    </p:anim>
                                  </p:childTnLst>
                                </p:cTn>
                              </p:par>
                              <p:par>
                                <p:cTn id="699" presetID="19" presetClass="entr" presetSubtype="10" fill="hold" grpId="1" nodeType="withEffect">
                                  <p:stCondLst>
                                    <p:cond delay="0"/>
                                  </p:stCondLst>
                                  <p:childTnLst>
                                    <p:set>
                                      <p:cBhvr>
                                        <p:cTn id="700" dur="1" fill="hold">
                                          <p:stCondLst>
                                            <p:cond delay="0"/>
                                          </p:stCondLst>
                                        </p:cTn>
                                        <p:tgtEl>
                                          <p:spTgt spid="55"/>
                                        </p:tgtEl>
                                        <p:attrNameLst>
                                          <p:attrName>style.visibility</p:attrName>
                                        </p:attrNameLst>
                                      </p:cBhvr>
                                      <p:to>
                                        <p:strVal val="visible"/>
                                      </p:to>
                                    </p:set>
                                    <p:anim calcmode="lin" valueType="num">
                                      <p:cBhvr>
                                        <p:cTn id="701" dur="4000" fill="hold"/>
                                        <p:tgtEl>
                                          <p:spTgt spid="55"/>
                                        </p:tgtEl>
                                        <p:attrNameLst>
                                          <p:attrName>ppt_w</p:attrName>
                                        </p:attrNameLst>
                                      </p:cBhvr>
                                      <p:tavLst>
                                        <p:tav tm="0" fmla="#ppt_w*sin(2.5*pi*$)">
                                          <p:val>
                                            <p:fltVal val="0"/>
                                          </p:val>
                                        </p:tav>
                                        <p:tav tm="100000">
                                          <p:val>
                                            <p:fltVal val="1"/>
                                          </p:val>
                                        </p:tav>
                                      </p:tavLst>
                                    </p:anim>
                                    <p:anim calcmode="lin" valueType="num">
                                      <p:cBhvr>
                                        <p:cTn id="702" dur="4000" fill="hold"/>
                                        <p:tgtEl>
                                          <p:spTgt spid="55"/>
                                        </p:tgtEl>
                                        <p:attrNameLst>
                                          <p:attrName>ppt_h</p:attrName>
                                        </p:attrNameLst>
                                      </p:cBhvr>
                                      <p:tavLst>
                                        <p:tav tm="0">
                                          <p:val>
                                            <p:strVal val="#ppt_h"/>
                                          </p:val>
                                        </p:tav>
                                        <p:tav tm="100000">
                                          <p:val>
                                            <p:strVal val="#ppt_h"/>
                                          </p:val>
                                        </p:tav>
                                      </p:tavLst>
                                    </p:anim>
                                  </p:childTnLst>
                                </p:cTn>
                              </p:par>
                              <p:par>
                                <p:cTn id="703" presetID="2" presetClass="exit" presetSubtype="2" fill="hold" grpId="2" nodeType="withEffect">
                                  <p:stCondLst>
                                    <p:cond delay="0"/>
                                  </p:stCondLst>
                                  <p:childTnLst>
                                    <p:anim calcmode="lin" valueType="num">
                                      <p:cBhvr additive="base">
                                        <p:cTn id="704" dur="4500"/>
                                        <p:tgtEl>
                                          <p:spTgt spid="55"/>
                                        </p:tgtEl>
                                        <p:attrNameLst>
                                          <p:attrName>ppt_x</p:attrName>
                                        </p:attrNameLst>
                                      </p:cBhvr>
                                      <p:tavLst>
                                        <p:tav tm="0">
                                          <p:val>
                                            <p:strVal val="ppt_x"/>
                                          </p:val>
                                        </p:tav>
                                        <p:tav tm="100000">
                                          <p:val>
                                            <p:strVal val="1+ppt_w/2"/>
                                          </p:val>
                                        </p:tav>
                                      </p:tavLst>
                                    </p:anim>
                                    <p:anim calcmode="lin" valueType="num">
                                      <p:cBhvr additive="base">
                                        <p:cTn id="705" dur="4500"/>
                                        <p:tgtEl>
                                          <p:spTgt spid="55"/>
                                        </p:tgtEl>
                                        <p:attrNameLst>
                                          <p:attrName>ppt_y</p:attrName>
                                        </p:attrNameLst>
                                      </p:cBhvr>
                                      <p:tavLst>
                                        <p:tav tm="0">
                                          <p:val>
                                            <p:strVal val="ppt_y"/>
                                          </p:val>
                                        </p:tav>
                                        <p:tav tm="100000">
                                          <p:val>
                                            <p:strVal val="ppt_y"/>
                                          </p:val>
                                        </p:tav>
                                      </p:tavLst>
                                    </p:anim>
                                    <p:set>
                                      <p:cBhvr>
                                        <p:cTn id="706" dur="1" fill="hold">
                                          <p:stCondLst>
                                            <p:cond delay="4499"/>
                                          </p:stCondLst>
                                        </p:cTn>
                                        <p:tgtEl>
                                          <p:spTgt spid="55"/>
                                        </p:tgtEl>
                                        <p:attrNameLst>
                                          <p:attrName>style.visibility</p:attrName>
                                        </p:attrNameLst>
                                      </p:cBhvr>
                                      <p:to>
                                        <p:strVal val="hidden"/>
                                      </p:to>
                                    </p:set>
                                  </p:childTnLst>
                                </p:cTn>
                              </p:par>
                              <p:par>
                                <p:cTn id="707" presetID="3" presetClass="exit" presetSubtype="10" fill="hold" grpId="3" nodeType="withEffect">
                                  <p:stCondLst>
                                    <p:cond delay="0"/>
                                  </p:stCondLst>
                                  <p:childTnLst>
                                    <p:animEffect transition="out" filter="blinds(horizontal)">
                                      <p:cBhvr>
                                        <p:cTn id="708" dur="6000"/>
                                        <p:tgtEl>
                                          <p:spTgt spid="55"/>
                                        </p:tgtEl>
                                      </p:cBhvr>
                                    </p:animEffect>
                                    <p:set>
                                      <p:cBhvr>
                                        <p:cTn id="709" dur="1" fill="hold">
                                          <p:stCondLst>
                                            <p:cond delay="5999"/>
                                          </p:stCondLst>
                                        </p:cTn>
                                        <p:tgtEl>
                                          <p:spTgt spid="55"/>
                                        </p:tgtEl>
                                        <p:attrNameLst>
                                          <p:attrName>style.visibility</p:attrName>
                                        </p:attrNameLst>
                                      </p:cBhvr>
                                      <p:to>
                                        <p:strVal val="hidden"/>
                                      </p:to>
                                    </p:set>
                                  </p:childTnLst>
                                </p:cTn>
                              </p:par>
                              <p:par>
                                <p:cTn id="710" presetID="2" presetClass="entr" presetSubtype="1" fill="hold" grpId="0" nodeType="withEffect">
                                  <p:stCondLst>
                                    <p:cond delay="0"/>
                                  </p:stCondLst>
                                  <p:childTnLst>
                                    <p:set>
                                      <p:cBhvr>
                                        <p:cTn id="711" dur="1" fill="hold">
                                          <p:stCondLst>
                                            <p:cond delay="0"/>
                                          </p:stCondLst>
                                        </p:cTn>
                                        <p:tgtEl>
                                          <p:spTgt spid="54"/>
                                        </p:tgtEl>
                                        <p:attrNameLst>
                                          <p:attrName>style.visibility</p:attrName>
                                        </p:attrNameLst>
                                      </p:cBhvr>
                                      <p:to>
                                        <p:strVal val="visible"/>
                                      </p:to>
                                    </p:set>
                                    <p:anim calcmode="lin" valueType="num">
                                      <p:cBhvr additive="base">
                                        <p:cTn id="712" dur="4000" fill="hold"/>
                                        <p:tgtEl>
                                          <p:spTgt spid="54"/>
                                        </p:tgtEl>
                                        <p:attrNameLst>
                                          <p:attrName>ppt_x</p:attrName>
                                        </p:attrNameLst>
                                      </p:cBhvr>
                                      <p:tavLst>
                                        <p:tav tm="0">
                                          <p:val>
                                            <p:strVal val="#ppt_x"/>
                                          </p:val>
                                        </p:tav>
                                        <p:tav tm="100000">
                                          <p:val>
                                            <p:strVal val="#ppt_x"/>
                                          </p:val>
                                        </p:tav>
                                      </p:tavLst>
                                    </p:anim>
                                    <p:anim calcmode="lin" valueType="num">
                                      <p:cBhvr additive="base">
                                        <p:cTn id="713" dur="4000" fill="hold"/>
                                        <p:tgtEl>
                                          <p:spTgt spid="54"/>
                                        </p:tgtEl>
                                        <p:attrNameLst>
                                          <p:attrName>ppt_y</p:attrName>
                                        </p:attrNameLst>
                                      </p:cBhvr>
                                      <p:tavLst>
                                        <p:tav tm="0">
                                          <p:val>
                                            <p:strVal val="0-#ppt_h/2"/>
                                          </p:val>
                                        </p:tav>
                                        <p:tav tm="100000">
                                          <p:val>
                                            <p:strVal val="#ppt_y"/>
                                          </p:val>
                                        </p:tav>
                                      </p:tavLst>
                                    </p:anim>
                                  </p:childTnLst>
                                </p:cTn>
                              </p:par>
                              <p:par>
                                <p:cTn id="714" presetID="19" presetClass="entr" presetSubtype="10" fill="hold" grpId="1" nodeType="withEffect">
                                  <p:stCondLst>
                                    <p:cond delay="0"/>
                                  </p:stCondLst>
                                  <p:childTnLst>
                                    <p:set>
                                      <p:cBhvr>
                                        <p:cTn id="715" dur="1" fill="hold">
                                          <p:stCondLst>
                                            <p:cond delay="0"/>
                                          </p:stCondLst>
                                        </p:cTn>
                                        <p:tgtEl>
                                          <p:spTgt spid="54"/>
                                        </p:tgtEl>
                                        <p:attrNameLst>
                                          <p:attrName>style.visibility</p:attrName>
                                        </p:attrNameLst>
                                      </p:cBhvr>
                                      <p:to>
                                        <p:strVal val="visible"/>
                                      </p:to>
                                    </p:set>
                                    <p:anim calcmode="lin" valueType="num">
                                      <p:cBhvr>
                                        <p:cTn id="716" dur="4000" fill="hold"/>
                                        <p:tgtEl>
                                          <p:spTgt spid="54"/>
                                        </p:tgtEl>
                                        <p:attrNameLst>
                                          <p:attrName>ppt_w</p:attrName>
                                        </p:attrNameLst>
                                      </p:cBhvr>
                                      <p:tavLst>
                                        <p:tav tm="0" fmla="#ppt_w*sin(2.5*pi*$)">
                                          <p:val>
                                            <p:fltVal val="0"/>
                                          </p:val>
                                        </p:tav>
                                        <p:tav tm="100000">
                                          <p:val>
                                            <p:fltVal val="1"/>
                                          </p:val>
                                        </p:tav>
                                      </p:tavLst>
                                    </p:anim>
                                    <p:anim calcmode="lin" valueType="num">
                                      <p:cBhvr>
                                        <p:cTn id="717" dur="4000" fill="hold"/>
                                        <p:tgtEl>
                                          <p:spTgt spid="54"/>
                                        </p:tgtEl>
                                        <p:attrNameLst>
                                          <p:attrName>ppt_h</p:attrName>
                                        </p:attrNameLst>
                                      </p:cBhvr>
                                      <p:tavLst>
                                        <p:tav tm="0">
                                          <p:val>
                                            <p:strVal val="#ppt_h"/>
                                          </p:val>
                                        </p:tav>
                                        <p:tav tm="100000">
                                          <p:val>
                                            <p:strVal val="#ppt_h"/>
                                          </p:val>
                                        </p:tav>
                                      </p:tavLst>
                                    </p:anim>
                                  </p:childTnLst>
                                </p:cTn>
                              </p:par>
                              <p:par>
                                <p:cTn id="718" presetID="2" presetClass="exit" presetSubtype="2" fill="hold" grpId="2" nodeType="withEffect">
                                  <p:stCondLst>
                                    <p:cond delay="0"/>
                                  </p:stCondLst>
                                  <p:childTnLst>
                                    <p:anim calcmode="lin" valueType="num">
                                      <p:cBhvr additive="base">
                                        <p:cTn id="719" dur="4500"/>
                                        <p:tgtEl>
                                          <p:spTgt spid="54"/>
                                        </p:tgtEl>
                                        <p:attrNameLst>
                                          <p:attrName>ppt_x</p:attrName>
                                        </p:attrNameLst>
                                      </p:cBhvr>
                                      <p:tavLst>
                                        <p:tav tm="0">
                                          <p:val>
                                            <p:strVal val="ppt_x"/>
                                          </p:val>
                                        </p:tav>
                                        <p:tav tm="100000">
                                          <p:val>
                                            <p:strVal val="1+ppt_w/2"/>
                                          </p:val>
                                        </p:tav>
                                      </p:tavLst>
                                    </p:anim>
                                    <p:anim calcmode="lin" valueType="num">
                                      <p:cBhvr additive="base">
                                        <p:cTn id="720" dur="4500"/>
                                        <p:tgtEl>
                                          <p:spTgt spid="54"/>
                                        </p:tgtEl>
                                        <p:attrNameLst>
                                          <p:attrName>ppt_y</p:attrName>
                                        </p:attrNameLst>
                                      </p:cBhvr>
                                      <p:tavLst>
                                        <p:tav tm="0">
                                          <p:val>
                                            <p:strVal val="ppt_y"/>
                                          </p:val>
                                        </p:tav>
                                        <p:tav tm="100000">
                                          <p:val>
                                            <p:strVal val="ppt_y"/>
                                          </p:val>
                                        </p:tav>
                                      </p:tavLst>
                                    </p:anim>
                                    <p:set>
                                      <p:cBhvr>
                                        <p:cTn id="721" dur="1" fill="hold">
                                          <p:stCondLst>
                                            <p:cond delay="4499"/>
                                          </p:stCondLst>
                                        </p:cTn>
                                        <p:tgtEl>
                                          <p:spTgt spid="54"/>
                                        </p:tgtEl>
                                        <p:attrNameLst>
                                          <p:attrName>style.visibility</p:attrName>
                                        </p:attrNameLst>
                                      </p:cBhvr>
                                      <p:to>
                                        <p:strVal val="hidden"/>
                                      </p:to>
                                    </p:set>
                                  </p:childTnLst>
                                </p:cTn>
                              </p:par>
                              <p:par>
                                <p:cTn id="722" presetID="3" presetClass="exit" presetSubtype="10" fill="hold" grpId="3" nodeType="withEffect">
                                  <p:stCondLst>
                                    <p:cond delay="0"/>
                                  </p:stCondLst>
                                  <p:childTnLst>
                                    <p:animEffect transition="out" filter="blinds(horizontal)">
                                      <p:cBhvr>
                                        <p:cTn id="723" dur="6000"/>
                                        <p:tgtEl>
                                          <p:spTgt spid="54"/>
                                        </p:tgtEl>
                                      </p:cBhvr>
                                    </p:animEffect>
                                    <p:set>
                                      <p:cBhvr>
                                        <p:cTn id="724" dur="1" fill="hold">
                                          <p:stCondLst>
                                            <p:cond delay="5999"/>
                                          </p:stCondLst>
                                        </p:cTn>
                                        <p:tgtEl>
                                          <p:spTgt spid="54"/>
                                        </p:tgtEl>
                                        <p:attrNameLst>
                                          <p:attrName>style.visibility</p:attrName>
                                        </p:attrNameLst>
                                      </p:cBhvr>
                                      <p:to>
                                        <p:strVal val="hidden"/>
                                      </p:to>
                                    </p:set>
                                  </p:childTnLst>
                                </p:cTn>
                              </p:par>
                              <p:par>
                                <p:cTn id="725" presetID="2" presetClass="entr" presetSubtype="1" fill="hold" grpId="0" nodeType="withEffect">
                                  <p:stCondLst>
                                    <p:cond delay="0"/>
                                  </p:stCondLst>
                                  <p:childTnLst>
                                    <p:set>
                                      <p:cBhvr>
                                        <p:cTn id="726" dur="1" fill="hold">
                                          <p:stCondLst>
                                            <p:cond delay="0"/>
                                          </p:stCondLst>
                                        </p:cTn>
                                        <p:tgtEl>
                                          <p:spTgt spid="53"/>
                                        </p:tgtEl>
                                        <p:attrNameLst>
                                          <p:attrName>style.visibility</p:attrName>
                                        </p:attrNameLst>
                                      </p:cBhvr>
                                      <p:to>
                                        <p:strVal val="visible"/>
                                      </p:to>
                                    </p:set>
                                    <p:anim calcmode="lin" valueType="num">
                                      <p:cBhvr additive="base">
                                        <p:cTn id="727" dur="4000" fill="hold"/>
                                        <p:tgtEl>
                                          <p:spTgt spid="53"/>
                                        </p:tgtEl>
                                        <p:attrNameLst>
                                          <p:attrName>ppt_x</p:attrName>
                                        </p:attrNameLst>
                                      </p:cBhvr>
                                      <p:tavLst>
                                        <p:tav tm="0">
                                          <p:val>
                                            <p:strVal val="#ppt_x"/>
                                          </p:val>
                                        </p:tav>
                                        <p:tav tm="100000">
                                          <p:val>
                                            <p:strVal val="#ppt_x"/>
                                          </p:val>
                                        </p:tav>
                                      </p:tavLst>
                                    </p:anim>
                                    <p:anim calcmode="lin" valueType="num">
                                      <p:cBhvr additive="base">
                                        <p:cTn id="728" dur="4000" fill="hold"/>
                                        <p:tgtEl>
                                          <p:spTgt spid="53"/>
                                        </p:tgtEl>
                                        <p:attrNameLst>
                                          <p:attrName>ppt_y</p:attrName>
                                        </p:attrNameLst>
                                      </p:cBhvr>
                                      <p:tavLst>
                                        <p:tav tm="0">
                                          <p:val>
                                            <p:strVal val="0-#ppt_h/2"/>
                                          </p:val>
                                        </p:tav>
                                        <p:tav tm="100000">
                                          <p:val>
                                            <p:strVal val="#ppt_y"/>
                                          </p:val>
                                        </p:tav>
                                      </p:tavLst>
                                    </p:anim>
                                  </p:childTnLst>
                                </p:cTn>
                              </p:par>
                              <p:par>
                                <p:cTn id="729" presetID="19" presetClass="entr" presetSubtype="10" fill="hold" grpId="1" nodeType="withEffect">
                                  <p:stCondLst>
                                    <p:cond delay="0"/>
                                  </p:stCondLst>
                                  <p:childTnLst>
                                    <p:set>
                                      <p:cBhvr>
                                        <p:cTn id="730" dur="1" fill="hold">
                                          <p:stCondLst>
                                            <p:cond delay="0"/>
                                          </p:stCondLst>
                                        </p:cTn>
                                        <p:tgtEl>
                                          <p:spTgt spid="53"/>
                                        </p:tgtEl>
                                        <p:attrNameLst>
                                          <p:attrName>style.visibility</p:attrName>
                                        </p:attrNameLst>
                                      </p:cBhvr>
                                      <p:to>
                                        <p:strVal val="visible"/>
                                      </p:to>
                                    </p:set>
                                    <p:anim calcmode="lin" valueType="num">
                                      <p:cBhvr>
                                        <p:cTn id="731" dur="4000" fill="hold"/>
                                        <p:tgtEl>
                                          <p:spTgt spid="53"/>
                                        </p:tgtEl>
                                        <p:attrNameLst>
                                          <p:attrName>ppt_w</p:attrName>
                                        </p:attrNameLst>
                                      </p:cBhvr>
                                      <p:tavLst>
                                        <p:tav tm="0" fmla="#ppt_w*sin(2.5*pi*$)">
                                          <p:val>
                                            <p:fltVal val="0"/>
                                          </p:val>
                                        </p:tav>
                                        <p:tav tm="100000">
                                          <p:val>
                                            <p:fltVal val="1"/>
                                          </p:val>
                                        </p:tav>
                                      </p:tavLst>
                                    </p:anim>
                                    <p:anim calcmode="lin" valueType="num">
                                      <p:cBhvr>
                                        <p:cTn id="732" dur="4000" fill="hold"/>
                                        <p:tgtEl>
                                          <p:spTgt spid="53"/>
                                        </p:tgtEl>
                                        <p:attrNameLst>
                                          <p:attrName>ppt_h</p:attrName>
                                        </p:attrNameLst>
                                      </p:cBhvr>
                                      <p:tavLst>
                                        <p:tav tm="0">
                                          <p:val>
                                            <p:strVal val="#ppt_h"/>
                                          </p:val>
                                        </p:tav>
                                        <p:tav tm="100000">
                                          <p:val>
                                            <p:strVal val="#ppt_h"/>
                                          </p:val>
                                        </p:tav>
                                      </p:tavLst>
                                    </p:anim>
                                  </p:childTnLst>
                                </p:cTn>
                              </p:par>
                              <p:par>
                                <p:cTn id="733" presetID="2" presetClass="exit" presetSubtype="2" fill="hold" grpId="2" nodeType="withEffect">
                                  <p:stCondLst>
                                    <p:cond delay="0"/>
                                  </p:stCondLst>
                                  <p:childTnLst>
                                    <p:anim calcmode="lin" valueType="num">
                                      <p:cBhvr additive="base">
                                        <p:cTn id="734" dur="4500"/>
                                        <p:tgtEl>
                                          <p:spTgt spid="53"/>
                                        </p:tgtEl>
                                        <p:attrNameLst>
                                          <p:attrName>ppt_x</p:attrName>
                                        </p:attrNameLst>
                                      </p:cBhvr>
                                      <p:tavLst>
                                        <p:tav tm="0">
                                          <p:val>
                                            <p:strVal val="ppt_x"/>
                                          </p:val>
                                        </p:tav>
                                        <p:tav tm="100000">
                                          <p:val>
                                            <p:strVal val="1+ppt_w/2"/>
                                          </p:val>
                                        </p:tav>
                                      </p:tavLst>
                                    </p:anim>
                                    <p:anim calcmode="lin" valueType="num">
                                      <p:cBhvr additive="base">
                                        <p:cTn id="735" dur="4500"/>
                                        <p:tgtEl>
                                          <p:spTgt spid="53"/>
                                        </p:tgtEl>
                                        <p:attrNameLst>
                                          <p:attrName>ppt_y</p:attrName>
                                        </p:attrNameLst>
                                      </p:cBhvr>
                                      <p:tavLst>
                                        <p:tav tm="0">
                                          <p:val>
                                            <p:strVal val="ppt_y"/>
                                          </p:val>
                                        </p:tav>
                                        <p:tav tm="100000">
                                          <p:val>
                                            <p:strVal val="ppt_y"/>
                                          </p:val>
                                        </p:tav>
                                      </p:tavLst>
                                    </p:anim>
                                    <p:set>
                                      <p:cBhvr>
                                        <p:cTn id="736" dur="1" fill="hold">
                                          <p:stCondLst>
                                            <p:cond delay="4499"/>
                                          </p:stCondLst>
                                        </p:cTn>
                                        <p:tgtEl>
                                          <p:spTgt spid="53"/>
                                        </p:tgtEl>
                                        <p:attrNameLst>
                                          <p:attrName>style.visibility</p:attrName>
                                        </p:attrNameLst>
                                      </p:cBhvr>
                                      <p:to>
                                        <p:strVal val="hidden"/>
                                      </p:to>
                                    </p:set>
                                  </p:childTnLst>
                                </p:cTn>
                              </p:par>
                              <p:par>
                                <p:cTn id="737" presetID="3" presetClass="exit" presetSubtype="10" fill="hold" grpId="3" nodeType="withEffect">
                                  <p:stCondLst>
                                    <p:cond delay="0"/>
                                  </p:stCondLst>
                                  <p:childTnLst>
                                    <p:animEffect transition="out" filter="blinds(horizontal)">
                                      <p:cBhvr>
                                        <p:cTn id="738" dur="6000"/>
                                        <p:tgtEl>
                                          <p:spTgt spid="53"/>
                                        </p:tgtEl>
                                      </p:cBhvr>
                                    </p:animEffect>
                                    <p:set>
                                      <p:cBhvr>
                                        <p:cTn id="739" dur="1" fill="hold">
                                          <p:stCondLst>
                                            <p:cond delay="5999"/>
                                          </p:stCondLst>
                                        </p:cTn>
                                        <p:tgtEl>
                                          <p:spTgt spid="53"/>
                                        </p:tgtEl>
                                        <p:attrNameLst>
                                          <p:attrName>style.visibility</p:attrName>
                                        </p:attrNameLst>
                                      </p:cBhvr>
                                      <p:to>
                                        <p:strVal val="hidden"/>
                                      </p:to>
                                    </p:set>
                                  </p:childTnLst>
                                </p:cTn>
                              </p:par>
                              <p:par>
                                <p:cTn id="740" presetID="2" presetClass="entr" presetSubtype="1" fill="hold" grpId="0" nodeType="withEffect">
                                  <p:stCondLst>
                                    <p:cond delay="0"/>
                                  </p:stCondLst>
                                  <p:childTnLst>
                                    <p:set>
                                      <p:cBhvr>
                                        <p:cTn id="741" dur="1" fill="hold">
                                          <p:stCondLst>
                                            <p:cond delay="0"/>
                                          </p:stCondLst>
                                        </p:cTn>
                                        <p:tgtEl>
                                          <p:spTgt spid="52"/>
                                        </p:tgtEl>
                                        <p:attrNameLst>
                                          <p:attrName>style.visibility</p:attrName>
                                        </p:attrNameLst>
                                      </p:cBhvr>
                                      <p:to>
                                        <p:strVal val="visible"/>
                                      </p:to>
                                    </p:set>
                                    <p:anim calcmode="lin" valueType="num">
                                      <p:cBhvr additive="base">
                                        <p:cTn id="742" dur="4000" fill="hold"/>
                                        <p:tgtEl>
                                          <p:spTgt spid="52"/>
                                        </p:tgtEl>
                                        <p:attrNameLst>
                                          <p:attrName>ppt_x</p:attrName>
                                        </p:attrNameLst>
                                      </p:cBhvr>
                                      <p:tavLst>
                                        <p:tav tm="0">
                                          <p:val>
                                            <p:strVal val="#ppt_x"/>
                                          </p:val>
                                        </p:tav>
                                        <p:tav tm="100000">
                                          <p:val>
                                            <p:strVal val="#ppt_x"/>
                                          </p:val>
                                        </p:tav>
                                      </p:tavLst>
                                    </p:anim>
                                    <p:anim calcmode="lin" valueType="num">
                                      <p:cBhvr additive="base">
                                        <p:cTn id="743" dur="4000" fill="hold"/>
                                        <p:tgtEl>
                                          <p:spTgt spid="52"/>
                                        </p:tgtEl>
                                        <p:attrNameLst>
                                          <p:attrName>ppt_y</p:attrName>
                                        </p:attrNameLst>
                                      </p:cBhvr>
                                      <p:tavLst>
                                        <p:tav tm="0">
                                          <p:val>
                                            <p:strVal val="0-#ppt_h/2"/>
                                          </p:val>
                                        </p:tav>
                                        <p:tav tm="100000">
                                          <p:val>
                                            <p:strVal val="#ppt_y"/>
                                          </p:val>
                                        </p:tav>
                                      </p:tavLst>
                                    </p:anim>
                                  </p:childTnLst>
                                </p:cTn>
                              </p:par>
                              <p:par>
                                <p:cTn id="744" presetID="19" presetClass="entr" presetSubtype="10" fill="hold" grpId="1" nodeType="withEffect">
                                  <p:stCondLst>
                                    <p:cond delay="0"/>
                                  </p:stCondLst>
                                  <p:childTnLst>
                                    <p:set>
                                      <p:cBhvr>
                                        <p:cTn id="745" dur="1" fill="hold">
                                          <p:stCondLst>
                                            <p:cond delay="0"/>
                                          </p:stCondLst>
                                        </p:cTn>
                                        <p:tgtEl>
                                          <p:spTgt spid="52"/>
                                        </p:tgtEl>
                                        <p:attrNameLst>
                                          <p:attrName>style.visibility</p:attrName>
                                        </p:attrNameLst>
                                      </p:cBhvr>
                                      <p:to>
                                        <p:strVal val="visible"/>
                                      </p:to>
                                    </p:set>
                                    <p:anim calcmode="lin" valueType="num">
                                      <p:cBhvr>
                                        <p:cTn id="746" dur="4000" fill="hold"/>
                                        <p:tgtEl>
                                          <p:spTgt spid="52"/>
                                        </p:tgtEl>
                                        <p:attrNameLst>
                                          <p:attrName>ppt_w</p:attrName>
                                        </p:attrNameLst>
                                      </p:cBhvr>
                                      <p:tavLst>
                                        <p:tav tm="0" fmla="#ppt_w*sin(2.5*pi*$)">
                                          <p:val>
                                            <p:fltVal val="0"/>
                                          </p:val>
                                        </p:tav>
                                        <p:tav tm="100000">
                                          <p:val>
                                            <p:fltVal val="1"/>
                                          </p:val>
                                        </p:tav>
                                      </p:tavLst>
                                    </p:anim>
                                    <p:anim calcmode="lin" valueType="num">
                                      <p:cBhvr>
                                        <p:cTn id="747" dur="4000" fill="hold"/>
                                        <p:tgtEl>
                                          <p:spTgt spid="52"/>
                                        </p:tgtEl>
                                        <p:attrNameLst>
                                          <p:attrName>ppt_h</p:attrName>
                                        </p:attrNameLst>
                                      </p:cBhvr>
                                      <p:tavLst>
                                        <p:tav tm="0">
                                          <p:val>
                                            <p:strVal val="#ppt_h"/>
                                          </p:val>
                                        </p:tav>
                                        <p:tav tm="100000">
                                          <p:val>
                                            <p:strVal val="#ppt_h"/>
                                          </p:val>
                                        </p:tav>
                                      </p:tavLst>
                                    </p:anim>
                                  </p:childTnLst>
                                </p:cTn>
                              </p:par>
                              <p:par>
                                <p:cTn id="748" presetID="2" presetClass="exit" presetSubtype="2" fill="hold" grpId="2" nodeType="withEffect">
                                  <p:stCondLst>
                                    <p:cond delay="0"/>
                                  </p:stCondLst>
                                  <p:childTnLst>
                                    <p:anim calcmode="lin" valueType="num">
                                      <p:cBhvr additive="base">
                                        <p:cTn id="749" dur="4500"/>
                                        <p:tgtEl>
                                          <p:spTgt spid="52"/>
                                        </p:tgtEl>
                                        <p:attrNameLst>
                                          <p:attrName>ppt_x</p:attrName>
                                        </p:attrNameLst>
                                      </p:cBhvr>
                                      <p:tavLst>
                                        <p:tav tm="0">
                                          <p:val>
                                            <p:strVal val="ppt_x"/>
                                          </p:val>
                                        </p:tav>
                                        <p:tav tm="100000">
                                          <p:val>
                                            <p:strVal val="1+ppt_w/2"/>
                                          </p:val>
                                        </p:tav>
                                      </p:tavLst>
                                    </p:anim>
                                    <p:anim calcmode="lin" valueType="num">
                                      <p:cBhvr additive="base">
                                        <p:cTn id="750" dur="4500"/>
                                        <p:tgtEl>
                                          <p:spTgt spid="52"/>
                                        </p:tgtEl>
                                        <p:attrNameLst>
                                          <p:attrName>ppt_y</p:attrName>
                                        </p:attrNameLst>
                                      </p:cBhvr>
                                      <p:tavLst>
                                        <p:tav tm="0">
                                          <p:val>
                                            <p:strVal val="ppt_y"/>
                                          </p:val>
                                        </p:tav>
                                        <p:tav tm="100000">
                                          <p:val>
                                            <p:strVal val="ppt_y"/>
                                          </p:val>
                                        </p:tav>
                                      </p:tavLst>
                                    </p:anim>
                                    <p:set>
                                      <p:cBhvr>
                                        <p:cTn id="751" dur="1" fill="hold">
                                          <p:stCondLst>
                                            <p:cond delay="4499"/>
                                          </p:stCondLst>
                                        </p:cTn>
                                        <p:tgtEl>
                                          <p:spTgt spid="52"/>
                                        </p:tgtEl>
                                        <p:attrNameLst>
                                          <p:attrName>style.visibility</p:attrName>
                                        </p:attrNameLst>
                                      </p:cBhvr>
                                      <p:to>
                                        <p:strVal val="hidden"/>
                                      </p:to>
                                    </p:set>
                                  </p:childTnLst>
                                </p:cTn>
                              </p:par>
                              <p:par>
                                <p:cTn id="752" presetID="3" presetClass="exit" presetSubtype="10" fill="hold" grpId="3" nodeType="withEffect">
                                  <p:stCondLst>
                                    <p:cond delay="0"/>
                                  </p:stCondLst>
                                  <p:childTnLst>
                                    <p:animEffect transition="out" filter="blinds(horizontal)">
                                      <p:cBhvr>
                                        <p:cTn id="753" dur="6000"/>
                                        <p:tgtEl>
                                          <p:spTgt spid="52"/>
                                        </p:tgtEl>
                                      </p:cBhvr>
                                    </p:animEffect>
                                    <p:set>
                                      <p:cBhvr>
                                        <p:cTn id="754" dur="1" fill="hold">
                                          <p:stCondLst>
                                            <p:cond delay="5999"/>
                                          </p:stCondLst>
                                        </p:cTn>
                                        <p:tgtEl>
                                          <p:spTgt spid="52"/>
                                        </p:tgtEl>
                                        <p:attrNameLst>
                                          <p:attrName>style.visibility</p:attrName>
                                        </p:attrNameLst>
                                      </p:cBhvr>
                                      <p:to>
                                        <p:strVal val="hidden"/>
                                      </p:to>
                                    </p:set>
                                  </p:childTnLst>
                                </p:cTn>
                              </p:par>
                              <p:par>
                                <p:cTn id="755" presetID="2" presetClass="entr" presetSubtype="1" fill="hold" grpId="0" nodeType="withEffect">
                                  <p:stCondLst>
                                    <p:cond delay="0"/>
                                  </p:stCondLst>
                                  <p:childTnLst>
                                    <p:set>
                                      <p:cBhvr>
                                        <p:cTn id="756" dur="1" fill="hold">
                                          <p:stCondLst>
                                            <p:cond delay="0"/>
                                          </p:stCondLst>
                                        </p:cTn>
                                        <p:tgtEl>
                                          <p:spTgt spid="51"/>
                                        </p:tgtEl>
                                        <p:attrNameLst>
                                          <p:attrName>style.visibility</p:attrName>
                                        </p:attrNameLst>
                                      </p:cBhvr>
                                      <p:to>
                                        <p:strVal val="visible"/>
                                      </p:to>
                                    </p:set>
                                    <p:anim calcmode="lin" valueType="num">
                                      <p:cBhvr additive="base">
                                        <p:cTn id="757" dur="4000" fill="hold"/>
                                        <p:tgtEl>
                                          <p:spTgt spid="51"/>
                                        </p:tgtEl>
                                        <p:attrNameLst>
                                          <p:attrName>ppt_x</p:attrName>
                                        </p:attrNameLst>
                                      </p:cBhvr>
                                      <p:tavLst>
                                        <p:tav tm="0">
                                          <p:val>
                                            <p:strVal val="#ppt_x"/>
                                          </p:val>
                                        </p:tav>
                                        <p:tav tm="100000">
                                          <p:val>
                                            <p:strVal val="#ppt_x"/>
                                          </p:val>
                                        </p:tav>
                                      </p:tavLst>
                                    </p:anim>
                                    <p:anim calcmode="lin" valueType="num">
                                      <p:cBhvr additive="base">
                                        <p:cTn id="758" dur="4000" fill="hold"/>
                                        <p:tgtEl>
                                          <p:spTgt spid="51"/>
                                        </p:tgtEl>
                                        <p:attrNameLst>
                                          <p:attrName>ppt_y</p:attrName>
                                        </p:attrNameLst>
                                      </p:cBhvr>
                                      <p:tavLst>
                                        <p:tav tm="0">
                                          <p:val>
                                            <p:strVal val="0-#ppt_h/2"/>
                                          </p:val>
                                        </p:tav>
                                        <p:tav tm="100000">
                                          <p:val>
                                            <p:strVal val="#ppt_y"/>
                                          </p:val>
                                        </p:tav>
                                      </p:tavLst>
                                    </p:anim>
                                  </p:childTnLst>
                                </p:cTn>
                              </p:par>
                              <p:par>
                                <p:cTn id="759" presetID="19" presetClass="entr" presetSubtype="10" fill="hold" grpId="1" nodeType="withEffect">
                                  <p:stCondLst>
                                    <p:cond delay="0"/>
                                  </p:stCondLst>
                                  <p:childTnLst>
                                    <p:set>
                                      <p:cBhvr>
                                        <p:cTn id="760" dur="1" fill="hold">
                                          <p:stCondLst>
                                            <p:cond delay="0"/>
                                          </p:stCondLst>
                                        </p:cTn>
                                        <p:tgtEl>
                                          <p:spTgt spid="51"/>
                                        </p:tgtEl>
                                        <p:attrNameLst>
                                          <p:attrName>style.visibility</p:attrName>
                                        </p:attrNameLst>
                                      </p:cBhvr>
                                      <p:to>
                                        <p:strVal val="visible"/>
                                      </p:to>
                                    </p:set>
                                    <p:anim calcmode="lin" valueType="num">
                                      <p:cBhvr>
                                        <p:cTn id="761" dur="4000" fill="hold"/>
                                        <p:tgtEl>
                                          <p:spTgt spid="51"/>
                                        </p:tgtEl>
                                        <p:attrNameLst>
                                          <p:attrName>ppt_w</p:attrName>
                                        </p:attrNameLst>
                                      </p:cBhvr>
                                      <p:tavLst>
                                        <p:tav tm="0" fmla="#ppt_w*sin(2.5*pi*$)">
                                          <p:val>
                                            <p:fltVal val="0"/>
                                          </p:val>
                                        </p:tav>
                                        <p:tav tm="100000">
                                          <p:val>
                                            <p:fltVal val="1"/>
                                          </p:val>
                                        </p:tav>
                                      </p:tavLst>
                                    </p:anim>
                                    <p:anim calcmode="lin" valueType="num">
                                      <p:cBhvr>
                                        <p:cTn id="762" dur="4000" fill="hold"/>
                                        <p:tgtEl>
                                          <p:spTgt spid="51"/>
                                        </p:tgtEl>
                                        <p:attrNameLst>
                                          <p:attrName>ppt_h</p:attrName>
                                        </p:attrNameLst>
                                      </p:cBhvr>
                                      <p:tavLst>
                                        <p:tav tm="0">
                                          <p:val>
                                            <p:strVal val="#ppt_h"/>
                                          </p:val>
                                        </p:tav>
                                        <p:tav tm="100000">
                                          <p:val>
                                            <p:strVal val="#ppt_h"/>
                                          </p:val>
                                        </p:tav>
                                      </p:tavLst>
                                    </p:anim>
                                  </p:childTnLst>
                                </p:cTn>
                              </p:par>
                              <p:par>
                                <p:cTn id="763" presetID="2" presetClass="exit" presetSubtype="2" fill="hold" grpId="2" nodeType="withEffect">
                                  <p:stCondLst>
                                    <p:cond delay="0"/>
                                  </p:stCondLst>
                                  <p:childTnLst>
                                    <p:anim calcmode="lin" valueType="num">
                                      <p:cBhvr additive="base">
                                        <p:cTn id="764" dur="4500"/>
                                        <p:tgtEl>
                                          <p:spTgt spid="51"/>
                                        </p:tgtEl>
                                        <p:attrNameLst>
                                          <p:attrName>ppt_x</p:attrName>
                                        </p:attrNameLst>
                                      </p:cBhvr>
                                      <p:tavLst>
                                        <p:tav tm="0">
                                          <p:val>
                                            <p:strVal val="ppt_x"/>
                                          </p:val>
                                        </p:tav>
                                        <p:tav tm="100000">
                                          <p:val>
                                            <p:strVal val="1+ppt_w/2"/>
                                          </p:val>
                                        </p:tav>
                                      </p:tavLst>
                                    </p:anim>
                                    <p:anim calcmode="lin" valueType="num">
                                      <p:cBhvr additive="base">
                                        <p:cTn id="765" dur="4500"/>
                                        <p:tgtEl>
                                          <p:spTgt spid="51"/>
                                        </p:tgtEl>
                                        <p:attrNameLst>
                                          <p:attrName>ppt_y</p:attrName>
                                        </p:attrNameLst>
                                      </p:cBhvr>
                                      <p:tavLst>
                                        <p:tav tm="0">
                                          <p:val>
                                            <p:strVal val="ppt_y"/>
                                          </p:val>
                                        </p:tav>
                                        <p:tav tm="100000">
                                          <p:val>
                                            <p:strVal val="ppt_y"/>
                                          </p:val>
                                        </p:tav>
                                      </p:tavLst>
                                    </p:anim>
                                    <p:set>
                                      <p:cBhvr>
                                        <p:cTn id="766" dur="1" fill="hold">
                                          <p:stCondLst>
                                            <p:cond delay="4499"/>
                                          </p:stCondLst>
                                        </p:cTn>
                                        <p:tgtEl>
                                          <p:spTgt spid="51"/>
                                        </p:tgtEl>
                                        <p:attrNameLst>
                                          <p:attrName>style.visibility</p:attrName>
                                        </p:attrNameLst>
                                      </p:cBhvr>
                                      <p:to>
                                        <p:strVal val="hidden"/>
                                      </p:to>
                                    </p:set>
                                  </p:childTnLst>
                                </p:cTn>
                              </p:par>
                              <p:par>
                                <p:cTn id="767" presetID="3" presetClass="exit" presetSubtype="10" fill="hold" grpId="3" nodeType="withEffect">
                                  <p:stCondLst>
                                    <p:cond delay="0"/>
                                  </p:stCondLst>
                                  <p:childTnLst>
                                    <p:animEffect transition="out" filter="blinds(horizontal)">
                                      <p:cBhvr>
                                        <p:cTn id="768" dur="6000"/>
                                        <p:tgtEl>
                                          <p:spTgt spid="51"/>
                                        </p:tgtEl>
                                      </p:cBhvr>
                                    </p:animEffect>
                                    <p:set>
                                      <p:cBhvr>
                                        <p:cTn id="769" dur="1" fill="hold">
                                          <p:stCondLst>
                                            <p:cond delay="5999"/>
                                          </p:stCondLst>
                                        </p:cTn>
                                        <p:tgtEl>
                                          <p:spTgt spid="51"/>
                                        </p:tgtEl>
                                        <p:attrNameLst>
                                          <p:attrName>style.visibility</p:attrName>
                                        </p:attrNameLst>
                                      </p:cBhvr>
                                      <p:to>
                                        <p:strVal val="hidden"/>
                                      </p:to>
                                    </p:set>
                                  </p:childTnLst>
                                </p:cTn>
                              </p:par>
                              <p:par>
                                <p:cTn id="770" presetID="2" presetClass="entr" presetSubtype="1" fill="hold" grpId="0" nodeType="withEffect">
                                  <p:stCondLst>
                                    <p:cond delay="0"/>
                                  </p:stCondLst>
                                  <p:childTnLst>
                                    <p:set>
                                      <p:cBhvr>
                                        <p:cTn id="771" dur="1" fill="hold">
                                          <p:stCondLst>
                                            <p:cond delay="0"/>
                                          </p:stCondLst>
                                        </p:cTn>
                                        <p:tgtEl>
                                          <p:spTgt spid="50"/>
                                        </p:tgtEl>
                                        <p:attrNameLst>
                                          <p:attrName>style.visibility</p:attrName>
                                        </p:attrNameLst>
                                      </p:cBhvr>
                                      <p:to>
                                        <p:strVal val="visible"/>
                                      </p:to>
                                    </p:set>
                                    <p:anim calcmode="lin" valueType="num">
                                      <p:cBhvr additive="base">
                                        <p:cTn id="772" dur="4000" fill="hold"/>
                                        <p:tgtEl>
                                          <p:spTgt spid="50"/>
                                        </p:tgtEl>
                                        <p:attrNameLst>
                                          <p:attrName>ppt_x</p:attrName>
                                        </p:attrNameLst>
                                      </p:cBhvr>
                                      <p:tavLst>
                                        <p:tav tm="0">
                                          <p:val>
                                            <p:strVal val="#ppt_x"/>
                                          </p:val>
                                        </p:tav>
                                        <p:tav tm="100000">
                                          <p:val>
                                            <p:strVal val="#ppt_x"/>
                                          </p:val>
                                        </p:tav>
                                      </p:tavLst>
                                    </p:anim>
                                    <p:anim calcmode="lin" valueType="num">
                                      <p:cBhvr additive="base">
                                        <p:cTn id="773" dur="4000" fill="hold"/>
                                        <p:tgtEl>
                                          <p:spTgt spid="50"/>
                                        </p:tgtEl>
                                        <p:attrNameLst>
                                          <p:attrName>ppt_y</p:attrName>
                                        </p:attrNameLst>
                                      </p:cBhvr>
                                      <p:tavLst>
                                        <p:tav tm="0">
                                          <p:val>
                                            <p:strVal val="0-#ppt_h/2"/>
                                          </p:val>
                                        </p:tav>
                                        <p:tav tm="100000">
                                          <p:val>
                                            <p:strVal val="#ppt_y"/>
                                          </p:val>
                                        </p:tav>
                                      </p:tavLst>
                                    </p:anim>
                                  </p:childTnLst>
                                </p:cTn>
                              </p:par>
                              <p:par>
                                <p:cTn id="774" presetID="19" presetClass="entr" presetSubtype="10" fill="hold" grpId="1" nodeType="withEffect">
                                  <p:stCondLst>
                                    <p:cond delay="0"/>
                                  </p:stCondLst>
                                  <p:childTnLst>
                                    <p:set>
                                      <p:cBhvr>
                                        <p:cTn id="775" dur="1" fill="hold">
                                          <p:stCondLst>
                                            <p:cond delay="0"/>
                                          </p:stCondLst>
                                        </p:cTn>
                                        <p:tgtEl>
                                          <p:spTgt spid="50"/>
                                        </p:tgtEl>
                                        <p:attrNameLst>
                                          <p:attrName>style.visibility</p:attrName>
                                        </p:attrNameLst>
                                      </p:cBhvr>
                                      <p:to>
                                        <p:strVal val="visible"/>
                                      </p:to>
                                    </p:set>
                                    <p:anim calcmode="lin" valueType="num">
                                      <p:cBhvr>
                                        <p:cTn id="776" dur="4000" fill="hold"/>
                                        <p:tgtEl>
                                          <p:spTgt spid="50"/>
                                        </p:tgtEl>
                                        <p:attrNameLst>
                                          <p:attrName>ppt_w</p:attrName>
                                        </p:attrNameLst>
                                      </p:cBhvr>
                                      <p:tavLst>
                                        <p:tav tm="0" fmla="#ppt_w*sin(2.5*pi*$)">
                                          <p:val>
                                            <p:fltVal val="0"/>
                                          </p:val>
                                        </p:tav>
                                        <p:tav tm="100000">
                                          <p:val>
                                            <p:fltVal val="1"/>
                                          </p:val>
                                        </p:tav>
                                      </p:tavLst>
                                    </p:anim>
                                    <p:anim calcmode="lin" valueType="num">
                                      <p:cBhvr>
                                        <p:cTn id="777" dur="4000" fill="hold"/>
                                        <p:tgtEl>
                                          <p:spTgt spid="50"/>
                                        </p:tgtEl>
                                        <p:attrNameLst>
                                          <p:attrName>ppt_h</p:attrName>
                                        </p:attrNameLst>
                                      </p:cBhvr>
                                      <p:tavLst>
                                        <p:tav tm="0">
                                          <p:val>
                                            <p:strVal val="#ppt_h"/>
                                          </p:val>
                                        </p:tav>
                                        <p:tav tm="100000">
                                          <p:val>
                                            <p:strVal val="#ppt_h"/>
                                          </p:val>
                                        </p:tav>
                                      </p:tavLst>
                                    </p:anim>
                                  </p:childTnLst>
                                </p:cTn>
                              </p:par>
                              <p:par>
                                <p:cTn id="778" presetID="2" presetClass="exit" presetSubtype="2" fill="hold" grpId="2" nodeType="withEffect">
                                  <p:stCondLst>
                                    <p:cond delay="0"/>
                                  </p:stCondLst>
                                  <p:childTnLst>
                                    <p:anim calcmode="lin" valueType="num">
                                      <p:cBhvr additive="base">
                                        <p:cTn id="779" dur="4500"/>
                                        <p:tgtEl>
                                          <p:spTgt spid="50"/>
                                        </p:tgtEl>
                                        <p:attrNameLst>
                                          <p:attrName>ppt_x</p:attrName>
                                        </p:attrNameLst>
                                      </p:cBhvr>
                                      <p:tavLst>
                                        <p:tav tm="0">
                                          <p:val>
                                            <p:strVal val="ppt_x"/>
                                          </p:val>
                                        </p:tav>
                                        <p:tav tm="100000">
                                          <p:val>
                                            <p:strVal val="1+ppt_w/2"/>
                                          </p:val>
                                        </p:tav>
                                      </p:tavLst>
                                    </p:anim>
                                    <p:anim calcmode="lin" valueType="num">
                                      <p:cBhvr additive="base">
                                        <p:cTn id="780" dur="4500"/>
                                        <p:tgtEl>
                                          <p:spTgt spid="50"/>
                                        </p:tgtEl>
                                        <p:attrNameLst>
                                          <p:attrName>ppt_y</p:attrName>
                                        </p:attrNameLst>
                                      </p:cBhvr>
                                      <p:tavLst>
                                        <p:tav tm="0">
                                          <p:val>
                                            <p:strVal val="ppt_y"/>
                                          </p:val>
                                        </p:tav>
                                        <p:tav tm="100000">
                                          <p:val>
                                            <p:strVal val="ppt_y"/>
                                          </p:val>
                                        </p:tav>
                                      </p:tavLst>
                                    </p:anim>
                                    <p:set>
                                      <p:cBhvr>
                                        <p:cTn id="781" dur="1" fill="hold">
                                          <p:stCondLst>
                                            <p:cond delay="4499"/>
                                          </p:stCondLst>
                                        </p:cTn>
                                        <p:tgtEl>
                                          <p:spTgt spid="50"/>
                                        </p:tgtEl>
                                        <p:attrNameLst>
                                          <p:attrName>style.visibility</p:attrName>
                                        </p:attrNameLst>
                                      </p:cBhvr>
                                      <p:to>
                                        <p:strVal val="hidden"/>
                                      </p:to>
                                    </p:set>
                                  </p:childTnLst>
                                </p:cTn>
                              </p:par>
                              <p:par>
                                <p:cTn id="782" presetID="3" presetClass="exit" presetSubtype="10" fill="hold" grpId="3" nodeType="withEffect">
                                  <p:stCondLst>
                                    <p:cond delay="0"/>
                                  </p:stCondLst>
                                  <p:childTnLst>
                                    <p:animEffect transition="out" filter="blinds(horizontal)">
                                      <p:cBhvr>
                                        <p:cTn id="783" dur="6000"/>
                                        <p:tgtEl>
                                          <p:spTgt spid="50"/>
                                        </p:tgtEl>
                                      </p:cBhvr>
                                    </p:animEffect>
                                    <p:set>
                                      <p:cBhvr>
                                        <p:cTn id="784" dur="1" fill="hold">
                                          <p:stCondLst>
                                            <p:cond delay="5999"/>
                                          </p:stCondLst>
                                        </p:cTn>
                                        <p:tgtEl>
                                          <p:spTgt spid="50"/>
                                        </p:tgtEl>
                                        <p:attrNameLst>
                                          <p:attrName>style.visibility</p:attrName>
                                        </p:attrNameLst>
                                      </p:cBhvr>
                                      <p:to>
                                        <p:strVal val="hidden"/>
                                      </p:to>
                                    </p:set>
                                  </p:childTnLst>
                                </p:cTn>
                              </p:par>
                              <p:par>
                                <p:cTn id="785" presetID="2" presetClass="entr" presetSubtype="1" fill="hold" grpId="0" nodeType="withEffect">
                                  <p:stCondLst>
                                    <p:cond delay="0"/>
                                  </p:stCondLst>
                                  <p:childTnLst>
                                    <p:set>
                                      <p:cBhvr>
                                        <p:cTn id="786" dur="1" fill="hold">
                                          <p:stCondLst>
                                            <p:cond delay="0"/>
                                          </p:stCondLst>
                                        </p:cTn>
                                        <p:tgtEl>
                                          <p:spTgt spid="49"/>
                                        </p:tgtEl>
                                        <p:attrNameLst>
                                          <p:attrName>style.visibility</p:attrName>
                                        </p:attrNameLst>
                                      </p:cBhvr>
                                      <p:to>
                                        <p:strVal val="visible"/>
                                      </p:to>
                                    </p:set>
                                    <p:anim calcmode="lin" valueType="num">
                                      <p:cBhvr additive="base">
                                        <p:cTn id="787" dur="4000" fill="hold"/>
                                        <p:tgtEl>
                                          <p:spTgt spid="49"/>
                                        </p:tgtEl>
                                        <p:attrNameLst>
                                          <p:attrName>ppt_x</p:attrName>
                                        </p:attrNameLst>
                                      </p:cBhvr>
                                      <p:tavLst>
                                        <p:tav tm="0">
                                          <p:val>
                                            <p:strVal val="#ppt_x"/>
                                          </p:val>
                                        </p:tav>
                                        <p:tav tm="100000">
                                          <p:val>
                                            <p:strVal val="#ppt_x"/>
                                          </p:val>
                                        </p:tav>
                                      </p:tavLst>
                                    </p:anim>
                                    <p:anim calcmode="lin" valueType="num">
                                      <p:cBhvr additive="base">
                                        <p:cTn id="788" dur="4000" fill="hold"/>
                                        <p:tgtEl>
                                          <p:spTgt spid="49"/>
                                        </p:tgtEl>
                                        <p:attrNameLst>
                                          <p:attrName>ppt_y</p:attrName>
                                        </p:attrNameLst>
                                      </p:cBhvr>
                                      <p:tavLst>
                                        <p:tav tm="0">
                                          <p:val>
                                            <p:strVal val="0-#ppt_h/2"/>
                                          </p:val>
                                        </p:tav>
                                        <p:tav tm="100000">
                                          <p:val>
                                            <p:strVal val="#ppt_y"/>
                                          </p:val>
                                        </p:tav>
                                      </p:tavLst>
                                    </p:anim>
                                  </p:childTnLst>
                                </p:cTn>
                              </p:par>
                              <p:par>
                                <p:cTn id="789" presetID="19" presetClass="entr" presetSubtype="10" fill="hold" grpId="1" nodeType="withEffect">
                                  <p:stCondLst>
                                    <p:cond delay="0"/>
                                  </p:stCondLst>
                                  <p:childTnLst>
                                    <p:set>
                                      <p:cBhvr>
                                        <p:cTn id="790" dur="1" fill="hold">
                                          <p:stCondLst>
                                            <p:cond delay="0"/>
                                          </p:stCondLst>
                                        </p:cTn>
                                        <p:tgtEl>
                                          <p:spTgt spid="49"/>
                                        </p:tgtEl>
                                        <p:attrNameLst>
                                          <p:attrName>style.visibility</p:attrName>
                                        </p:attrNameLst>
                                      </p:cBhvr>
                                      <p:to>
                                        <p:strVal val="visible"/>
                                      </p:to>
                                    </p:set>
                                    <p:anim calcmode="lin" valueType="num">
                                      <p:cBhvr>
                                        <p:cTn id="791" dur="4000" fill="hold"/>
                                        <p:tgtEl>
                                          <p:spTgt spid="49"/>
                                        </p:tgtEl>
                                        <p:attrNameLst>
                                          <p:attrName>ppt_w</p:attrName>
                                        </p:attrNameLst>
                                      </p:cBhvr>
                                      <p:tavLst>
                                        <p:tav tm="0" fmla="#ppt_w*sin(2.5*pi*$)">
                                          <p:val>
                                            <p:fltVal val="0"/>
                                          </p:val>
                                        </p:tav>
                                        <p:tav tm="100000">
                                          <p:val>
                                            <p:fltVal val="1"/>
                                          </p:val>
                                        </p:tav>
                                      </p:tavLst>
                                    </p:anim>
                                    <p:anim calcmode="lin" valueType="num">
                                      <p:cBhvr>
                                        <p:cTn id="792" dur="4000" fill="hold"/>
                                        <p:tgtEl>
                                          <p:spTgt spid="49"/>
                                        </p:tgtEl>
                                        <p:attrNameLst>
                                          <p:attrName>ppt_h</p:attrName>
                                        </p:attrNameLst>
                                      </p:cBhvr>
                                      <p:tavLst>
                                        <p:tav tm="0">
                                          <p:val>
                                            <p:strVal val="#ppt_h"/>
                                          </p:val>
                                        </p:tav>
                                        <p:tav tm="100000">
                                          <p:val>
                                            <p:strVal val="#ppt_h"/>
                                          </p:val>
                                        </p:tav>
                                      </p:tavLst>
                                    </p:anim>
                                  </p:childTnLst>
                                </p:cTn>
                              </p:par>
                              <p:par>
                                <p:cTn id="793" presetID="2" presetClass="exit" presetSubtype="2" fill="hold" grpId="2" nodeType="withEffect">
                                  <p:stCondLst>
                                    <p:cond delay="0"/>
                                  </p:stCondLst>
                                  <p:childTnLst>
                                    <p:anim calcmode="lin" valueType="num">
                                      <p:cBhvr additive="base">
                                        <p:cTn id="794" dur="4500"/>
                                        <p:tgtEl>
                                          <p:spTgt spid="49"/>
                                        </p:tgtEl>
                                        <p:attrNameLst>
                                          <p:attrName>ppt_x</p:attrName>
                                        </p:attrNameLst>
                                      </p:cBhvr>
                                      <p:tavLst>
                                        <p:tav tm="0">
                                          <p:val>
                                            <p:strVal val="ppt_x"/>
                                          </p:val>
                                        </p:tav>
                                        <p:tav tm="100000">
                                          <p:val>
                                            <p:strVal val="1+ppt_w/2"/>
                                          </p:val>
                                        </p:tav>
                                      </p:tavLst>
                                    </p:anim>
                                    <p:anim calcmode="lin" valueType="num">
                                      <p:cBhvr additive="base">
                                        <p:cTn id="795" dur="4500"/>
                                        <p:tgtEl>
                                          <p:spTgt spid="49"/>
                                        </p:tgtEl>
                                        <p:attrNameLst>
                                          <p:attrName>ppt_y</p:attrName>
                                        </p:attrNameLst>
                                      </p:cBhvr>
                                      <p:tavLst>
                                        <p:tav tm="0">
                                          <p:val>
                                            <p:strVal val="ppt_y"/>
                                          </p:val>
                                        </p:tav>
                                        <p:tav tm="100000">
                                          <p:val>
                                            <p:strVal val="ppt_y"/>
                                          </p:val>
                                        </p:tav>
                                      </p:tavLst>
                                    </p:anim>
                                    <p:set>
                                      <p:cBhvr>
                                        <p:cTn id="796" dur="1" fill="hold">
                                          <p:stCondLst>
                                            <p:cond delay="4499"/>
                                          </p:stCondLst>
                                        </p:cTn>
                                        <p:tgtEl>
                                          <p:spTgt spid="49"/>
                                        </p:tgtEl>
                                        <p:attrNameLst>
                                          <p:attrName>style.visibility</p:attrName>
                                        </p:attrNameLst>
                                      </p:cBhvr>
                                      <p:to>
                                        <p:strVal val="hidden"/>
                                      </p:to>
                                    </p:set>
                                  </p:childTnLst>
                                </p:cTn>
                              </p:par>
                              <p:par>
                                <p:cTn id="797" presetID="3" presetClass="exit" presetSubtype="10" fill="hold" grpId="3" nodeType="withEffect">
                                  <p:stCondLst>
                                    <p:cond delay="0"/>
                                  </p:stCondLst>
                                  <p:childTnLst>
                                    <p:animEffect transition="out" filter="blinds(horizontal)">
                                      <p:cBhvr>
                                        <p:cTn id="798" dur="6000"/>
                                        <p:tgtEl>
                                          <p:spTgt spid="49"/>
                                        </p:tgtEl>
                                      </p:cBhvr>
                                    </p:animEffect>
                                    <p:set>
                                      <p:cBhvr>
                                        <p:cTn id="799" dur="1" fill="hold">
                                          <p:stCondLst>
                                            <p:cond delay="5999"/>
                                          </p:stCondLst>
                                        </p:cTn>
                                        <p:tgtEl>
                                          <p:spTgt spid="49"/>
                                        </p:tgtEl>
                                        <p:attrNameLst>
                                          <p:attrName>style.visibility</p:attrName>
                                        </p:attrNameLst>
                                      </p:cBhvr>
                                      <p:to>
                                        <p:strVal val="hidden"/>
                                      </p:to>
                                    </p:set>
                                  </p:childTnLst>
                                </p:cTn>
                              </p:par>
                              <p:par>
                                <p:cTn id="800" presetID="2" presetClass="entr" presetSubtype="1" fill="hold" grpId="0" nodeType="withEffect">
                                  <p:stCondLst>
                                    <p:cond delay="0"/>
                                  </p:stCondLst>
                                  <p:childTnLst>
                                    <p:set>
                                      <p:cBhvr>
                                        <p:cTn id="801" dur="1" fill="hold">
                                          <p:stCondLst>
                                            <p:cond delay="0"/>
                                          </p:stCondLst>
                                        </p:cTn>
                                        <p:tgtEl>
                                          <p:spTgt spid="48"/>
                                        </p:tgtEl>
                                        <p:attrNameLst>
                                          <p:attrName>style.visibility</p:attrName>
                                        </p:attrNameLst>
                                      </p:cBhvr>
                                      <p:to>
                                        <p:strVal val="visible"/>
                                      </p:to>
                                    </p:set>
                                    <p:anim calcmode="lin" valueType="num">
                                      <p:cBhvr additive="base">
                                        <p:cTn id="802" dur="4000" fill="hold"/>
                                        <p:tgtEl>
                                          <p:spTgt spid="48"/>
                                        </p:tgtEl>
                                        <p:attrNameLst>
                                          <p:attrName>ppt_x</p:attrName>
                                        </p:attrNameLst>
                                      </p:cBhvr>
                                      <p:tavLst>
                                        <p:tav tm="0">
                                          <p:val>
                                            <p:strVal val="#ppt_x"/>
                                          </p:val>
                                        </p:tav>
                                        <p:tav tm="100000">
                                          <p:val>
                                            <p:strVal val="#ppt_x"/>
                                          </p:val>
                                        </p:tav>
                                      </p:tavLst>
                                    </p:anim>
                                    <p:anim calcmode="lin" valueType="num">
                                      <p:cBhvr additive="base">
                                        <p:cTn id="803" dur="4000" fill="hold"/>
                                        <p:tgtEl>
                                          <p:spTgt spid="48"/>
                                        </p:tgtEl>
                                        <p:attrNameLst>
                                          <p:attrName>ppt_y</p:attrName>
                                        </p:attrNameLst>
                                      </p:cBhvr>
                                      <p:tavLst>
                                        <p:tav tm="0">
                                          <p:val>
                                            <p:strVal val="0-#ppt_h/2"/>
                                          </p:val>
                                        </p:tav>
                                        <p:tav tm="100000">
                                          <p:val>
                                            <p:strVal val="#ppt_y"/>
                                          </p:val>
                                        </p:tav>
                                      </p:tavLst>
                                    </p:anim>
                                  </p:childTnLst>
                                </p:cTn>
                              </p:par>
                              <p:par>
                                <p:cTn id="804" presetID="19" presetClass="entr" presetSubtype="10" fill="hold" grpId="1" nodeType="withEffect">
                                  <p:stCondLst>
                                    <p:cond delay="0"/>
                                  </p:stCondLst>
                                  <p:childTnLst>
                                    <p:set>
                                      <p:cBhvr>
                                        <p:cTn id="805" dur="1" fill="hold">
                                          <p:stCondLst>
                                            <p:cond delay="0"/>
                                          </p:stCondLst>
                                        </p:cTn>
                                        <p:tgtEl>
                                          <p:spTgt spid="48"/>
                                        </p:tgtEl>
                                        <p:attrNameLst>
                                          <p:attrName>style.visibility</p:attrName>
                                        </p:attrNameLst>
                                      </p:cBhvr>
                                      <p:to>
                                        <p:strVal val="visible"/>
                                      </p:to>
                                    </p:set>
                                    <p:anim calcmode="lin" valueType="num">
                                      <p:cBhvr>
                                        <p:cTn id="806" dur="4000" fill="hold"/>
                                        <p:tgtEl>
                                          <p:spTgt spid="48"/>
                                        </p:tgtEl>
                                        <p:attrNameLst>
                                          <p:attrName>ppt_w</p:attrName>
                                        </p:attrNameLst>
                                      </p:cBhvr>
                                      <p:tavLst>
                                        <p:tav tm="0" fmla="#ppt_w*sin(2.5*pi*$)">
                                          <p:val>
                                            <p:fltVal val="0"/>
                                          </p:val>
                                        </p:tav>
                                        <p:tav tm="100000">
                                          <p:val>
                                            <p:fltVal val="1"/>
                                          </p:val>
                                        </p:tav>
                                      </p:tavLst>
                                    </p:anim>
                                    <p:anim calcmode="lin" valueType="num">
                                      <p:cBhvr>
                                        <p:cTn id="807" dur="4000" fill="hold"/>
                                        <p:tgtEl>
                                          <p:spTgt spid="48"/>
                                        </p:tgtEl>
                                        <p:attrNameLst>
                                          <p:attrName>ppt_h</p:attrName>
                                        </p:attrNameLst>
                                      </p:cBhvr>
                                      <p:tavLst>
                                        <p:tav tm="0">
                                          <p:val>
                                            <p:strVal val="#ppt_h"/>
                                          </p:val>
                                        </p:tav>
                                        <p:tav tm="100000">
                                          <p:val>
                                            <p:strVal val="#ppt_h"/>
                                          </p:val>
                                        </p:tav>
                                      </p:tavLst>
                                    </p:anim>
                                  </p:childTnLst>
                                </p:cTn>
                              </p:par>
                              <p:par>
                                <p:cTn id="808" presetID="2" presetClass="exit" presetSubtype="2" fill="hold" grpId="2" nodeType="withEffect">
                                  <p:stCondLst>
                                    <p:cond delay="0"/>
                                  </p:stCondLst>
                                  <p:childTnLst>
                                    <p:anim calcmode="lin" valueType="num">
                                      <p:cBhvr additive="base">
                                        <p:cTn id="809" dur="4500"/>
                                        <p:tgtEl>
                                          <p:spTgt spid="48"/>
                                        </p:tgtEl>
                                        <p:attrNameLst>
                                          <p:attrName>ppt_x</p:attrName>
                                        </p:attrNameLst>
                                      </p:cBhvr>
                                      <p:tavLst>
                                        <p:tav tm="0">
                                          <p:val>
                                            <p:strVal val="ppt_x"/>
                                          </p:val>
                                        </p:tav>
                                        <p:tav tm="100000">
                                          <p:val>
                                            <p:strVal val="1+ppt_w/2"/>
                                          </p:val>
                                        </p:tav>
                                      </p:tavLst>
                                    </p:anim>
                                    <p:anim calcmode="lin" valueType="num">
                                      <p:cBhvr additive="base">
                                        <p:cTn id="810" dur="4500"/>
                                        <p:tgtEl>
                                          <p:spTgt spid="48"/>
                                        </p:tgtEl>
                                        <p:attrNameLst>
                                          <p:attrName>ppt_y</p:attrName>
                                        </p:attrNameLst>
                                      </p:cBhvr>
                                      <p:tavLst>
                                        <p:tav tm="0">
                                          <p:val>
                                            <p:strVal val="ppt_y"/>
                                          </p:val>
                                        </p:tav>
                                        <p:tav tm="100000">
                                          <p:val>
                                            <p:strVal val="ppt_y"/>
                                          </p:val>
                                        </p:tav>
                                      </p:tavLst>
                                    </p:anim>
                                    <p:set>
                                      <p:cBhvr>
                                        <p:cTn id="811" dur="1" fill="hold">
                                          <p:stCondLst>
                                            <p:cond delay="4499"/>
                                          </p:stCondLst>
                                        </p:cTn>
                                        <p:tgtEl>
                                          <p:spTgt spid="48"/>
                                        </p:tgtEl>
                                        <p:attrNameLst>
                                          <p:attrName>style.visibility</p:attrName>
                                        </p:attrNameLst>
                                      </p:cBhvr>
                                      <p:to>
                                        <p:strVal val="hidden"/>
                                      </p:to>
                                    </p:set>
                                  </p:childTnLst>
                                </p:cTn>
                              </p:par>
                              <p:par>
                                <p:cTn id="812" presetID="3" presetClass="exit" presetSubtype="10" fill="hold" grpId="3" nodeType="withEffect">
                                  <p:stCondLst>
                                    <p:cond delay="0"/>
                                  </p:stCondLst>
                                  <p:childTnLst>
                                    <p:animEffect transition="out" filter="blinds(horizontal)">
                                      <p:cBhvr>
                                        <p:cTn id="813" dur="6000"/>
                                        <p:tgtEl>
                                          <p:spTgt spid="48"/>
                                        </p:tgtEl>
                                      </p:cBhvr>
                                    </p:animEffect>
                                    <p:set>
                                      <p:cBhvr>
                                        <p:cTn id="814" dur="1" fill="hold">
                                          <p:stCondLst>
                                            <p:cond delay="5999"/>
                                          </p:stCondLst>
                                        </p:cTn>
                                        <p:tgtEl>
                                          <p:spTgt spid="48"/>
                                        </p:tgtEl>
                                        <p:attrNameLst>
                                          <p:attrName>style.visibility</p:attrName>
                                        </p:attrNameLst>
                                      </p:cBhvr>
                                      <p:to>
                                        <p:strVal val="hidden"/>
                                      </p:to>
                                    </p:set>
                                  </p:childTnLst>
                                </p:cTn>
                              </p:par>
                              <p:par>
                                <p:cTn id="815" presetID="2" presetClass="entr" presetSubtype="1" fill="hold" grpId="0" nodeType="withEffect">
                                  <p:stCondLst>
                                    <p:cond delay="0"/>
                                  </p:stCondLst>
                                  <p:childTnLst>
                                    <p:set>
                                      <p:cBhvr>
                                        <p:cTn id="816" dur="1" fill="hold">
                                          <p:stCondLst>
                                            <p:cond delay="0"/>
                                          </p:stCondLst>
                                        </p:cTn>
                                        <p:tgtEl>
                                          <p:spTgt spid="47"/>
                                        </p:tgtEl>
                                        <p:attrNameLst>
                                          <p:attrName>style.visibility</p:attrName>
                                        </p:attrNameLst>
                                      </p:cBhvr>
                                      <p:to>
                                        <p:strVal val="visible"/>
                                      </p:to>
                                    </p:set>
                                    <p:anim calcmode="lin" valueType="num">
                                      <p:cBhvr additive="base">
                                        <p:cTn id="817" dur="4000" fill="hold"/>
                                        <p:tgtEl>
                                          <p:spTgt spid="47"/>
                                        </p:tgtEl>
                                        <p:attrNameLst>
                                          <p:attrName>ppt_x</p:attrName>
                                        </p:attrNameLst>
                                      </p:cBhvr>
                                      <p:tavLst>
                                        <p:tav tm="0">
                                          <p:val>
                                            <p:strVal val="#ppt_x"/>
                                          </p:val>
                                        </p:tav>
                                        <p:tav tm="100000">
                                          <p:val>
                                            <p:strVal val="#ppt_x"/>
                                          </p:val>
                                        </p:tav>
                                      </p:tavLst>
                                    </p:anim>
                                    <p:anim calcmode="lin" valueType="num">
                                      <p:cBhvr additive="base">
                                        <p:cTn id="818" dur="4000" fill="hold"/>
                                        <p:tgtEl>
                                          <p:spTgt spid="47"/>
                                        </p:tgtEl>
                                        <p:attrNameLst>
                                          <p:attrName>ppt_y</p:attrName>
                                        </p:attrNameLst>
                                      </p:cBhvr>
                                      <p:tavLst>
                                        <p:tav tm="0">
                                          <p:val>
                                            <p:strVal val="0-#ppt_h/2"/>
                                          </p:val>
                                        </p:tav>
                                        <p:tav tm="100000">
                                          <p:val>
                                            <p:strVal val="#ppt_y"/>
                                          </p:val>
                                        </p:tav>
                                      </p:tavLst>
                                    </p:anim>
                                  </p:childTnLst>
                                </p:cTn>
                              </p:par>
                              <p:par>
                                <p:cTn id="819" presetID="19" presetClass="entr" presetSubtype="10" fill="hold" grpId="1" nodeType="withEffect">
                                  <p:stCondLst>
                                    <p:cond delay="0"/>
                                  </p:stCondLst>
                                  <p:childTnLst>
                                    <p:set>
                                      <p:cBhvr>
                                        <p:cTn id="820" dur="1" fill="hold">
                                          <p:stCondLst>
                                            <p:cond delay="0"/>
                                          </p:stCondLst>
                                        </p:cTn>
                                        <p:tgtEl>
                                          <p:spTgt spid="47"/>
                                        </p:tgtEl>
                                        <p:attrNameLst>
                                          <p:attrName>style.visibility</p:attrName>
                                        </p:attrNameLst>
                                      </p:cBhvr>
                                      <p:to>
                                        <p:strVal val="visible"/>
                                      </p:to>
                                    </p:set>
                                    <p:anim calcmode="lin" valueType="num">
                                      <p:cBhvr>
                                        <p:cTn id="821" dur="4000" fill="hold"/>
                                        <p:tgtEl>
                                          <p:spTgt spid="47"/>
                                        </p:tgtEl>
                                        <p:attrNameLst>
                                          <p:attrName>ppt_w</p:attrName>
                                        </p:attrNameLst>
                                      </p:cBhvr>
                                      <p:tavLst>
                                        <p:tav tm="0" fmla="#ppt_w*sin(2.5*pi*$)">
                                          <p:val>
                                            <p:fltVal val="0"/>
                                          </p:val>
                                        </p:tav>
                                        <p:tav tm="100000">
                                          <p:val>
                                            <p:fltVal val="1"/>
                                          </p:val>
                                        </p:tav>
                                      </p:tavLst>
                                    </p:anim>
                                    <p:anim calcmode="lin" valueType="num">
                                      <p:cBhvr>
                                        <p:cTn id="822" dur="4000" fill="hold"/>
                                        <p:tgtEl>
                                          <p:spTgt spid="47"/>
                                        </p:tgtEl>
                                        <p:attrNameLst>
                                          <p:attrName>ppt_h</p:attrName>
                                        </p:attrNameLst>
                                      </p:cBhvr>
                                      <p:tavLst>
                                        <p:tav tm="0">
                                          <p:val>
                                            <p:strVal val="#ppt_h"/>
                                          </p:val>
                                        </p:tav>
                                        <p:tav tm="100000">
                                          <p:val>
                                            <p:strVal val="#ppt_h"/>
                                          </p:val>
                                        </p:tav>
                                      </p:tavLst>
                                    </p:anim>
                                  </p:childTnLst>
                                </p:cTn>
                              </p:par>
                              <p:par>
                                <p:cTn id="823" presetID="2" presetClass="exit" presetSubtype="2" fill="hold" grpId="2" nodeType="withEffect">
                                  <p:stCondLst>
                                    <p:cond delay="0"/>
                                  </p:stCondLst>
                                  <p:childTnLst>
                                    <p:anim calcmode="lin" valueType="num">
                                      <p:cBhvr additive="base">
                                        <p:cTn id="824" dur="4500"/>
                                        <p:tgtEl>
                                          <p:spTgt spid="47"/>
                                        </p:tgtEl>
                                        <p:attrNameLst>
                                          <p:attrName>ppt_x</p:attrName>
                                        </p:attrNameLst>
                                      </p:cBhvr>
                                      <p:tavLst>
                                        <p:tav tm="0">
                                          <p:val>
                                            <p:strVal val="ppt_x"/>
                                          </p:val>
                                        </p:tav>
                                        <p:tav tm="100000">
                                          <p:val>
                                            <p:strVal val="1+ppt_w/2"/>
                                          </p:val>
                                        </p:tav>
                                      </p:tavLst>
                                    </p:anim>
                                    <p:anim calcmode="lin" valueType="num">
                                      <p:cBhvr additive="base">
                                        <p:cTn id="825" dur="4500"/>
                                        <p:tgtEl>
                                          <p:spTgt spid="47"/>
                                        </p:tgtEl>
                                        <p:attrNameLst>
                                          <p:attrName>ppt_y</p:attrName>
                                        </p:attrNameLst>
                                      </p:cBhvr>
                                      <p:tavLst>
                                        <p:tav tm="0">
                                          <p:val>
                                            <p:strVal val="ppt_y"/>
                                          </p:val>
                                        </p:tav>
                                        <p:tav tm="100000">
                                          <p:val>
                                            <p:strVal val="ppt_y"/>
                                          </p:val>
                                        </p:tav>
                                      </p:tavLst>
                                    </p:anim>
                                    <p:set>
                                      <p:cBhvr>
                                        <p:cTn id="826" dur="1" fill="hold">
                                          <p:stCondLst>
                                            <p:cond delay="4499"/>
                                          </p:stCondLst>
                                        </p:cTn>
                                        <p:tgtEl>
                                          <p:spTgt spid="47"/>
                                        </p:tgtEl>
                                        <p:attrNameLst>
                                          <p:attrName>style.visibility</p:attrName>
                                        </p:attrNameLst>
                                      </p:cBhvr>
                                      <p:to>
                                        <p:strVal val="hidden"/>
                                      </p:to>
                                    </p:set>
                                  </p:childTnLst>
                                </p:cTn>
                              </p:par>
                              <p:par>
                                <p:cTn id="827" presetID="3" presetClass="exit" presetSubtype="10" fill="hold" grpId="3" nodeType="withEffect">
                                  <p:stCondLst>
                                    <p:cond delay="0"/>
                                  </p:stCondLst>
                                  <p:childTnLst>
                                    <p:animEffect transition="out" filter="blinds(horizontal)">
                                      <p:cBhvr>
                                        <p:cTn id="828" dur="6000"/>
                                        <p:tgtEl>
                                          <p:spTgt spid="47"/>
                                        </p:tgtEl>
                                      </p:cBhvr>
                                    </p:animEffect>
                                    <p:set>
                                      <p:cBhvr>
                                        <p:cTn id="829" dur="1" fill="hold">
                                          <p:stCondLst>
                                            <p:cond delay="5999"/>
                                          </p:stCondLst>
                                        </p:cTn>
                                        <p:tgtEl>
                                          <p:spTgt spid="47"/>
                                        </p:tgtEl>
                                        <p:attrNameLst>
                                          <p:attrName>style.visibility</p:attrName>
                                        </p:attrNameLst>
                                      </p:cBhvr>
                                      <p:to>
                                        <p:strVal val="hidden"/>
                                      </p:to>
                                    </p:set>
                                  </p:childTnLst>
                                </p:cTn>
                              </p:par>
                              <p:par>
                                <p:cTn id="830" presetID="2" presetClass="entr" presetSubtype="1" fill="hold" grpId="0" nodeType="withEffect">
                                  <p:stCondLst>
                                    <p:cond delay="0"/>
                                  </p:stCondLst>
                                  <p:childTnLst>
                                    <p:set>
                                      <p:cBhvr>
                                        <p:cTn id="831" dur="1" fill="hold">
                                          <p:stCondLst>
                                            <p:cond delay="0"/>
                                          </p:stCondLst>
                                        </p:cTn>
                                        <p:tgtEl>
                                          <p:spTgt spid="46"/>
                                        </p:tgtEl>
                                        <p:attrNameLst>
                                          <p:attrName>style.visibility</p:attrName>
                                        </p:attrNameLst>
                                      </p:cBhvr>
                                      <p:to>
                                        <p:strVal val="visible"/>
                                      </p:to>
                                    </p:set>
                                    <p:anim calcmode="lin" valueType="num">
                                      <p:cBhvr additive="base">
                                        <p:cTn id="832" dur="4000" fill="hold"/>
                                        <p:tgtEl>
                                          <p:spTgt spid="46"/>
                                        </p:tgtEl>
                                        <p:attrNameLst>
                                          <p:attrName>ppt_x</p:attrName>
                                        </p:attrNameLst>
                                      </p:cBhvr>
                                      <p:tavLst>
                                        <p:tav tm="0">
                                          <p:val>
                                            <p:strVal val="#ppt_x"/>
                                          </p:val>
                                        </p:tav>
                                        <p:tav tm="100000">
                                          <p:val>
                                            <p:strVal val="#ppt_x"/>
                                          </p:val>
                                        </p:tav>
                                      </p:tavLst>
                                    </p:anim>
                                    <p:anim calcmode="lin" valueType="num">
                                      <p:cBhvr additive="base">
                                        <p:cTn id="833" dur="4000" fill="hold"/>
                                        <p:tgtEl>
                                          <p:spTgt spid="46"/>
                                        </p:tgtEl>
                                        <p:attrNameLst>
                                          <p:attrName>ppt_y</p:attrName>
                                        </p:attrNameLst>
                                      </p:cBhvr>
                                      <p:tavLst>
                                        <p:tav tm="0">
                                          <p:val>
                                            <p:strVal val="0-#ppt_h/2"/>
                                          </p:val>
                                        </p:tav>
                                        <p:tav tm="100000">
                                          <p:val>
                                            <p:strVal val="#ppt_y"/>
                                          </p:val>
                                        </p:tav>
                                      </p:tavLst>
                                    </p:anim>
                                  </p:childTnLst>
                                </p:cTn>
                              </p:par>
                              <p:par>
                                <p:cTn id="834" presetID="19" presetClass="entr" presetSubtype="10" fill="hold" grpId="1" nodeType="withEffect">
                                  <p:stCondLst>
                                    <p:cond delay="0"/>
                                  </p:stCondLst>
                                  <p:childTnLst>
                                    <p:set>
                                      <p:cBhvr>
                                        <p:cTn id="835" dur="1" fill="hold">
                                          <p:stCondLst>
                                            <p:cond delay="0"/>
                                          </p:stCondLst>
                                        </p:cTn>
                                        <p:tgtEl>
                                          <p:spTgt spid="46"/>
                                        </p:tgtEl>
                                        <p:attrNameLst>
                                          <p:attrName>style.visibility</p:attrName>
                                        </p:attrNameLst>
                                      </p:cBhvr>
                                      <p:to>
                                        <p:strVal val="visible"/>
                                      </p:to>
                                    </p:set>
                                    <p:anim calcmode="lin" valueType="num">
                                      <p:cBhvr>
                                        <p:cTn id="836" dur="4000" fill="hold"/>
                                        <p:tgtEl>
                                          <p:spTgt spid="46"/>
                                        </p:tgtEl>
                                        <p:attrNameLst>
                                          <p:attrName>ppt_w</p:attrName>
                                        </p:attrNameLst>
                                      </p:cBhvr>
                                      <p:tavLst>
                                        <p:tav tm="0" fmla="#ppt_w*sin(2.5*pi*$)">
                                          <p:val>
                                            <p:fltVal val="0"/>
                                          </p:val>
                                        </p:tav>
                                        <p:tav tm="100000">
                                          <p:val>
                                            <p:fltVal val="1"/>
                                          </p:val>
                                        </p:tav>
                                      </p:tavLst>
                                    </p:anim>
                                    <p:anim calcmode="lin" valueType="num">
                                      <p:cBhvr>
                                        <p:cTn id="837" dur="4000" fill="hold"/>
                                        <p:tgtEl>
                                          <p:spTgt spid="46"/>
                                        </p:tgtEl>
                                        <p:attrNameLst>
                                          <p:attrName>ppt_h</p:attrName>
                                        </p:attrNameLst>
                                      </p:cBhvr>
                                      <p:tavLst>
                                        <p:tav tm="0">
                                          <p:val>
                                            <p:strVal val="#ppt_h"/>
                                          </p:val>
                                        </p:tav>
                                        <p:tav tm="100000">
                                          <p:val>
                                            <p:strVal val="#ppt_h"/>
                                          </p:val>
                                        </p:tav>
                                      </p:tavLst>
                                    </p:anim>
                                  </p:childTnLst>
                                </p:cTn>
                              </p:par>
                              <p:par>
                                <p:cTn id="838" presetID="2" presetClass="exit" presetSubtype="2" fill="hold" grpId="2" nodeType="withEffect">
                                  <p:stCondLst>
                                    <p:cond delay="0"/>
                                  </p:stCondLst>
                                  <p:childTnLst>
                                    <p:anim calcmode="lin" valueType="num">
                                      <p:cBhvr additive="base">
                                        <p:cTn id="839" dur="4500"/>
                                        <p:tgtEl>
                                          <p:spTgt spid="46"/>
                                        </p:tgtEl>
                                        <p:attrNameLst>
                                          <p:attrName>ppt_x</p:attrName>
                                        </p:attrNameLst>
                                      </p:cBhvr>
                                      <p:tavLst>
                                        <p:tav tm="0">
                                          <p:val>
                                            <p:strVal val="ppt_x"/>
                                          </p:val>
                                        </p:tav>
                                        <p:tav tm="100000">
                                          <p:val>
                                            <p:strVal val="1+ppt_w/2"/>
                                          </p:val>
                                        </p:tav>
                                      </p:tavLst>
                                    </p:anim>
                                    <p:anim calcmode="lin" valueType="num">
                                      <p:cBhvr additive="base">
                                        <p:cTn id="840" dur="4500"/>
                                        <p:tgtEl>
                                          <p:spTgt spid="46"/>
                                        </p:tgtEl>
                                        <p:attrNameLst>
                                          <p:attrName>ppt_y</p:attrName>
                                        </p:attrNameLst>
                                      </p:cBhvr>
                                      <p:tavLst>
                                        <p:tav tm="0">
                                          <p:val>
                                            <p:strVal val="ppt_y"/>
                                          </p:val>
                                        </p:tav>
                                        <p:tav tm="100000">
                                          <p:val>
                                            <p:strVal val="ppt_y"/>
                                          </p:val>
                                        </p:tav>
                                      </p:tavLst>
                                    </p:anim>
                                    <p:set>
                                      <p:cBhvr>
                                        <p:cTn id="841" dur="1" fill="hold">
                                          <p:stCondLst>
                                            <p:cond delay="4499"/>
                                          </p:stCondLst>
                                        </p:cTn>
                                        <p:tgtEl>
                                          <p:spTgt spid="46"/>
                                        </p:tgtEl>
                                        <p:attrNameLst>
                                          <p:attrName>style.visibility</p:attrName>
                                        </p:attrNameLst>
                                      </p:cBhvr>
                                      <p:to>
                                        <p:strVal val="hidden"/>
                                      </p:to>
                                    </p:set>
                                  </p:childTnLst>
                                </p:cTn>
                              </p:par>
                              <p:par>
                                <p:cTn id="842" presetID="3" presetClass="exit" presetSubtype="10" fill="hold" grpId="3" nodeType="withEffect">
                                  <p:stCondLst>
                                    <p:cond delay="0"/>
                                  </p:stCondLst>
                                  <p:childTnLst>
                                    <p:animEffect transition="out" filter="blinds(horizontal)">
                                      <p:cBhvr>
                                        <p:cTn id="843" dur="6000"/>
                                        <p:tgtEl>
                                          <p:spTgt spid="46"/>
                                        </p:tgtEl>
                                      </p:cBhvr>
                                    </p:animEffect>
                                    <p:set>
                                      <p:cBhvr>
                                        <p:cTn id="844" dur="1" fill="hold">
                                          <p:stCondLst>
                                            <p:cond delay="5999"/>
                                          </p:stCondLst>
                                        </p:cTn>
                                        <p:tgtEl>
                                          <p:spTgt spid="46"/>
                                        </p:tgtEl>
                                        <p:attrNameLst>
                                          <p:attrName>style.visibility</p:attrName>
                                        </p:attrNameLst>
                                      </p:cBhvr>
                                      <p:to>
                                        <p:strVal val="hidden"/>
                                      </p:to>
                                    </p:set>
                                  </p:childTnLst>
                                </p:cTn>
                              </p:par>
                              <p:par>
                                <p:cTn id="845" presetID="2" presetClass="entr" presetSubtype="1" fill="hold" grpId="0" nodeType="withEffect">
                                  <p:stCondLst>
                                    <p:cond delay="0"/>
                                  </p:stCondLst>
                                  <p:childTnLst>
                                    <p:set>
                                      <p:cBhvr>
                                        <p:cTn id="846" dur="1" fill="hold">
                                          <p:stCondLst>
                                            <p:cond delay="0"/>
                                          </p:stCondLst>
                                        </p:cTn>
                                        <p:tgtEl>
                                          <p:spTgt spid="45"/>
                                        </p:tgtEl>
                                        <p:attrNameLst>
                                          <p:attrName>style.visibility</p:attrName>
                                        </p:attrNameLst>
                                      </p:cBhvr>
                                      <p:to>
                                        <p:strVal val="visible"/>
                                      </p:to>
                                    </p:set>
                                    <p:anim calcmode="lin" valueType="num">
                                      <p:cBhvr additive="base">
                                        <p:cTn id="847" dur="4000" fill="hold"/>
                                        <p:tgtEl>
                                          <p:spTgt spid="45"/>
                                        </p:tgtEl>
                                        <p:attrNameLst>
                                          <p:attrName>ppt_x</p:attrName>
                                        </p:attrNameLst>
                                      </p:cBhvr>
                                      <p:tavLst>
                                        <p:tav tm="0">
                                          <p:val>
                                            <p:strVal val="#ppt_x"/>
                                          </p:val>
                                        </p:tav>
                                        <p:tav tm="100000">
                                          <p:val>
                                            <p:strVal val="#ppt_x"/>
                                          </p:val>
                                        </p:tav>
                                      </p:tavLst>
                                    </p:anim>
                                    <p:anim calcmode="lin" valueType="num">
                                      <p:cBhvr additive="base">
                                        <p:cTn id="848" dur="4000" fill="hold"/>
                                        <p:tgtEl>
                                          <p:spTgt spid="45"/>
                                        </p:tgtEl>
                                        <p:attrNameLst>
                                          <p:attrName>ppt_y</p:attrName>
                                        </p:attrNameLst>
                                      </p:cBhvr>
                                      <p:tavLst>
                                        <p:tav tm="0">
                                          <p:val>
                                            <p:strVal val="0-#ppt_h/2"/>
                                          </p:val>
                                        </p:tav>
                                        <p:tav tm="100000">
                                          <p:val>
                                            <p:strVal val="#ppt_y"/>
                                          </p:val>
                                        </p:tav>
                                      </p:tavLst>
                                    </p:anim>
                                  </p:childTnLst>
                                </p:cTn>
                              </p:par>
                              <p:par>
                                <p:cTn id="849" presetID="19" presetClass="entr" presetSubtype="10" fill="hold" grpId="1" nodeType="withEffect">
                                  <p:stCondLst>
                                    <p:cond delay="0"/>
                                  </p:stCondLst>
                                  <p:childTnLst>
                                    <p:set>
                                      <p:cBhvr>
                                        <p:cTn id="850" dur="1" fill="hold">
                                          <p:stCondLst>
                                            <p:cond delay="0"/>
                                          </p:stCondLst>
                                        </p:cTn>
                                        <p:tgtEl>
                                          <p:spTgt spid="45"/>
                                        </p:tgtEl>
                                        <p:attrNameLst>
                                          <p:attrName>style.visibility</p:attrName>
                                        </p:attrNameLst>
                                      </p:cBhvr>
                                      <p:to>
                                        <p:strVal val="visible"/>
                                      </p:to>
                                    </p:set>
                                    <p:anim calcmode="lin" valueType="num">
                                      <p:cBhvr>
                                        <p:cTn id="851" dur="4000" fill="hold"/>
                                        <p:tgtEl>
                                          <p:spTgt spid="45"/>
                                        </p:tgtEl>
                                        <p:attrNameLst>
                                          <p:attrName>ppt_w</p:attrName>
                                        </p:attrNameLst>
                                      </p:cBhvr>
                                      <p:tavLst>
                                        <p:tav tm="0" fmla="#ppt_w*sin(2.5*pi*$)">
                                          <p:val>
                                            <p:fltVal val="0"/>
                                          </p:val>
                                        </p:tav>
                                        <p:tav tm="100000">
                                          <p:val>
                                            <p:fltVal val="1"/>
                                          </p:val>
                                        </p:tav>
                                      </p:tavLst>
                                    </p:anim>
                                    <p:anim calcmode="lin" valueType="num">
                                      <p:cBhvr>
                                        <p:cTn id="852" dur="4000" fill="hold"/>
                                        <p:tgtEl>
                                          <p:spTgt spid="45"/>
                                        </p:tgtEl>
                                        <p:attrNameLst>
                                          <p:attrName>ppt_h</p:attrName>
                                        </p:attrNameLst>
                                      </p:cBhvr>
                                      <p:tavLst>
                                        <p:tav tm="0">
                                          <p:val>
                                            <p:strVal val="#ppt_h"/>
                                          </p:val>
                                        </p:tav>
                                        <p:tav tm="100000">
                                          <p:val>
                                            <p:strVal val="#ppt_h"/>
                                          </p:val>
                                        </p:tav>
                                      </p:tavLst>
                                    </p:anim>
                                  </p:childTnLst>
                                </p:cTn>
                              </p:par>
                              <p:par>
                                <p:cTn id="853" presetID="2" presetClass="exit" presetSubtype="2" fill="hold" grpId="2" nodeType="withEffect">
                                  <p:stCondLst>
                                    <p:cond delay="0"/>
                                  </p:stCondLst>
                                  <p:childTnLst>
                                    <p:anim calcmode="lin" valueType="num">
                                      <p:cBhvr additive="base">
                                        <p:cTn id="854" dur="4500"/>
                                        <p:tgtEl>
                                          <p:spTgt spid="45"/>
                                        </p:tgtEl>
                                        <p:attrNameLst>
                                          <p:attrName>ppt_x</p:attrName>
                                        </p:attrNameLst>
                                      </p:cBhvr>
                                      <p:tavLst>
                                        <p:tav tm="0">
                                          <p:val>
                                            <p:strVal val="ppt_x"/>
                                          </p:val>
                                        </p:tav>
                                        <p:tav tm="100000">
                                          <p:val>
                                            <p:strVal val="1+ppt_w/2"/>
                                          </p:val>
                                        </p:tav>
                                      </p:tavLst>
                                    </p:anim>
                                    <p:anim calcmode="lin" valueType="num">
                                      <p:cBhvr additive="base">
                                        <p:cTn id="855" dur="4500"/>
                                        <p:tgtEl>
                                          <p:spTgt spid="45"/>
                                        </p:tgtEl>
                                        <p:attrNameLst>
                                          <p:attrName>ppt_y</p:attrName>
                                        </p:attrNameLst>
                                      </p:cBhvr>
                                      <p:tavLst>
                                        <p:tav tm="0">
                                          <p:val>
                                            <p:strVal val="ppt_y"/>
                                          </p:val>
                                        </p:tav>
                                        <p:tav tm="100000">
                                          <p:val>
                                            <p:strVal val="ppt_y"/>
                                          </p:val>
                                        </p:tav>
                                      </p:tavLst>
                                    </p:anim>
                                    <p:set>
                                      <p:cBhvr>
                                        <p:cTn id="856" dur="1" fill="hold">
                                          <p:stCondLst>
                                            <p:cond delay="4499"/>
                                          </p:stCondLst>
                                        </p:cTn>
                                        <p:tgtEl>
                                          <p:spTgt spid="45"/>
                                        </p:tgtEl>
                                        <p:attrNameLst>
                                          <p:attrName>style.visibility</p:attrName>
                                        </p:attrNameLst>
                                      </p:cBhvr>
                                      <p:to>
                                        <p:strVal val="hidden"/>
                                      </p:to>
                                    </p:set>
                                  </p:childTnLst>
                                </p:cTn>
                              </p:par>
                              <p:par>
                                <p:cTn id="857" presetID="3" presetClass="exit" presetSubtype="10" fill="hold" grpId="3" nodeType="withEffect">
                                  <p:stCondLst>
                                    <p:cond delay="0"/>
                                  </p:stCondLst>
                                  <p:childTnLst>
                                    <p:animEffect transition="out" filter="blinds(horizontal)">
                                      <p:cBhvr>
                                        <p:cTn id="858" dur="6000"/>
                                        <p:tgtEl>
                                          <p:spTgt spid="45"/>
                                        </p:tgtEl>
                                      </p:cBhvr>
                                    </p:animEffect>
                                    <p:set>
                                      <p:cBhvr>
                                        <p:cTn id="859" dur="1" fill="hold">
                                          <p:stCondLst>
                                            <p:cond delay="5999"/>
                                          </p:stCondLst>
                                        </p:cTn>
                                        <p:tgtEl>
                                          <p:spTgt spid="45"/>
                                        </p:tgtEl>
                                        <p:attrNameLst>
                                          <p:attrName>style.visibility</p:attrName>
                                        </p:attrNameLst>
                                      </p:cBhvr>
                                      <p:to>
                                        <p:strVal val="hidden"/>
                                      </p:to>
                                    </p:set>
                                  </p:childTnLst>
                                </p:cTn>
                              </p:par>
                              <p:par>
                                <p:cTn id="860" presetID="2" presetClass="entr" presetSubtype="1" fill="hold" grpId="0" nodeType="withEffect">
                                  <p:stCondLst>
                                    <p:cond delay="0"/>
                                  </p:stCondLst>
                                  <p:childTnLst>
                                    <p:set>
                                      <p:cBhvr>
                                        <p:cTn id="861" dur="1" fill="hold">
                                          <p:stCondLst>
                                            <p:cond delay="0"/>
                                          </p:stCondLst>
                                        </p:cTn>
                                        <p:tgtEl>
                                          <p:spTgt spid="44"/>
                                        </p:tgtEl>
                                        <p:attrNameLst>
                                          <p:attrName>style.visibility</p:attrName>
                                        </p:attrNameLst>
                                      </p:cBhvr>
                                      <p:to>
                                        <p:strVal val="visible"/>
                                      </p:to>
                                    </p:set>
                                    <p:anim calcmode="lin" valueType="num">
                                      <p:cBhvr additive="base">
                                        <p:cTn id="862" dur="4000" fill="hold"/>
                                        <p:tgtEl>
                                          <p:spTgt spid="44"/>
                                        </p:tgtEl>
                                        <p:attrNameLst>
                                          <p:attrName>ppt_x</p:attrName>
                                        </p:attrNameLst>
                                      </p:cBhvr>
                                      <p:tavLst>
                                        <p:tav tm="0">
                                          <p:val>
                                            <p:strVal val="#ppt_x"/>
                                          </p:val>
                                        </p:tav>
                                        <p:tav tm="100000">
                                          <p:val>
                                            <p:strVal val="#ppt_x"/>
                                          </p:val>
                                        </p:tav>
                                      </p:tavLst>
                                    </p:anim>
                                    <p:anim calcmode="lin" valueType="num">
                                      <p:cBhvr additive="base">
                                        <p:cTn id="863" dur="4000" fill="hold"/>
                                        <p:tgtEl>
                                          <p:spTgt spid="44"/>
                                        </p:tgtEl>
                                        <p:attrNameLst>
                                          <p:attrName>ppt_y</p:attrName>
                                        </p:attrNameLst>
                                      </p:cBhvr>
                                      <p:tavLst>
                                        <p:tav tm="0">
                                          <p:val>
                                            <p:strVal val="0-#ppt_h/2"/>
                                          </p:val>
                                        </p:tav>
                                        <p:tav tm="100000">
                                          <p:val>
                                            <p:strVal val="#ppt_y"/>
                                          </p:val>
                                        </p:tav>
                                      </p:tavLst>
                                    </p:anim>
                                  </p:childTnLst>
                                </p:cTn>
                              </p:par>
                              <p:par>
                                <p:cTn id="864" presetID="19" presetClass="entr" presetSubtype="10" fill="hold" grpId="1" nodeType="withEffect">
                                  <p:stCondLst>
                                    <p:cond delay="0"/>
                                  </p:stCondLst>
                                  <p:childTnLst>
                                    <p:set>
                                      <p:cBhvr>
                                        <p:cTn id="865" dur="1" fill="hold">
                                          <p:stCondLst>
                                            <p:cond delay="0"/>
                                          </p:stCondLst>
                                        </p:cTn>
                                        <p:tgtEl>
                                          <p:spTgt spid="44"/>
                                        </p:tgtEl>
                                        <p:attrNameLst>
                                          <p:attrName>style.visibility</p:attrName>
                                        </p:attrNameLst>
                                      </p:cBhvr>
                                      <p:to>
                                        <p:strVal val="visible"/>
                                      </p:to>
                                    </p:set>
                                    <p:anim calcmode="lin" valueType="num">
                                      <p:cBhvr>
                                        <p:cTn id="866" dur="4000" fill="hold"/>
                                        <p:tgtEl>
                                          <p:spTgt spid="44"/>
                                        </p:tgtEl>
                                        <p:attrNameLst>
                                          <p:attrName>ppt_w</p:attrName>
                                        </p:attrNameLst>
                                      </p:cBhvr>
                                      <p:tavLst>
                                        <p:tav tm="0" fmla="#ppt_w*sin(2.5*pi*$)">
                                          <p:val>
                                            <p:fltVal val="0"/>
                                          </p:val>
                                        </p:tav>
                                        <p:tav tm="100000">
                                          <p:val>
                                            <p:fltVal val="1"/>
                                          </p:val>
                                        </p:tav>
                                      </p:tavLst>
                                    </p:anim>
                                    <p:anim calcmode="lin" valueType="num">
                                      <p:cBhvr>
                                        <p:cTn id="867" dur="4000" fill="hold"/>
                                        <p:tgtEl>
                                          <p:spTgt spid="44"/>
                                        </p:tgtEl>
                                        <p:attrNameLst>
                                          <p:attrName>ppt_h</p:attrName>
                                        </p:attrNameLst>
                                      </p:cBhvr>
                                      <p:tavLst>
                                        <p:tav tm="0">
                                          <p:val>
                                            <p:strVal val="#ppt_h"/>
                                          </p:val>
                                        </p:tav>
                                        <p:tav tm="100000">
                                          <p:val>
                                            <p:strVal val="#ppt_h"/>
                                          </p:val>
                                        </p:tav>
                                      </p:tavLst>
                                    </p:anim>
                                  </p:childTnLst>
                                </p:cTn>
                              </p:par>
                              <p:par>
                                <p:cTn id="868" presetID="2" presetClass="exit" presetSubtype="2" fill="hold" grpId="2" nodeType="withEffect">
                                  <p:stCondLst>
                                    <p:cond delay="0"/>
                                  </p:stCondLst>
                                  <p:childTnLst>
                                    <p:anim calcmode="lin" valueType="num">
                                      <p:cBhvr additive="base">
                                        <p:cTn id="869" dur="4500"/>
                                        <p:tgtEl>
                                          <p:spTgt spid="44"/>
                                        </p:tgtEl>
                                        <p:attrNameLst>
                                          <p:attrName>ppt_x</p:attrName>
                                        </p:attrNameLst>
                                      </p:cBhvr>
                                      <p:tavLst>
                                        <p:tav tm="0">
                                          <p:val>
                                            <p:strVal val="ppt_x"/>
                                          </p:val>
                                        </p:tav>
                                        <p:tav tm="100000">
                                          <p:val>
                                            <p:strVal val="1+ppt_w/2"/>
                                          </p:val>
                                        </p:tav>
                                      </p:tavLst>
                                    </p:anim>
                                    <p:anim calcmode="lin" valueType="num">
                                      <p:cBhvr additive="base">
                                        <p:cTn id="870" dur="4500"/>
                                        <p:tgtEl>
                                          <p:spTgt spid="44"/>
                                        </p:tgtEl>
                                        <p:attrNameLst>
                                          <p:attrName>ppt_y</p:attrName>
                                        </p:attrNameLst>
                                      </p:cBhvr>
                                      <p:tavLst>
                                        <p:tav tm="0">
                                          <p:val>
                                            <p:strVal val="ppt_y"/>
                                          </p:val>
                                        </p:tav>
                                        <p:tav tm="100000">
                                          <p:val>
                                            <p:strVal val="ppt_y"/>
                                          </p:val>
                                        </p:tav>
                                      </p:tavLst>
                                    </p:anim>
                                    <p:set>
                                      <p:cBhvr>
                                        <p:cTn id="871" dur="1" fill="hold">
                                          <p:stCondLst>
                                            <p:cond delay="4499"/>
                                          </p:stCondLst>
                                        </p:cTn>
                                        <p:tgtEl>
                                          <p:spTgt spid="44"/>
                                        </p:tgtEl>
                                        <p:attrNameLst>
                                          <p:attrName>style.visibility</p:attrName>
                                        </p:attrNameLst>
                                      </p:cBhvr>
                                      <p:to>
                                        <p:strVal val="hidden"/>
                                      </p:to>
                                    </p:set>
                                  </p:childTnLst>
                                </p:cTn>
                              </p:par>
                              <p:par>
                                <p:cTn id="872" presetID="3" presetClass="exit" presetSubtype="10" fill="hold" grpId="3" nodeType="withEffect">
                                  <p:stCondLst>
                                    <p:cond delay="0"/>
                                  </p:stCondLst>
                                  <p:childTnLst>
                                    <p:animEffect transition="out" filter="blinds(horizontal)">
                                      <p:cBhvr>
                                        <p:cTn id="873" dur="6000"/>
                                        <p:tgtEl>
                                          <p:spTgt spid="44"/>
                                        </p:tgtEl>
                                      </p:cBhvr>
                                    </p:animEffect>
                                    <p:set>
                                      <p:cBhvr>
                                        <p:cTn id="874" dur="1" fill="hold">
                                          <p:stCondLst>
                                            <p:cond delay="5999"/>
                                          </p:stCondLst>
                                        </p:cTn>
                                        <p:tgtEl>
                                          <p:spTgt spid="44"/>
                                        </p:tgtEl>
                                        <p:attrNameLst>
                                          <p:attrName>style.visibility</p:attrName>
                                        </p:attrNameLst>
                                      </p:cBhvr>
                                      <p:to>
                                        <p:strVal val="hidden"/>
                                      </p:to>
                                    </p:set>
                                  </p:childTnLst>
                                </p:cTn>
                              </p:par>
                              <p:par>
                                <p:cTn id="875" presetID="2" presetClass="entr" presetSubtype="1" fill="hold" grpId="0" nodeType="withEffect">
                                  <p:stCondLst>
                                    <p:cond delay="0"/>
                                  </p:stCondLst>
                                  <p:childTnLst>
                                    <p:set>
                                      <p:cBhvr>
                                        <p:cTn id="876" dur="1" fill="hold">
                                          <p:stCondLst>
                                            <p:cond delay="0"/>
                                          </p:stCondLst>
                                        </p:cTn>
                                        <p:tgtEl>
                                          <p:spTgt spid="43"/>
                                        </p:tgtEl>
                                        <p:attrNameLst>
                                          <p:attrName>style.visibility</p:attrName>
                                        </p:attrNameLst>
                                      </p:cBhvr>
                                      <p:to>
                                        <p:strVal val="visible"/>
                                      </p:to>
                                    </p:set>
                                    <p:anim calcmode="lin" valueType="num">
                                      <p:cBhvr additive="base">
                                        <p:cTn id="877" dur="4000" fill="hold"/>
                                        <p:tgtEl>
                                          <p:spTgt spid="43"/>
                                        </p:tgtEl>
                                        <p:attrNameLst>
                                          <p:attrName>ppt_x</p:attrName>
                                        </p:attrNameLst>
                                      </p:cBhvr>
                                      <p:tavLst>
                                        <p:tav tm="0">
                                          <p:val>
                                            <p:strVal val="#ppt_x"/>
                                          </p:val>
                                        </p:tav>
                                        <p:tav tm="100000">
                                          <p:val>
                                            <p:strVal val="#ppt_x"/>
                                          </p:val>
                                        </p:tav>
                                      </p:tavLst>
                                    </p:anim>
                                    <p:anim calcmode="lin" valueType="num">
                                      <p:cBhvr additive="base">
                                        <p:cTn id="878" dur="4000" fill="hold"/>
                                        <p:tgtEl>
                                          <p:spTgt spid="43"/>
                                        </p:tgtEl>
                                        <p:attrNameLst>
                                          <p:attrName>ppt_y</p:attrName>
                                        </p:attrNameLst>
                                      </p:cBhvr>
                                      <p:tavLst>
                                        <p:tav tm="0">
                                          <p:val>
                                            <p:strVal val="0-#ppt_h/2"/>
                                          </p:val>
                                        </p:tav>
                                        <p:tav tm="100000">
                                          <p:val>
                                            <p:strVal val="#ppt_y"/>
                                          </p:val>
                                        </p:tav>
                                      </p:tavLst>
                                    </p:anim>
                                  </p:childTnLst>
                                </p:cTn>
                              </p:par>
                              <p:par>
                                <p:cTn id="879" presetID="19" presetClass="entr" presetSubtype="10" fill="hold" grpId="1" nodeType="withEffect">
                                  <p:stCondLst>
                                    <p:cond delay="0"/>
                                  </p:stCondLst>
                                  <p:childTnLst>
                                    <p:set>
                                      <p:cBhvr>
                                        <p:cTn id="880" dur="1" fill="hold">
                                          <p:stCondLst>
                                            <p:cond delay="0"/>
                                          </p:stCondLst>
                                        </p:cTn>
                                        <p:tgtEl>
                                          <p:spTgt spid="43"/>
                                        </p:tgtEl>
                                        <p:attrNameLst>
                                          <p:attrName>style.visibility</p:attrName>
                                        </p:attrNameLst>
                                      </p:cBhvr>
                                      <p:to>
                                        <p:strVal val="visible"/>
                                      </p:to>
                                    </p:set>
                                    <p:anim calcmode="lin" valueType="num">
                                      <p:cBhvr>
                                        <p:cTn id="881" dur="4000" fill="hold"/>
                                        <p:tgtEl>
                                          <p:spTgt spid="43"/>
                                        </p:tgtEl>
                                        <p:attrNameLst>
                                          <p:attrName>ppt_w</p:attrName>
                                        </p:attrNameLst>
                                      </p:cBhvr>
                                      <p:tavLst>
                                        <p:tav tm="0" fmla="#ppt_w*sin(2.5*pi*$)">
                                          <p:val>
                                            <p:fltVal val="0"/>
                                          </p:val>
                                        </p:tav>
                                        <p:tav tm="100000">
                                          <p:val>
                                            <p:fltVal val="1"/>
                                          </p:val>
                                        </p:tav>
                                      </p:tavLst>
                                    </p:anim>
                                    <p:anim calcmode="lin" valueType="num">
                                      <p:cBhvr>
                                        <p:cTn id="882" dur="4000" fill="hold"/>
                                        <p:tgtEl>
                                          <p:spTgt spid="43"/>
                                        </p:tgtEl>
                                        <p:attrNameLst>
                                          <p:attrName>ppt_h</p:attrName>
                                        </p:attrNameLst>
                                      </p:cBhvr>
                                      <p:tavLst>
                                        <p:tav tm="0">
                                          <p:val>
                                            <p:strVal val="#ppt_h"/>
                                          </p:val>
                                        </p:tav>
                                        <p:tav tm="100000">
                                          <p:val>
                                            <p:strVal val="#ppt_h"/>
                                          </p:val>
                                        </p:tav>
                                      </p:tavLst>
                                    </p:anim>
                                  </p:childTnLst>
                                </p:cTn>
                              </p:par>
                              <p:par>
                                <p:cTn id="883" presetID="2" presetClass="exit" presetSubtype="2" fill="hold" grpId="2" nodeType="withEffect">
                                  <p:stCondLst>
                                    <p:cond delay="0"/>
                                  </p:stCondLst>
                                  <p:childTnLst>
                                    <p:anim calcmode="lin" valueType="num">
                                      <p:cBhvr additive="base">
                                        <p:cTn id="884" dur="4500"/>
                                        <p:tgtEl>
                                          <p:spTgt spid="43"/>
                                        </p:tgtEl>
                                        <p:attrNameLst>
                                          <p:attrName>ppt_x</p:attrName>
                                        </p:attrNameLst>
                                      </p:cBhvr>
                                      <p:tavLst>
                                        <p:tav tm="0">
                                          <p:val>
                                            <p:strVal val="ppt_x"/>
                                          </p:val>
                                        </p:tav>
                                        <p:tav tm="100000">
                                          <p:val>
                                            <p:strVal val="1+ppt_w/2"/>
                                          </p:val>
                                        </p:tav>
                                      </p:tavLst>
                                    </p:anim>
                                    <p:anim calcmode="lin" valueType="num">
                                      <p:cBhvr additive="base">
                                        <p:cTn id="885" dur="4500"/>
                                        <p:tgtEl>
                                          <p:spTgt spid="43"/>
                                        </p:tgtEl>
                                        <p:attrNameLst>
                                          <p:attrName>ppt_y</p:attrName>
                                        </p:attrNameLst>
                                      </p:cBhvr>
                                      <p:tavLst>
                                        <p:tav tm="0">
                                          <p:val>
                                            <p:strVal val="ppt_y"/>
                                          </p:val>
                                        </p:tav>
                                        <p:tav tm="100000">
                                          <p:val>
                                            <p:strVal val="ppt_y"/>
                                          </p:val>
                                        </p:tav>
                                      </p:tavLst>
                                    </p:anim>
                                    <p:set>
                                      <p:cBhvr>
                                        <p:cTn id="886" dur="1" fill="hold">
                                          <p:stCondLst>
                                            <p:cond delay="4499"/>
                                          </p:stCondLst>
                                        </p:cTn>
                                        <p:tgtEl>
                                          <p:spTgt spid="43"/>
                                        </p:tgtEl>
                                        <p:attrNameLst>
                                          <p:attrName>style.visibility</p:attrName>
                                        </p:attrNameLst>
                                      </p:cBhvr>
                                      <p:to>
                                        <p:strVal val="hidden"/>
                                      </p:to>
                                    </p:set>
                                  </p:childTnLst>
                                </p:cTn>
                              </p:par>
                              <p:par>
                                <p:cTn id="887" presetID="3" presetClass="exit" presetSubtype="10" fill="hold" grpId="3" nodeType="withEffect">
                                  <p:stCondLst>
                                    <p:cond delay="0"/>
                                  </p:stCondLst>
                                  <p:childTnLst>
                                    <p:animEffect transition="out" filter="blinds(horizontal)">
                                      <p:cBhvr>
                                        <p:cTn id="888" dur="6000"/>
                                        <p:tgtEl>
                                          <p:spTgt spid="43"/>
                                        </p:tgtEl>
                                      </p:cBhvr>
                                    </p:animEffect>
                                    <p:set>
                                      <p:cBhvr>
                                        <p:cTn id="889" dur="1" fill="hold">
                                          <p:stCondLst>
                                            <p:cond delay="5999"/>
                                          </p:stCondLst>
                                        </p:cTn>
                                        <p:tgtEl>
                                          <p:spTgt spid="43"/>
                                        </p:tgtEl>
                                        <p:attrNameLst>
                                          <p:attrName>style.visibility</p:attrName>
                                        </p:attrNameLst>
                                      </p:cBhvr>
                                      <p:to>
                                        <p:strVal val="hidden"/>
                                      </p:to>
                                    </p:set>
                                  </p:childTnLst>
                                </p:cTn>
                              </p:par>
                              <p:par>
                                <p:cTn id="890" presetID="2" presetClass="entr" presetSubtype="1" fill="hold" grpId="0" nodeType="withEffect">
                                  <p:stCondLst>
                                    <p:cond delay="0"/>
                                  </p:stCondLst>
                                  <p:childTnLst>
                                    <p:set>
                                      <p:cBhvr>
                                        <p:cTn id="891" dur="1" fill="hold">
                                          <p:stCondLst>
                                            <p:cond delay="0"/>
                                          </p:stCondLst>
                                        </p:cTn>
                                        <p:tgtEl>
                                          <p:spTgt spid="61"/>
                                        </p:tgtEl>
                                        <p:attrNameLst>
                                          <p:attrName>style.visibility</p:attrName>
                                        </p:attrNameLst>
                                      </p:cBhvr>
                                      <p:to>
                                        <p:strVal val="visible"/>
                                      </p:to>
                                    </p:set>
                                    <p:anim calcmode="lin" valueType="num">
                                      <p:cBhvr additive="base">
                                        <p:cTn id="892" dur="4000" fill="hold"/>
                                        <p:tgtEl>
                                          <p:spTgt spid="61"/>
                                        </p:tgtEl>
                                        <p:attrNameLst>
                                          <p:attrName>ppt_x</p:attrName>
                                        </p:attrNameLst>
                                      </p:cBhvr>
                                      <p:tavLst>
                                        <p:tav tm="0">
                                          <p:val>
                                            <p:strVal val="#ppt_x"/>
                                          </p:val>
                                        </p:tav>
                                        <p:tav tm="100000">
                                          <p:val>
                                            <p:strVal val="#ppt_x"/>
                                          </p:val>
                                        </p:tav>
                                      </p:tavLst>
                                    </p:anim>
                                    <p:anim calcmode="lin" valueType="num">
                                      <p:cBhvr additive="base">
                                        <p:cTn id="893" dur="4000" fill="hold"/>
                                        <p:tgtEl>
                                          <p:spTgt spid="61"/>
                                        </p:tgtEl>
                                        <p:attrNameLst>
                                          <p:attrName>ppt_y</p:attrName>
                                        </p:attrNameLst>
                                      </p:cBhvr>
                                      <p:tavLst>
                                        <p:tav tm="0">
                                          <p:val>
                                            <p:strVal val="0-#ppt_h/2"/>
                                          </p:val>
                                        </p:tav>
                                        <p:tav tm="100000">
                                          <p:val>
                                            <p:strVal val="#ppt_y"/>
                                          </p:val>
                                        </p:tav>
                                      </p:tavLst>
                                    </p:anim>
                                  </p:childTnLst>
                                </p:cTn>
                              </p:par>
                              <p:par>
                                <p:cTn id="894" presetID="19" presetClass="entr" presetSubtype="10" fill="hold" grpId="1" nodeType="withEffect">
                                  <p:stCondLst>
                                    <p:cond delay="0"/>
                                  </p:stCondLst>
                                  <p:childTnLst>
                                    <p:set>
                                      <p:cBhvr>
                                        <p:cTn id="895" dur="1" fill="hold">
                                          <p:stCondLst>
                                            <p:cond delay="0"/>
                                          </p:stCondLst>
                                        </p:cTn>
                                        <p:tgtEl>
                                          <p:spTgt spid="61"/>
                                        </p:tgtEl>
                                        <p:attrNameLst>
                                          <p:attrName>style.visibility</p:attrName>
                                        </p:attrNameLst>
                                      </p:cBhvr>
                                      <p:to>
                                        <p:strVal val="visible"/>
                                      </p:to>
                                    </p:set>
                                    <p:anim calcmode="lin" valueType="num">
                                      <p:cBhvr>
                                        <p:cTn id="896" dur="4000" fill="hold"/>
                                        <p:tgtEl>
                                          <p:spTgt spid="61"/>
                                        </p:tgtEl>
                                        <p:attrNameLst>
                                          <p:attrName>ppt_w</p:attrName>
                                        </p:attrNameLst>
                                      </p:cBhvr>
                                      <p:tavLst>
                                        <p:tav tm="0" fmla="#ppt_w*sin(2.5*pi*$)">
                                          <p:val>
                                            <p:fltVal val="0"/>
                                          </p:val>
                                        </p:tav>
                                        <p:tav tm="100000">
                                          <p:val>
                                            <p:fltVal val="1"/>
                                          </p:val>
                                        </p:tav>
                                      </p:tavLst>
                                    </p:anim>
                                    <p:anim calcmode="lin" valueType="num">
                                      <p:cBhvr>
                                        <p:cTn id="897" dur="4000" fill="hold"/>
                                        <p:tgtEl>
                                          <p:spTgt spid="61"/>
                                        </p:tgtEl>
                                        <p:attrNameLst>
                                          <p:attrName>ppt_h</p:attrName>
                                        </p:attrNameLst>
                                      </p:cBhvr>
                                      <p:tavLst>
                                        <p:tav tm="0">
                                          <p:val>
                                            <p:strVal val="#ppt_h"/>
                                          </p:val>
                                        </p:tav>
                                        <p:tav tm="100000">
                                          <p:val>
                                            <p:strVal val="#ppt_h"/>
                                          </p:val>
                                        </p:tav>
                                      </p:tavLst>
                                    </p:anim>
                                  </p:childTnLst>
                                </p:cTn>
                              </p:par>
                              <p:par>
                                <p:cTn id="898" presetID="2" presetClass="exit" presetSubtype="2" fill="hold" grpId="2" nodeType="withEffect">
                                  <p:stCondLst>
                                    <p:cond delay="0"/>
                                  </p:stCondLst>
                                  <p:childTnLst>
                                    <p:anim calcmode="lin" valueType="num">
                                      <p:cBhvr additive="base">
                                        <p:cTn id="899" dur="4500"/>
                                        <p:tgtEl>
                                          <p:spTgt spid="61"/>
                                        </p:tgtEl>
                                        <p:attrNameLst>
                                          <p:attrName>ppt_x</p:attrName>
                                        </p:attrNameLst>
                                      </p:cBhvr>
                                      <p:tavLst>
                                        <p:tav tm="0">
                                          <p:val>
                                            <p:strVal val="ppt_x"/>
                                          </p:val>
                                        </p:tav>
                                        <p:tav tm="100000">
                                          <p:val>
                                            <p:strVal val="1+ppt_w/2"/>
                                          </p:val>
                                        </p:tav>
                                      </p:tavLst>
                                    </p:anim>
                                    <p:anim calcmode="lin" valueType="num">
                                      <p:cBhvr additive="base">
                                        <p:cTn id="900" dur="4500"/>
                                        <p:tgtEl>
                                          <p:spTgt spid="61"/>
                                        </p:tgtEl>
                                        <p:attrNameLst>
                                          <p:attrName>ppt_y</p:attrName>
                                        </p:attrNameLst>
                                      </p:cBhvr>
                                      <p:tavLst>
                                        <p:tav tm="0">
                                          <p:val>
                                            <p:strVal val="ppt_y"/>
                                          </p:val>
                                        </p:tav>
                                        <p:tav tm="100000">
                                          <p:val>
                                            <p:strVal val="ppt_y"/>
                                          </p:val>
                                        </p:tav>
                                      </p:tavLst>
                                    </p:anim>
                                    <p:set>
                                      <p:cBhvr>
                                        <p:cTn id="901" dur="1" fill="hold">
                                          <p:stCondLst>
                                            <p:cond delay="4499"/>
                                          </p:stCondLst>
                                        </p:cTn>
                                        <p:tgtEl>
                                          <p:spTgt spid="61"/>
                                        </p:tgtEl>
                                        <p:attrNameLst>
                                          <p:attrName>style.visibility</p:attrName>
                                        </p:attrNameLst>
                                      </p:cBhvr>
                                      <p:to>
                                        <p:strVal val="hidden"/>
                                      </p:to>
                                    </p:set>
                                  </p:childTnLst>
                                </p:cTn>
                              </p:par>
                              <p:par>
                                <p:cTn id="902" presetID="3" presetClass="exit" presetSubtype="10" fill="hold" grpId="3" nodeType="withEffect">
                                  <p:stCondLst>
                                    <p:cond delay="0"/>
                                  </p:stCondLst>
                                  <p:childTnLst>
                                    <p:animEffect transition="out" filter="blinds(horizontal)">
                                      <p:cBhvr>
                                        <p:cTn id="903" dur="6000"/>
                                        <p:tgtEl>
                                          <p:spTgt spid="61"/>
                                        </p:tgtEl>
                                      </p:cBhvr>
                                    </p:animEffect>
                                    <p:set>
                                      <p:cBhvr>
                                        <p:cTn id="904" dur="1" fill="hold">
                                          <p:stCondLst>
                                            <p:cond delay="5999"/>
                                          </p:stCondLst>
                                        </p:cTn>
                                        <p:tgtEl>
                                          <p:spTgt spid="61"/>
                                        </p:tgtEl>
                                        <p:attrNameLst>
                                          <p:attrName>style.visibility</p:attrName>
                                        </p:attrNameLst>
                                      </p:cBhvr>
                                      <p:to>
                                        <p:strVal val="hidden"/>
                                      </p:to>
                                    </p:set>
                                  </p:childTnLst>
                                </p:cTn>
                              </p:par>
                              <p:par>
                                <p:cTn id="905" presetID="2" presetClass="entr" presetSubtype="2" fill="hold" grpId="0" nodeType="withEffect">
                                  <p:stCondLst>
                                    <p:cond delay="0"/>
                                  </p:stCondLst>
                                  <p:childTnLst>
                                    <p:set>
                                      <p:cBhvr>
                                        <p:cTn id="906" dur="1" fill="hold">
                                          <p:stCondLst>
                                            <p:cond delay="0"/>
                                          </p:stCondLst>
                                        </p:cTn>
                                        <p:tgtEl>
                                          <p:spTgt spid="120"/>
                                        </p:tgtEl>
                                        <p:attrNameLst>
                                          <p:attrName>style.visibility</p:attrName>
                                        </p:attrNameLst>
                                      </p:cBhvr>
                                      <p:to>
                                        <p:strVal val="visible"/>
                                      </p:to>
                                    </p:set>
                                    <p:anim calcmode="lin" valueType="num">
                                      <p:cBhvr additive="base">
                                        <p:cTn id="907" dur="4000" fill="hold"/>
                                        <p:tgtEl>
                                          <p:spTgt spid="120"/>
                                        </p:tgtEl>
                                        <p:attrNameLst>
                                          <p:attrName>ppt_x</p:attrName>
                                        </p:attrNameLst>
                                      </p:cBhvr>
                                      <p:tavLst>
                                        <p:tav tm="0">
                                          <p:val>
                                            <p:strVal val="1+#ppt_w/2"/>
                                          </p:val>
                                        </p:tav>
                                        <p:tav tm="100000">
                                          <p:val>
                                            <p:strVal val="#ppt_x"/>
                                          </p:val>
                                        </p:tav>
                                      </p:tavLst>
                                    </p:anim>
                                    <p:anim calcmode="lin" valueType="num">
                                      <p:cBhvr additive="base">
                                        <p:cTn id="908" dur="4000" fill="hold"/>
                                        <p:tgtEl>
                                          <p:spTgt spid="120"/>
                                        </p:tgtEl>
                                        <p:attrNameLst>
                                          <p:attrName>ppt_y</p:attrName>
                                        </p:attrNameLst>
                                      </p:cBhvr>
                                      <p:tavLst>
                                        <p:tav tm="0">
                                          <p:val>
                                            <p:strVal val="#ppt_y"/>
                                          </p:val>
                                        </p:tav>
                                        <p:tav tm="100000">
                                          <p:val>
                                            <p:strVal val="#ppt_y"/>
                                          </p:val>
                                        </p:tav>
                                      </p:tavLst>
                                    </p:anim>
                                  </p:childTnLst>
                                </p:cTn>
                              </p:par>
                              <p:par>
                                <p:cTn id="909" presetID="19" presetClass="entr" presetSubtype="10" fill="hold" grpId="1" nodeType="withEffect">
                                  <p:stCondLst>
                                    <p:cond delay="0"/>
                                  </p:stCondLst>
                                  <p:childTnLst>
                                    <p:set>
                                      <p:cBhvr>
                                        <p:cTn id="910" dur="1" fill="hold">
                                          <p:stCondLst>
                                            <p:cond delay="0"/>
                                          </p:stCondLst>
                                        </p:cTn>
                                        <p:tgtEl>
                                          <p:spTgt spid="120"/>
                                        </p:tgtEl>
                                        <p:attrNameLst>
                                          <p:attrName>style.visibility</p:attrName>
                                        </p:attrNameLst>
                                      </p:cBhvr>
                                      <p:to>
                                        <p:strVal val="visible"/>
                                      </p:to>
                                    </p:set>
                                    <p:anim calcmode="lin" valueType="num">
                                      <p:cBhvr>
                                        <p:cTn id="911" dur="4000" fill="hold"/>
                                        <p:tgtEl>
                                          <p:spTgt spid="120"/>
                                        </p:tgtEl>
                                        <p:attrNameLst>
                                          <p:attrName>ppt_w</p:attrName>
                                        </p:attrNameLst>
                                      </p:cBhvr>
                                      <p:tavLst>
                                        <p:tav tm="0" fmla="#ppt_w*sin(2.5*pi*$)">
                                          <p:val>
                                            <p:fltVal val="0"/>
                                          </p:val>
                                        </p:tav>
                                        <p:tav tm="100000">
                                          <p:val>
                                            <p:fltVal val="1"/>
                                          </p:val>
                                        </p:tav>
                                      </p:tavLst>
                                    </p:anim>
                                    <p:anim calcmode="lin" valueType="num">
                                      <p:cBhvr>
                                        <p:cTn id="912" dur="4000" fill="hold"/>
                                        <p:tgtEl>
                                          <p:spTgt spid="120"/>
                                        </p:tgtEl>
                                        <p:attrNameLst>
                                          <p:attrName>ppt_h</p:attrName>
                                        </p:attrNameLst>
                                      </p:cBhvr>
                                      <p:tavLst>
                                        <p:tav tm="0">
                                          <p:val>
                                            <p:strVal val="#ppt_h"/>
                                          </p:val>
                                        </p:tav>
                                        <p:tav tm="100000">
                                          <p:val>
                                            <p:strVal val="#ppt_h"/>
                                          </p:val>
                                        </p:tav>
                                      </p:tavLst>
                                    </p:anim>
                                  </p:childTnLst>
                                </p:cTn>
                              </p:par>
                              <p:par>
                                <p:cTn id="913" presetID="2" presetClass="exit" presetSubtype="8" fill="hold" grpId="2" nodeType="withEffect">
                                  <p:stCondLst>
                                    <p:cond delay="0"/>
                                  </p:stCondLst>
                                  <p:childTnLst>
                                    <p:anim calcmode="lin" valueType="num">
                                      <p:cBhvr additive="base">
                                        <p:cTn id="914" dur="4500"/>
                                        <p:tgtEl>
                                          <p:spTgt spid="120"/>
                                        </p:tgtEl>
                                        <p:attrNameLst>
                                          <p:attrName>ppt_x</p:attrName>
                                        </p:attrNameLst>
                                      </p:cBhvr>
                                      <p:tavLst>
                                        <p:tav tm="0">
                                          <p:val>
                                            <p:strVal val="ppt_x"/>
                                          </p:val>
                                        </p:tav>
                                        <p:tav tm="100000">
                                          <p:val>
                                            <p:strVal val="0-ppt_w/2"/>
                                          </p:val>
                                        </p:tav>
                                      </p:tavLst>
                                    </p:anim>
                                    <p:anim calcmode="lin" valueType="num">
                                      <p:cBhvr additive="base">
                                        <p:cTn id="915" dur="4500"/>
                                        <p:tgtEl>
                                          <p:spTgt spid="120"/>
                                        </p:tgtEl>
                                        <p:attrNameLst>
                                          <p:attrName>ppt_y</p:attrName>
                                        </p:attrNameLst>
                                      </p:cBhvr>
                                      <p:tavLst>
                                        <p:tav tm="0">
                                          <p:val>
                                            <p:strVal val="ppt_y"/>
                                          </p:val>
                                        </p:tav>
                                        <p:tav tm="100000">
                                          <p:val>
                                            <p:strVal val="ppt_y"/>
                                          </p:val>
                                        </p:tav>
                                      </p:tavLst>
                                    </p:anim>
                                    <p:set>
                                      <p:cBhvr>
                                        <p:cTn id="916" dur="1" fill="hold">
                                          <p:stCondLst>
                                            <p:cond delay="4499"/>
                                          </p:stCondLst>
                                        </p:cTn>
                                        <p:tgtEl>
                                          <p:spTgt spid="120"/>
                                        </p:tgtEl>
                                        <p:attrNameLst>
                                          <p:attrName>style.visibility</p:attrName>
                                        </p:attrNameLst>
                                      </p:cBhvr>
                                      <p:to>
                                        <p:strVal val="hidden"/>
                                      </p:to>
                                    </p:set>
                                  </p:childTnLst>
                                </p:cTn>
                              </p:par>
                              <p:par>
                                <p:cTn id="917" presetID="3" presetClass="exit" presetSubtype="10" fill="hold" grpId="3" nodeType="withEffect">
                                  <p:stCondLst>
                                    <p:cond delay="0"/>
                                  </p:stCondLst>
                                  <p:childTnLst>
                                    <p:animEffect transition="out" filter="blinds(horizontal)">
                                      <p:cBhvr>
                                        <p:cTn id="918" dur="6000"/>
                                        <p:tgtEl>
                                          <p:spTgt spid="120"/>
                                        </p:tgtEl>
                                      </p:cBhvr>
                                    </p:animEffect>
                                    <p:set>
                                      <p:cBhvr>
                                        <p:cTn id="919" dur="1" fill="hold">
                                          <p:stCondLst>
                                            <p:cond delay="5999"/>
                                          </p:stCondLst>
                                        </p:cTn>
                                        <p:tgtEl>
                                          <p:spTgt spid="120"/>
                                        </p:tgtEl>
                                        <p:attrNameLst>
                                          <p:attrName>style.visibility</p:attrName>
                                        </p:attrNameLst>
                                      </p:cBhvr>
                                      <p:to>
                                        <p:strVal val="hidden"/>
                                      </p:to>
                                    </p:set>
                                  </p:childTnLst>
                                </p:cTn>
                              </p:par>
                              <p:par>
                                <p:cTn id="920" presetID="2" presetClass="entr" presetSubtype="2" fill="hold" grpId="0" nodeType="withEffect">
                                  <p:stCondLst>
                                    <p:cond delay="0"/>
                                  </p:stCondLst>
                                  <p:childTnLst>
                                    <p:set>
                                      <p:cBhvr>
                                        <p:cTn id="921" dur="1" fill="hold">
                                          <p:stCondLst>
                                            <p:cond delay="0"/>
                                          </p:stCondLst>
                                        </p:cTn>
                                        <p:tgtEl>
                                          <p:spTgt spid="122"/>
                                        </p:tgtEl>
                                        <p:attrNameLst>
                                          <p:attrName>style.visibility</p:attrName>
                                        </p:attrNameLst>
                                      </p:cBhvr>
                                      <p:to>
                                        <p:strVal val="visible"/>
                                      </p:to>
                                    </p:set>
                                    <p:anim calcmode="lin" valueType="num">
                                      <p:cBhvr additive="base">
                                        <p:cTn id="922" dur="4000" fill="hold"/>
                                        <p:tgtEl>
                                          <p:spTgt spid="122"/>
                                        </p:tgtEl>
                                        <p:attrNameLst>
                                          <p:attrName>ppt_x</p:attrName>
                                        </p:attrNameLst>
                                      </p:cBhvr>
                                      <p:tavLst>
                                        <p:tav tm="0">
                                          <p:val>
                                            <p:strVal val="1+#ppt_w/2"/>
                                          </p:val>
                                        </p:tav>
                                        <p:tav tm="100000">
                                          <p:val>
                                            <p:strVal val="#ppt_x"/>
                                          </p:val>
                                        </p:tav>
                                      </p:tavLst>
                                    </p:anim>
                                    <p:anim calcmode="lin" valueType="num">
                                      <p:cBhvr additive="base">
                                        <p:cTn id="923" dur="4000" fill="hold"/>
                                        <p:tgtEl>
                                          <p:spTgt spid="122"/>
                                        </p:tgtEl>
                                        <p:attrNameLst>
                                          <p:attrName>ppt_y</p:attrName>
                                        </p:attrNameLst>
                                      </p:cBhvr>
                                      <p:tavLst>
                                        <p:tav tm="0">
                                          <p:val>
                                            <p:strVal val="#ppt_y"/>
                                          </p:val>
                                        </p:tav>
                                        <p:tav tm="100000">
                                          <p:val>
                                            <p:strVal val="#ppt_y"/>
                                          </p:val>
                                        </p:tav>
                                      </p:tavLst>
                                    </p:anim>
                                  </p:childTnLst>
                                </p:cTn>
                              </p:par>
                              <p:par>
                                <p:cTn id="924" presetID="19" presetClass="entr" presetSubtype="10" fill="hold" grpId="1" nodeType="withEffect">
                                  <p:stCondLst>
                                    <p:cond delay="0"/>
                                  </p:stCondLst>
                                  <p:childTnLst>
                                    <p:set>
                                      <p:cBhvr>
                                        <p:cTn id="925" dur="1" fill="hold">
                                          <p:stCondLst>
                                            <p:cond delay="0"/>
                                          </p:stCondLst>
                                        </p:cTn>
                                        <p:tgtEl>
                                          <p:spTgt spid="122"/>
                                        </p:tgtEl>
                                        <p:attrNameLst>
                                          <p:attrName>style.visibility</p:attrName>
                                        </p:attrNameLst>
                                      </p:cBhvr>
                                      <p:to>
                                        <p:strVal val="visible"/>
                                      </p:to>
                                    </p:set>
                                    <p:anim calcmode="lin" valueType="num">
                                      <p:cBhvr>
                                        <p:cTn id="926" dur="4000" fill="hold"/>
                                        <p:tgtEl>
                                          <p:spTgt spid="122"/>
                                        </p:tgtEl>
                                        <p:attrNameLst>
                                          <p:attrName>ppt_w</p:attrName>
                                        </p:attrNameLst>
                                      </p:cBhvr>
                                      <p:tavLst>
                                        <p:tav tm="0" fmla="#ppt_w*sin(2.5*pi*$)">
                                          <p:val>
                                            <p:fltVal val="0"/>
                                          </p:val>
                                        </p:tav>
                                        <p:tav tm="100000">
                                          <p:val>
                                            <p:fltVal val="1"/>
                                          </p:val>
                                        </p:tav>
                                      </p:tavLst>
                                    </p:anim>
                                    <p:anim calcmode="lin" valueType="num">
                                      <p:cBhvr>
                                        <p:cTn id="927" dur="4000" fill="hold"/>
                                        <p:tgtEl>
                                          <p:spTgt spid="122"/>
                                        </p:tgtEl>
                                        <p:attrNameLst>
                                          <p:attrName>ppt_h</p:attrName>
                                        </p:attrNameLst>
                                      </p:cBhvr>
                                      <p:tavLst>
                                        <p:tav tm="0">
                                          <p:val>
                                            <p:strVal val="#ppt_h"/>
                                          </p:val>
                                        </p:tav>
                                        <p:tav tm="100000">
                                          <p:val>
                                            <p:strVal val="#ppt_h"/>
                                          </p:val>
                                        </p:tav>
                                      </p:tavLst>
                                    </p:anim>
                                  </p:childTnLst>
                                </p:cTn>
                              </p:par>
                              <p:par>
                                <p:cTn id="928" presetID="2" presetClass="exit" presetSubtype="8" fill="hold" grpId="2" nodeType="withEffect">
                                  <p:stCondLst>
                                    <p:cond delay="0"/>
                                  </p:stCondLst>
                                  <p:childTnLst>
                                    <p:anim calcmode="lin" valueType="num">
                                      <p:cBhvr additive="base">
                                        <p:cTn id="929" dur="4500"/>
                                        <p:tgtEl>
                                          <p:spTgt spid="122"/>
                                        </p:tgtEl>
                                        <p:attrNameLst>
                                          <p:attrName>ppt_x</p:attrName>
                                        </p:attrNameLst>
                                      </p:cBhvr>
                                      <p:tavLst>
                                        <p:tav tm="0">
                                          <p:val>
                                            <p:strVal val="ppt_x"/>
                                          </p:val>
                                        </p:tav>
                                        <p:tav tm="100000">
                                          <p:val>
                                            <p:strVal val="0-ppt_w/2"/>
                                          </p:val>
                                        </p:tav>
                                      </p:tavLst>
                                    </p:anim>
                                    <p:anim calcmode="lin" valueType="num">
                                      <p:cBhvr additive="base">
                                        <p:cTn id="930" dur="4500"/>
                                        <p:tgtEl>
                                          <p:spTgt spid="122"/>
                                        </p:tgtEl>
                                        <p:attrNameLst>
                                          <p:attrName>ppt_y</p:attrName>
                                        </p:attrNameLst>
                                      </p:cBhvr>
                                      <p:tavLst>
                                        <p:tav tm="0">
                                          <p:val>
                                            <p:strVal val="ppt_y"/>
                                          </p:val>
                                        </p:tav>
                                        <p:tav tm="100000">
                                          <p:val>
                                            <p:strVal val="ppt_y"/>
                                          </p:val>
                                        </p:tav>
                                      </p:tavLst>
                                    </p:anim>
                                    <p:set>
                                      <p:cBhvr>
                                        <p:cTn id="931" dur="1" fill="hold">
                                          <p:stCondLst>
                                            <p:cond delay="4499"/>
                                          </p:stCondLst>
                                        </p:cTn>
                                        <p:tgtEl>
                                          <p:spTgt spid="122"/>
                                        </p:tgtEl>
                                        <p:attrNameLst>
                                          <p:attrName>style.visibility</p:attrName>
                                        </p:attrNameLst>
                                      </p:cBhvr>
                                      <p:to>
                                        <p:strVal val="hidden"/>
                                      </p:to>
                                    </p:set>
                                  </p:childTnLst>
                                </p:cTn>
                              </p:par>
                              <p:par>
                                <p:cTn id="932" presetID="3" presetClass="exit" presetSubtype="10" fill="hold" grpId="3" nodeType="withEffect">
                                  <p:stCondLst>
                                    <p:cond delay="0"/>
                                  </p:stCondLst>
                                  <p:childTnLst>
                                    <p:animEffect transition="out" filter="blinds(horizontal)">
                                      <p:cBhvr>
                                        <p:cTn id="933" dur="6000"/>
                                        <p:tgtEl>
                                          <p:spTgt spid="122"/>
                                        </p:tgtEl>
                                      </p:cBhvr>
                                    </p:animEffect>
                                    <p:set>
                                      <p:cBhvr>
                                        <p:cTn id="934" dur="1" fill="hold">
                                          <p:stCondLst>
                                            <p:cond delay="5999"/>
                                          </p:stCondLst>
                                        </p:cTn>
                                        <p:tgtEl>
                                          <p:spTgt spid="122"/>
                                        </p:tgtEl>
                                        <p:attrNameLst>
                                          <p:attrName>style.visibility</p:attrName>
                                        </p:attrNameLst>
                                      </p:cBhvr>
                                      <p:to>
                                        <p:strVal val="hidden"/>
                                      </p:to>
                                    </p:set>
                                  </p:childTnLst>
                                </p:cTn>
                              </p:par>
                              <p:par>
                                <p:cTn id="935" presetID="2" presetClass="entr" presetSubtype="2" fill="hold" grpId="0" nodeType="withEffect">
                                  <p:stCondLst>
                                    <p:cond delay="0"/>
                                  </p:stCondLst>
                                  <p:childTnLst>
                                    <p:set>
                                      <p:cBhvr>
                                        <p:cTn id="936" dur="1" fill="hold">
                                          <p:stCondLst>
                                            <p:cond delay="0"/>
                                          </p:stCondLst>
                                        </p:cTn>
                                        <p:tgtEl>
                                          <p:spTgt spid="100"/>
                                        </p:tgtEl>
                                        <p:attrNameLst>
                                          <p:attrName>style.visibility</p:attrName>
                                        </p:attrNameLst>
                                      </p:cBhvr>
                                      <p:to>
                                        <p:strVal val="visible"/>
                                      </p:to>
                                    </p:set>
                                    <p:anim calcmode="lin" valueType="num">
                                      <p:cBhvr additive="base">
                                        <p:cTn id="937" dur="4000" fill="hold"/>
                                        <p:tgtEl>
                                          <p:spTgt spid="100"/>
                                        </p:tgtEl>
                                        <p:attrNameLst>
                                          <p:attrName>ppt_x</p:attrName>
                                        </p:attrNameLst>
                                      </p:cBhvr>
                                      <p:tavLst>
                                        <p:tav tm="0">
                                          <p:val>
                                            <p:strVal val="1+#ppt_w/2"/>
                                          </p:val>
                                        </p:tav>
                                        <p:tav tm="100000">
                                          <p:val>
                                            <p:strVal val="#ppt_x"/>
                                          </p:val>
                                        </p:tav>
                                      </p:tavLst>
                                    </p:anim>
                                    <p:anim calcmode="lin" valueType="num">
                                      <p:cBhvr additive="base">
                                        <p:cTn id="938" dur="4000" fill="hold"/>
                                        <p:tgtEl>
                                          <p:spTgt spid="100"/>
                                        </p:tgtEl>
                                        <p:attrNameLst>
                                          <p:attrName>ppt_y</p:attrName>
                                        </p:attrNameLst>
                                      </p:cBhvr>
                                      <p:tavLst>
                                        <p:tav tm="0">
                                          <p:val>
                                            <p:strVal val="#ppt_y"/>
                                          </p:val>
                                        </p:tav>
                                        <p:tav tm="100000">
                                          <p:val>
                                            <p:strVal val="#ppt_y"/>
                                          </p:val>
                                        </p:tav>
                                      </p:tavLst>
                                    </p:anim>
                                  </p:childTnLst>
                                </p:cTn>
                              </p:par>
                              <p:par>
                                <p:cTn id="939" presetID="19" presetClass="entr" presetSubtype="10" fill="hold" grpId="1" nodeType="withEffect">
                                  <p:stCondLst>
                                    <p:cond delay="0"/>
                                  </p:stCondLst>
                                  <p:childTnLst>
                                    <p:set>
                                      <p:cBhvr>
                                        <p:cTn id="940" dur="1" fill="hold">
                                          <p:stCondLst>
                                            <p:cond delay="0"/>
                                          </p:stCondLst>
                                        </p:cTn>
                                        <p:tgtEl>
                                          <p:spTgt spid="100"/>
                                        </p:tgtEl>
                                        <p:attrNameLst>
                                          <p:attrName>style.visibility</p:attrName>
                                        </p:attrNameLst>
                                      </p:cBhvr>
                                      <p:to>
                                        <p:strVal val="visible"/>
                                      </p:to>
                                    </p:set>
                                    <p:anim calcmode="lin" valueType="num">
                                      <p:cBhvr>
                                        <p:cTn id="941" dur="4000" fill="hold"/>
                                        <p:tgtEl>
                                          <p:spTgt spid="100"/>
                                        </p:tgtEl>
                                        <p:attrNameLst>
                                          <p:attrName>ppt_w</p:attrName>
                                        </p:attrNameLst>
                                      </p:cBhvr>
                                      <p:tavLst>
                                        <p:tav tm="0" fmla="#ppt_w*sin(2.5*pi*$)">
                                          <p:val>
                                            <p:fltVal val="0"/>
                                          </p:val>
                                        </p:tav>
                                        <p:tav tm="100000">
                                          <p:val>
                                            <p:fltVal val="1"/>
                                          </p:val>
                                        </p:tav>
                                      </p:tavLst>
                                    </p:anim>
                                    <p:anim calcmode="lin" valueType="num">
                                      <p:cBhvr>
                                        <p:cTn id="942" dur="4000" fill="hold"/>
                                        <p:tgtEl>
                                          <p:spTgt spid="100"/>
                                        </p:tgtEl>
                                        <p:attrNameLst>
                                          <p:attrName>ppt_h</p:attrName>
                                        </p:attrNameLst>
                                      </p:cBhvr>
                                      <p:tavLst>
                                        <p:tav tm="0">
                                          <p:val>
                                            <p:strVal val="#ppt_h"/>
                                          </p:val>
                                        </p:tav>
                                        <p:tav tm="100000">
                                          <p:val>
                                            <p:strVal val="#ppt_h"/>
                                          </p:val>
                                        </p:tav>
                                      </p:tavLst>
                                    </p:anim>
                                  </p:childTnLst>
                                </p:cTn>
                              </p:par>
                              <p:par>
                                <p:cTn id="943" presetID="2" presetClass="exit" presetSubtype="8" fill="hold" grpId="2" nodeType="withEffect">
                                  <p:stCondLst>
                                    <p:cond delay="0"/>
                                  </p:stCondLst>
                                  <p:childTnLst>
                                    <p:anim calcmode="lin" valueType="num">
                                      <p:cBhvr additive="base">
                                        <p:cTn id="944" dur="4500"/>
                                        <p:tgtEl>
                                          <p:spTgt spid="100"/>
                                        </p:tgtEl>
                                        <p:attrNameLst>
                                          <p:attrName>ppt_x</p:attrName>
                                        </p:attrNameLst>
                                      </p:cBhvr>
                                      <p:tavLst>
                                        <p:tav tm="0">
                                          <p:val>
                                            <p:strVal val="ppt_x"/>
                                          </p:val>
                                        </p:tav>
                                        <p:tav tm="100000">
                                          <p:val>
                                            <p:strVal val="0-ppt_w/2"/>
                                          </p:val>
                                        </p:tav>
                                      </p:tavLst>
                                    </p:anim>
                                    <p:anim calcmode="lin" valueType="num">
                                      <p:cBhvr additive="base">
                                        <p:cTn id="945" dur="4500"/>
                                        <p:tgtEl>
                                          <p:spTgt spid="100"/>
                                        </p:tgtEl>
                                        <p:attrNameLst>
                                          <p:attrName>ppt_y</p:attrName>
                                        </p:attrNameLst>
                                      </p:cBhvr>
                                      <p:tavLst>
                                        <p:tav tm="0">
                                          <p:val>
                                            <p:strVal val="ppt_y"/>
                                          </p:val>
                                        </p:tav>
                                        <p:tav tm="100000">
                                          <p:val>
                                            <p:strVal val="ppt_y"/>
                                          </p:val>
                                        </p:tav>
                                      </p:tavLst>
                                    </p:anim>
                                    <p:set>
                                      <p:cBhvr>
                                        <p:cTn id="946" dur="1" fill="hold">
                                          <p:stCondLst>
                                            <p:cond delay="4499"/>
                                          </p:stCondLst>
                                        </p:cTn>
                                        <p:tgtEl>
                                          <p:spTgt spid="100"/>
                                        </p:tgtEl>
                                        <p:attrNameLst>
                                          <p:attrName>style.visibility</p:attrName>
                                        </p:attrNameLst>
                                      </p:cBhvr>
                                      <p:to>
                                        <p:strVal val="hidden"/>
                                      </p:to>
                                    </p:set>
                                  </p:childTnLst>
                                </p:cTn>
                              </p:par>
                              <p:par>
                                <p:cTn id="947" presetID="3" presetClass="exit" presetSubtype="10" fill="hold" grpId="3" nodeType="withEffect">
                                  <p:stCondLst>
                                    <p:cond delay="0"/>
                                  </p:stCondLst>
                                  <p:childTnLst>
                                    <p:animEffect transition="out" filter="blinds(horizontal)">
                                      <p:cBhvr>
                                        <p:cTn id="948" dur="6000"/>
                                        <p:tgtEl>
                                          <p:spTgt spid="100"/>
                                        </p:tgtEl>
                                      </p:cBhvr>
                                    </p:animEffect>
                                    <p:set>
                                      <p:cBhvr>
                                        <p:cTn id="949" dur="1" fill="hold">
                                          <p:stCondLst>
                                            <p:cond delay="5999"/>
                                          </p:stCondLst>
                                        </p:cTn>
                                        <p:tgtEl>
                                          <p:spTgt spid="100"/>
                                        </p:tgtEl>
                                        <p:attrNameLst>
                                          <p:attrName>style.visibility</p:attrName>
                                        </p:attrNameLst>
                                      </p:cBhvr>
                                      <p:to>
                                        <p:strVal val="hidden"/>
                                      </p:to>
                                    </p:set>
                                  </p:childTnLst>
                                </p:cTn>
                              </p:par>
                              <p:par>
                                <p:cTn id="950" presetID="2" presetClass="entr" presetSubtype="2" fill="hold" grpId="0" nodeType="withEffect">
                                  <p:stCondLst>
                                    <p:cond delay="0"/>
                                  </p:stCondLst>
                                  <p:childTnLst>
                                    <p:set>
                                      <p:cBhvr>
                                        <p:cTn id="951" dur="1" fill="hold">
                                          <p:stCondLst>
                                            <p:cond delay="0"/>
                                          </p:stCondLst>
                                        </p:cTn>
                                        <p:tgtEl>
                                          <p:spTgt spid="102"/>
                                        </p:tgtEl>
                                        <p:attrNameLst>
                                          <p:attrName>style.visibility</p:attrName>
                                        </p:attrNameLst>
                                      </p:cBhvr>
                                      <p:to>
                                        <p:strVal val="visible"/>
                                      </p:to>
                                    </p:set>
                                    <p:anim calcmode="lin" valueType="num">
                                      <p:cBhvr additive="base">
                                        <p:cTn id="952" dur="4000" fill="hold"/>
                                        <p:tgtEl>
                                          <p:spTgt spid="102"/>
                                        </p:tgtEl>
                                        <p:attrNameLst>
                                          <p:attrName>ppt_x</p:attrName>
                                        </p:attrNameLst>
                                      </p:cBhvr>
                                      <p:tavLst>
                                        <p:tav tm="0">
                                          <p:val>
                                            <p:strVal val="1+#ppt_w/2"/>
                                          </p:val>
                                        </p:tav>
                                        <p:tav tm="100000">
                                          <p:val>
                                            <p:strVal val="#ppt_x"/>
                                          </p:val>
                                        </p:tav>
                                      </p:tavLst>
                                    </p:anim>
                                    <p:anim calcmode="lin" valueType="num">
                                      <p:cBhvr additive="base">
                                        <p:cTn id="953" dur="4000" fill="hold"/>
                                        <p:tgtEl>
                                          <p:spTgt spid="102"/>
                                        </p:tgtEl>
                                        <p:attrNameLst>
                                          <p:attrName>ppt_y</p:attrName>
                                        </p:attrNameLst>
                                      </p:cBhvr>
                                      <p:tavLst>
                                        <p:tav tm="0">
                                          <p:val>
                                            <p:strVal val="#ppt_y"/>
                                          </p:val>
                                        </p:tav>
                                        <p:tav tm="100000">
                                          <p:val>
                                            <p:strVal val="#ppt_y"/>
                                          </p:val>
                                        </p:tav>
                                      </p:tavLst>
                                    </p:anim>
                                  </p:childTnLst>
                                </p:cTn>
                              </p:par>
                              <p:par>
                                <p:cTn id="954" presetID="19" presetClass="entr" presetSubtype="10" fill="hold" grpId="1" nodeType="withEffect">
                                  <p:stCondLst>
                                    <p:cond delay="0"/>
                                  </p:stCondLst>
                                  <p:childTnLst>
                                    <p:set>
                                      <p:cBhvr>
                                        <p:cTn id="955" dur="1" fill="hold">
                                          <p:stCondLst>
                                            <p:cond delay="0"/>
                                          </p:stCondLst>
                                        </p:cTn>
                                        <p:tgtEl>
                                          <p:spTgt spid="102"/>
                                        </p:tgtEl>
                                        <p:attrNameLst>
                                          <p:attrName>style.visibility</p:attrName>
                                        </p:attrNameLst>
                                      </p:cBhvr>
                                      <p:to>
                                        <p:strVal val="visible"/>
                                      </p:to>
                                    </p:set>
                                    <p:anim calcmode="lin" valueType="num">
                                      <p:cBhvr>
                                        <p:cTn id="956" dur="4000" fill="hold"/>
                                        <p:tgtEl>
                                          <p:spTgt spid="102"/>
                                        </p:tgtEl>
                                        <p:attrNameLst>
                                          <p:attrName>ppt_w</p:attrName>
                                        </p:attrNameLst>
                                      </p:cBhvr>
                                      <p:tavLst>
                                        <p:tav tm="0" fmla="#ppt_w*sin(2.5*pi*$)">
                                          <p:val>
                                            <p:fltVal val="0"/>
                                          </p:val>
                                        </p:tav>
                                        <p:tav tm="100000">
                                          <p:val>
                                            <p:fltVal val="1"/>
                                          </p:val>
                                        </p:tav>
                                      </p:tavLst>
                                    </p:anim>
                                    <p:anim calcmode="lin" valueType="num">
                                      <p:cBhvr>
                                        <p:cTn id="957" dur="4000" fill="hold"/>
                                        <p:tgtEl>
                                          <p:spTgt spid="102"/>
                                        </p:tgtEl>
                                        <p:attrNameLst>
                                          <p:attrName>ppt_h</p:attrName>
                                        </p:attrNameLst>
                                      </p:cBhvr>
                                      <p:tavLst>
                                        <p:tav tm="0">
                                          <p:val>
                                            <p:strVal val="#ppt_h"/>
                                          </p:val>
                                        </p:tav>
                                        <p:tav tm="100000">
                                          <p:val>
                                            <p:strVal val="#ppt_h"/>
                                          </p:val>
                                        </p:tav>
                                      </p:tavLst>
                                    </p:anim>
                                  </p:childTnLst>
                                </p:cTn>
                              </p:par>
                              <p:par>
                                <p:cTn id="958" presetID="2" presetClass="exit" presetSubtype="8" fill="hold" grpId="2" nodeType="withEffect">
                                  <p:stCondLst>
                                    <p:cond delay="0"/>
                                  </p:stCondLst>
                                  <p:childTnLst>
                                    <p:anim calcmode="lin" valueType="num">
                                      <p:cBhvr additive="base">
                                        <p:cTn id="959" dur="4500"/>
                                        <p:tgtEl>
                                          <p:spTgt spid="102"/>
                                        </p:tgtEl>
                                        <p:attrNameLst>
                                          <p:attrName>ppt_x</p:attrName>
                                        </p:attrNameLst>
                                      </p:cBhvr>
                                      <p:tavLst>
                                        <p:tav tm="0">
                                          <p:val>
                                            <p:strVal val="ppt_x"/>
                                          </p:val>
                                        </p:tav>
                                        <p:tav tm="100000">
                                          <p:val>
                                            <p:strVal val="0-ppt_w/2"/>
                                          </p:val>
                                        </p:tav>
                                      </p:tavLst>
                                    </p:anim>
                                    <p:anim calcmode="lin" valueType="num">
                                      <p:cBhvr additive="base">
                                        <p:cTn id="960" dur="4500"/>
                                        <p:tgtEl>
                                          <p:spTgt spid="102"/>
                                        </p:tgtEl>
                                        <p:attrNameLst>
                                          <p:attrName>ppt_y</p:attrName>
                                        </p:attrNameLst>
                                      </p:cBhvr>
                                      <p:tavLst>
                                        <p:tav tm="0">
                                          <p:val>
                                            <p:strVal val="ppt_y"/>
                                          </p:val>
                                        </p:tav>
                                        <p:tav tm="100000">
                                          <p:val>
                                            <p:strVal val="ppt_y"/>
                                          </p:val>
                                        </p:tav>
                                      </p:tavLst>
                                    </p:anim>
                                    <p:set>
                                      <p:cBhvr>
                                        <p:cTn id="961" dur="1" fill="hold">
                                          <p:stCondLst>
                                            <p:cond delay="4499"/>
                                          </p:stCondLst>
                                        </p:cTn>
                                        <p:tgtEl>
                                          <p:spTgt spid="102"/>
                                        </p:tgtEl>
                                        <p:attrNameLst>
                                          <p:attrName>style.visibility</p:attrName>
                                        </p:attrNameLst>
                                      </p:cBhvr>
                                      <p:to>
                                        <p:strVal val="hidden"/>
                                      </p:to>
                                    </p:set>
                                  </p:childTnLst>
                                </p:cTn>
                              </p:par>
                              <p:par>
                                <p:cTn id="962" presetID="3" presetClass="exit" presetSubtype="10" fill="hold" grpId="3" nodeType="withEffect">
                                  <p:stCondLst>
                                    <p:cond delay="0"/>
                                  </p:stCondLst>
                                  <p:childTnLst>
                                    <p:animEffect transition="out" filter="blinds(horizontal)">
                                      <p:cBhvr>
                                        <p:cTn id="963" dur="6000"/>
                                        <p:tgtEl>
                                          <p:spTgt spid="102"/>
                                        </p:tgtEl>
                                      </p:cBhvr>
                                    </p:animEffect>
                                    <p:set>
                                      <p:cBhvr>
                                        <p:cTn id="964" dur="1" fill="hold">
                                          <p:stCondLst>
                                            <p:cond delay="5999"/>
                                          </p:stCondLst>
                                        </p:cTn>
                                        <p:tgtEl>
                                          <p:spTgt spid="102"/>
                                        </p:tgtEl>
                                        <p:attrNameLst>
                                          <p:attrName>style.visibility</p:attrName>
                                        </p:attrNameLst>
                                      </p:cBhvr>
                                      <p:to>
                                        <p:strVal val="hidden"/>
                                      </p:to>
                                    </p:set>
                                  </p:childTnLst>
                                </p:cTn>
                              </p:par>
                              <p:par>
                                <p:cTn id="965" presetID="2" presetClass="entr" presetSubtype="2" fill="hold" grpId="0" nodeType="withEffect">
                                  <p:stCondLst>
                                    <p:cond delay="0"/>
                                  </p:stCondLst>
                                  <p:childTnLst>
                                    <p:set>
                                      <p:cBhvr>
                                        <p:cTn id="966" dur="1" fill="hold">
                                          <p:stCondLst>
                                            <p:cond delay="0"/>
                                          </p:stCondLst>
                                        </p:cTn>
                                        <p:tgtEl>
                                          <p:spTgt spid="80"/>
                                        </p:tgtEl>
                                        <p:attrNameLst>
                                          <p:attrName>style.visibility</p:attrName>
                                        </p:attrNameLst>
                                      </p:cBhvr>
                                      <p:to>
                                        <p:strVal val="visible"/>
                                      </p:to>
                                    </p:set>
                                    <p:anim calcmode="lin" valueType="num">
                                      <p:cBhvr additive="base">
                                        <p:cTn id="967" dur="4000" fill="hold"/>
                                        <p:tgtEl>
                                          <p:spTgt spid="80"/>
                                        </p:tgtEl>
                                        <p:attrNameLst>
                                          <p:attrName>ppt_x</p:attrName>
                                        </p:attrNameLst>
                                      </p:cBhvr>
                                      <p:tavLst>
                                        <p:tav tm="0">
                                          <p:val>
                                            <p:strVal val="1+#ppt_w/2"/>
                                          </p:val>
                                        </p:tav>
                                        <p:tav tm="100000">
                                          <p:val>
                                            <p:strVal val="#ppt_x"/>
                                          </p:val>
                                        </p:tav>
                                      </p:tavLst>
                                    </p:anim>
                                    <p:anim calcmode="lin" valueType="num">
                                      <p:cBhvr additive="base">
                                        <p:cTn id="968" dur="4000" fill="hold"/>
                                        <p:tgtEl>
                                          <p:spTgt spid="80"/>
                                        </p:tgtEl>
                                        <p:attrNameLst>
                                          <p:attrName>ppt_y</p:attrName>
                                        </p:attrNameLst>
                                      </p:cBhvr>
                                      <p:tavLst>
                                        <p:tav tm="0">
                                          <p:val>
                                            <p:strVal val="#ppt_y"/>
                                          </p:val>
                                        </p:tav>
                                        <p:tav tm="100000">
                                          <p:val>
                                            <p:strVal val="#ppt_y"/>
                                          </p:val>
                                        </p:tav>
                                      </p:tavLst>
                                    </p:anim>
                                  </p:childTnLst>
                                </p:cTn>
                              </p:par>
                              <p:par>
                                <p:cTn id="969" presetID="19" presetClass="entr" presetSubtype="10" fill="hold" grpId="1" nodeType="withEffect">
                                  <p:stCondLst>
                                    <p:cond delay="0"/>
                                  </p:stCondLst>
                                  <p:childTnLst>
                                    <p:set>
                                      <p:cBhvr>
                                        <p:cTn id="970" dur="1" fill="hold">
                                          <p:stCondLst>
                                            <p:cond delay="0"/>
                                          </p:stCondLst>
                                        </p:cTn>
                                        <p:tgtEl>
                                          <p:spTgt spid="80"/>
                                        </p:tgtEl>
                                        <p:attrNameLst>
                                          <p:attrName>style.visibility</p:attrName>
                                        </p:attrNameLst>
                                      </p:cBhvr>
                                      <p:to>
                                        <p:strVal val="visible"/>
                                      </p:to>
                                    </p:set>
                                    <p:anim calcmode="lin" valueType="num">
                                      <p:cBhvr>
                                        <p:cTn id="971" dur="4000" fill="hold"/>
                                        <p:tgtEl>
                                          <p:spTgt spid="80"/>
                                        </p:tgtEl>
                                        <p:attrNameLst>
                                          <p:attrName>ppt_w</p:attrName>
                                        </p:attrNameLst>
                                      </p:cBhvr>
                                      <p:tavLst>
                                        <p:tav tm="0" fmla="#ppt_w*sin(2.5*pi*$)">
                                          <p:val>
                                            <p:fltVal val="0"/>
                                          </p:val>
                                        </p:tav>
                                        <p:tav tm="100000">
                                          <p:val>
                                            <p:fltVal val="1"/>
                                          </p:val>
                                        </p:tav>
                                      </p:tavLst>
                                    </p:anim>
                                    <p:anim calcmode="lin" valueType="num">
                                      <p:cBhvr>
                                        <p:cTn id="972" dur="4000" fill="hold"/>
                                        <p:tgtEl>
                                          <p:spTgt spid="80"/>
                                        </p:tgtEl>
                                        <p:attrNameLst>
                                          <p:attrName>ppt_h</p:attrName>
                                        </p:attrNameLst>
                                      </p:cBhvr>
                                      <p:tavLst>
                                        <p:tav tm="0">
                                          <p:val>
                                            <p:strVal val="#ppt_h"/>
                                          </p:val>
                                        </p:tav>
                                        <p:tav tm="100000">
                                          <p:val>
                                            <p:strVal val="#ppt_h"/>
                                          </p:val>
                                        </p:tav>
                                      </p:tavLst>
                                    </p:anim>
                                  </p:childTnLst>
                                </p:cTn>
                              </p:par>
                              <p:par>
                                <p:cTn id="973" presetID="2" presetClass="exit" presetSubtype="8" fill="hold" grpId="2" nodeType="withEffect">
                                  <p:stCondLst>
                                    <p:cond delay="0"/>
                                  </p:stCondLst>
                                  <p:childTnLst>
                                    <p:anim calcmode="lin" valueType="num">
                                      <p:cBhvr additive="base">
                                        <p:cTn id="974" dur="4500"/>
                                        <p:tgtEl>
                                          <p:spTgt spid="80"/>
                                        </p:tgtEl>
                                        <p:attrNameLst>
                                          <p:attrName>ppt_x</p:attrName>
                                        </p:attrNameLst>
                                      </p:cBhvr>
                                      <p:tavLst>
                                        <p:tav tm="0">
                                          <p:val>
                                            <p:strVal val="ppt_x"/>
                                          </p:val>
                                        </p:tav>
                                        <p:tav tm="100000">
                                          <p:val>
                                            <p:strVal val="0-ppt_w/2"/>
                                          </p:val>
                                        </p:tav>
                                      </p:tavLst>
                                    </p:anim>
                                    <p:anim calcmode="lin" valueType="num">
                                      <p:cBhvr additive="base">
                                        <p:cTn id="975" dur="4500"/>
                                        <p:tgtEl>
                                          <p:spTgt spid="80"/>
                                        </p:tgtEl>
                                        <p:attrNameLst>
                                          <p:attrName>ppt_y</p:attrName>
                                        </p:attrNameLst>
                                      </p:cBhvr>
                                      <p:tavLst>
                                        <p:tav tm="0">
                                          <p:val>
                                            <p:strVal val="ppt_y"/>
                                          </p:val>
                                        </p:tav>
                                        <p:tav tm="100000">
                                          <p:val>
                                            <p:strVal val="ppt_y"/>
                                          </p:val>
                                        </p:tav>
                                      </p:tavLst>
                                    </p:anim>
                                    <p:set>
                                      <p:cBhvr>
                                        <p:cTn id="976" dur="1" fill="hold">
                                          <p:stCondLst>
                                            <p:cond delay="4499"/>
                                          </p:stCondLst>
                                        </p:cTn>
                                        <p:tgtEl>
                                          <p:spTgt spid="80"/>
                                        </p:tgtEl>
                                        <p:attrNameLst>
                                          <p:attrName>style.visibility</p:attrName>
                                        </p:attrNameLst>
                                      </p:cBhvr>
                                      <p:to>
                                        <p:strVal val="hidden"/>
                                      </p:to>
                                    </p:set>
                                  </p:childTnLst>
                                </p:cTn>
                              </p:par>
                              <p:par>
                                <p:cTn id="977" presetID="3" presetClass="exit" presetSubtype="10" fill="hold" grpId="3" nodeType="withEffect">
                                  <p:stCondLst>
                                    <p:cond delay="0"/>
                                  </p:stCondLst>
                                  <p:childTnLst>
                                    <p:animEffect transition="out" filter="blinds(horizontal)">
                                      <p:cBhvr>
                                        <p:cTn id="978" dur="6000"/>
                                        <p:tgtEl>
                                          <p:spTgt spid="80"/>
                                        </p:tgtEl>
                                      </p:cBhvr>
                                    </p:animEffect>
                                    <p:set>
                                      <p:cBhvr>
                                        <p:cTn id="979" dur="1" fill="hold">
                                          <p:stCondLst>
                                            <p:cond delay="5999"/>
                                          </p:stCondLst>
                                        </p:cTn>
                                        <p:tgtEl>
                                          <p:spTgt spid="80"/>
                                        </p:tgtEl>
                                        <p:attrNameLst>
                                          <p:attrName>style.visibility</p:attrName>
                                        </p:attrNameLst>
                                      </p:cBhvr>
                                      <p:to>
                                        <p:strVal val="hidden"/>
                                      </p:to>
                                    </p:set>
                                  </p:childTnLst>
                                </p:cTn>
                              </p:par>
                              <p:par>
                                <p:cTn id="980" presetID="2" presetClass="entr" presetSubtype="2" fill="hold" grpId="0" nodeType="withEffect">
                                  <p:stCondLst>
                                    <p:cond delay="0"/>
                                  </p:stCondLst>
                                  <p:childTnLst>
                                    <p:set>
                                      <p:cBhvr>
                                        <p:cTn id="981" dur="1" fill="hold">
                                          <p:stCondLst>
                                            <p:cond delay="0"/>
                                          </p:stCondLst>
                                        </p:cTn>
                                        <p:tgtEl>
                                          <p:spTgt spid="82"/>
                                        </p:tgtEl>
                                        <p:attrNameLst>
                                          <p:attrName>style.visibility</p:attrName>
                                        </p:attrNameLst>
                                      </p:cBhvr>
                                      <p:to>
                                        <p:strVal val="visible"/>
                                      </p:to>
                                    </p:set>
                                    <p:anim calcmode="lin" valueType="num">
                                      <p:cBhvr additive="base">
                                        <p:cTn id="982" dur="4000" fill="hold"/>
                                        <p:tgtEl>
                                          <p:spTgt spid="82"/>
                                        </p:tgtEl>
                                        <p:attrNameLst>
                                          <p:attrName>ppt_x</p:attrName>
                                        </p:attrNameLst>
                                      </p:cBhvr>
                                      <p:tavLst>
                                        <p:tav tm="0">
                                          <p:val>
                                            <p:strVal val="1+#ppt_w/2"/>
                                          </p:val>
                                        </p:tav>
                                        <p:tav tm="100000">
                                          <p:val>
                                            <p:strVal val="#ppt_x"/>
                                          </p:val>
                                        </p:tav>
                                      </p:tavLst>
                                    </p:anim>
                                    <p:anim calcmode="lin" valueType="num">
                                      <p:cBhvr additive="base">
                                        <p:cTn id="983" dur="4000" fill="hold"/>
                                        <p:tgtEl>
                                          <p:spTgt spid="82"/>
                                        </p:tgtEl>
                                        <p:attrNameLst>
                                          <p:attrName>ppt_y</p:attrName>
                                        </p:attrNameLst>
                                      </p:cBhvr>
                                      <p:tavLst>
                                        <p:tav tm="0">
                                          <p:val>
                                            <p:strVal val="#ppt_y"/>
                                          </p:val>
                                        </p:tav>
                                        <p:tav tm="100000">
                                          <p:val>
                                            <p:strVal val="#ppt_y"/>
                                          </p:val>
                                        </p:tav>
                                      </p:tavLst>
                                    </p:anim>
                                  </p:childTnLst>
                                </p:cTn>
                              </p:par>
                              <p:par>
                                <p:cTn id="984" presetID="19" presetClass="entr" presetSubtype="10" fill="hold" grpId="1" nodeType="withEffect">
                                  <p:stCondLst>
                                    <p:cond delay="0"/>
                                  </p:stCondLst>
                                  <p:childTnLst>
                                    <p:set>
                                      <p:cBhvr>
                                        <p:cTn id="985" dur="1" fill="hold">
                                          <p:stCondLst>
                                            <p:cond delay="0"/>
                                          </p:stCondLst>
                                        </p:cTn>
                                        <p:tgtEl>
                                          <p:spTgt spid="82"/>
                                        </p:tgtEl>
                                        <p:attrNameLst>
                                          <p:attrName>style.visibility</p:attrName>
                                        </p:attrNameLst>
                                      </p:cBhvr>
                                      <p:to>
                                        <p:strVal val="visible"/>
                                      </p:to>
                                    </p:set>
                                    <p:anim calcmode="lin" valueType="num">
                                      <p:cBhvr>
                                        <p:cTn id="986" dur="4000" fill="hold"/>
                                        <p:tgtEl>
                                          <p:spTgt spid="82"/>
                                        </p:tgtEl>
                                        <p:attrNameLst>
                                          <p:attrName>ppt_w</p:attrName>
                                        </p:attrNameLst>
                                      </p:cBhvr>
                                      <p:tavLst>
                                        <p:tav tm="0" fmla="#ppt_w*sin(2.5*pi*$)">
                                          <p:val>
                                            <p:fltVal val="0"/>
                                          </p:val>
                                        </p:tav>
                                        <p:tav tm="100000">
                                          <p:val>
                                            <p:fltVal val="1"/>
                                          </p:val>
                                        </p:tav>
                                      </p:tavLst>
                                    </p:anim>
                                    <p:anim calcmode="lin" valueType="num">
                                      <p:cBhvr>
                                        <p:cTn id="987" dur="4000" fill="hold"/>
                                        <p:tgtEl>
                                          <p:spTgt spid="82"/>
                                        </p:tgtEl>
                                        <p:attrNameLst>
                                          <p:attrName>ppt_h</p:attrName>
                                        </p:attrNameLst>
                                      </p:cBhvr>
                                      <p:tavLst>
                                        <p:tav tm="0">
                                          <p:val>
                                            <p:strVal val="#ppt_h"/>
                                          </p:val>
                                        </p:tav>
                                        <p:tav tm="100000">
                                          <p:val>
                                            <p:strVal val="#ppt_h"/>
                                          </p:val>
                                        </p:tav>
                                      </p:tavLst>
                                    </p:anim>
                                  </p:childTnLst>
                                </p:cTn>
                              </p:par>
                              <p:par>
                                <p:cTn id="988" presetID="2" presetClass="exit" presetSubtype="8" fill="hold" grpId="2" nodeType="withEffect">
                                  <p:stCondLst>
                                    <p:cond delay="0"/>
                                  </p:stCondLst>
                                  <p:childTnLst>
                                    <p:anim calcmode="lin" valueType="num">
                                      <p:cBhvr additive="base">
                                        <p:cTn id="989" dur="4500"/>
                                        <p:tgtEl>
                                          <p:spTgt spid="82"/>
                                        </p:tgtEl>
                                        <p:attrNameLst>
                                          <p:attrName>ppt_x</p:attrName>
                                        </p:attrNameLst>
                                      </p:cBhvr>
                                      <p:tavLst>
                                        <p:tav tm="0">
                                          <p:val>
                                            <p:strVal val="ppt_x"/>
                                          </p:val>
                                        </p:tav>
                                        <p:tav tm="100000">
                                          <p:val>
                                            <p:strVal val="0-ppt_w/2"/>
                                          </p:val>
                                        </p:tav>
                                      </p:tavLst>
                                    </p:anim>
                                    <p:anim calcmode="lin" valueType="num">
                                      <p:cBhvr additive="base">
                                        <p:cTn id="990" dur="4500"/>
                                        <p:tgtEl>
                                          <p:spTgt spid="82"/>
                                        </p:tgtEl>
                                        <p:attrNameLst>
                                          <p:attrName>ppt_y</p:attrName>
                                        </p:attrNameLst>
                                      </p:cBhvr>
                                      <p:tavLst>
                                        <p:tav tm="0">
                                          <p:val>
                                            <p:strVal val="ppt_y"/>
                                          </p:val>
                                        </p:tav>
                                        <p:tav tm="100000">
                                          <p:val>
                                            <p:strVal val="ppt_y"/>
                                          </p:val>
                                        </p:tav>
                                      </p:tavLst>
                                    </p:anim>
                                    <p:set>
                                      <p:cBhvr>
                                        <p:cTn id="991" dur="1" fill="hold">
                                          <p:stCondLst>
                                            <p:cond delay="4499"/>
                                          </p:stCondLst>
                                        </p:cTn>
                                        <p:tgtEl>
                                          <p:spTgt spid="82"/>
                                        </p:tgtEl>
                                        <p:attrNameLst>
                                          <p:attrName>style.visibility</p:attrName>
                                        </p:attrNameLst>
                                      </p:cBhvr>
                                      <p:to>
                                        <p:strVal val="hidden"/>
                                      </p:to>
                                    </p:set>
                                  </p:childTnLst>
                                </p:cTn>
                              </p:par>
                              <p:par>
                                <p:cTn id="992" presetID="3" presetClass="exit" presetSubtype="10" fill="hold" grpId="3" nodeType="withEffect">
                                  <p:stCondLst>
                                    <p:cond delay="0"/>
                                  </p:stCondLst>
                                  <p:childTnLst>
                                    <p:animEffect transition="out" filter="blinds(horizontal)">
                                      <p:cBhvr>
                                        <p:cTn id="993" dur="6000"/>
                                        <p:tgtEl>
                                          <p:spTgt spid="82"/>
                                        </p:tgtEl>
                                      </p:cBhvr>
                                    </p:animEffect>
                                    <p:set>
                                      <p:cBhvr>
                                        <p:cTn id="994" dur="1" fill="hold">
                                          <p:stCondLst>
                                            <p:cond delay="5999"/>
                                          </p:stCondLst>
                                        </p:cTn>
                                        <p:tgtEl>
                                          <p:spTgt spid="82"/>
                                        </p:tgtEl>
                                        <p:attrNameLst>
                                          <p:attrName>style.visibility</p:attrName>
                                        </p:attrNameLst>
                                      </p:cBhvr>
                                      <p:to>
                                        <p:strVal val="hidden"/>
                                      </p:to>
                                    </p:set>
                                  </p:childTnLst>
                                </p:cTn>
                              </p:par>
                              <p:par>
                                <p:cTn id="995" presetID="2" presetClass="entr" presetSubtype="2" fill="hold" grpId="0" nodeType="withEffect">
                                  <p:stCondLst>
                                    <p:cond delay="0"/>
                                  </p:stCondLst>
                                  <p:childTnLst>
                                    <p:set>
                                      <p:cBhvr>
                                        <p:cTn id="996" dur="1" fill="hold">
                                          <p:stCondLst>
                                            <p:cond delay="0"/>
                                          </p:stCondLst>
                                        </p:cTn>
                                        <p:tgtEl>
                                          <p:spTgt spid="119"/>
                                        </p:tgtEl>
                                        <p:attrNameLst>
                                          <p:attrName>style.visibility</p:attrName>
                                        </p:attrNameLst>
                                      </p:cBhvr>
                                      <p:to>
                                        <p:strVal val="visible"/>
                                      </p:to>
                                    </p:set>
                                    <p:anim calcmode="lin" valueType="num">
                                      <p:cBhvr additive="base">
                                        <p:cTn id="997" dur="4000" fill="hold"/>
                                        <p:tgtEl>
                                          <p:spTgt spid="119"/>
                                        </p:tgtEl>
                                        <p:attrNameLst>
                                          <p:attrName>ppt_x</p:attrName>
                                        </p:attrNameLst>
                                      </p:cBhvr>
                                      <p:tavLst>
                                        <p:tav tm="0">
                                          <p:val>
                                            <p:strVal val="1+#ppt_w/2"/>
                                          </p:val>
                                        </p:tav>
                                        <p:tav tm="100000">
                                          <p:val>
                                            <p:strVal val="#ppt_x"/>
                                          </p:val>
                                        </p:tav>
                                      </p:tavLst>
                                    </p:anim>
                                    <p:anim calcmode="lin" valueType="num">
                                      <p:cBhvr additive="base">
                                        <p:cTn id="998" dur="4000" fill="hold"/>
                                        <p:tgtEl>
                                          <p:spTgt spid="119"/>
                                        </p:tgtEl>
                                        <p:attrNameLst>
                                          <p:attrName>ppt_y</p:attrName>
                                        </p:attrNameLst>
                                      </p:cBhvr>
                                      <p:tavLst>
                                        <p:tav tm="0">
                                          <p:val>
                                            <p:strVal val="#ppt_y"/>
                                          </p:val>
                                        </p:tav>
                                        <p:tav tm="100000">
                                          <p:val>
                                            <p:strVal val="#ppt_y"/>
                                          </p:val>
                                        </p:tav>
                                      </p:tavLst>
                                    </p:anim>
                                  </p:childTnLst>
                                </p:cTn>
                              </p:par>
                              <p:par>
                                <p:cTn id="999" presetID="19" presetClass="entr" presetSubtype="10" fill="hold" grpId="1" nodeType="withEffect">
                                  <p:stCondLst>
                                    <p:cond delay="0"/>
                                  </p:stCondLst>
                                  <p:childTnLst>
                                    <p:set>
                                      <p:cBhvr>
                                        <p:cTn id="1000" dur="1" fill="hold">
                                          <p:stCondLst>
                                            <p:cond delay="0"/>
                                          </p:stCondLst>
                                        </p:cTn>
                                        <p:tgtEl>
                                          <p:spTgt spid="119"/>
                                        </p:tgtEl>
                                        <p:attrNameLst>
                                          <p:attrName>style.visibility</p:attrName>
                                        </p:attrNameLst>
                                      </p:cBhvr>
                                      <p:to>
                                        <p:strVal val="visible"/>
                                      </p:to>
                                    </p:set>
                                    <p:anim calcmode="lin" valueType="num">
                                      <p:cBhvr>
                                        <p:cTn id="1001" dur="4000" fill="hold"/>
                                        <p:tgtEl>
                                          <p:spTgt spid="119"/>
                                        </p:tgtEl>
                                        <p:attrNameLst>
                                          <p:attrName>ppt_w</p:attrName>
                                        </p:attrNameLst>
                                      </p:cBhvr>
                                      <p:tavLst>
                                        <p:tav tm="0" fmla="#ppt_w*sin(2.5*pi*$)">
                                          <p:val>
                                            <p:fltVal val="0"/>
                                          </p:val>
                                        </p:tav>
                                        <p:tav tm="100000">
                                          <p:val>
                                            <p:fltVal val="1"/>
                                          </p:val>
                                        </p:tav>
                                      </p:tavLst>
                                    </p:anim>
                                    <p:anim calcmode="lin" valueType="num">
                                      <p:cBhvr>
                                        <p:cTn id="1002" dur="4000" fill="hold"/>
                                        <p:tgtEl>
                                          <p:spTgt spid="119"/>
                                        </p:tgtEl>
                                        <p:attrNameLst>
                                          <p:attrName>ppt_h</p:attrName>
                                        </p:attrNameLst>
                                      </p:cBhvr>
                                      <p:tavLst>
                                        <p:tav tm="0">
                                          <p:val>
                                            <p:strVal val="#ppt_h"/>
                                          </p:val>
                                        </p:tav>
                                        <p:tav tm="100000">
                                          <p:val>
                                            <p:strVal val="#ppt_h"/>
                                          </p:val>
                                        </p:tav>
                                      </p:tavLst>
                                    </p:anim>
                                  </p:childTnLst>
                                </p:cTn>
                              </p:par>
                              <p:par>
                                <p:cTn id="1003" presetID="2" presetClass="exit" presetSubtype="8" fill="hold" grpId="2" nodeType="withEffect">
                                  <p:stCondLst>
                                    <p:cond delay="0"/>
                                  </p:stCondLst>
                                  <p:childTnLst>
                                    <p:anim calcmode="lin" valueType="num">
                                      <p:cBhvr additive="base">
                                        <p:cTn id="1004" dur="4500"/>
                                        <p:tgtEl>
                                          <p:spTgt spid="119"/>
                                        </p:tgtEl>
                                        <p:attrNameLst>
                                          <p:attrName>ppt_x</p:attrName>
                                        </p:attrNameLst>
                                      </p:cBhvr>
                                      <p:tavLst>
                                        <p:tav tm="0">
                                          <p:val>
                                            <p:strVal val="ppt_x"/>
                                          </p:val>
                                        </p:tav>
                                        <p:tav tm="100000">
                                          <p:val>
                                            <p:strVal val="0-ppt_w/2"/>
                                          </p:val>
                                        </p:tav>
                                      </p:tavLst>
                                    </p:anim>
                                    <p:anim calcmode="lin" valueType="num">
                                      <p:cBhvr additive="base">
                                        <p:cTn id="1005" dur="4500"/>
                                        <p:tgtEl>
                                          <p:spTgt spid="119"/>
                                        </p:tgtEl>
                                        <p:attrNameLst>
                                          <p:attrName>ppt_y</p:attrName>
                                        </p:attrNameLst>
                                      </p:cBhvr>
                                      <p:tavLst>
                                        <p:tav tm="0">
                                          <p:val>
                                            <p:strVal val="ppt_y"/>
                                          </p:val>
                                        </p:tav>
                                        <p:tav tm="100000">
                                          <p:val>
                                            <p:strVal val="ppt_y"/>
                                          </p:val>
                                        </p:tav>
                                      </p:tavLst>
                                    </p:anim>
                                    <p:set>
                                      <p:cBhvr>
                                        <p:cTn id="1006" dur="1" fill="hold">
                                          <p:stCondLst>
                                            <p:cond delay="4499"/>
                                          </p:stCondLst>
                                        </p:cTn>
                                        <p:tgtEl>
                                          <p:spTgt spid="119"/>
                                        </p:tgtEl>
                                        <p:attrNameLst>
                                          <p:attrName>style.visibility</p:attrName>
                                        </p:attrNameLst>
                                      </p:cBhvr>
                                      <p:to>
                                        <p:strVal val="hidden"/>
                                      </p:to>
                                    </p:set>
                                  </p:childTnLst>
                                </p:cTn>
                              </p:par>
                              <p:par>
                                <p:cTn id="1007" presetID="3" presetClass="exit" presetSubtype="10" fill="hold" grpId="3" nodeType="withEffect">
                                  <p:stCondLst>
                                    <p:cond delay="0"/>
                                  </p:stCondLst>
                                  <p:childTnLst>
                                    <p:animEffect transition="out" filter="blinds(horizontal)">
                                      <p:cBhvr>
                                        <p:cTn id="1008" dur="6000"/>
                                        <p:tgtEl>
                                          <p:spTgt spid="119"/>
                                        </p:tgtEl>
                                      </p:cBhvr>
                                    </p:animEffect>
                                    <p:set>
                                      <p:cBhvr>
                                        <p:cTn id="1009" dur="1" fill="hold">
                                          <p:stCondLst>
                                            <p:cond delay="5999"/>
                                          </p:stCondLst>
                                        </p:cTn>
                                        <p:tgtEl>
                                          <p:spTgt spid="119"/>
                                        </p:tgtEl>
                                        <p:attrNameLst>
                                          <p:attrName>style.visibility</p:attrName>
                                        </p:attrNameLst>
                                      </p:cBhvr>
                                      <p:to>
                                        <p:strVal val="hidden"/>
                                      </p:to>
                                    </p:set>
                                  </p:childTnLst>
                                </p:cTn>
                              </p:par>
                              <p:par>
                                <p:cTn id="1010" presetID="2" presetClass="entr" presetSubtype="2" fill="hold" grpId="0" nodeType="withEffect">
                                  <p:stCondLst>
                                    <p:cond delay="0"/>
                                  </p:stCondLst>
                                  <p:childTnLst>
                                    <p:set>
                                      <p:cBhvr>
                                        <p:cTn id="1011" dur="1" fill="hold">
                                          <p:stCondLst>
                                            <p:cond delay="0"/>
                                          </p:stCondLst>
                                        </p:cTn>
                                        <p:tgtEl>
                                          <p:spTgt spid="99"/>
                                        </p:tgtEl>
                                        <p:attrNameLst>
                                          <p:attrName>style.visibility</p:attrName>
                                        </p:attrNameLst>
                                      </p:cBhvr>
                                      <p:to>
                                        <p:strVal val="visible"/>
                                      </p:to>
                                    </p:set>
                                    <p:anim calcmode="lin" valueType="num">
                                      <p:cBhvr additive="base">
                                        <p:cTn id="1012" dur="4000" fill="hold"/>
                                        <p:tgtEl>
                                          <p:spTgt spid="99"/>
                                        </p:tgtEl>
                                        <p:attrNameLst>
                                          <p:attrName>ppt_x</p:attrName>
                                        </p:attrNameLst>
                                      </p:cBhvr>
                                      <p:tavLst>
                                        <p:tav tm="0">
                                          <p:val>
                                            <p:strVal val="1+#ppt_w/2"/>
                                          </p:val>
                                        </p:tav>
                                        <p:tav tm="100000">
                                          <p:val>
                                            <p:strVal val="#ppt_x"/>
                                          </p:val>
                                        </p:tav>
                                      </p:tavLst>
                                    </p:anim>
                                    <p:anim calcmode="lin" valueType="num">
                                      <p:cBhvr additive="base">
                                        <p:cTn id="1013" dur="4000" fill="hold"/>
                                        <p:tgtEl>
                                          <p:spTgt spid="99"/>
                                        </p:tgtEl>
                                        <p:attrNameLst>
                                          <p:attrName>ppt_y</p:attrName>
                                        </p:attrNameLst>
                                      </p:cBhvr>
                                      <p:tavLst>
                                        <p:tav tm="0">
                                          <p:val>
                                            <p:strVal val="#ppt_y"/>
                                          </p:val>
                                        </p:tav>
                                        <p:tav tm="100000">
                                          <p:val>
                                            <p:strVal val="#ppt_y"/>
                                          </p:val>
                                        </p:tav>
                                      </p:tavLst>
                                    </p:anim>
                                  </p:childTnLst>
                                </p:cTn>
                              </p:par>
                              <p:par>
                                <p:cTn id="1014" presetID="19" presetClass="entr" presetSubtype="10" fill="hold" grpId="1" nodeType="withEffect">
                                  <p:stCondLst>
                                    <p:cond delay="0"/>
                                  </p:stCondLst>
                                  <p:childTnLst>
                                    <p:set>
                                      <p:cBhvr>
                                        <p:cTn id="1015" dur="1" fill="hold">
                                          <p:stCondLst>
                                            <p:cond delay="0"/>
                                          </p:stCondLst>
                                        </p:cTn>
                                        <p:tgtEl>
                                          <p:spTgt spid="99"/>
                                        </p:tgtEl>
                                        <p:attrNameLst>
                                          <p:attrName>style.visibility</p:attrName>
                                        </p:attrNameLst>
                                      </p:cBhvr>
                                      <p:to>
                                        <p:strVal val="visible"/>
                                      </p:to>
                                    </p:set>
                                    <p:anim calcmode="lin" valueType="num">
                                      <p:cBhvr>
                                        <p:cTn id="1016" dur="4000" fill="hold"/>
                                        <p:tgtEl>
                                          <p:spTgt spid="99"/>
                                        </p:tgtEl>
                                        <p:attrNameLst>
                                          <p:attrName>ppt_w</p:attrName>
                                        </p:attrNameLst>
                                      </p:cBhvr>
                                      <p:tavLst>
                                        <p:tav tm="0" fmla="#ppt_w*sin(2.5*pi*$)">
                                          <p:val>
                                            <p:fltVal val="0"/>
                                          </p:val>
                                        </p:tav>
                                        <p:tav tm="100000">
                                          <p:val>
                                            <p:fltVal val="1"/>
                                          </p:val>
                                        </p:tav>
                                      </p:tavLst>
                                    </p:anim>
                                    <p:anim calcmode="lin" valueType="num">
                                      <p:cBhvr>
                                        <p:cTn id="1017" dur="4000" fill="hold"/>
                                        <p:tgtEl>
                                          <p:spTgt spid="99"/>
                                        </p:tgtEl>
                                        <p:attrNameLst>
                                          <p:attrName>ppt_h</p:attrName>
                                        </p:attrNameLst>
                                      </p:cBhvr>
                                      <p:tavLst>
                                        <p:tav tm="0">
                                          <p:val>
                                            <p:strVal val="#ppt_h"/>
                                          </p:val>
                                        </p:tav>
                                        <p:tav tm="100000">
                                          <p:val>
                                            <p:strVal val="#ppt_h"/>
                                          </p:val>
                                        </p:tav>
                                      </p:tavLst>
                                    </p:anim>
                                  </p:childTnLst>
                                </p:cTn>
                              </p:par>
                              <p:par>
                                <p:cTn id="1018" presetID="2" presetClass="exit" presetSubtype="8" fill="hold" grpId="2" nodeType="withEffect">
                                  <p:stCondLst>
                                    <p:cond delay="0"/>
                                  </p:stCondLst>
                                  <p:childTnLst>
                                    <p:anim calcmode="lin" valueType="num">
                                      <p:cBhvr additive="base">
                                        <p:cTn id="1019" dur="4500"/>
                                        <p:tgtEl>
                                          <p:spTgt spid="99"/>
                                        </p:tgtEl>
                                        <p:attrNameLst>
                                          <p:attrName>ppt_x</p:attrName>
                                        </p:attrNameLst>
                                      </p:cBhvr>
                                      <p:tavLst>
                                        <p:tav tm="0">
                                          <p:val>
                                            <p:strVal val="ppt_x"/>
                                          </p:val>
                                        </p:tav>
                                        <p:tav tm="100000">
                                          <p:val>
                                            <p:strVal val="0-ppt_w/2"/>
                                          </p:val>
                                        </p:tav>
                                      </p:tavLst>
                                    </p:anim>
                                    <p:anim calcmode="lin" valueType="num">
                                      <p:cBhvr additive="base">
                                        <p:cTn id="1020" dur="4500"/>
                                        <p:tgtEl>
                                          <p:spTgt spid="99"/>
                                        </p:tgtEl>
                                        <p:attrNameLst>
                                          <p:attrName>ppt_y</p:attrName>
                                        </p:attrNameLst>
                                      </p:cBhvr>
                                      <p:tavLst>
                                        <p:tav tm="0">
                                          <p:val>
                                            <p:strVal val="ppt_y"/>
                                          </p:val>
                                        </p:tav>
                                        <p:tav tm="100000">
                                          <p:val>
                                            <p:strVal val="ppt_y"/>
                                          </p:val>
                                        </p:tav>
                                      </p:tavLst>
                                    </p:anim>
                                    <p:set>
                                      <p:cBhvr>
                                        <p:cTn id="1021" dur="1" fill="hold">
                                          <p:stCondLst>
                                            <p:cond delay="4499"/>
                                          </p:stCondLst>
                                        </p:cTn>
                                        <p:tgtEl>
                                          <p:spTgt spid="99"/>
                                        </p:tgtEl>
                                        <p:attrNameLst>
                                          <p:attrName>style.visibility</p:attrName>
                                        </p:attrNameLst>
                                      </p:cBhvr>
                                      <p:to>
                                        <p:strVal val="hidden"/>
                                      </p:to>
                                    </p:set>
                                  </p:childTnLst>
                                </p:cTn>
                              </p:par>
                              <p:par>
                                <p:cTn id="1022" presetID="3" presetClass="exit" presetSubtype="10" fill="hold" grpId="3" nodeType="withEffect">
                                  <p:stCondLst>
                                    <p:cond delay="0"/>
                                  </p:stCondLst>
                                  <p:childTnLst>
                                    <p:animEffect transition="out" filter="blinds(horizontal)">
                                      <p:cBhvr>
                                        <p:cTn id="1023" dur="6000"/>
                                        <p:tgtEl>
                                          <p:spTgt spid="99"/>
                                        </p:tgtEl>
                                      </p:cBhvr>
                                    </p:animEffect>
                                    <p:set>
                                      <p:cBhvr>
                                        <p:cTn id="1024" dur="1" fill="hold">
                                          <p:stCondLst>
                                            <p:cond delay="5999"/>
                                          </p:stCondLst>
                                        </p:cTn>
                                        <p:tgtEl>
                                          <p:spTgt spid="99"/>
                                        </p:tgtEl>
                                        <p:attrNameLst>
                                          <p:attrName>style.visibility</p:attrName>
                                        </p:attrNameLst>
                                      </p:cBhvr>
                                      <p:to>
                                        <p:strVal val="hidden"/>
                                      </p:to>
                                    </p:set>
                                  </p:childTnLst>
                                </p:cTn>
                              </p:par>
                              <p:par>
                                <p:cTn id="1025" presetID="2" presetClass="entr" presetSubtype="2" fill="hold" grpId="0" nodeType="withEffect">
                                  <p:stCondLst>
                                    <p:cond delay="0"/>
                                  </p:stCondLst>
                                  <p:childTnLst>
                                    <p:set>
                                      <p:cBhvr>
                                        <p:cTn id="1026" dur="1" fill="hold">
                                          <p:stCondLst>
                                            <p:cond delay="0"/>
                                          </p:stCondLst>
                                        </p:cTn>
                                        <p:tgtEl>
                                          <p:spTgt spid="79"/>
                                        </p:tgtEl>
                                        <p:attrNameLst>
                                          <p:attrName>style.visibility</p:attrName>
                                        </p:attrNameLst>
                                      </p:cBhvr>
                                      <p:to>
                                        <p:strVal val="visible"/>
                                      </p:to>
                                    </p:set>
                                    <p:anim calcmode="lin" valueType="num">
                                      <p:cBhvr additive="base">
                                        <p:cTn id="1027" dur="4000" fill="hold"/>
                                        <p:tgtEl>
                                          <p:spTgt spid="79"/>
                                        </p:tgtEl>
                                        <p:attrNameLst>
                                          <p:attrName>ppt_x</p:attrName>
                                        </p:attrNameLst>
                                      </p:cBhvr>
                                      <p:tavLst>
                                        <p:tav tm="0">
                                          <p:val>
                                            <p:strVal val="1+#ppt_w/2"/>
                                          </p:val>
                                        </p:tav>
                                        <p:tav tm="100000">
                                          <p:val>
                                            <p:strVal val="#ppt_x"/>
                                          </p:val>
                                        </p:tav>
                                      </p:tavLst>
                                    </p:anim>
                                    <p:anim calcmode="lin" valueType="num">
                                      <p:cBhvr additive="base">
                                        <p:cTn id="1028" dur="4000" fill="hold"/>
                                        <p:tgtEl>
                                          <p:spTgt spid="79"/>
                                        </p:tgtEl>
                                        <p:attrNameLst>
                                          <p:attrName>ppt_y</p:attrName>
                                        </p:attrNameLst>
                                      </p:cBhvr>
                                      <p:tavLst>
                                        <p:tav tm="0">
                                          <p:val>
                                            <p:strVal val="#ppt_y"/>
                                          </p:val>
                                        </p:tav>
                                        <p:tav tm="100000">
                                          <p:val>
                                            <p:strVal val="#ppt_y"/>
                                          </p:val>
                                        </p:tav>
                                      </p:tavLst>
                                    </p:anim>
                                  </p:childTnLst>
                                </p:cTn>
                              </p:par>
                              <p:par>
                                <p:cTn id="1029" presetID="19" presetClass="entr" presetSubtype="10" fill="hold" grpId="1" nodeType="withEffect">
                                  <p:stCondLst>
                                    <p:cond delay="0"/>
                                  </p:stCondLst>
                                  <p:childTnLst>
                                    <p:set>
                                      <p:cBhvr>
                                        <p:cTn id="1030" dur="1" fill="hold">
                                          <p:stCondLst>
                                            <p:cond delay="0"/>
                                          </p:stCondLst>
                                        </p:cTn>
                                        <p:tgtEl>
                                          <p:spTgt spid="79"/>
                                        </p:tgtEl>
                                        <p:attrNameLst>
                                          <p:attrName>style.visibility</p:attrName>
                                        </p:attrNameLst>
                                      </p:cBhvr>
                                      <p:to>
                                        <p:strVal val="visible"/>
                                      </p:to>
                                    </p:set>
                                    <p:anim calcmode="lin" valueType="num">
                                      <p:cBhvr>
                                        <p:cTn id="1031" dur="4000" fill="hold"/>
                                        <p:tgtEl>
                                          <p:spTgt spid="79"/>
                                        </p:tgtEl>
                                        <p:attrNameLst>
                                          <p:attrName>ppt_w</p:attrName>
                                        </p:attrNameLst>
                                      </p:cBhvr>
                                      <p:tavLst>
                                        <p:tav tm="0" fmla="#ppt_w*sin(2.5*pi*$)">
                                          <p:val>
                                            <p:fltVal val="0"/>
                                          </p:val>
                                        </p:tav>
                                        <p:tav tm="100000">
                                          <p:val>
                                            <p:fltVal val="1"/>
                                          </p:val>
                                        </p:tav>
                                      </p:tavLst>
                                    </p:anim>
                                    <p:anim calcmode="lin" valueType="num">
                                      <p:cBhvr>
                                        <p:cTn id="1032" dur="4000" fill="hold"/>
                                        <p:tgtEl>
                                          <p:spTgt spid="79"/>
                                        </p:tgtEl>
                                        <p:attrNameLst>
                                          <p:attrName>ppt_h</p:attrName>
                                        </p:attrNameLst>
                                      </p:cBhvr>
                                      <p:tavLst>
                                        <p:tav tm="0">
                                          <p:val>
                                            <p:strVal val="#ppt_h"/>
                                          </p:val>
                                        </p:tav>
                                        <p:tav tm="100000">
                                          <p:val>
                                            <p:strVal val="#ppt_h"/>
                                          </p:val>
                                        </p:tav>
                                      </p:tavLst>
                                    </p:anim>
                                  </p:childTnLst>
                                </p:cTn>
                              </p:par>
                              <p:par>
                                <p:cTn id="1033" presetID="2" presetClass="exit" presetSubtype="8" fill="hold" grpId="2" nodeType="withEffect">
                                  <p:stCondLst>
                                    <p:cond delay="0"/>
                                  </p:stCondLst>
                                  <p:childTnLst>
                                    <p:anim calcmode="lin" valueType="num">
                                      <p:cBhvr additive="base">
                                        <p:cTn id="1034" dur="4500"/>
                                        <p:tgtEl>
                                          <p:spTgt spid="79"/>
                                        </p:tgtEl>
                                        <p:attrNameLst>
                                          <p:attrName>ppt_x</p:attrName>
                                        </p:attrNameLst>
                                      </p:cBhvr>
                                      <p:tavLst>
                                        <p:tav tm="0">
                                          <p:val>
                                            <p:strVal val="ppt_x"/>
                                          </p:val>
                                        </p:tav>
                                        <p:tav tm="100000">
                                          <p:val>
                                            <p:strVal val="0-ppt_w/2"/>
                                          </p:val>
                                        </p:tav>
                                      </p:tavLst>
                                    </p:anim>
                                    <p:anim calcmode="lin" valueType="num">
                                      <p:cBhvr additive="base">
                                        <p:cTn id="1035" dur="4500"/>
                                        <p:tgtEl>
                                          <p:spTgt spid="79"/>
                                        </p:tgtEl>
                                        <p:attrNameLst>
                                          <p:attrName>ppt_y</p:attrName>
                                        </p:attrNameLst>
                                      </p:cBhvr>
                                      <p:tavLst>
                                        <p:tav tm="0">
                                          <p:val>
                                            <p:strVal val="ppt_y"/>
                                          </p:val>
                                        </p:tav>
                                        <p:tav tm="100000">
                                          <p:val>
                                            <p:strVal val="ppt_y"/>
                                          </p:val>
                                        </p:tav>
                                      </p:tavLst>
                                    </p:anim>
                                    <p:set>
                                      <p:cBhvr>
                                        <p:cTn id="1036" dur="1" fill="hold">
                                          <p:stCondLst>
                                            <p:cond delay="4499"/>
                                          </p:stCondLst>
                                        </p:cTn>
                                        <p:tgtEl>
                                          <p:spTgt spid="79"/>
                                        </p:tgtEl>
                                        <p:attrNameLst>
                                          <p:attrName>style.visibility</p:attrName>
                                        </p:attrNameLst>
                                      </p:cBhvr>
                                      <p:to>
                                        <p:strVal val="hidden"/>
                                      </p:to>
                                    </p:set>
                                  </p:childTnLst>
                                </p:cTn>
                              </p:par>
                              <p:par>
                                <p:cTn id="1037" presetID="3" presetClass="exit" presetSubtype="10" fill="hold" grpId="3" nodeType="withEffect">
                                  <p:stCondLst>
                                    <p:cond delay="0"/>
                                  </p:stCondLst>
                                  <p:childTnLst>
                                    <p:animEffect transition="out" filter="blinds(horizontal)">
                                      <p:cBhvr>
                                        <p:cTn id="1038" dur="6000"/>
                                        <p:tgtEl>
                                          <p:spTgt spid="79"/>
                                        </p:tgtEl>
                                      </p:cBhvr>
                                    </p:animEffect>
                                    <p:set>
                                      <p:cBhvr>
                                        <p:cTn id="1039" dur="1" fill="hold">
                                          <p:stCondLst>
                                            <p:cond delay="5999"/>
                                          </p:stCondLst>
                                        </p:cTn>
                                        <p:tgtEl>
                                          <p:spTgt spid="79"/>
                                        </p:tgtEl>
                                        <p:attrNameLst>
                                          <p:attrName>style.visibility</p:attrName>
                                        </p:attrNameLst>
                                      </p:cBhvr>
                                      <p:to>
                                        <p:strVal val="hidden"/>
                                      </p:to>
                                    </p:set>
                                  </p:childTnLst>
                                </p:cTn>
                              </p:par>
                              <p:par>
                                <p:cTn id="1040" presetID="2" presetClass="entr" presetSubtype="2" fill="hold" grpId="0" nodeType="withEffect">
                                  <p:stCondLst>
                                    <p:cond delay="0"/>
                                  </p:stCondLst>
                                  <p:childTnLst>
                                    <p:set>
                                      <p:cBhvr>
                                        <p:cTn id="1041" dur="1" fill="hold">
                                          <p:stCondLst>
                                            <p:cond delay="0"/>
                                          </p:stCondLst>
                                        </p:cTn>
                                        <p:tgtEl>
                                          <p:spTgt spid="117"/>
                                        </p:tgtEl>
                                        <p:attrNameLst>
                                          <p:attrName>style.visibility</p:attrName>
                                        </p:attrNameLst>
                                      </p:cBhvr>
                                      <p:to>
                                        <p:strVal val="visible"/>
                                      </p:to>
                                    </p:set>
                                    <p:anim calcmode="lin" valueType="num">
                                      <p:cBhvr additive="base">
                                        <p:cTn id="1042" dur="4000" fill="hold"/>
                                        <p:tgtEl>
                                          <p:spTgt spid="117"/>
                                        </p:tgtEl>
                                        <p:attrNameLst>
                                          <p:attrName>ppt_x</p:attrName>
                                        </p:attrNameLst>
                                      </p:cBhvr>
                                      <p:tavLst>
                                        <p:tav tm="0">
                                          <p:val>
                                            <p:strVal val="1+#ppt_w/2"/>
                                          </p:val>
                                        </p:tav>
                                        <p:tav tm="100000">
                                          <p:val>
                                            <p:strVal val="#ppt_x"/>
                                          </p:val>
                                        </p:tav>
                                      </p:tavLst>
                                    </p:anim>
                                    <p:anim calcmode="lin" valueType="num">
                                      <p:cBhvr additive="base">
                                        <p:cTn id="1043" dur="4000" fill="hold"/>
                                        <p:tgtEl>
                                          <p:spTgt spid="117"/>
                                        </p:tgtEl>
                                        <p:attrNameLst>
                                          <p:attrName>ppt_y</p:attrName>
                                        </p:attrNameLst>
                                      </p:cBhvr>
                                      <p:tavLst>
                                        <p:tav tm="0">
                                          <p:val>
                                            <p:strVal val="#ppt_y"/>
                                          </p:val>
                                        </p:tav>
                                        <p:tav tm="100000">
                                          <p:val>
                                            <p:strVal val="#ppt_y"/>
                                          </p:val>
                                        </p:tav>
                                      </p:tavLst>
                                    </p:anim>
                                  </p:childTnLst>
                                </p:cTn>
                              </p:par>
                              <p:par>
                                <p:cTn id="1044" presetID="19" presetClass="entr" presetSubtype="10" fill="hold" grpId="1" nodeType="withEffect">
                                  <p:stCondLst>
                                    <p:cond delay="0"/>
                                  </p:stCondLst>
                                  <p:childTnLst>
                                    <p:set>
                                      <p:cBhvr>
                                        <p:cTn id="1045" dur="1" fill="hold">
                                          <p:stCondLst>
                                            <p:cond delay="0"/>
                                          </p:stCondLst>
                                        </p:cTn>
                                        <p:tgtEl>
                                          <p:spTgt spid="117"/>
                                        </p:tgtEl>
                                        <p:attrNameLst>
                                          <p:attrName>style.visibility</p:attrName>
                                        </p:attrNameLst>
                                      </p:cBhvr>
                                      <p:to>
                                        <p:strVal val="visible"/>
                                      </p:to>
                                    </p:set>
                                    <p:anim calcmode="lin" valueType="num">
                                      <p:cBhvr>
                                        <p:cTn id="1046" dur="4000" fill="hold"/>
                                        <p:tgtEl>
                                          <p:spTgt spid="117"/>
                                        </p:tgtEl>
                                        <p:attrNameLst>
                                          <p:attrName>ppt_w</p:attrName>
                                        </p:attrNameLst>
                                      </p:cBhvr>
                                      <p:tavLst>
                                        <p:tav tm="0" fmla="#ppt_w*sin(2.5*pi*$)">
                                          <p:val>
                                            <p:fltVal val="0"/>
                                          </p:val>
                                        </p:tav>
                                        <p:tav tm="100000">
                                          <p:val>
                                            <p:fltVal val="1"/>
                                          </p:val>
                                        </p:tav>
                                      </p:tavLst>
                                    </p:anim>
                                    <p:anim calcmode="lin" valueType="num">
                                      <p:cBhvr>
                                        <p:cTn id="1047" dur="4000" fill="hold"/>
                                        <p:tgtEl>
                                          <p:spTgt spid="117"/>
                                        </p:tgtEl>
                                        <p:attrNameLst>
                                          <p:attrName>ppt_h</p:attrName>
                                        </p:attrNameLst>
                                      </p:cBhvr>
                                      <p:tavLst>
                                        <p:tav tm="0">
                                          <p:val>
                                            <p:strVal val="#ppt_h"/>
                                          </p:val>
                                        </p:tav>
                                        <p:tav tm="100000">
                                          <p:val>
                                            <p:strVal val="#ppt_h"/>
                                          </p:val>
                                        </p:tav>
                                      </p:tavLst>
                                    </p:anim>
                                  </p:childTnLst>
                                </p:cTn>
                              </p:par>
                              <p:par>
                                <p:cTn id="1048" presetID="2" presetClass="exit" presetSubtype="8" fill="hold" grpId="2" nodeType="withEffect">
                                  <p:stCondLst>
                                    <p:cond delay="0"/>
                                  </p:stCondLst>
                                  <p:childTnLst>
                                    <p:anim calcmode="lin" valueType="num">
                                      <p:cBhvr additive="base">
                                        <p:cTn id="1049" dur="4500"/>
                                        <p:tgtEl>
                                          <p:spTgt spid="117"/>
                                        </p:tgtEl>
                                        <p:attrNameLst>
                                          <p:attrName>ppt_x</p:attrName>
                                        </p:attrNameLst>
                                      </p:cBhvr>
                                      <p:tavLst>
                                        <p:tav tm="0">
                                          <p:val>
                                            <p:strVal val="ppt_x"/>
                                          </p:val>
                                        </p:tav>
                                        <p:tav tm="100000">
                                          <p:val>
                                            <p:strVal val="0-ppt_w/2"/>
                                          </p:val>
                                        </p:tav>
                                      </p:tavLst>
                                    </p:anim>
                                    <p:anim calcmode="lin" valueType="num">
                                      <p:cBhvr additive="base">
                                        <p:cTn id="1050" dur="4500"/>
                                        <p:tgtEl>
                                          <p:spTgt spid="117"/>
                                        </p:tgtEl>
                                        <p:attrNameLst>
                                          <p:attrName>ppt_y</p:attrName>
                                        </p:attrNameLst>
                                      </p:cBhvr>
                                      <p:tavLst>
                                        <p:tav tm="0">
                                          <p:val>
                                            <p:strVal val="ppt_y"/>
                                          </p:val>
                                        </p:tav>
                                        <p:tav tm="100000">
                                          <p:val>
                                            <p:strVal val="ppt_y"/>
                                          </p:val>
                                        </p:tav>
                                      </p:tavLst>
                                    </p:anim>
                                    <p:set>
                                      <p:cBhvr>
                                        <p:cTn id="1051" dur="1" fill="hold">
                                          <p:stCondLst>
                                            <p:cond delay="4499"/>
                                          </p:stCondLst>
                                        </p:cTn>
                                        <p:tgtEl>
                                          <p:spTgt spid="117"/>
                                        </p:tgtEl>
                                        <p:attrNameLst>
                                          <p:attrName>style.visibility</p:attrName>
                                        </p:attrNameLst>
                                      </p:cBhvr>
                                      <p:to>
                                        <p:strVal val="hidden"/>
                                      </p:to>
                                    </p:set>
                                  </p:childTnLst>
                                </p:cTn>
                              </p:par>
                              <p:par>
                                <p:cTn id="1052" presetID="3" presetClass="exit" presetSubtype="10" fill="hold" grpId="3" nodeType="withEffect">
                                  <p:stCondLst>
                                    <p:cond delay="0"/>
                                  </p:stCondLst>
                                  <p:childTnLst>
                                    <p:animEffect transition="out" filter="blinds(horizontal)">
                                      <p:cBhvr>
                                        <p:cTn id="1053" dur="6000"/>
                                        <p:tgtEl>
                                          <p:spTgt spid="117"/>
                                        </p:tgtEl>
                                      </p:cBhvr>
                                    </p:animEffect>
                                    <p:set>
                                      <p:cBhvr>
                                        <p:cTn id="1054" dur="1" fill="hold">
                                          <p:stCondLst>
                                            <p:cond delay="5999"/>
                                          </p:stCondLst>
                                        </p:cTn>
                                        <p:tgtEl>
                                          <p:spTgt spid="117"/>
                                        </p:tgtEl>
                                        <p:attrNameLst>
                                          <p:attrName>style.visibility</p:attrName>
                                        </p:attrNameLst>
                                      </p:cBhvr>
                                      <p:to>
                                        <p:strVal val="hidden"/>
                                      </p:to>
                                    </p:set>
                                  </p:childTnLst>
                                </p:cTn>
                              </p:par>
                              <p:par>
                                <p:cTn id="1055" presetID="2" presetClass="entr" presetSubtype="2" fill="hold" grpId="0" nodeType="withEffect">
                                  <p:stCondLst>
                                    <p:cond delay="0"/>
                                  </p:stCondLst>
                                  <p:childTnLst>
                                    <p:set>
                                      <p:cBhvr>
                                        <p:cTn id="1056" dur="1" fill="hold">
                                          <p:stCondLst>
                                            <p:cond delay="0"/>
                                          </p:stCondLst>
                                        </p:cTn>
                                        <p:tgtEl>
                                          <p:spTgt spid="118"/>
                                        </p:tgtEl>
                                        <p:attrNameLst>
                                          <p:attrName>style.visibility</p:attrName>
                                        </p:attrNameLst>
                                      </p:cBhvr>
                                      <p:to>
                                        <p:strVal val="visible"/>
                                      </p:to>
                                    </p:set>
                                    <p:anim calcmode="lin" valueType="num">
                                      <p:cBhvr additive="base">
                                        <p:cTn id="1057" dur="4000" fill="hold"/>
                                        <p:tgtEl>
                                          <p:spTgt spid="118"/>
                                        </p:tgtEl>
                                        <p:attrNameLst>
                                          <p:attrName>ppt_x</p:attrName>
                                        </p:attrNameLst>
                                      </p:cBhvr>
                                      <p:tavLst>
                                        <p:tav tm="0">
                                          <p:val>
                                            <p:strVal val="1+#ppt_w/2"/>
                                          </p:val>
                                        </p:tav>
                                        <p:tav tm="100000">
                                          <p:val>
                                            <p:strVal val="#ppt_x"/>
                                          </p:val>
                                        </p:tav>
                                      </p:tavLst>
                                    </p:anim>
                                    <p:anim calcmode="lin" valueType="num">
                                      <p:cBhvr additive="base">
                                        <p:cTn id="1058" dur="4000" fill="hold"/>
                                        <p:tgtEl>
                                          <p:spTgt spid="118"/>
                                        </p:tgtEl>
                                        <p:attrNameLst>
                                          <p:attrName>ppt_y</p:attrName>
                                        </p:attrNameLst>
                                      </p:cBhvr>
                                      <p:tavLst>
                                        <p:tav tm="0">
                                          <p:val>
                                            <p:strVal val="#ppt_y"/>
                                          </p:val>
                                        </p:tav>
                                        <p:tav tm="100000">
                                          <p:val>
                                            <p:strVal val="#ppt_y"/>
                                          </p:val>
                                        </p:tav>
                                      </p:tavLst>
                                    </p:anim>
                                  </p:childTnLst>
                                </p:cTn>
                              </p:par>
                              <p:par>
                                <p:cTn id="1059" presetID="19" presetClass="entr" presetSubtype="10" fill="hold" grpId="1" nodeType="withEffect">
                                  <p:stCondLst>
                                    <p:cond delay="0"/>
                                  </p:stCondLst>
                                  <p:childTnLst>
                                    <p:set>
                                      <p:cBhvr>
                                        <p:cTn id="1060" dur="1" fill="hold">
                                          <p:stCondLst>
                                            <p:cond delay="0"/>
                                          </p:stCondLst>
                                        </p:cTn>
                                        <p:tgtEl>
                                          <p:spTgt spid="118"/>
                                        </p:tgtEl>
                                        <p:attrNameLst>
                                          <p:attrName>style.visibility</p:attrName>
                                        </p:attrNameLst>
                                      </p:cBhvr>
                                      <p:to>
                                        <p:strVal val="visible"/>
                                      </p:to>
                                    </p:set>
                                    <p:anim calcmode="lin" valueType="num">
                                      <p:cBhvr>
                                        <p:cTn id="1061" dur="4000" fill="hold"/>
                                        <p:tgtEl>
                                          <p:spTgt spid="118"/>
                                        </p:tgtEl>
                                        <p:attrNameLst>
                                          <p:attrName>ppt_w</p:attrName>
                                        </p:attrNameLst>
                                      </p:cBhvr>
                                      <p:tavLst>
                                        <p:tav tm="0" fmla="#ppt_w*sin(2.5*pi*$)">
                                          <p:val>
                                            <p:fltVal val="0"/>
                                          </p:val>
                                        </p:tav>
                                        <p:tav tm="100000">
                                          <p:val>
                                            <p:fltVal val="1"/>
                                          </p:val>
                                        </p:tav>
                                      </p:tavLst>
                                    </p:anim>
                                    <p:anim calcmode="lin" valueType="num">
                                      <p:cBhvr>
                                        <p:cTn id="1062" dur="4000" fill="hold"/>
                                        <p:tgtEl>
                                          <p:spTgt spid="118"/>
                                        </p:tgtEl>
                                        <p:attrNameLst>
                                          <p:attrName>ppt_h</p:attrName>
                                        </p:attrNameLst>
                                      </p:cBhvr>
                                      <p:tavLst>
                                        <p:tav tm="0">
                                          <p:val>
                                            <p:strVal val="#ppt_h"/>
                                          </p:val>
                                        </p:tav>
                                        <p:tav tm="100000">
                                          <p:val>
                                            <p:strVal val="#ppt_h"/>
                                          </p:val>
                                        </p:tav>
                                      </p:tavLst>
                                    </p:anim>
                                  </p:childTnLst>
                                </p:cTn>
                              </p:par>
                              <p:par>
                                <p:cTn id="1063" presetID="2" presetClass="exit" presetSubtype="8" fill="hold" grpId="2" nodeType="withEffect">
                                  <p:stCondLst>
                                    <p:cond delay="0"/>
                                  </p:stCondLst>
                                  <p:childTnLst>
                                    <p:anim calcmode="lin" valueType="num">
                                      <p:cBhvr additive="base">
                                        <p:cTn id="1064" dur="4500"/>
                                        <p:tgtEl>
                                          <p:spTgt spid="118"/>
                                        </p:tgtEl>
                                        <p:attrNameLst>
                                          <p:attrName>ppt_x</p:attrName>
                                        </p:attrNameLst>
                                      </p:cBhvr>
                                      <p:tavLst>
                                        <p:tav tm="0">
                                          <p:val>
                                            <p:strVal val="ppt_x"/>
                                          </p:val>
                                        </p:tav>
                                        <p:tav tm="100000">
                                          <p:val>
                                            <p:strVal val="0-ppt_w/2"/>
                                          </p:val>
                                        </p:tav>
                                      </p:tavLst>
                                    </p:anim>
                                    <p:anim calcmode="lin" valueType="num">
                                      <p:cBhvr additive="base">
                                        <p:cTn id="1065" dur="4500"/>
                                        <p:tgtEl>
                                          <p:spTgt spid="118"/>
                                        </p:tgtEl>
                                        <p:attrNameLst>
                                          <p:attrName>ppt_y</p:attrName>
                                        </p:attrNameLst>
                                      </p:cBhvr>
                                      <p:tavLst>
                                        <p:tav tm="0">
                                          <p:val>
                                            <p:strVal val="ppt_y"/>
                                          </p:val>
                                        </p:tav>
                                        <p:tav tm="100000">
                                          <p:val>
                                            <p:strVal val="ppt_y"/>
                                          </p:val>
                                        </p:tav>
                                      </p:tavLst>
                                    </p:anim>
                                    <p:set>
                                      <p:cBhvr>
                                        <p:cTn id="1066" dur="1" fill="hold">
                                          <p:stCondLst>
                                            <p:cond delay="4499"/>
                                          </p:stCondLst>
                                        </p:cTn>
                                        <p:tgtEl>
                                          <p:spTgt spid="118"/>
                                        </p:tgtEl>
                                        <p:attrNameLst>
                                          <p:attrName>style.visibility</p:attrName>
                                        </p:attrNameLst>
                                      </p:cBhvr>
                                      <p:to>
                                        <p:strVal val="hidden"/>
                                      </p:to>
                                    </p:set>
                                  </p:childTnLst>
                                </p:cTn>
                              </p:par>
                              <p:par>
                                <p:cTn id="1067" presetID="3" presetClass="exit" presetSubtype="10" fill="hold" grpId="3" nodeType="withEffect">
                                  <p:stCondLst>
                                    <p:cond delay="0"/>
                                  </p:stCondLst>
                                  <p:childTnLst>
                                    <p:animEffect transition="out" filter="blinds(horizontal)">
                                      <p:cBhvr>
                                        <p:cTn id="1068" dur="6000"/>
                                        <p:tgtEl>
                                          <p:spTgt spid="118"/>
                                        </p:tgtEl>
                                      </p:cBhvr>
                                    </p:animEffect>
                                    <p:set>
                                      <p:cBhvr>
                                        <p:cTn id="1069" dur="1" fill="hold">
                                          <p:stCondLst>
                                            <p:cond delay="5999"/>
                                          </p:stCondLst>
                                        </p:cTn>
                                        <p:tgtEl>
                                          <p:spTgt spid="118"/>
                                        </p:tgtEl>
                                        <p:attrNameLst>
                                          <p:attrName>style.visibility</p:attrName>
                                        </p:attrNameLst>
                                      </p:cBhvr>
                                      <p:to>
                                        <p:strVal val="hidden"/>
                                      </p:to>
                                    </p:set>
                                  </p:childTnLst>
                                </p:cTn>
                              </p:par>
                              <p:par>
                                <p:cTn id="1070" presetID="2" presetClass="entr" presetSubtype="2" fill="hold" grpId="0" nodeType="withEffect">
                                  <p:stCondLst>
                                    <p:cond delay="0"/>
                                  </p:stCondLst>
                                  <p:childTnLst>
                                    <p:set>
                                      <p:cBhvr>
                                        <p:cTn id="1071" dur="1" fill="hold">
                                          <p:stCondLst>
                                            <p:cond delay="0"/>
                                          </p:stCondLst>
                                        </p:cTn>
                                        <p:tgtEl>
                                          <p:spTgt spid="97"/>
                                        </p:tgtEl>
                                        <p:attrNameLst>
                                          <p:attrName>style.visibility</p:attrName>
                                        </p:attrNameLst>
                                      </p:cBhvr>
                                      <p:to>
                                        <p:strVal val="visible"/>
                                      </p:to>
                                    </p:set>
                                    <p:anim calcmode="lin" valueType="num">
                                      <p:cBhvr additive="base">
                                        <p:cTn id="1072" dur="4000" fill="hold"/>
                                        <p:tgtEl>
                                          <p:spTgt spid="97"/>
                                        </p:tgtEl>
                                        <p:attrNameLst>
                                          <p:attrName>ppt_x</p:attrName>
                                        </p:attrNameLst>
                                      </p:cBhvr>
                                      <p:tavLst>
                                        <p:tav tm="0">
                                          <p:val>
                                            <p:strVal val="1+#ppt_w/2"/>
                                          </p:val>
                                        </p:tav>
                                        <p:tav tm="100000">
                                          <p:val>
                                            <p:strVal val="#ppt_x"/>
                                          </p:val>
                                        </p:tav>
                                      </p:tavLst>
                                    </p:anim>
                                    <p:anim calcmode="lin" valueType="num">
                                      <p:cBhvr additive="base">
                                        <p:cTn id="1073" dur="4000" fill="hold"/>
                                        <p:tgtEl>
                                          <p:spTgt spid="97"/>
                                        </p:tgtEl>
                                        <p:attrNameLst>
                                          <p:attrName>ppt_y</p:attrName>
                                        </p:attrNameLst>
                                      </p:cBhvr>
                                      <p:tavLst>
                                        <p:tav tm="0">
                                          <p:val>
                                            <p:strVal val="#ppt_y"/>
                                          </p:val>
                                        </p:tav>
                                        <p:tav tm="100000">
                                          <p:val>
                                            <p:strVal val="#ppt_y"/>
                                          </p:val>
                                        </p:tav>
                                      </p:tavLst>
                                    </p:anim>
                                  </p:childTnLst>
                                </p:cTn>
                              </p:par>
                              <p:par>
                                <p:cTn id="1074" presetID="19" presetClass="entr" presetSubtype="10" fill="hold" grpId="1" nodeType="withEffect">
                                  <p:stCondLst>
                                    <p:cond delay="0"/>
                                  </p:stCondLst>
                                  <p:childTnLst>
                                    <p:set>
                                      <p:cBhvr>
                                        <p:cTn id="1075" dur="1" fill="hold">
                                          <p:stCondLst>
                                            <p:cond delay="0"/>
                                          </p:stCondLst>
                                        </p:cTn>
                                        <p:tgtEl>
                                          <p:spTgt spid="97"/>
                                        </p:tgtEl>
                                        <p:attrNameLst>
                                          <p:attrName>style.visibility</p:attrName>
                                        </p:attrNameLst>
                                      </p:cBhvr>
                                      <p:to>
                                        <p:strVal val="visible"/>
                                      </p:to>
                                    </p:set>
                                    <p:anim calcmode="lin" valueType="num">
                                      <p:cBhvr>
                                        <p:cTn id="1076" dur="4000" fill="hold"/>
                                        <p:tgtEl>
                                          <p:spTgt spid="97"/>
                                        </p:tgtEl>
                                        <p:attrNameLst>
                                          <p:attrName>ppt_w</p:attrName>
                                        </p:attrNameLst>
                                      </p:cBhvr>
                                      <p:tavLst>
                                        <p:tav tm="0" fmla="#ppt_w*sin(2.5*pi*$)">
                                          <p:val>
                                            <p:fltVal val="0"/>
                                          </p:val>
                                        </p:tav>
                                        <p:tav tm="100000">
                                          <p:val>
                                            <p:fltVal val="1"/>
                                          </p:val>
                                        </p:tav>
                                      </p:tavLst>
                                    </p:anim>
                                    <p:anim calcmode="lin" valueType="num">
                                      <p:cBhvr>
                                        <p:cTn id="1077" dur="4000" fill="hold"/>
                                        <p:tgtEl>
                                          <p:spTgt spid="97"/>
                                        </p:tgtEl>
                                        <p:attrNameLst>
                                          <p:attrName>ppt_h</p:attrName>
                                        </p:attrNameLst>
                                      </p:cBhvr>
                                      <p:tavLst>
                                        <p:tav tm="0">
                                          <p:val>
                                            <p:strVal val="#ppt_h"/>
                                          </p:val>
                                        </p:tav>
                                        <p:tav tm="100000">
                                          <p:val>
                                            <p:strVal val="#ppt_h"/>
                                          </p:val>
                                        </p:tav>
                                      </p:tavLst>
                                    </p:anim>
                                  </p:childTnLst>
                                </p:cTn>
                              </p:par>
                              <p:par>
                                <p:cTn id="1078" presetID="2" presetClass="exit" presetSubtype="8" fill="hold" grpId="2" nodeType="withEffect">
                                  <p:stCondLst>
                                    <p:cond delay="0"/>
                                  </p:stCondLst>
                                  <p:childTnLst>
                                    <p:anim calcmode="lin" valueType="num">
                                      <p:cBhvr additive="base">
                                        <p:cTn id="1079" dur="4500"/>
                                        <p:tgtEl>
                                          <p:spTgt spid="97"/>
                                        </p:tgtEl>
                                        <p:attrNameLst>
                                          <p:attrName>ppt_x</p:attrName>
                                        </p:attrNameLst>
                                      </p:cBhvr>
                                      <p:tavLst>
                                        <p:tav tm="0">
                                          <p:val>
                                            <p:strVal val="ppt_x"/>
                                          </p:val>
                                        </p:tav>
                                        <p:tav tm="100000">
                                          <p:val>
                                            <p:strVal val="0-ppt_w/2"/>
                                          </p:val>
                                        </p:tav>
                                      </p:tavLst>
                                    </p:anim>
                                    <p:anim calcmode="lin" valueType="num">
                                      <p:cBhvr additive="base">
                                        <p:cTn id="1080" dur="4500"/>
                                        <p:tgtEl>
                                          <p:spTgt spid="97"/>
                                        </p:tgtEl>
                                        <p:attrNameLst>
                                          <p:attrName>ppt_y</p:attrName>
                                        </p:attrNameLst>
                                      </p:cBhvr>
                                      <p:tavLst>
                                        <p:tav tm="0">
                                          <p:val>
                                            <p:strVal val="ppt_y"/>
                                          </p:val>
                                        </p:tav>
                                        <p:tav tm="100000">
                                          <p:val>
                                            <p:strVal val="ppt_y"/>
                                          </p:val>
                                        </p:tav>
                                      </p:tavLst>
                                    </p:anim>
                                    <p:set>
                                      <p:cBhvr>
                                        <p:cTn id="1081" dur="1" fill="hold">
                                          <p:stCondLst>
                                            <p:cond delay="4499"/>
                                          </p:stCondLst>
                                        </p:cTn>
                                        <p:tgtEl>
                                          <p:spTgt spid="97"/>
                                        </p:tgtEl>
                                        <p:attrNameLst>
                                          <p:attrName>style.visibility</p:attrName>
                                        </p:attrNameLst>
                                      </p:cBhvr>
                                      <p:to>
                                        <p:strVal val="hidden"/>
                                      </p:to>
                                    </p:set>
                                  </p:childTnLst>
                                </p:cTn>
                              </p:par>
                              <p:par>
                                <p:cTn id="1082" presetID="3" presetClass="exit" presetSubtype="10" fill="hold" grpId="3" nodeType="withEffect">
                                  <p:stCondLst>
                                    <p:cond delay="0"/>
                                  </p:stCondLst>
                                  <p:childTnLst>
                                    <p:animEffect transition="out" filter="blinds(horizontal)">
                                      <p:cBhvr>
                                        <p:cTn id="1083" dur="6000"/>
                                        <p:tgtEl>
                                          <p:spTgt spid="97"/>
                                        </p:tgtEl>
                                      </p:cBhvr>
                                    </p:animEffect>
                                    <p:set>
                                      <p:cBhvr>
                                        <p:cTn id="1084" dur="1" fill="hold">
                                          <p:stCondLst>
                                            <p:cond delay="5999"/>
                                          </p:stCondLst>
                                        </p:cTn>
                                        <p:tgtEl>
                                          <p:spTgt spid="97"/>
                                        </p:tgtEl>
                                        <p:attrNameLst>
                                          <p:attrName>style.visibility</p:attrName>
                                        </p:attrNameLst>
                                      </p:cBhvr>
                                      <p:to>
                                        <p:strVal val="hidden"/>
                                      </p:to>
                                    </p:set>
                                  </p:childTnLst>
                                </p:cTn>
                              </p:par>
                              <p:par>
                                <p:cTn id="1085" presetID="2" presetClass="entr" presetSubtype="2" fill="hold" grpId="0" nodeType="withEffect">
                                  <p:stCondLst>
                                    <p:cond delay="0"/>
                                  </p:stCondLst>
                                  <p:childTnLst>
                                    <p:set>
                                      <p:cBhvr>
                                        <p:cTn id="1086" dur="1" fill="hold">
                                          <p:stCondLst>
                                            <p:cond delay="0"/>
                                          </p:stCondLst>
                                        </p:cTn>
                                        <p:tgtEl>
                                          <p:spTgt spid="98"/>
                                        </p:tgtEl>
                                        <p:attrNameLst>
                                          <p:attrName>style.visibility</p:attrName>
                                        </p:attrNameLst>
                                      </p:cBhvr>
                                      <p:to>
                                        <p:strVal val="visible"/>
                                      </p:to>
                                    </p:set>
                                    <p:anim calcmode="lin" valueType="num">
                                      <p:cBhvr additive="base">
                                        <p:cTn id="1087" dur="4000" fill="hold"/>
                                        <p:tgtEl>
                                          <p:spTgt spid="98"/>
                                        </p:tgtEl>
                                        <p:attrNameLst>
                                          <p:attrName>ppt_x</p:attrName>
                                        </p:attrNameLst>
                                      </p:cBhvr>
                                      <p:tavLst>
                                        <p:tav tm="0">
                                          <p:val>
                                            <p:strVal val="1+#ppt_w/2"/>
                                          </p:val>
                                        </p:tav>
                                        <p:tav tm="100000">
                                          <p:val>
                                            <p:strVal val="#ppt_x"/>
                                          </p:val>
                                        </p:tav>
                                      </p:tavLst>
                                    </p:anim>
                                    <p:anim calcmode="lin" valueType="num">
                                      <p:cBhvr additive="base">
                                        <p:cTn id="1088" dur="4000" fill="hold"/>
                                        <p:tgtEl>
                                          <p:spTgt spid="98"/>
                                        </p:tgtEl>
                                        <p:attrNameLst>
                                          <p:attrName>ppt_y</p:attrName>
                                        </p:attrNameLst>
                                      </p:cBhvr>
                                      <p:tavLst>
                                        <p:tav tm="0">
                                          <p:val>
                                            <p:strVal val="#ppt_y"/>
                                          </p:val>
                                        </p:tav>
                                        <p:tav tm="100000">
                                          <p:val>
                                            <p:strVal val="#ppt_y"/>
                                          </p:val>
                                        </p:tav>
                                      </p:tavLst>
                                    </p:anim>
                                  </p:childTnLst>
                                </p:cTn>
                              </p:par>
                              <p:par>
                                <p:cTn id="1089" presetID="19" presetClass="entr" presetSubtype="10" fill="hold" grpId="1" nodeType="withEffect">
                                  <p:stCondLst>
                                    <p:cond delay="0"/>
                                  </p:stCondLst>
                                  <p:childTnLst>
                                    <p:set>
                                      <p:cBhvr>
                                        <p:cTn id="1090" dur="1" fill="hold">
                                          <p:stCondLst>
                                            <p:cond delay="0"/>
                                          </p:stCondLst>
                                        </p:cTn>
                                        <p:tgtEl>
                                          <p:spTgt spid="98"/>
                                        </p:tgtEl>
                                        <p:attrNameLst>
                                          <p:attrName>style.visibility</p:attrName>
                                        </p:attrNameLst>
                                      </p:cBhvr>
                                      <p:to>
                                        <p:strVal val="visible"/>
                                      </p:to>
                                    </p:set>
                                    <p:anim calcmode="lin" valueType="num">
                                      <p:cBhvr>
                                        <p:cTn id="1091" dur="4000" fill="hold"/>
                                        <p:tgtEl>
                                          <p:spTgt spid="98"/>
                                        </p:tgtEl>
                                        <p:attrNameLst>
                                          <p:attrName>ppt_w</p:attrName>
                                        </p:attrNameLst>
                                      </p:cBhvr>
                                      <p:tavLst>
                                        <p:tav tm="0" fmla="#ppt_w*sin(2.5*pi*$)">
                                          <p:val>
                                            <p:fltVal val="0"/>
                                          </p:val>
                                        </p:tav>
                                        <p:tav tm="100000">
                                          <p:val>
                                            <p:fltVal val="1"/>
                                          </p:val>
                                        </p:tav>
                                      </p:tavLst>
                                    </p:anim>
                                    <p:anim calcmode="lin" valueType="num">
                                      <p:cBhvr>
                                        <p:cTn id="1092" dur="4000" fill="hold"/>
                                        <p:tgtEl>
                                          <p:spTgt spid="98"/>
                                        </p:tgtEl>
                                        <p:attrNameLst>
                                          <p:attrName>ppt_h</p:attrName>
                                        </p:attrNameLst>
                                      </p:cBhvr>
                                      <p:tavLst>
                                        <p:tav tm="0">
                                          <p:val>
                                            <p:strVal val="#ppt_h"/>
                                          </p:val>
                                        </p:tav>
                                        <p:tav tm="100000">
                                          <p:val>
                                            <p:strVal val="#ppt_h"/>
                                          </p:val>
                                        </p:tav>
                                      </p:tavLst>
                                    </p:anim>
                                  </p:childTnLst>
                                </p:cTn>
                              </p:par>
                              <p:par>
                                <p:cTn id="1093" presetID="2" presetClass="exit" presetSubtype="8" fill="hold" grpId="2" nodeType="withEffect">
                                  <p:stCondLst>
                                    <p:cond delay="0"/>
                                  </p:stCondLst>
                                  <p:childTnLst>
                                    <p:anim calcmode="lin" valueType="num">
                                      <p:cBhvr additive="base">
                                        <p:cTn id="1094" dur="4500"/>
                                        <p:tgtEl>
                                          <p:spTgt spid="98"/>
                                        </p:tgtEl>
                                        <p:attrNameLst>
                                          <p:attrName>ppt_x</p:attrName>
                                        </p:attrNameLst>
                                      </p:cBhvr>
                                      <p:tavLst>
                                        <p:tav tm="0">
                                          <p:val>
                                            <p:strVal val="ppt_x"/>
                                          </p:val>
                                        </p:tav>
                                        <p:tav tm="100000">
                                          <p:val>
                                            <p:strVal val="0-ppt_w/2"/>
                                          </p:val>
                                        </p:tav>
                                      </p:tavLst>
                                    </p:anim>
                                    <p:anim calcmode="lin" valueType="num">
                                      <p:cBhvr additive="base">
                                        <p:cTn id="1095" dur="4500"/>
                                        <p:tgtEl>
                                          <p:spTgt spid="98"/>
                                        </p:tgtEl>
                                        <p:attrNameLst>
                                          <p:attrName>ppt_y</p:attrName>
                                        </p:attrNameLst>
                                      </p:cBhvr>
                                      <p:tavLst>
                                        <p:tav tm="0">
                                          <p:val>
                                            <p:strVal val="ppt_y"/>
                                          </p:val>
                                        </p:tav>
                                        <p:tav tm="100000">
                                          <p:val>
                                            <p:strVal val="ppt_y"/>
                                          </p:val>
                                        </p:tav>
                                      </p:tavLst>
                                    </p:anim>
                                    <p:set>
                                      <p:cBhvr>
                                        <p:cTn id="1096" dur="1" fill="hold">
                                          <p:stCondLst>
                                            <p:cond delay="4499"/>
                                          </p:stCondLst>
                                        </p:cTn>
                                        <p:tgtEl>
                                          <p:spTgt spid="98"/>
                                        </p:tgtEl>
                                        <p:attrNameLst>
                                          <p:attrName>style.visibility</p:attrName>
                                        </p:attrNameLst>
                                      </p:cBhvr>
                                      <p:to>
                                        <p:strVal val="hidden"/>
                                      </p:to>
                                    </p:set>
                                  </p:childTnLst>
                                </p:cTn>
                              </p:par>
                              <p:par>
                                <p:cTn id="1097" presetID="3" presetClass="exit" presetSubtype="10" fill="hold" grpId="3" nodeType="withEffect">
                                  <p:stCondLst>
                                    <p:cond delay="0"/>
                                  </p:stCondLst>
                                  <p:childTnLst>
                                    <p:animEffect transition="out" filter="blinds(horizontal)">
                                      <p:cBhvr>
                                        <p:cTn id="1098" dur="6000"/>
                                        <p:tgtEl>
                                          <p:spTgt spid="98"/>
                                        </p:tgtEl>
                                      </p:cBhvr>
                                    </p:animEffect>
                                    <p:set>
                                      <p:cBhvr>
                                        <p:cTn id="1099" dur="1" fill="hold">
                                          <p:stCondLst>
                                            <p:cond delay="5999"/>
                                          </p:stCondLst>
                                        </p:cTn>
                                        <p:tgtEl>
                                          <p:spTgt spid="98"/>
                                        </p:tgtEl>
                                        <p:attrNameLst>
                                          <p:attrName>style.visibility</p:attrName>
                                        </p:attrNameLst>
                                      </p:cBhvr>
                                      <p:to>
                                        <p:strVal val="hidden"/>
                                      </p:to>
                                    </p:set>
                                  </p:childTnLst>
                                </p:cTn>
                              </p:par>
                              <p:par>
                                <p:cTn id="1100" presetID="2" presetClass="entr" presetSubtype="2" fill="hold" grpId="0" nodeType="withEffect">
                                  <p:stCondLst>
                                    <p:cond delay="0"/>
                                  </p:stCondLst>
                                  <p:childTnLst>
                                    <p:set>
                                      <p:cBhvr>
                                        <p:cTn id="1101" dur="1" fill="hold">
                                          <p:stCondLst>
                                            <p:cond delay="0"/>
                                          </p:stCondLst>
                                        </p:cTn>
                                        <p:tgtEl>
                                          <p:spTgt spid="77"/>
                                        </p:tgtEl>
                                        <p:attrNameLst>
                                          <p:attrName>style.visibility</p:attrName>
                                        </p:attrNameLst>
                                      </p:cBhvr>
                                      <p:to>
                                        <p:strVal val="visible"/>
                                      </p:to>
                                    </p:set>
                                    <p:anim calcmode="lin" valueType="num">
                                      <p:cBhvr additive="base">
                                        <p:cTn id="1102" dur="4000" fill="hold"/>
                                        <p:tgtEl>
                                          <p:spTgt spid="77"/>
                                        </p:tgtEl>
                                        <p:attrNameLst>
                                          <p:attrName>ppt_x</p:attrName>
                                        </p:attrNameLst>
                                      </p:cBhvr>
                                      <p:tavLst>
                                        <p:tav tm="0">
                                          <p:val>
                                            <p:strVal val="1+#ppt_w/2"/>
                                          </p:val>
                                        </p:tav>
                                        <p:tav tm="100000">
                                          <p:val>
                                            <p:strVal val="#ppt_x"/>
                                          </p:val>
                                        </p:tav>
                                      </p:tavLst>
                                    </p:anim>
                                    <p:anim calcmode="lin" valueType="num">
                                      <p:cBhvr additive="base">
                                        <p:cTn id="1103" dur="4000" fill="hold"/>
                                        <p:tgtEl>
                                          <p:spTgt spid="77"/>
                                        </p:tgtEl>
                                        <p:attrNameLst>
                                          <p:attrName>ppt_y</p:attrName>
                                        </p:attrNameLst>
                                      </p:cBhvr>
                                      <p:tavLst>
                                        <p:tav tm="0">
                                          <p:val>
                                            <p:strVal val="#ppt_y"/>
                                          </p:val>
                                        </p:tav>
                                        <p:tav tm="100000">
                                          <p:val>
                                            <p:strVal val="#ppt_y"/>
                                          </p:val>
                                        </p:tav>
                                      </p:tavLst>
                                    </p:anim>
                                  </p:childTnLst>
                                </p:cTn>
                              </p:par>
                              <p:par>
                                <p:cTn id="1104" presetID="19" presetClass="entr" presetSubtype="10" fill="hold" grpId="1" nodeType="withEffect">
                                  <p:stCondLst>
                                    <p:cond delay="0"/>
                                  </p:stCondLst>
                                  <p:childTnLst>
                                    <p:set>
                                      <p:cBhvr>
                                        <p:cTn id="1105" dur="1" fill="hold">
                                          <p:stCondLst>
                                            <p:cond delay="0"/>
                                          </p:stCondLst>
                                        </p:cTn>
                                        <p:tgtEl>
                                          <p:spTgt spid="77"/>
                                        </p:tgtEl>
                                        <p:attrNameLst>
                                          <p:attrName>style.visibility</p:attrName>
                                        </p:attrNameLst>
                                      </p:cBhvr>
                                      <p:to>
                                        <p:strVal val="visible"/>
                                      </p:to>
                                    </p:set>
                                    <p:anim calcmode="lin" valueType="num">
                                      <p:cBhvr>
                                        <p:cTn id="1106" dur="4000" fill="hold"/>
                                        <p:tgtEl>
                                          <p:spTgt spid="77"/>
                                        </p:tgtEl>
                                        <p:attrNameLst>
                                          <p:attrName>ppt_w</p:attrName>
                                        </p:attrNameLst>
                                      </p:cBhvr>
                                      <p:tavLst>
                                        <p:tav tm="0" fmla="#ppt_w*sin(2.5*pi*$)">
                                          <p:val>
                                            <p:fltVal val="0"/>
                                          </p:val>
                                        </p:tav>
                                        <p:tav tm="100000">
                                          <p:val>
                                            <p:fltVal val="1"/>
                                          </p:val>
                                        </p:tav>
                                      </p:tavLst>
                                    </p:anim>
                                    <p:anim calcmode="lin" valueType="num">
                                      <p:cBhvr>
                                        <p:cTn id="1107" dur="4000" fill="hold"/>
                                        <p:tgtEl>
                                          <p:spTgt spid="77"/>
                                        </p:tgtEl>
                                        <p:attrNameLst>
                                          <p:attrName>ppt_h</p:attrName>
                                        </p:attrNameLst>
                                      </p:cBhvr>
                                      <p:tavLst>
                                        <p:tav tm="0">
                                          <p:val>
                                            <p:strVal val="#ppt_h"/>
                                          </p:val>
                                        </p:tav>
                                        <p:tav tm="100000">
                                          <p:val>
                                            <p:strVal val="#ppt_h"/>
                                          </p:val>
                                        </p:tav>
                                      </p:tavLst>
                                    </p:anim>
                                  </p:childTnLst>
                                </p:cTn>
                              </p:par>
                              <p:par>
                                <p:cTn id="1108" presetID="2" presetClass="exit" presetSubtype="8" fill="hold" grpId="2" nodeType="withEffect">
                                  <p:stCondLst>
                                    <p:cond delay="0"/>
                                  </p:stCondLst>
                                  <p:childTnLst>
                                    <p:anim calcmode="lin" valueType="num">
                                      <p:cBhvr additive="base">
                                        <p:cTn id="1109" dur="4500"/>
                                        <p:tgtEl>
                                          <p:spTgt spid="77"/>
                                        </p:tgtEl>
                                        <p:attrNameLst>
                                          <p:attrName>ppt_x</p:attrName>
                                        </p:attrNameLst>
                                      </p:cBhvr>
                                      <p:tavLst>
                                        <p:tav tm="0">
                                          <p:val>
                                            <p:strVal val="ppt_x"/>
                                          </p:val>
                                        </p:tav>
                                        <p:tav tm="100000">
                                          <p:val>
                                            <p:strVal val="0-ppt_w/2"/>
                                          </p:val>
                                        </p:tav>
                                      </p:tavLst>
                                    </p:anim>
                                    <p:anim calcmode="lin" valueType="num">
                                      <p:cBhvr additive="base">
                                        <p:cTn id="1110" dur="4500"/>
                                        <p:tgtEl>
                                          <p:spTgt spid="77"/>
                                        </p:tgtEl>
                                        <p:attrNameLst>
                                          <p:attrName>ppt_y</p:attrName>
                                        </p:attrNameLst>
                                      </p:cBhvr>
                                      <p:tavLst>
                                        <p:tav tm="0">
                                          <p:val>
                                            <p:strVal val="ppt_y"/>
                                          </p:val>
                                        </p:tav>
                                        <p:tav tm="100000">
                                          <p:val>
                                            <p:strVal val="ppt_y"/>
                                          </p:val>
                                        </p:tav>
                                      </p:tavLst>
                                    </p:anim>
                                    <p:set>
                                      <p:cBhvr>
                                        <p:cTn id="1111" dur="1" fill="hold">
                                          <p:stCondLst>
                                            <p:cond delay="4499"/>
                                          </p:stCondLst>
                                        </p:cTn>
                                        <p:tgtEl>
                                          <p:spTgt spid="77"/>
                                        </p:tgtEl>
                                        <p:attrNameLst>
                                          <p:attrName>style.visibility</p:attrName>
                                        </p:attrNameLst>
                                      </p:cBhvr>
                                      <p:to>
                                        <p:strVal val="hidden"/>
                                      </p:to>
                                    </p:set>
                                  </p:childTnLst>
                                </p:cTn>
                              </p:par>
                              <p:par>
                                <p:cTn id="1112" presetID="3" presetClass="exit" presetSubtype="10" fill="hold" grpId="3" nodeType="withEffect">
                                  <p:stCondLst>
                                    <p:cond delay="0"/>
                                  </p:stCondLst>
                                  <p:childTnLst>
                                    <p:animEffect transition="out" filter="blinds(horizontal)">
                                      <p:cBhvr>
                                        <p:cTn id="1113" dur="6000"/>
                                        <p:tgtEl>
                                          <p:spTgt spid="77"/>
                                        </p:tgtEl>
                                      </p:cBhvr>
                                    </p:animEffect>
                                    <p:set>
                                      <p:cBhvr>
                                        <p:cTn id="1114" dur="1" fill="hold">
                                          <p:stCondLst>
                                            <p:cond delay="5999"/>
                                          </p:stCondLst>
                                        </p:cTn>
                                        <p:tgtEl>
                                          <p:spTgt spid="77"/>
                                        </p:tgtEl>
                                        <p:attrNameLst>
                                          <p:attrName>style.visibility</p:attrName>
                                        </p:attrNameLst>
                                      </p:cBhvr>
                                      <p:to>
                                        <p:strVal val="hidden"/>
                                      </p:to>
                                    </p:set>
                                  </p:childTnLst>
                                </p:cTn>
                              </p:par>
                              <p:par>
                                <p:cTn id="1115" presetID="2" presetClass="entr" presetSubtype="2" fill="hold" grpId="0" nodeType="withEffect">
                                  <p:stCondLst>
                                    <p:cond delay="0"/>
                                  </p:stCondLst>
                                  <p:childTnLst>
                                    <p:set>
                                      <p:cBhvr>
                                        <p:cTn id="1116" dur="1" fill="hold">
                                          <p:stCondLst>
                                            <p:cond delay="0"/>
                                          </p:stCondLst>
                                        </p:cTn>
                                        <p:tgtEl>
                                          <p:spTgt spid="78"/>
                                        </p:tgtEl>
                                        <p:attrNameLst>
                                          <p:attrName>style.visibility</p:attrName>
                                        </p:attrNameLst>
                                      </p:cBhvr>
                                      <p:to>
                                        <p:strVal val="visible"/>
                                      </p:to>
                                    </p:set>
                                    <p:anim calcmode="lin" valueType="num">
                                      <p:cBhvr additive="base">
                                        <p:cTn id="1117" dur="4000" fill="hold"/>
                                        <p:tgtEl>
                                          <p:spTgt spid="78"/>
                                        </p:tgtEl>
                                        <p:attrNameLst>
                                          <p:attrName>ppt_x</p:attrName>
                                        </p:attrNameLst>
                                      </p:cBhvr>
                                      <p:tavLst>
                                        <p:tav tm="0">
                                          <p:val>
                                            <p:strVal val="1+#ppt_w/2"/>
                                          </p:val>
                                        </p:tav>
                                        <p:tav tm="100000">
                                          <p:val>
                                            <p:strVal val="#ppt_x"/>
                                          </p:val>
                                        </p:tav>
                                      </p:tavLst>
                                    </p:anim>
                                    <p:anim calcmode="lin" valueType="num">
                                      <p:cBhvr additive="base">
                                        <p:cTn id="1118" dur="4000" fill="hold"/>
                                        <p:tgtEl>
                                          <p:spTgt spid="78"/>
                                        </p:tgtEl>
                                        <p:attrNameLst>
                                          <p:attrName>ppt_y</p:attrName>
                                        </p:attrNameLst>
                                      </p:cBhvr>
                                      <p:tavLst>
                                        <p:tav tm="0">
                                          <p:val>
                                            <p:strVal val="#ppt_y"/>
                                          </p:val>
                                        </p:tav>
                                        <p:tav tm="100000">
                                          <p:val>
                                            <p:strVal val="#ppt_y"/>
                                          </p:val>
                                        </p:tav>
                                      </p:tavLst>
                                    </p:anim>
                                  </p:childTnLst>
                                </p:cTn>
                              </p:par>
                              <p:par>
                                <p:cTn id="1119" presetID="19" presetClass="entr" presetSubtype="10" fill="hold" grpId="1" nodeType="withEffect">
                                  <p:stCondLst>
                                    <p:cond delay="0"/>
                                  </p:stCondLst>
                                  <p:childTnLst>
                                    <p:set>
                                      <p:cBhvr>
                                        <p:cTn id="1120" dur="1" fill="hold">
                                          <p:stCondLst>
                                            <p:cond delay="0"/>
                                          </p:stCondLst>
                                        </p:cTn>
                                        <p:tgtEl>
                                          <p:spTgt spid="78"/>
                                        </p:tgtEl>
                                        <p:attrNameLst>
                                          <p:attrName>style.visibility</p:attrName>
                                        </p:attrNameLst>
                                      </p:cBhvr>
                                      <p:to>
                                        <p:strVal val="visible"/>
                                      </p:to>
                                    </p:set>
                                    <p:anim calcmode="lin" valueType="num">
                                      <p:cBhvr>
                                        <p:cTn id="1121" dur="4000" fill="hold"/>
                                        <p:tgtEl>
                                          <p:spTgt spid="78"/>
                                        </p:tgtEl>
                                        <p:attrNameLst>
                                          <p:attrName>ppt_w</p:attrName>
                                        </p:attrNameLst>
                                      </p:cBhvr>
                                      <p:tavLst>
                                        <p:tav tm="0" fmla="#ppt_w*sin(2.5*pi*$)">
                                          <p:val>
                                            <p:fltVal val="0"/>
                                          </p:val>
                                        </p:tav>
                                        <p:tav tm="100000">
                                          <p:val>
                                            <p:fltVal val="1"/>
                                          </p:val>
                                        </p:tav>
                                      </p:tavLst>
                                    </p:anim>
                                    <p:anim calcmode="lin" valueType="num">
                                      <p:cBhvr>
                                        <p:cTn id="1122" dur="4000" fill="hold"/>
                                        <p:tgtEl>
                                          <p:spTgt spid="78"/>
                                        </p:tgtEl>
                                        <p:attrNameLst>
                                          <p:attrName>ppt_h</p:attrName>
                                        </p:attrNameLst>
                                      </p:cBhvr>
                                      <p:tavLst>
                                        <p:tav tm="0">
                                          <p:val>
                                            <p:strVal val="#ppt_h"/>
                                          </p:val>
                                        </p:tav>
                                        <p:tav tm="100000">
                                          <p:val>
                                            <p:strVal val="#ppt_h"/>
                                          </p:val>
                                        </p:tav>
                                      </p:tavLst>
                                    </p:anim>
                                  </p:childTnLst>
                                </p:cTn>
                              </p:par>
                              <p:par>
                                <p:cTn id="1123" presetID="2" presetClass="exit" presetSubtype="8" fill="hold" grpId="2" nodeType="withEffect">
                                  <p:stCondLst>
                                    <p:cond delay="0"/>
                                  </p:stCondLst>
                                  <p:childTnLst>
                                    <p:anim calcmode="lin" valueType="num">
                                      <p:cBhvr additive="base">
                                        <p:cTn id="1124" dur="4500"/>
                                        <p:tgtEl>
                                          <p:spTgt spid="78"/>
                                        </p:tgtEl>
                                        <p:attrNameLst>
                                          <p:attrName>ppt_x</p:attrName>
                                        </p:attrNameLst>
                                      </p:cBhvr>
                                      <p:tavLst>
                                        <p:tav tm="0">
                                          <p:val>
                                            <p:strVal val="ppt_x"/>
                                          </p:val>
                                        </p:tav>
                                        <p:tav tm="100000">
                                          <p:val>
                                            <p:strVal val="0-ppt_w/2"/>
                                          </p:val>
                                        </p:tav>
                                      </p:tavLst>
                                    </p:anim>
                                    <p:anim calcmode="lin" valueType="num">
                                      <p:cBhvr additive="base">
                                        <p:cTn id="1125" dur="4500"/>
                                        <p:tgtEl>
                                          <p:spTgt spid="78"/>
                                        </p:tgtEl>
                                        <p:attrNameLst>
                                          <p:attrName>ppt_y</p:attrName>
                                        </p:attrNameLst>
                                      </p:cBhvr>
                                      <p:tavLst>
                                        <p:tav tm="0">
                                          <p:val>
                                            <p:strVal val="ppt_y"/>
                                          </p:val>
                                        </p:tav>
                                        <p:tav tm="100000">
                                          <p:val>
                                            <p:strVal val="ppt_y"/>
                                          </p:val>
                                        </p:tav>
                                      </p:tavLst>
                                    </p:anim>
                                    <p:set>
                                      <p:cBhvr>
                                        <p:cTn id="1126" dur="1" fill="hold">
                                          <p:stCondLst>
                                            <p:cond delay="4499"/>
                                          </p:stCondLst>
                                        </p:cTn>
                                        <p:tgtEl>
                                          <p:spTgt spid="78"/>
                                        </p:tgtEl>
                                        <p:attrNameLst>
                                          <p:attrName>style.visibility</p:attrName>
                                        </p:attrNameLst>
                                      </p:cBhvr>
                                      <p:to>
                                        <p:strVal val="hidden"/>
                                      </p:to>
                                    </p:set>
                                  </p:childTnLst>
                                </p:cTn>
                              </p:par>
                              <p:par>
                                <p:cTn id="1127" presetID="3" presetClass="exit" presetSubtype="10" fill="hold" grpId="3" nodeType="withEffect">
                                  <p:stCondLst>
                                    <p:cond delay="0"/>
                                  </p:stCondLst>
                                  <p:childTnLst>
                                    <p:animEffect transition="out" filter="blinds(horizontal)">
                                      <p:cBhvr>
                                        <p:cTn id="1128" dur="6000"/>
                                        <p:tgtEl>
                                          <p:spTgt spid="78"/>
                                        </p:tgtEl>
                                      </p:cBhvr>
                                    </p:animEffect>
                                    <p:set>
                                      <p:cBhvr>
                                        <p:cTn id="1129" dur="1" fill="hold">
                                          <p:stCondLst>
                                            <p:cond delay="5999"/>
                                          </p:stCondLst>
                                        </p:cTn>
                                        <p:tgtEl>
                                          <p:spTgt spid="78"/>
                                        </p:tgtEl>
                                        <p:attrNameLst>
                                          <p:attrName>style.visibility</p:attrName>
                                        </p:attrNameLst>
                                      </p:cBhvr>
                                      <p:to>
                                        <p:strVal val="hidden"/>
                                      </p:to>
                                    </p:set>
                                  </p:childTnLst>
                                </p:cTn>
                              </p:par>
                              <p:par>
                                <p:cTn id="1130" presetID="2" presetClass="entr" presetSubtype="2" fill="hold" grpId="0" nodeType="withEffect">
                                  <p:stCondLst>
                                    <p:cond delay="0"/>
                                  </p:stCondLst>
                                  <p:childTnLst>
                                    <p:set>
                                      <p:cBhvr>
                                        <p:cTn id="1131" dur="1" fill="hold">
                                          <p:stCondLst>
                                            <p:cond delay="0"/>
                                          </p:stCondLst>
                                        </p:cTn>
                                        <p:tgtEl>
                                          <p:spTgt spid="116"/>
                                        </p:tgtEl>
                                        <p:attrNameLst>
                                          <p:attrName>style.visibility</p:attrName>
                                        </p:attrNameLst>
                                      </p:cBhvr>
                                      <p:to>
                                        <p:strVal val="visible"/>
                                      </p:to>
                                    </p:set>
                                    <p:anim calcmode="lin" valueType="num">
                                      <p:cBhvr additive="base">
                                        <p:cTn id="1132" dur="4000" fill="hold"/>
                                        <p:tgtEl>
                                          <p:spTgt spid="116"/>
                                        </p:tgtEl>
                                        <p:attrNameLst>
                                          <p:attrName>ppt_x</p:attrName>
                                        </p:attrNameLst>
                                      </p:cBhvr>
                                      <p:tavLst>
                                        <p:tav tm="0">
                                          <p:val>
                                            <p:strVal val="1+#ppt_w/2"/>
                                          </p:val>
                                        </p:tav>
                                        <p:tav tm="100000">
                                          <p:val>
                                            <p:strVal val="#ppt_x"/>
                                          </p:val>
                                        </p:tav>
                                      </p:tavLst>
                                    </p:anim>
                                    <p:anim calcmode="lin" valueType="num">
                                      <p:cBhvr additive="base">
                                        <p:cTn id="1133" dur="4000" fill="hold"/>
                                        <p:tgtEl>
                                          <p:spTgt spid="116"/>
                                        </p:tgtEl>
                                        <p:attrNameLst>
                                          <p:attrName>ppt_y</p:attrName>
                                        </p:attrNameLst>
                                      </p:cBhvr>
                                      <p:tavLst>
                                        <p:tav tm="0">
                                          <p:val>
                                            <p:strVal val="#ppt_y"/>
                                          </p:val>
                                        </p:tav>
                                        <p:tav tm="100000">
                                          <p:val>
                                            <p:strVal val="#ppt_y"/>
                                          </p:val>
                                        </p:tav>
                                      </p:tavLst>
                                    </p:anim>
                                  </p:childTnLst>
                                </p:cTn>
                              </p:par>
                              <p:par>
                                <p:cTn id="1134" presetID="19" presetClass="entr" presetSubtype="10" fill="hold" grpId="1" nodeType="withEffect">
                                  <p:stCondLst>
                                    <p:cond delay="0"/>
                                  </p:stCondLst>
                                  <p:childTnLst>
                                    <p:set>
                                      <p:cBhvr>
                                        <p:cTn id="1135" dur="1" fill="hold">
                                          <p:stCondLst>
                                            <p:cond delay="0"/>
                                          </p:stCondLst>
                                        </p:cTn>
                                        <p:tgtEl>
                                          <p:spTgt spid="116"/>
                                        </p:tgtEl>
                                        <p:attrNameLst>
                                          <p:attrName>style.visibility</p:attrName>
                                        </p:attrNameLst>
                                      </p:cBhvr>
                                      <p:to>
                                        <p:strVal val="visible"/>
                                      </p:to>
                                    </p:set>
                                    <p:anim calcmode="lin" valueType="num">
                                      <p:cBhvr>
                                        <p:cTn id="1136" dur="4000" fill="hold"/>
                                        <p:tgtEl>
                                          <p:spTgt spid="116"/>
                                        </p:tgtEl>
                                        <p:attrNameLst>
                                          <p:attrName>ppt_w</p:attrName>
                                        </p:attrNameLst>
                                      </p:cBhvr>
                                      <p:tavLst>
                                        <p:tav tm="0" fmla="#ppt_w*sin(2.5*pi*$)">
                                          <p:val>
                                            <p:fltVal val="0"/>
                                          </p:val>
                                        </p:tav>
                                        <p:tav tm="100000">
                                          <p:val>
                                            <p:fltVal val="1"/>
                                          </p:val>
                                        </p:tav>
                                      </p:tavLst>
                                    </p:anim>
                                    <p:anim calcmode="lin" valueType="num">
                                      <p:cBhvr>
                                        <p:cTn id="1137" dur="4000" fill="hold"/>
                                        <p:tgtEl>
                                          <p:spTgt spid="116"/>
                                        </p:tgtEl>
                                        <p:attrNameLst>
                                          <p:attrName>ppt_h</p:attrName>
                                        </p:attrNameLst>
                                      </p:cBhvr>
                                      <p:tavLst>
                                        <p:tav tm="0">
                                          <p:val>
                                            <p:strVal val="#ppt_h"/>
                                          </p:val>
                                        </p:tav>
                                        <p:tav tm="100000">
                                          <p:val>
                                            <p:strVal val="#ppt_h"/>
                                          </p:val>
                                        </p:tav>
                                      </p:tavLst>
                                    </p:anim>
                                  </p:childTnLst>
                                </p:cTn>
                              </p:par>
                              <p:par>
                                <p:cTn id="1138" presetID="2" presetClass="exit" presetSubtype="8" fill="hold" grpId="2" nodeType="withEffect">
                                  <p:stCondLst>
                                    <p:cond delay="0"/>
                                  </p:stCondLst>
                                  <p:childTnLst>
                                    <p:anim calcmode="lin" valueType="num">
                                      <p:cBhvr additive="base">
                                        <p:cTn id="1139" dur="4500"/>
                                        <p:tgtEl>
                                          <p:spTgt spid="116"/>
                                        </p:tgtEl>
                                        <p:attrNameLst>
                                          <p:attrName>ppt_x</p:attrName>
                                        </p:attrNameLst>
                                      </p:cBhvr>
                                      <p:tavLst>
                                        <p:tav tm="0">
                                          <p:val>
                                            <p:strVal val="ppt_x"/>
                                          </p:val>
                                        </p:tav>
                                        <p:tav tm="100000">
                                          <p:val>
                                            <p:strVal val="0-ppt_w/2"/>
                                          </p:val>
                                        </p:tav>
                                      </p:tavLst>
                                    </p:anim>
                                    <p:anim calcmode="lin" valueType="num">
                                      <p:cBhvr additive="base">
                                        <p:cTn id="1140" dur="4500"/>
                                        <p:tgtEl>
                                          <p:spTgt spid="116"/>
                                        </p:tgtEl>
                                        <p:attrNameLst>
                                          <p:attrName>ppt_y</p:attrName>
                                        </p:attrNameLst>
                                      </p:cBhvr>
                                      <p:tavLst>
                                        <p:tav tm="0">
                                          <p:val>
                                            <p:strVal val="ppt_y"/>
                                          </p:val>
                                        </p:tav>
                                        <p:tav tm="100000">
                                          <p:val>
                                            <p:strVal val="ppt_y"/>
                                          </p:val>
                                        </p:tav>
                                      </p:tavLst>
                                    </p:anim>
                                    <p:set>
                                      <p:cBhvr>
                                        <p:cTn id="1141" dur="1" fill="hold">
                                          <p:stCondLst>
                                            <p:cond delay="4499"/>
                                          </p:stCondLst>
                                        </p:cTn>
                                        <p:tgtEl>
                                          <p:spTgt spid="116"/>
                                        </p:tgtEl>
                                        <p:attrNameLst>
                                          <p:attrName>style.visibility</p:attrName>
                                        </p:attrNameLst>
                                      </p:cBhvr>
                                      <p:to>
                                        <p:strVal val="hidden"/>
                                      </p:to>
                                    </p:set>
                                  </p:childTnLst>
                                </p:cTn>
                              </p:par>
                              <p:par>
                                <p:cTn id="1142" presetID="3" presetClass="exit" presetSubtype="10" fill="hold" grpId="3" nodeType="withEffect">
                                  <p:stCondLst>
                                    <p:cond delay="0"/>
                                  </p:stCondLst>
                                  <p:childTnLst>
                                    <p:animEffect transition="out" filter="blinds(horizontal)">
                                      <p:cBhvr>
                                        <p:cTn id="1143" dur="6000"/>
                                        <p:tgtEl>
                                          <p:spTgt spid="116"/>
                                        </p:tgtEl>
                                      </p:cBhvr>
                                    </p:animEffect>
                                    <p:set>
                                      <p:cBhvr>
                                        <p:cTn id="1144" dur="1" fill="hold">
                                          <p:stCondLst>
                                            <p:cond delay="5999"/>
                                          </p:stCondLst>
                                        </p:cTn>
                                        <p:tgtEl>
                                          <p:spTgt spid="116"/>
                                        </p:tgtEl>
                                        <p:attrNameLst>
                                          <p:attrName>style.visibility</p:attrName>
                                        </p:attrNameLst>
                                      </p:cBhvr>
                                      <p:to>
                                        <p:strVal val="hidden"/>
                                      </p:to>
                                    </p:set>
                                  </p:childTnLst>
                                </p:cTn>
                              </p:par>
                              <p:par>
                                <p:cTn id="1145" presetID="2" presetClass="entr" presetSubtype="2" fill="hold" grpId="0" nodeType="withEffect">
                                  <p:stCondLst>
                                    <p:cond delay="0"/>
                                  </p:stCondLst>
                                  <p:childTnLst>
                                    <p:set>
                                      <p:cBhvr>
                                        <p:cTn id="1146" dur="1" fill="hold">
                                          <p:stCondLst>
                                            <p:cond delay="0"/>
                                          </p:stCondLst>
                                        </p:cTn>
                                        <p:tgtEl>
                                          <p:spTgt spid="96"/>
                                        </p:tgtEl>
                                        <p:attrNameLst>
                                          <p:attrName>style.visibility</p:attrName>
                                        </p:attrNameLst>
                                      </p:cBhvr>
                                      <p:to>
                                        <p:strVal val="visible"/>
                                      </p:to>
                                    </p:set>
                                    <p:anim calcmode="lin" valueType="num">
                                      <p:cBhvr additive="base">
                                        <p:cTn id="1147" dur="4000" fill="hold"/>
                                        <p:tgtEl>
                                          <p:spTgt spid="96"/>
                                        </p:tgtEl>
                                        <p:attrNameLst>
                                          <p:attrName>ppt_x</p:attrName>
                                        </p:attrNameLst>
                                      </p:cBhvr>
                                      <p:tavLst>
                                        <p:tav tm="0">
                                          <p:val>
                                            <p:strVal val="1+#ppt_w/2"/>
                                          </p:val>
                                        </p:tav>
                                        <p:tav tm="100000">
                                          <p:val>
                                            <p:strVal val="#ppt_x"/>
                                          </p:val>
                                        </p:tav>
                                      </p:tavLst>
                                    </p:anim>
                                    <p:anim calcmode="lin" valueType="num">
                                      <p:cBhvr additive="base">
                                        <p:cTn id="1148" dur="4000" fill="hold"/>
                                        <p:tgtEl>
                                          <p:spTgt spid="96"/>
                                        </p:tgtEl>
                                        <p:attrNameLst>
                                          <p:attrName>ppt_y</p:attrName>
                                        </p:attrNameLst>
                                      </p:cBhvr>
                                      <p:tavLst>
                                        <p:tav tm="0">
                                          <p:val>
                                            <p:strVal val="#ppt_y"/>
                                          </p:val>
                                        </p:tav>
                                        <p:tav tm="100000">
                                          <p:val>
                                            <p:strVal val="#ppt_y"/>
                                          </p:val>
                                        </p:tav>
                                      </p:tavLst>
                                    </p:anim>
                                  </p:childTnLst>
                                </p:cTn>
                              </p:par>
                              <p:par>
                                <p:cTn id="1149" presetID="19" presetClass="entr" presetSubtype="10" fill="hold" grpId="1" nodeType="withEffect">
                                  <p:stCondLst>
                                    <p:cond delay="0"/>
                                  </p:stCondLst>
                                  <p:childTnLst>
                                    <p:set>
                                      <p:cBhvr>
                                        <p:cTn id="1150" dur="1" fill="hold">
                                          <p:stCondLst>
                                            <p:cond delay="0"/>
                                          </p:stCondLst>
                                        </p:cTn>
                                        <p:tgtEl>
                                          <p:spTgt spid="96"/>
                                        </p:tgtEl>
                                        <p:attrNameLst>
                                          <p:attrName>style.visibility</p:attrName>
                                        </p:attrNameLst>
                                      </p:cBhvr>
                                      <p:to>
                                        <p:strVal val="visible"/>
                                      </p:to>
                                    </p:set>
                                    <p:anim calcmode="lin" valueType="num">
                                      <p:cBhvr>
                                        <p:cTn id="1151" dur="4000" fill="hold"/>
                                        <p:tgtEl>
                                          <p:spTgt spid="96"/>
                                        </p:tgtEl>
                                        <p:attrNameLst>
                                          <p:attrName>ppt_w</p:attrName>
                                        </p:attrNameLst>
                                      </p:cBhvr>
                                      <p:tavLst>
                                        <p:tav tm="0" fmla="#ppt_w*sin(2.5*pi*$)">
                                          <p:val>
                                            <p:fltVal val="0"/>
                                          </p:val>
                                        </p:tav>
                                        <p:tav tm="100000">
                                          <p:val>
                                            <p:fltVal val="1"/>
                                          </p:val>
                                        </p:tav>
                                      </p:tavLst>
                                    </p:anim>
                                    <p:anim calcmode="lin" valueType="num">
                                      <p:cBhvr>
                                        <p:cTn id="1152" dur="4000" fill="hold"/>
                                        <p:tgtEl>
                                          <p:spTgt spid="96"/>
                                        </p:tgtEl>
                                        <p:attrNameLst>
                                          <p:attrName>ppt_h</p:attrName>
                                        </p:attrNameLst>
                                      </p:cBhvr>
                                      <p:tavLst>
                                        <p:tav tm="0">
                                          <p:val>
                                            <p:strVal val="#ppt_h"/>
                                          </p:val>
                                        </p:tav>
                                        <p:tav tm="100000">
                                          <p:val>
                                            <p:strVal val="#ppt_h"/>
                                          </p:val>
                                        </p:tav>
                                      </p:tavLst>
                                    </p:anim>
                                  </p:childTnLst>
                                </p:cTn>
                              </p:par>
                              <p:par>
                                <p:cTn id="1153" presetID="2" presetClass="exit" presetSubtype="8" fill="hold" grpId="2" nodeType="withEffect">
                                  <p:stCondLst>
                                    <p:cond delay="0"/>
                                  </p:stCondLst>
                                  <p:childTnLst>
                                    <p:anim calcmode="lin" valueType="num">
                                      <p:cBhvr additive="base">
                                        <p:cTn id="1154" dur="4500"/>
                                        <p:tgtEl>
                                          <p:spTgt spid="96"/>
                                        </p:tgtEl>
                                        <p:attrNameLst>
                                          <p:attrName>ppt_x</p:attrName>
                                        </p:attrNameLst>
                                      </p:cBhvr>
                                      <p:tavLst>
                                        <p:tav tm="0">
                                          <p:val>
                                            <p:strVal val="ppt_x"/>
                                          </p:val>
                                        </p:tav>
                                        <p:tav tm="100000">
                                          <p:val>
                                            <p:strVal val="0-ppt_w/2"/>
                                          </p:val>
                                        </p:tav>
                                      </p:tavLst>
                                    </p:anim>
                                    <p:anim calcmode="lin" valueType="num">
                                      <p:cBhvr additive="base">
                                        <p:cTn id="1155" dur="4500"/>
                                        <p:tgtEl>
                                          <p:spTgt spid="96"/>
                                        </p:tgtEl>
                                        <p:attrNameLst>
                                          <p:attrName>ppt_y</p:attrName>
                                        </p:attrNameLst>
                                      </p:cBhvr>
                                      <p:tavLst>
                                        <p:tav tm="0">
                                          <p:val>
                                            <p:strVal val="ppt_y"/>
                                          </p:val>
                                        </p:tav>
                                        <p:tav tm="100000">
                                          <p:val>
                                            <p:strVal val="ppt_y"/>
                                          </p:val>
                                        </p:tav>
                                      </p:tavLst>
                                    </p:anim>
                                    <p:set>
                                      <p:cBhvr>
                                        <p:cTn id="1156" dur="1" fill="hold">
                                          <p:stCondLst>
                                            <p:cond delay="4499"/>
                                          </p:stCondLst>
                                        </p:cTn>
                                        <p:tgtEl>
                                          <p:spTgt spid="96"/>
                                        </p:tgtEl>
                                        <p:attrNameLst>
                                          <p:attrName>style.visibility</p:attrName>
                                        </p:attrNameLst>
                                      </p:cBhvr>
                                      <p:to>
                                        <p:strVal val="hidden"/>
                                      </p:to>
                                    </p:set>
                                  </p:childTnLst>
                                </p:cTn>
                              </p:par>
                              <p:par>
                                <p:cTn id="1157" presetID="3" presetClass="exit" presetSubtype="10" fill="hold" grpId="3" nodeType="withEffect">
                                  <p:stCondLst>
                                    <p:cond delay="0"/>
                                  </p:stCondLst>
                                  <p:childTnLst>
                                    <p:animEffect transition="out" filter="blinds(horizontal)">
                                      <p:cBhvr>
                                        <p:cTn id="1158" dur="6000"/>
                                        <p:tgtEl>
                                          <p:spTgt spid="96"/>
                                        </p:tgtEl>
                                      </p:cBhvr>
                                    </p:animEffect>
                                    <p:set>
                                      <p:cBhvr>
                                        <p:cTn id="1159" dur="1" fill="hold">
                                          <p:stCondLst>
                                            <p:cond delay="5999"/>
                                          </p:stCondLst>
                                        </p:cTn>
                                        <p:tgtEl>
                                          <p:spTgt spid="96"/>
                                        </p:tgtEl>
                                        <p:attrNameLst>
                                          <p:attrName>style.visibility</p:attrName>
                                        </p:attrNameLst>
                                      </p:cBhvr>
                                      <p:to>
                                        <p:strVal val="hidden"/>
                                      </p:to>
                                    </p:set>
                                  </p:childTnLst>
                                </p:cTn>
                              </p:par>
                              <p:par>
                                <p:cTn id="1160" presetID="2" presetClass="entr" presetSubtype="2" fill="hold" grpId="0" nodeType="withEffect">
                                  <p:stCondLst>
                                    <p:cond delay="0"/>
                                  </p:stCondLst>
                                  <p:childTnLst>
                                    <p:set>
                                      <p:cBhvr>
                                        <p:cTn id="1161" dur="1" fill="hold">
                                          <p:stCondLst>
                                            <p:cond delay="0"/>
                                          </p:stCondLst>
                                        </p:cTn>
                                        <p:tgtEl>
                                          <p:spTgt spid="76"/>
                                        </p:tgtEl>
                                        <p:attrNameLst>
                                          <p:attrName>style.visibility</p:attrName>
                                        </p:attrNameLst>
                                      </p:cBhvr>
                                      <p:to>
                                        <p:strVal val="visible"/>
                                      </p:to>
                                    </p:set>
                                    <p:anim calcmode="lin" valueType="num">
                                      <p:cBhvr additive="base">
                                        <p:cTn id="1162" dur="4000" fill="hold"/>
                                        <p:tgtEl>
                                          <p:spTgt spid="76"/>
                                        </p:tgtEl>
                                        <p:attrNameLst>
                                          <p:attrName>ppt_x</p:attrName>
                                        </p:attrNameLst>
                                      </p:cBhvr>
                                      <p:tavLst>
                                        <p:tav tm="0">
                                          <p:val>
                                            <p:strVal val="1+#ppt_w/2"/>
                                          </p:val>
                                        </p:tav>
                                        <p:tav tm="100000">
                                          <p:val>
                                            <p:strVal val="#ppt_x"/>
                                          </p:val>
                                        </p:tav>
                                      </p:tavLst>
                                    </p:anim>
                                    <p:anim calcmode="lin" valueType="num">
                                      <p:cBhvr additive="base">
                                        <p:cTn id="1163" dur="4000" fill="hold"/>
                                        <p:tgtEl>
                                          <p:spTgt spid="76"/>
                                        </p:tgtEl>
                                        <p:attrNameLst>
                                          <p:attrName>ppt_y</p:attrName>
                                        </p:attrNameLst>
                                      </p:cBhvr>
                                      <p:tavLst>
                                        <p:tav tm="0">
                                          <p:val>
                                            <p:strVal val="#ppt_y"/>
                                          </p:val>
                                        </p:tav>
                                        <p:tav tm="100000">
                                          <p:val>
                                            <p:strVal val="#ppt_y"/>
                                          </p:val>
                                        </p:tav>
                                      </p:tavLst>
                                    </p:anim>
                                  </p:childTnLst>
                                </p:cTn>
                              </p:par>
                              <p:par>
                                <p:cTn id="1164" presetID="19" presetClass="entr" presetSubtype="10" fill="hold" grpId="1" nodeType="withEffect">
                                  <p:stCondLst>
                                    <p:cond delay="0"/>
                                  </p:stCondLst>
                                  <p:childTnLst>
                                    <p:set>
                                      <p:cBhvr>
                                        <p:cTn id="1165" dur="1" fill="hold">
                                          <p:stCondLst>
                                            <p:cond delay="0"/>
                                          </p:stCondLst>
                                        </p:cTn>
                                        <p:tgtEl>
                                          <p:spTgt spid="76"/>
                                        </p:tgtEl>
                                        <p:attrNameLst>
                                          <p:attrName>style.visibility</p:attrName>
                                        </p:attrNameLst>
                                      </p:cBhvr>
                                      <p:to>
                                        <p:strVal val="visible"/>
                                      </p:to>
                                    </p:set>
                                    <p:anim calcmode="lin" valueType="num">
                                      <p:cBhvr>
                                        <p:cTn id="1166" dur="4000" fill="hold"/>
                                        <p:tgtEl>
                                          <p:spTgt spid="76"/>
                                        </p:tgtEl>
                                        <p:attrNameLst>
                                          <p:attrName>ppt_w</p:attrName>
                                        </p:attrNameLst>
                                      </p:cBhvr>
                                      <p:tavLst>
                                        <p:tav tm="0" fmla="#ppt_w*sin(2.5*pi*$)">
                                          <p:val>
                                            <p:fltVal val="0"/>
                                          </p:val>
                                        </p:tav>
                                        <p:tav tm="100000">
                                          <p:val>
                                            <p:fltVal val="1"/>
                                          </p:val>
                                        </p:tav>
                                      </p:tavLst>
                                    </p:anim>
                                    <p:anim calcmode="lin" valueType="num">
                                      <p:cBhvr>
                                        <p:cTn id="1167" dur="4000" fill="hold"/>
                                        <p:tgtEl>
                                          <p:spTgt spid="76"/>
                                        </p:tgtEl>
                                        <p:attrNameLst>
                                          <p:attrName>ppt_h</p:attrName>
                                        </p:attrNameLst>
                                      </p:cBhvr>
                                      <p:tavLst>
                                        <p:tav tm="0">
                                          <p:val>
                                            <p:strVal val="#ppt_h"/>
                                          </p:val>
                                        </p:tav>
                                        <p:tav tm="100000">
                                          <p:val>
                                            <p:strVal val="#ppt_h"/>
                                          </p:val>
                                        </p:tav>
                                      </p:tavLst>
                                    </p:anim>
                                  </p:childTnLst>
                                </p:cTn>
                              </p:par>
                              <p:par>
                                <p:cTn id="1168" presetID="2" presetClass="exit" presetSubtype="8" fill="hold" grpId="2" nodeType="withEffect">
                                  <p:stCondLst>
                                    <p:cond delay="0"/>
                                  </p:stCondLst>
                                  <p:childTnLst>
                                    <p:anim calcmode="lin" valueType="num">
                                      <p:cBhvr additive="base">
                                        <p:cTn id="1169" dur="4500"/>
                                        <p:tgtEl>
                                          <p:spTgt spid="76"/>
                                        </p:tgtEl>
                                        <p:attrNameLst>
                                          <p:attrName>ppt_x</p:attrName>
                                        </p:attrNameLst>
                                      </p:cBhvr>
                                      <p:tavLst>
                                        <p:tav tm="0">
                                          <p:val>
                                            <p:strVal val="ppt_x"/>
                                          </p:val>
                                        </p:tav>
                                        <p:tav tm="100000">
                                          <p:val>
                                            <p:strVal val="0-ppt_w/2"/>
                                          </p:val>
                                        </p:tav>
                                      </p:tavLst>
                                    </p:anim>
                                    <p:anim calcmode="lin" valueType="num">
                                      <p:cBhvr additive="base">
                                        <p:cTn id="1170" dur="4500"/>
                                        <p:tgtEl>
                                          <p:spTgt spid="76"/>
                                        </p:tgtEl>
                                        <p:attrNameLst>
                                          <p:attrName>ppt_y</p:attrName>
                                        </p:attrNameLst>
                                      </p:cBhvr>
                                      <p:tavLst>
                                        <p:tav tm="0">
                                          <p:val>
                                            <p:strVal val="ppt_y"/>
                                          </p:val>
                                        </p:tav>
                                        <p:tav tm="100000">
                                          <p:val>
                                            <p:strVal val="ppt_y"/>
                                          </p:val>
                                        </p:tav>
                                      </p:tavLst>
                                    </p:anim>
                                    <p:set>
                                      <p:cBhvr>
                                        <p:cTn id="1171" dur="1" fill="hold">
                                          <p:stCondLst>
                                            <p:cond delay="4499"/>
                                          </p:stCondLst>
                                        </p:cTn>
                                        <p:tgtEl>
                                          <p:spTgt spid="76"/>
                                        </p:tgtEl>
                                        <p:attrNameLst>
                                          <p:attrName>style.visibility</p:attrName>
                                        </p:attrNameLst>
                                      </p:cBhvr>
                                      <p:to>
                                        <p:strVal val="hidden"/>
                                      </p:to>
                                    </p:set>
                                  </p:childTnLst>
                                </p:cTn>
                              </p:par>
                              <p:par>
                                <p:cTn id="1172" presetID="3" presetClass="exit" presetSubtype="10" fill="hold" grpId="3" nodeType="withEffect">
                                  <p:stCondLst>
                                    <p:cond delay="0"/>
                                  </p:stCondLst>
                                  <p:childTnLst>
                                    <p:animEffect transition="out" filter="blinds(horizontal)">
                                      <p:cBhvr>
                                        <p:cTn id="1173" dur="6000"/>
                                        <p:tgtEl>
                                          <p:spTgt spid="76"/>
                                        </p:tgtEl>
                                      </p:cBhvr>
                                    </p:animEffect>
                                    <p:set>
                                      <p:cBhvr>
                                        <p:cTn id="1174" dur="1" fill="hold">
                                          <p:stCondLst>
                                            <p:cond delay="5999"/>
                                          </p:stCondLst>
                                        </p:cTn>
                                        <p:tgtEl>
                                          <p:spTgt spid="76"/>
                                        </p:tgtEl>
                                        <p:attrNameLst>
                                          <p:attrName>style.visibility</p:attrName>
                                        </p:attrNameLst>
                                      </p:cBhvr>
                                      <p:to>
                                        <p:strVal val="hidden"/>
                                      </p:to>
                                    </p:set>
                                  </p:childTnLst>
                                </p:cTn>
                              </p:par>
                              <p:par>
                                <p:cTn id="1175" presetID="2" presetClass="entr" presetSubtype="2" fill="hold" grpId="0" nodeType="withEffect">
                                  <p:stCondLst>
                                    <p:cond delay="0"/>
                                  </p:stCondLst>
                                  <p:childTnLst>
                                    <p:set>
                                      <p:cBhvr>
                                        <p:cTn id="1176" dur="1" fill="hold">
                                          <p:stCondLst>
                                            <p:cond delay="0"/>
                                          </p:stCondLst>
                                        </p:cTn>
                                        <p:tgtEl>
                                          <p:spTgt spid="114"/>
                                        </p:tgtEl>
                                        <p:attrNameLst>
                                          <p:attrName>style.visibility</p:attrName>
                                        </p:attrNameLst>
                                      </p:cBhvr>
                                      <p:to>
                                        <p:strVal val="visible"/>
                                      </p:to>
                                    </p:set>
                                    <p:anim calcmode="lin" valueType="num">
                                      <p:cBhvr additive="base">
                                        <p:cTn id="1177" dur="4000" fill="hold"/>
                                        <p:tgtEl>
                                          <p:spTgt spid="114"/>
                                        </p:tgtEl>
                                        <p:attrNameLst>
                                          <p:attrName>ppt_x</p:attrName>
                                        </p:attrNameLst>
                                      </p:cBhvr>
                                      <p:tavLst>
                                        <p:tav tm="0">
                                          <p:val>
                                            <p:strVal val="1+#ppt_w/2"/>
                                          </p:val>
                                        </p:tav>
                                        <p:tav tm="100000">
                                          <p:val>
                                            <p:strVal val="#ppt_x"/>
                                          </p:val>
                                        </p:tav>
                                      </p:tavLst>
                                    </p:anim>
                                    <p:anim calcmode="lin" valueType="num">
                                      <p:cBhvr additive="base">
                                        <p:cTn id="1178" dur="4000" fill="hold"/>
                                        <p:tgtEl>
                                          <p:spTgt spid="114"/>
                                        </p:tgtEl>
                                        <p:attrNameLst>
                                          <p:attrName>ppt_y</p:attrName>
                                        </p:attrNameLst>
                                      </p:cBhvr>
                                      <p:tavLst>
                                        <p:tav tm="0">
                                          <p:val>
                                            <p:strVal val="#ppt_y"/>
                                          </p:val>
                                        </p:tav>
                                        <p:tav tm="100000">
                                          <p:val>
                                            <p:strVal val="#ppt_y"/>
                                          </p:val>
                                        </p:tav>
                                      </p:tavLst>
                                    </p:anim>
                                  </p:childTnLst>
                                </p:cTn>
                              </p:par>
                              <p:par>
                                <p:cTn id="1179" presetID="19" presetClass="entr" presetSubtype="10" fill="hold" grpId="1" nodeType="withEffect">
                                  <p:stCondLst>
                                    <p:cond delay="0"/>
                                  </p:stCondLst>
                                  <p:childTnLst>
                                    <p:set>
                                      <p:cBhvr>
                                        <p:cTn id="1180" dur="1" fill="hold">
                                          <p:stCondLst>
                                            <p:cond delay="0"/>
                                          </p:stCondLst>
                                        </p:cTn>
                                        <p:tgtEl>
                                          <p:spTgt spid="114"/>
                                        </p:tgtEl>
                                        <p:attrNameLst>
                                          <p:attrName>style.visibility</p:attrName>
                                        </p:attrNameLst>
                                      </p:cBhvr>
                                      <p:to>
                                        <p:strVal val="visible"/>
                                      </p:to>
                                    </p:set>
                                    <p:anim calcmode="lin" valueType="num">
                                      <p:cBhvr>
                                        <p:cTn id="1181" dur="4000" fill="hold"/>
                                        <p:tgtEl>
                                          <p:spTgt spid="114"/>
                                        </p:tgtEl>
                                        <p:attrNameLst>
                                          <p:attrName>ppt_w</p:attrName>
                                        </p:attrNameLst>
                                      </p:cBhvr>
                                      <p:tavLst>
                                        <p:tav tm="0" fmla="#ppt_w*sin(2.5*pi*$)">
                                          <p:val>
                                            <p:fltVal val="0"/>
                                          </p:val>
                                        </p:tav>
                                        <p:tav tm="100000">
                                          <p:val>
                                            <p:fltVal val="1"/>
                                          </p:val>
                                        </p:tav>
                                      </p:tavLst>
                                    </p:anim>
                                    <p:anim calcmode="lin" valueType="num">
                                      <p:cBhvr>
                                        <p:cTn id="1182" dur="4000" fill="hold"/>
                                        <p:tgtEl>
                                          <p:spTgt spid="114"/>
                                        </p:tgtEl>
                                        <p:attrNameLst>
                                          <p:attrName>ppt_h</p:attrName>
                                        </p:attrNameLst>
                                      </p:cBhvr>
                                      <p:tavLst>
                                        <p:tav tm="0">
                                          <p:val>
                                            <p:strVal val="#ppt_h"/>
                                          </p:val>
                                        </p:tav>
                                        <p:tav tm="100000">
                                          <p:val>
                                            <p:strVal val="#ppt_h"/>
                                          </p:val>
                                        </p:tav>
                                      </p:tavLst>
                                    </p:anim>
                                  </p:childTnLst>
                                </p:cTn>
                              </p:par>
                              <p:par>
                                <p:cTn id="1183" presetID="2" presetClass="exit" presetSubtype="8" fill="hold" grpId="2" nodeType="withEffect">
                                  <p:stCondLst>
                                    <p:cond delay="0"/>
                                  </p:stCondLst>
                                  <p:childTnLst>
                                    <p:anim calcmode="lin" valueType="num">
                                      <p:cBhvr additive="base">
                                        <p:cTn id="1184" dur="4500"/>
                                        <p:tgtEl>
                                          <p:spTgt spid="114"/>
                                        </p:tgtEl>
                                        <p:attrNameLst>
                                          <p:attrName>ppt_x</p:attrName>
                                        </p:attrNameLst>
                                      </p:cBhvr>
                                      <p:tavLst>
                                        <p:tav tm="0">
                                          <p:val>
                                            <p:strVal val="ppt_x"/>
                                          </p:val>
                                        </p:tav>
                                        <p:tav tm="100000">
                                          <p:val>
                                            <p:strVal val="0-ppt_w/2"/>
                                          </p:val>
                                        </p:tav>
                                      </p:tavLst>
                                    </p:anim>
                                    <p:anim calcmode="lin" valueType="num">
                                      <p:cBhvr additive="base">
                                        <p:cTn id="1185" dur="4500"/>
                                        <p:tgtEl>
                                          <p:spTgt spid="114"/>
                                        </p:tgtEl>
                                        <p:attrNameLst>
                                          <p:attrName>ppt_y</p:attrName>
                                        </p:attrNameLst>
                                      </p:cBhvr>
                                      <p:tavLst>
                                        <p:tav tm="0">
                                          <p:val>
                                            <p:strVal val="ppt_y"/>
                                          </p:val>
                                        </p:tav>
                                        <p:tav tm="100000">
                                          <p:val>
                                            <p:strVal val="ppt_y"/>
                                          </p:val>
                                        </p:tav>
                                      </p:tavLst>
                                    </p:anim>
                                    <p:set>
                                      <p:cBhvr>
                                        <p:cTn id="1186" dur="1" fill="hold">
                                          <p:stCondLst>
                                            <p:cond delay="4499"/>
                                          </p:stCondLst>
                                        </p:cTn>
                                        <p:tgtEl>
                                          <p:spTgt spid="114"/>
                                        </p:tgtEl>
                                        <p:attrNameLst>
                                          <p:attrName>style.visibility</p:attrName>
                                        </p:attrNameLst>
                                      </p:cBhvr>
                                      <p:to>
                                        <p:strVal val="hidden"/>
                                      </p:to>
                                    </p:set>
                                  </p:childTnLst>
                                </p:cTn>
                              </p:par>
                              <p:par>
                                <p:cTn id="1187" presetID="3" presetClass="exit" presetSubtype="10" fill="hold" grpId="3" nodeType="withEffect">
                                  <p:stCondLst>
                                    <p:cond delay="0"/>
                                  </p:stCondLst>
                                  <p:childTnLst>
                                    <p:animEffect transition="out" filter="blinds(horizontal)">
                                      <p:cBhvr>
                                        <p:cTn id="1188" dur="6000"/>
                                        <p:tgtEl>
                                          <p:spTgt spid="114"/>
                                        </p:tgtEl>
                                      </p:cBhvr>
                                    </p:animEffect>
                                    <p:set>
                                      <p:cBhvr>
                                        <p:cTn id="1189" dur="1" fill="hold">
                                          <p:stCondLst>
                                            <p:cond delay="5999"/>
                                          </p:stCondLst>
                                        </p:cTn>
                                        <p:tgtEl>
                                          <p:spTgt spid="114"/>
                                        </p:tgtEl>
                                        <p:attrNameLst>
                                          <p:attrName>style.visibility</p:attrName>
                                        </p:attrNameLst>
                                      </p:cBhvr>
                                      <p:to>
                                        <p:strVal val="hidden"/>
                                      </p:to>
                                    </p:set>
                                  </p:childTnLst>
                                </p:cTn>
                              </p:par>
                              <p:par>
                                <p:cTn id="1190" presetID="2" presetClass="entr" presetSubtype="2" fill="hold" grpId="0" nodeType="withEffect">
                                  <p:stCondLst>
                                    <p:cond delay="0"/>
                                  </p:stCondLst>
                                  <p:childTnLst>
                                    <p:set>
                                      <p:cBhvr>
                                        <p:cTn id="1191" dur="1" fill="hold">
                                          <p:stCondLst>
                                            <p:cond delay="0"/>
                                          </p:stCondLst>
                                        </p:cTn>
                                        <p:tgtEl>
                                          <p:spTgt spid="115"/>
                                        </p:tgtEl>
                                        <p:attrNameLst>
                                          <p:attrName>style.visibility</p:attrName>
                                        </p:attrNameLst>
                                      </p:cBhvr>
                                      <p:to>
                                        <p:strVal val="visible"/>
                                      </p:to>
                                    </p:set>
                                    <p:anim calcmode="lin" valueType="num">
                                      <p:cBhvr additive="base">
                                        <p:cTn id="1192" dur="4000" fill="hold"/>
                                        <p:tgtEl>
                                          <p:spTgt spid="115"/>
                                        </p:tgtEl>
                                        <p:attrNameLst>
                                          <p:attrName>ppt_x</p:attrName>
                                        </p:attrNameLst>
                                      </p:cBhvr>
                                      <p:tavLst>
                                        <p:tav tm="0">
                                          <p:val>
                                            <p:strVal val="1+#ppt_w/2"/>
                                          </p:val>
                                        </p:tav>
                                        <p:tav tm="100000">
                                          <p:val>
                                            <p:strVal val="#ppt_x"/>
                                          </p:val>
                                        </p:tav>
                                      </p:tavLst>
                                    </p:anim>
                                    <p:anim calcmode="lin" valueType="num">
                                      <p:cBhvr additive="base">
                                        <p:cTn id="1193" dur="4000" fill="hold"/>
                                        <p:tgtEl>
                                          <p:spTgt spid="115"/>
                                        </p:tgtEl>
                                        <p:attrNameLst>
                                          <p:attrName>ppt_y</p:attrName>
                                        </p:attrNameLst>
                                      </p:cBhvr>
                                      <p:tavLst>
                                        <p:tav tm="0">
                                          <p:val>
                                            <p:strVal val="#ppt_y"/>
                                          </p:val>
                                        </p:tav>
                                        <p:tav tm="100000">
                                          <p:val>
                                            <p:strVal val="#ppt_y"/>
                                          </p:val>
                                        </p:tav>
                                      </p:tavLst>
                                    </p:anim>
                                  </p:childTnLst>
                                </p:cTn>
                              </p:par>
                              <p:par>
                                <p:cTn id="1194" presetID="19" presetClass="entr" presetSubtype="10" fill="hold" grpId="1" nodeType="withEffect">
                                  <p:stCondLst>
                                    <p:cond delay="0"/>
                                  </p:stCondLst>
                                  <p:childTnLst>
                                    <p:set>
                                      <p:cBhvr>
                                        <p:cTn id="1195" dur="1" fill="hold">
                                          <p:stCondLst>
                                            <p:cond delay="0"/>
                                          </p:stCondLst>
                                        </p:cTn>
                                        <p:tgtEl>
                                          <p:spTgt spid="115"/>
                                        </p:tgtEl>
                                        <p:attrNameLst>
                                          <p:attrName>style.visibility</p:attrName>
                                        </p:attrNameLst>
                                      </p:cBhvr>
                                      <p:to>
                                        <p:strVal val="visible"/>
                                      </p:to>
                                    </p:set>
                                    <p:anim calcmode="lin" valueType="num">
                                      <p:cBhvr>
                                        <p:cTn id="1196" dur="4000" fill="hold"/>
                                        <p:tgtEl>
                                          <p:spTgt spid="115"/>
                                        </p:tgtEl>
                                        <p:attrNameLst>
                                          <p:attrName>ppt_w</p:attrName>
                                        </p:attrNameLst>
                                      </p:cBhvr>
                                      <p:tavLst>
                                        <p:tav tm="0" fmla="#ppt_w*sin(2.5*pi*$)">
                                          <p:val>
                                            <p:fltVal val="0"/>
                                          </p:val>
                                        </p:tav>
                                        <p:tav tm="100000">
                                          <p:val>
                                            <p:fltVal val="1"/>
                                          </p:val>
                                        </p:tav>
                                      </p:tavLst>
                                    </p:anim>
                                    <p:anim calcmode="lin" valueType="num">
                                      <p:cBhvr>
                                        <p:cTn id="1197" dur="4000" fill="hold"/>
                                        <p:tgtEl>
                                          <p:spTgt spid="115"/>
                                        </p:tgtEl>
                                        <p:attrNameLst>
                                          <p:attrName>ppt_h</p:attrName>
                                        </p:attrNameLst>
                                      </p:cBhvr>
                                      <p:tavLst>
                                        <p:tav tm="0">
                                          <p:val>
                                            <p:strVal val="#ppt_h"/>
                                          </p:val>
                                        </p:tav>
                                        <p:tav tm="100000">
                                          <p:val>
                                            <p:strVal val="#ppt_h"/>
                                          </p:val>
                                        </p:tav>
                                      </p:tavLst>
                                    </p:anim>
                                  </p:childTnLst>
                                </p:cTn>
                              </p:par>
                              <p:par>
                                <p:cTn id="1198" presetID="2" presetClass="exit" presetSubtype="8" fill="hold" grpId="2" nodeType="withEffect">
                                  <p:stCondLst>
                                    <p:cond delay="0"/>
                                  </p:stCondLst>
                                  <p:childTnLst>
                                    <p:anim calcmode="lin" valueType="num">
                                      <p:cBhvr additive="base">
                                        <p:cTn id="1199" dur="4500"/>
                                        <p:tgtEl>
                                          <p:spTgt spid="115"/>
                                        </p:tgtEl>
                                        <p:attrNameLst>
                                          <p:attrName>ppt_x</p:attrName>
                                        </p:attrNameLst>
                                      </p:cBhvr>
                                      <p:tavLst>
                                        <p:tav tm="0">
                                          <p:val>
                                            <p:strVal val="ppt_x"/>
                                          </p:val>
                                        </p:tav>
                                        <p:tav tm="100000">
                                          <p:val>
                                            <p:strVal val="0-ppt_w/2"/>
                                          </p:val>
                                        </p:tav>
                                      </p:tavLst>
                                    </p:anim>
                                    <p:anim calcmode="lin" valueType="num">
                                      <p:cBhvr additive="base">
                                        <p:cTn id="1200" dur="4500"/>
                                        <p:tgtEl>
                                          <p:spTgt spid="115"/>
                                        </p:tgtEl>
                                        <p:attrNameLst>
                                          <p:attrName>ppt_y</p:attrName>
                                        </p:attrNameLst>
                                      </p:cBhvr>
                                      <p:tavLst>
                                        <p:tav tm="0">
                                          <p:val>
                                            <p:strVal val="ppt_y"/>
                                          </p:val>
                                        </p:tav>
                                        <p:tav tm="100000">
                                          <p:val>
                                            <p:strVal val="ppt_y"/>
                                          </p:val>
                                        </p:tav>
                                      </p:tavLst>
                                    </p:anim>
                                    <p:set>
                                      <p:cBhvr>
                                        <p:cTn id="1201" dur="1" fill="hold">
                                          <p:stCondLst>
                                            <p:cond delay="4499"/>
                                          </p:stCondLst>
                                        </p:cTn>
                                        <p:tgtEl>
                                          <p:spTgt spid="115"/>
                                        </p:tgtEl>
                                        <p:attrNameLst>
                                          <p:attrName>style.visibility</p:attrName>
                                        </p:attrNameLst>
                                      </p:cBhvr>
                                      <p:to>
                                        <p:strVal val="hidden"/>
                                      </p:to>
                                    </p:set>
                                  </p:childTnLst>
                                </p:cTn>
                              </p:par>
                              <p:par>
                                <p:cTn id="1202" presetID="3" presetClass="exit" presetSubtype="10" fill="hold" grpId="3" nodeType="withEffect">
                                  <p:stCondLst>
                                    <p:cond delay="0"/>
                                  </p:stCondLst>
                                  <p:childTnLst>
                                    <p:animEffect transition="out" filter="blinds(horizontal)">
                                      <p:cBhvr>
                                        <p:cTn id="1203" dur="6000"/>
                                        <p:tgtEl>
                                          <p:spTgt spid="115"/>
                                        </p:tgtEl>
                                      </p:cBhvr>
                                    </p:animEffect>
                                    <p:set>
                                      <p:cBhvr>
                                        <p:cTn id="1204" dur="1" fill="hold">
                                          <p:stCondLst>
                                            <p:cond delay="5999"/>
                                          </p:stCondLst>
                                        </p:cTn>
                                        <p:tgtEl>
                                          <p:spTgt spid="115"/>
                                        </p:tgtEl>
                                        <p:attrNameLst>
                                          <p:attrName>style.visibility</p:attrName>
                                        </p:attrNameLst>
                                      </p:cBhvr>
                                      <p:to>
                                        <p:strVal val="hidden"/>
                                      </p:to>
                                    </p:set>
                                  </p:childTnLst>
                                </p:cTn>
                              </p:par>
                              <p:par>
                                <p:cTn id="1205" presetID="2" presetClass="entr" presetSubtype="2" fill="hold" grpId="0" nodeType="withEffect">
                                  <p:stCondLst>
                                    <p:cond delay="0"/>
                                  </p:stCondLst>
                                  <p:childTnLst>
                                    <p:set>
                                      <p:cBhvr>
                                        <p:cTn id="1206" dur="1" fill="hold">
                                          <p:stCondLst>
                                            <p:cond delay="0"/>
                                          </p:stCondLst>
                                        </p:cTn>
                                        <p:tgtEl>
                                          <p:spTgt spid="94"/>
                                        </p:tgtEl>
                                        <p:attrNameLst>
                                          <p:attrName>style.visibility</p:attrName>
                                        </p:attrNameLst>
                                      </p:cBhvr>
                                      <p:to>
                                        <p:strVal val="visible"/>
                                      </p:to>
                                    </p:set>
                                    <p:anim calcmode="lin" valueType="num">
                                      <p:cBhvr additive="base">
                                        <p:cTn id="1207" dur="4000" fill="hold"/>
                                        <p:tgtEl>
                                          <p:spTgt spid="94"/>
                                        </p:tgtEl>
                                        <p:attrNameLst>
                                          <p:attrName>ppt_x</p:attrName>
                                        </p:attrNameLst>
                                      </p:cBhvr>
                                      <p:tavLst>
                                        <p:tav tm="0">
                                          <p:val>
                                            <p:strVal val="1+#ppt_w/2"/>
                                          </p:val>
                                        </p:tav>
                                        <p:tav tm="100000">
                                          <p:val>
                                            <p:strVal val="#ppt_x"/>
                                          </p:val>
                                        </p:tav>
                                      </p:tavLst>
                                    </p:anim>
                                    <p:anim calcmode="lin" valueType="num">
                                      <p:cBhvr additive="base">
                                        <p:cTn id="1208" dur="4000" fill="hold"/>
                                        <p:tgtEl>
                                          <p:spTgt spid="94"/>
                                        </p:tgtEl>
                                        <p:attrNameLst>
                                          <p:attrName>ppt_y</p:attrName>
                                        </p:attrNameLst>
                                      </p:cBhvr>
                                      <p:tavLst>
                                        <p:tav tm="0">
                                          <p:val>
                                            <p:strVal val="#ppt_y"/>
                                          </p:val>
                                        </p:tav>
                                        <p:tav tm="100000">
                                          <p:val>
                                            <p:strVal val="#ppt_y"/>
                                          </p:val>
                                        </p:tav>
                                      </p:tavLst>
                                    </p:anim>
                                  </p:childTnLst>
                                </p:cTn>
                              </p:par>
                              <p:par>
                                <p:cTn id="1209" presetID="19" presetClass="entr" presetSubtype="10" fill="hold" grpId="1" nodeType="withEffect">
                                  <p:stCondLst>
                                    <p:cond delay="0"/>
                                  </p:stCondLst>
                                  <p:childTnLst>
                                    <p:set>
                                      <p:cBhvr>
                                        <p:cTn id="1210" dur="1" fill="hold">
                                          <p:stCondLst>
                                            <p:cond delay="0"/>
                                          </p:stCondLst>
                                        </p:cTn>
                                        <p:tgtEl>
                                          <p:spTgt spid="94"/>
                                        </p:tgtEl>
                                        <p:attrNameLst>
                                          <p:attrName>style.visibility</p:attrName>
                                        </p:attrNameLst>
                                      </p:cBhvr>
                                      <p:to>
                                        <p:strVal val="visible"/>
                                      </p:to>
                                    </p:set>
                                    <p:anim calcmode="lin" valueType="num">
                                      <p:cBhvr>
                                        <p:cTn id="1211" dur="4000" fill="hold"/>
                                        <p:tgtEl>
                                          <p:spTgt spid="94"/>
                                        </p:tgtEl>
                                        <p:attrNameLst>
                                          <p:attrName>ppt_w</p:attrName>
                                        </p:attrNameLst>
                                      </p:cBhvr>
                                      <p:tavLst>
                                        <p:tav tm="0" fmla="#ppt_w*sin(2.5*pi*$)">
                                          <p:val>
                                            <p:fltVal val="0"/>
                                          </p:val>
                                        </p:tav>
                                        <p:tav tm="100000">
                                          <p:val>
                                            <p:fltVal val="1"/>
                                          </p:val>
                                        </p:tav>
                                      </p:tavLst>
                                    </p:anim>
                                    <p:anim calcmode="lin" valueType="num">
                                      <p:cBhvr>
                                        <p:cTn id="1212" dur="4000" fill="hold"/>
                                        <p:tgtEl>
                                          <p:spTgt spid="94"/>
                                        </p:tgtEl>
                                        <p:attrNameLst>
                                          <p:attrName>ppt_h</p:attrName>
                                        </p:attrNameLst>
                                      </p:cBhvr>
                                      <p:tavLst>
                                        <p:tav tm="0">
                                          <p:val>
                                            <p:strVal val="#ppt_h"/>
                                          </p:val>
                                        </p:tav>
                                        <p:tav tm="100000">
                                          <p:val>
                                            <p:strVal val="#ppt_h"/>
                                          </p:val>
                                        </p:tav>
                                      </p:tavLst>
                                    </p:anim>
                                  </p:childTnLst>
                                </p:cTn>
                              </p:par>
                              <p:par>
                                <p:cTn id="1213" presetID="2" presetClass="exit" presetSubtype="8" fill="hold" grpId="2" nodeType="withEffect">
                                  <p:stCondLst>
                                    <p:cond delay="0"/>
                                  </p:stCondLst>
                                  <p:childTnLst>
                                    <p:anim calcmode="lin" valueType="num">
                                      <p:cBhvr additive="base">
                                        <p:cTn id="1214" dur="4500"/>
                                        <p:tgtEl>
                                          <p:spTgt spid="94"/>
                                        </p:tgtEl>
                                        <p:attrNameLst>
                                          <p:attrName>ppt_x</p:attrName>
                                        </p:attrNameLst>
                                      </p:cBhvr>
                                      <p:tavLst>
                                        <p:tav tm="0">
                                          <p:val>
                                            <p:strVal val="ppt_x"/>
                                          </p:val>
                                        </p:tav>
                                        <p:tav tm="100000">
                                          <p:val>
                                            <p:strVal val="0-ppt_w/2"/>
                                          </p:val>
                                        </p:tav>
                                      </p:tavLst>
                                    </p:anim>
                                    <p:anim calcmode="lin" valueType="num">
                                      <p:cBhvr additive="base">
                                        <p:cTn id="1215" dur="4500"/>
                                        <p:tgtEl>
                                          <p:spTgt spid="94"/>
                                        </p:tgtEl>
                                        <p:attrNameLst>
                                          <p:attrName>ppt_y</p:attrName>
                                        </p:attrNameLst>
                                      </p:cBhvr>
                                      <p:tavLst>
                                        <p:tav tm="0">
                                          <p:val>
                                            <p:strVal val="ppt_y"/>
                                          </p:val>
                                        </p:tav>
                                        <p:tav tm="100000">
                                          <p:val>
                                            <p:strVal val="ppt_y"/>
                                          </p:val>
                                        </p:tav>
                                      </p:tavLst>
                                    </p:anim>
                                    <p:set>
                                      <p:cBhvr>
                                        <p:cTn id="1216" dur="1" fill="hold">
                                          <p:stCondLst>
                                            <p:cond delay="4499"/>
                                          </p:stCondLst>
                                        </p:cTn>
                                        <p:tgtEl>
                                          <p:spTgt spid="94"/>
                                        </p:tgtEl>
                                        <p:attrNameLst>
                                          <p:attrName>style.visibility</p:attrName>
                                        </p:attrNameLst>
                                      </p:cBhvr>
                                      <p:to>
                                        <p:strVal val="hidden"/>
                                      </p:to>
                                    </p:set>
                                  </p:childTnLst>
                                </p:cTn>
                              </p:par>
                              <p:par>
                                <p:cTn id="1217" presetID="3" presetClass="exit" presetSubtype="10" fill="hold" grpId="3" nodeType="withEffect">
                                  <p:stCondLst>
                                    <p:cond delay="0"/>
                                  </p:stCondLst>
                                  <p:childTnLst>
                                    <p:animEffect transition="out" filter="blinds(horizontal)">
                                      <p:cBhvr>
                                        <p:cTn id="1218" dur="6000"/>
                                        <p:tgtEl>
                                          <p:spTgt spid="94"/>
                                        </p:tgtEl>
                                      </p:cBhvr>
                                    </p:animEffect>
                                    <p:set>
                                      <p:cBhvr>
                                        <p:cTn id="1219" dur="1" fill="hold">
                                          <p:stCondLst>
                                            <p:cond delay="5999"/>
                                          </p:stCondLst>
                                        </p:cTn>
                                        <p:tgtEl>
                                          <p:spTgt spid="94"/>
                                        </p:tgtEl>
                                        <p:attrNameLst>
                                          <p:attrName>style.visibility</p:attrName>
                                        </p:attrNameLst>
                                      </p:cBhvr>
                                      <p:to>
                                        <p:strVal val="hidden"/>
                                      </p:to>
                                    </p:set>
                                  </p:childTnLst>
                                </p:cTn>
                              </p:par>
                              <p:par>
                                <p:cTn id="1220" presetID="2" presetClass="entr" presetSubtype="2" fill="hold" grpId="0" nodeType="withEffect">
                                  <p:stCondLst>
                                    <p:cond delay="0"/>
                                  </p:stCondLst>
                                  <p:childTnLst>
                                    <p:set>
                                      <p:cBhvr>
                                        <p:cTn id="1221" dur="1" fill="hold">
                                          <p:stCondLst>
                                            <p:cond delay="0"/>
                                          </p:stCondLst>
                                        </p:cTn>
                                        <p:tgtEl>
                                          <p:spTgt spid="95"/>
                                        </p:tgtEl>
                                        <p:attrNameLst>
                                          <p:attrName>style.visibility</p:attrName>
                                        </p:attrNameLst>
                                      </p:cBhvr>
                                      <p:to>
                                        <p:strVal val="visible"/>
                                      </p:to>
                                    </p:set>
                                    <p:anim calcmode="lin" valueType="num">
                                      <p:cBhvr additive="base">
                                        <p:cTn id="1222" dur="4000" fill="hold"/>
                                        <p:tgtEl>
                                          <p:spTgt spid="95"/>
                                        </p:tgtEl>
                                        <p:attrNameLst>
                                          <p:attrName>ppt_x</p:attrName>
                                        </p:attrNameLst>
                                      </p:cBhvr>
                                      <p:tavLst>
                                        <p:tav tm="0">
                                          <p:val>
                                            <p:strVal val="1+#ppt_w/2"/>
                                          </p:val>
                                        </p:tav>
                                        <p:tav tm="100000">
                                          <p:val>
                                            <p:strVal val="#ppt_x"/>
                                          </p:val>
                                        </p:tav>
                                      </p:tavLst>
                                    </p:anim>
                                    <p:anim calcmode="lin" valueType="num">
                                      <p:cBhvr additive="base">
                                        <p:cTn id="1223" dur="4000" fill="hold"/>
                                        <p:tgtEl>
                                          <p:spTgt spid="95"/>
                                        </p:tgtEl>
                                        <p:attrNameLst>
                                          <p:attrName>ppt_y</p:attrName>
                                        </p:attrNameLst>
                                      </p:cBhvr>
                                      <p:tavLst>
                                        <p:tav tm="0">
                                          <p:val>
                                            <p:strVal val="#ppt_y"/>
                                          </p:val>
                                        </p:tav>
                                        <p:tav tm="100000">
                                          <p:val>
                                            <p:strVal val="#ppt_y"/>
                                          </p:val>
                                        </p:tav>
                                      </p:tavLst>
                                    </p:anim>
                                  </p:childTnLst>
                                </p:cTn>
                              </p:par>
                              <p:par>
                                <p:cTn id="1224" presetID="19" presetClass="entr" presetSubtype="10" fill="hold" grpId="1" nodeType="withEffect">
                                  <p:stCondLst>
                                    <p:cond delay="0"/>
                                  </p:stCondLst>
                                  <p:childTnLst>
                                    <p:set>
                                      <p:cBhvr>
                                        <p:cTn id="1225" dur="1" fill="hold">
                                          <p:stCondLst>
                                            <p:cond delay="0"/>
                                          </p:stCondLst>
                                        </p:cTn>
                                        <p:tgtEl>
                                          <p:spTgt spid="95"/>
                                        </p:tgtEl>
                                        <p:attrNameLst>
                                          <p:attrName>style.visibility</p:attrName>
                                        </p:attrNameLst>
                                      </p:cBhvr>
                                      <p:to>
                                        <p:strVal val="visible"/>
                                      </p:to>
                                    </p:set>
                                    <p:anim calcmode="lin" valueType="num">
                                      <p:cBhvr>
                                        <p:cTn id="1226" dur="4000" fill="hold"/>
                                        <p:tgtEl>
                                          <p:spTgt spid="95"/>
                                        </p:tgtEl>
                                        <p:attrNameLst>
                                          <p:attrName>ppt_w</p:attrName>
                                        </p:attrNameLst>
                                      </p:cBhvr>
                                      <p:tavLst>
                                        <p:tav tm="0" fmla="#ppt_w*sin(2.5*pi*$)">
                                          <p:val>
                                            <p:fltVal val="0"/>
                                          </p:val>
                                        </p:tav>
                                        <p:tav tm="100000">
                                          <p:val>
                                            <p:fltVal val="1"/>
                                          </p:val>
                                        </p:tav>
                                      </p:tavLst>
                                    </p:anim>
                                    <p:anim calcmode="lin" valueType="num">
                                      <p:cBhvr>
                                        <p:cTn id="1227" dur="4000" fill="hold"/>
                                        <p:tgtEl>
                                          <p:spTgt spid="95"/>
                                        </p:tgtEl>
                                        <p:attrNameLst>
                                          <p:attrName>ppt_h</p:attrName>
                                        </p:attrNameLst>
                                      </p:cBhvr>
                                      <p:tavLst>
                                        <p:tav tm="0">
                                          <p:val>
                                            <p:strVal val="#ppt_h"/>
                                          </p:val>
                                        </p:tav>
                                        <p:tav tm="100000">
                                          <p:val>
                                            <p:strVal val="#ppt_h"/>
                                          </p:val>
                                        </p:tav>
                                      </p:tavLst>
                                    </p:anim>
                                  </p:childTnLst>
                                </p:cTn>
                              </p:par>
                              <p:par>
                                <p:cTn id="1228" presetID="2" presetClass="exit" presetSubtype="8" fill="hold" grpId="2" nodeType="withEffect">
                                  <p:stCondLst>
                                    <p:cond delay="0"/>
                                  </p:stCondLst>
                                  <p:childTnLst>
                                    <p:anim calcmode="lin" valueType="num">
                                      <p:cBhvr additive="base">
                                        <p:cTn id="1229" dur="4500"/>
                                        <p:tgtEl>
                                          <p:spTgt spid="95"/>
                                        </p:tgtEl>
                                        <p:attrNameLst>
                                          <p:attrName>ppt_x</p:attrName>
                                        </p:attrNameLst>
                                      </p:cBhvr>
                                      <p:tavLst>
                                        <p:tav tm="0">
                                          <p:val>
                                            <p:strVal val="ppt_x"/>
                                          </p:val>
                                        </p:tav>
                                        <p:tav tm="100000">
                                          <p:val>
                                            <p:strVal val="0-ppt_w/2"/>
                                          </p:val>
                                        </p:tav>
                                      </p:tavLst>
                                    </p:anim>
                                    <p:anim calcmode="lin" valueType="num">
                                      <p:cBhvr additive="base">
                                        <p:cTn id="1230" dur="4500"/>
                                        <p:tgtEl>
                                          <p:spTgt spid="95"/>
                                        </p:tgtEl>
                                        <p:attrNameLst>
                                          <p:attrName>ppt_y</p:attrName>
                                        </p:attrNameLst>
                                      </p:cBhvr>
                                      <p:tavLst>
                                        <p:tav tm="0">
                                          <p:val>
                                            <p:strVal val="ppt_y"/>
                                          </p:val>
                                        </p:tav>
                                        <p:tav tm="100000">
                                          <p:val>
                                            <p:strVal val="ppt_y"/>
                                          </p:val>
                                        </p:tav>
                                      </p:tavLst>
                                    </p:anim>
                                    <p:set>
                                      <p:cBhvr>
                                        <p:cTn id="1231" dur="1" fill="hold">
                                          <p:stCondLst>
                                            <p:cond delay="4499"/>
                                          </p:stCondLst>
                                        </p:cTn>
                                        <p:tgtEl>
                                          <p:spTgt spid="95"/>
                                        </p:tgtEl>
                                        <p:attrNameLst>
                                          <p:attrName>style.visibility</p:attrName>
                                        </p:attrNameLst>
                                      </p:cBhvr>
                                      <p:to>
                                        <p:strVal val="hidden"/>
                                      </p:to>
                                    </p:set>
                                  </p:childTnLst>
                                </p:cTn>
                              </p:par>
                              <p:par>
                                <p:cTn id="1232" presetID="3" presetClass="exit" presetSubtype="10" fill="hold" grpId="3" nodeType="withEffect">
                                  <p:stCondLst>
                                    <p:cond delay="0"/>
                                  </p:stCondLst>
                                  <p:childTnLst>
                                    <p:animEffect transition="out" filter="blinds(horizontal)">
                                      <p:cBhvr>
                                        <p:cTn id="1233" dur="6000"/>
                                        <p:tgtEl>
                                          <p:spTgt spid="95"/>
                                        </p:tgtEl>
                                      </p:cBhvr>
                                    </p:animEffect>
                                    <p:set>
                                      <p:cBhvr>
                                        <p:cTn id="1234" dur="1" fill="hold">
                                          <p:stCondLst>
                                            <p:cond delay="5999"/>
                                          </p:stCondLst>
                                        </p:cTn>
                                        <p:tgtEl>
                                          <p:spTgt spid="95"/>
                                        </p:tgtEl>
                                        <p:attrNameLst>
                                          <p:attrName>style.visibility</p:attrName>
                                        </p:attrNameLst>
                                      </p:cBhvr>
                                      <p:to>
                                        <p:strVal val="hidden"/>
                                      </p:to>
                                    </p:set>
                                  </p:childTnLst>
                                </p:cTn>
                              </p:par>
                              <p:par>
                                <p:cTn id="1235" presetID="2" presetClass="entr" presetSubtype="2" fill="hold" grpId="0" nodeType="withEffect">
                                  <p:stCondLst>
                                    <p:cond delay="0"/>
                                  </p:stCondLst>
                                  <p:childTnLst>
                                    <p:set>
                                      <p:cBhvr>
                                        <p:cTn id="1236" dur="1" fill="hold">
                                          <p:stCondLst>
                                            <p:cond delay="0"/>
                                          </p:stCondLst>
                                        </p:cTn>
                                        <p:tgtEl>
                                          <p:spTgt spid="74"/>
                                        </p:tgtEl>
                                        <p:attrNameLst>
                                          <p:attrName>style.visibility</p:attrName>
                                        </p:attrNameLst>
                                      </p:cBhvr>
                                      <p:to>
                                        <p:strVal val="visible"/>
                                      </p:to>
                                    </p:set>
                                    <p:anim calcmode="lin" valueType="num">
                                      <p:cBhvr additive="base">
                                        <p:cTn id="1237" dur="4000" fill="hold"/>
                                        <p:tgtEl>
                                          <p:spTgt spid="74"/>
                                        </p:tgtEl>
                                        <p:attrNameLst>
                                          <p:attrName>ppt_x</p:attrName>
                                        </p:attrNameLst>
                                      </p:cBhvr>
                                      <p:tavLst>
                                        <p:tav tm="0">
                                          <p:val>
                                            <p:strVal val="1+#ppt_w/2"/>
                                          </p:val>
                                        </p:tav>
                                        <p:tav tm="100000">
                                          <p:val>
                                            <p:strVal val="#ppt_x"/>
                                          </p:val>
                                        </p:tav>
                                      </p:tavLst>
                                    </p:anim>
                                    <p:anim calcmode="lin" valueType="num">
                                      <p:cBhvr additive="base">
                                        <p:cTn id="1238" dur="4000" fill="hold"/>
                                        <p:tgtEl>
                                          <p:spTgt spid="74"/>
                                        </p:tgtEl>
                                        <p:attrNameLst>
                                          <p:attrName>ppt_y</p:attrName>
                                        </p:attrNameLst>
                                      </p:cBhvr>
                                      <p:tavLst>
                                        <p:tav tm="0">
                                          <p:val>
                                            <p:strVal val="#ppt_y"/>
                                          </p:val>
                                        </p:tav>
                                        <p:tav tm="100000">
                                          <p:val>
                                            <p:strVal val="#ppt_y"/>
                                          </p:val>
                                        </p:tav>
                                      </p:tavLst>
                                    </p:anim>
                                  </p:childTnLst>
                                </p:cTn>
                              </p:par>
                              <p:par>
                                <p:cTn id="1239" presetID="19" presetClass="entr" presetSubtype="10" fill="hold" grpId="1" nodeType="withEffect">
                                  <p:stCondLst>
                                    <p:cond delay="0"/>
                                  </p:stCondLst>
                                  <p:childTnLst>
                                    <p:set>
                                      <p:cBhvr>
                                        <p:cTn id="1240" dur="1" fill="hold">
                                          <p:stCondLst>
                                            <p:cond delay="0"/>
                                          </p:stCondLst>
                                        </p:cTn>
                                        <p:tgtEl>
                                          <p:spTgt spid="74"/>
                                        </p:tgtEl>
                                        <p:attrNameLst>
                                          <p:attrName>style.visibility</p:attrName>
                                        </p:attrNameLst>
                                      </p:cBhvr>
                                      <p:to>
                                        <p:strVal val="visible"/>
                                      </p:to>
                                    </p:set>
                                    <p:anim calcmode="lin" valueType="num">
                                      <p:cBhvr>
                                        <p:cTn id="1241" dur="4000" fill="hold"/>
                                        <p:tgtEl>
                                          <p:spTgt spid="74"/>
                                        </p:tgtEl>
                                        <p:attrNameLst>
                                          <p:attrName>ppt_w</p:attrName>
                                        </p:attrNameLst>
                                      </p:cBhvr>
                                      <p:tavLst>
                                        <p:tav tm="0" fmla="#ppt_w*sin(2.5*pi*$)">
                                          <p:val>
                                            <p:fltVal val="0"/>
                                          </p:val>
                                        </p:tav>
                                        <p:tav tm="100000">
                                          <p:val>
                                            <p:fltVal val="1"/>
                                          </p:val>
                                        </p:tav>
                                      </p:tavLst>
                                    </p:anim>
                                    <p:anim calcmode="lin" valueType="num">
                                      <p:cBhvr>
                                        <p:cTn id="1242" dur="4000" fill="hold"/>
                                        <p:tgtEl>
                                          <p:spTgt spid="74"/>
                                        </p:tgtEl>
                                        <p:attrNameLst>
                                          <p:attrName>ppt_h</p:attrName>
                                        </p:attrNameLst>
                                      </p:cBhvr>
                                      <p:tavLst>
                                        <p:tav tm="0">
                                          <p:val>
                                            <p:strVal val="#ppt_h"/>
                                          </p:val>
                                        </p:tav>
                                        <p:tav tm="100000">
                                          <p:val>
                                            <p:strVal val="#ppt_h"/>
                                          </p:val>
                                        </p:tav>
                                      </p:tavLst>
                                    </p:anim>
                                  </p:childTnLst>
                                </p:cTn>
                              </p:par>
                              <p:par>
                                <p:cTn id="1243" presetID="2" presetClass="exit" presetSubtype="8" fill="hold" grpId="2" nodeType="withEffect">
                                  <p:stCondLst>
                                    <p:cond delay="0"/>
                                  </p:stCondLst>
                                  <p:childTnLst>
                                    <p:anim calcmode="lin" valueType="num">
                                      <p:cBhvr additive="base">
                                        <p:cTn id="1244" dur="4500"/>
                                        <p:tgtEl>
                                          <p:spTgt spid="74"/>
                                        </p:tgtEl>
                                        <p:attrNameLst>
                                          <p:attrName>ppt_x</p:attrName>
                                        </p:attrNameLst>
                                      </p:cBhvr>
                                      <p:tavLst>
                                        <p:tav tm="0">
                                          <p:val>
                                            <p:strVal val="ppt_x"/>
                                          </p:val>
                                        </p:tav>
                                        <p:tav tm="100000">
                                          <p:val>
                                            <p:strVal val="0-ppt_w/2"/>
                                          </p:val>
                                        </p:tav>
                                      </p:tavLst>
                                    </p:anim>
                                    <p:anim calcmode="lin" valueType="num">
                                      <p:cBhvr additive="base">
                                        <p:cTn id="1245" dur="4500"/>
                                        <p:tgtEl>
                                          <p:spTgt spid="74"/>
                                        </p:tgtEl>
                                        <p:attrNameLst>
                                          <p:attrName>ppt_y</p:attrName>
                                        </p:attrNameLst>
                                      </p:cBhvr>
                                      <p:tavLst>
                                        <p:tav tm="0">
                                          <p:val>
                                            <p:strVal val="ppt_y"/>
                                          </p:val>
                                        </p:tav>
                                        <p:tav tm="100000">
                                          <p:val>
                                            <p:strVal val="ppt_y"/>
                                          </p:val>
                                        </p:tav>
                                      </p:tavLst>
                                    </p:anim>
                                    <p:set>
                                      <p:cBhvr>
                                        <p:cTn id="1246" dur="1" fill="hold">
                                          <p:stCondLst>
                                            <p:cond delay="4499"/>
                                          </p:stCondLst>
                                        </p:cTn>
                                        <p:tgtEl>
                                          <p:spTgt spid="74"/>
                                        </p:tgtEl>
                                        <p:attrNameLst>
                                          <p:attrName>style.visibility</p:attrName>
                                        </p:attrNameLst>
                                      </p:cBhvr>
                                      <p:to>
                                        <p:strVal val="hidden"/>
                                      </p:to>
                                    </p:set>
                                  </p:childTnLst>
                                </p:cTn>
                              </p:par>
                              <p:par>
                                <p:cTn id="1247" presetID="3" presetClass="exit" presetSubtype="10" fill="hold" grpId="3" nodeType="withEffect">
                                  <p:stCondLst>
                                    <p:cond delay="0"/>
                                  </p:stCondLst>
                                  <p:childTnLst>
                                    <p:animEffect transition="out" filter="blinds(horizontal)">
                                      <p:cBhvr>
                                        <p:cTn id="1248" dur="6000"/>
                                        <p:tgtEl>
                                          <p:spTgt spid="74"/>
                                        </p:tgtEl>
                                      </p:cBhvr>
                                    </p:animEffect>
                                    <p:set>
                                      <p:cBhvr>
                                        <p:cTn id="1249" dur="1" fill="hold">
                                          <p:stCondLst>
                                            <p:cond delay="5999"/>
                                          </p:stCondLst>
                                        </p:cTn>
                                        <p:tgtEl>
                                          <p:spTgt spid="74"/>
                                        </p:tgtEl>
                                        <p:attrNameLst>
                                          <p:attrName>style.visibility</p:attrName>
                                        </p:attrNameLst>
                                      </p:cBhvr>
                                      <p:to>
                                        <p:strVal val="hidden"/>
                                      </p:to>
                                    </p:set>
                                  </p:childTnLst>
                                </p:cTn>
                              </p:par>
                              <p:par>
                                <p:cTn id="1250" presetID="2" presetClass="entr" presetSubtype="2" fill="hold" grpId="0" nodeType="withEffect">
                                  <p:stCondLst>
                                    <p:cond delay="0"/>
                                  </p:stCondLst>
                                  <p:childTnLst>
                                    <p:set>
                                      <p:cBhvr>
                                        <p:cTn id="1251" dur="1" fill="hold">
                                          <p:stCondLst>
                                            <p:cond delay="0"/>
                                          </p:stCondLst>
                                        </p:cTn>
                                        <p:tgtEl>
                                          <p:spTgt spid="75"/>
                                        </p:tgtEl>
                                        <p:attrNameLst>
                                          <p:attrName>style.visibility</p:attrName>
                                        </p:attrNameLst>
                                      </p:cBhvr>
                                      <p:to>
                                        <p:strVal val="visible"/>
                                      </p:to>
                                    </p:set>
                                    <p:anim calcmode="lin" valueType="num">
                                      <p:cBhvr additive="base">
                                        <p:cTn id="1252" dur="4000" fill="hold"/>
                                        <p:tgtEl>
                                          <p:spTgt spid="75"/>
                                        </p:tgtEl>
                                        <p:attrNameLst>
                                          <p:attrName>ppt_x</p:attrName>
                                        </p:attrNameLst>
                                      </p:cBhvr>
                                      <p:tavLst>
                                        <p:tav tm="0">
                                          <p:val>
                                            <p:strVal val="1+#ppt_w/2"/>
                                          </p:val>
                                        </p:tav>
                                        <p:tav tm="100000">
                                          <p:val>
                                            <p:strVal val="#ppt_x"/>
                                          </p:val>
                                        </p:tav>
                                      </p:tavLst>
                                    </p:anim>
                                    <p:anim calcmode="lin" valueType="num">
                                      <p:cBhvr additive="base">
                                        <p:cTn id="1253" dur="4000" fill="hold"/>
                                        <p:tgtEl>
                                          <p:spTgt spid="75"/>
                                        </p:tgtEl>
                                        <p:attrNameLst>
                                          <p:attrName>ppt_y</p:attrName>
                                        </p:attrNameLst>
                                      </p:cBhvr>
                                      <p:tavLst>
                                        <p:tav tm="0">
                                          <p:val>
                                            <p:strVal val="#ppt_y"/>
                                          </p:val>
                                        </p:tav>
                                        <p:tav tm="100000">
                                          <p:val>
                                            <p:strVal val="#ppt_y"/>
                                          </p:val>
                                        </p:tav>
                                      </p:tavLst>
                                    </p:anim>
                                  </p:childTnLst>
                                </p:cTn>
                              </p:par>
                              <p:par>
                                <p:cTn id="1254" presetID="19" presetClass="entr" presetSubtype="10" fill="hold" grpId="1" nodeType="withEffect">
                                  <p:stCondLst>
                                    <p:cond delay="0"/>
                                  </p:stCondLst>
                                  <p:childTnLst>
                                    <p:set>
                                      <p:cBhvr>
                                        <p:cTn id="1255" dur="1" fill="hold">
                                          <p:stCondLst>
                                            <p:cond delay="0"/>
                                          </p:stCondLst>
                                        </p:cTn>
                                        <p:tgtEl>
                                          <p:spTgt spid="75"/>
                                        </p:tgtEl>
                                        <p:attrNameLst>
                                          <p:attrName>style.visibility</p:attrName>
                                        </p:attrNameLst>
                                      </p:cBhvr>
                                      <p:to>
                                        <p:strVal val="visible"/>
                                      </p:to>
                                    </p:set>
                                    <p:anim calcmode="lin" valueType="num">
                                      <p:cBhvr>
                                        <p:cTn id="1256" dur="4000" fill="hold"/>
                                        <p:tgtEl>
                                          <p:spTgt spid="75"/>
                                        </p:tgtEl>
                                        <p:attrNameLst>
                                          <p:attrName>ppt_w</p:attrName>
                                        </p:attrNameLst>
                                      </p:cBhvr>
                                      <p:tavLst>
                                        <p:tav tm="0" fmla="#ppt_w*sin(2.5*pi*$)">
                                          <p:val>
                                            <p:fltVal val="0"/>
                                          </p:val>
                                        </p:tav>
                                        <p:tav tm="100000">
                                          <p:val>
                                            <p:fltVal val="1"/>
                                          </p:val>
                                        </p:tav>
                                      </p:tavLst>
                                    </p:anim>
                                    <p:anim calcmode="lin" valueType="num">
                                      <p:cBhvr>
                                        <p:cTn id="1257" dur="4000" fill="hold"/>
                                        <p:tgtEl>
                                          <p:spTgt spid="75"/>
                                        </p:tgtEl>
                                        <p:attrNameLst>
                                          <p:attrName>ppt_h</p:attrName>
                                        </p:attrNameLst>
                                      </p:cBhvr>
                                      <p:tavLst>
                                        <p:tav tm="0">
                                          <p:val>
                                            <p:strVal val="#ppt_h"/>
                                          </p:val>
                                        </p:tav>
                                        <p:tav tm="100000">
                                          <p:val>
                                            <p:strVal val="#ppt_h"/>
                                          </p:val>
                                        </p:tav>
                                      </p:tavLst>
                                    </p:anim>
                                  </p:childTnLst>
                                </p:cTn>
                              </p:par>
                              <p:par>
                                <p:cTn id="1258" presetID="2" presetClass="exit" presetSubtype="8" fill="hold" grpId="2" nodeType="withEffect">
                                  <p:stCondLst>
                                    <p:cond delay="0"/>
                                  </p:stCondLst>
                                  <p:childTnLst>
                                    <p:anim calcmode="lin" valueType="num">
                                      <p:cBhvr additive="base">
                                        <p:cTn id="1259" dur="4500"/>
                                        <p:tgtEl>
                                          <p:spTgt spid="75"/>
                                        </p:tgtEl>
                                        <p:attrNameLst>
                                          <p:attrName>ppt_x</p:attrName>
                                        </p:attrNameLst>
                                      </p:cBhvr>
                                      <p:tavLst>
                                        <p:tav tm="0">
                                          <p:val>
                                            <p:strVal val="ppt_x"/>
                                          </p:val>
                                        </p:tav>
                                        <p:tav tm="100000">
                                          <p:val>
                                            <p:strVal val="0-ppt_w/2"/>
                                          </p:val>
                                        </p:tav>
                                      </p:tavLst>
                                    </p:anim>
                                    <p:anim calcmode="lin" valueType="num">
                                      <p:cBhvr additive="base">
                                        <p:cTn id="1260" dur="4500"/>
                                        <p:tgtEl>
                                          <p:spTgt spid="75"/>
                                        </p:tgtEl>
                                        <p:attrNameLst>
                                          <p:attrName>ppt_y</p:attrName>
                                        </p:attrNameLst>
                                      </p:cBhvr>
                                      <p:tavLst>
                                        <p:tav tm="0">
                                          <p:val>
                                            <p:strVal val="ppt_y"/>
                                          </p:val>
                                        </p:tav>
                                        <p:tav tm="100000">
                                          <p:val>
                                            <p:strVal val="ppt_y"/>
                                          </p:val>
                                        </p:tav>
                                      </p:tavLst>
                                    </p:anim>
                                    <p:set>
                                      <p:cBhvr>
                                        <p:cTn id="1261" dur="1" fill="hold">
                                          <p:stCondLst>
                                            <p:cond delay="4499"/>
                                          </p:stCondLst>
                                        </p:cTn>
                                        <p:tgtEl>
                                          <p:spTgt spid="75"/>
                                        </p:tgtEl>
                                        <p:attrNameLst>
                                          <p:attrName>style.visibility</p:attrName>
                                        </p:attrNameLst>
                                      </p:cBhvr>
                                      <p:to>
                                        <p:strVal val="hidden"/>
                                      </p:to>
                                    </p:set>
                                  </p:childTnLst>
                                </p:cTn>
                              </p:par>
                              <p:par>
                                <p:cTn id="1262" presetID="3" presetClass="exit" presetSubtype="10" fill="hold" grpId="3" nodeType="withEffect">
                                  <p:stCondLst>
                                    <p:cond delay="0"/>
                                  </p:stCondLst>
                                  <p:childTnLst>
                                    <p:animEffect transition="out" filter="blinds(horizontal)">
                                      <p:cBhvr>
                                        <p:cTn id="1263" dur="6000"/>
                                        <p:tgtEl>
                                          <p:spTgt spid="75"/>
                                        </p:tgtEl>
                                      </p:cBhvr>
                                    </p:animEffect>
                                    <p:set>
                                      <p:cBhvr>
                                        <p:cTn id="1264" dur="1" fill="hold">
                                          <p:stCondLst>
                                            <p:cond delay="5999"/>
                                          </p:stCondLst>
                                        </p:cTn>
                                        <p:tgtEl>
                                          <p:spTgt spid="75"/>
                                        </p:tgtEl>
                                        <p:attrNameLst>
                                          <p:attrName>style.visibility</p:attrName>
                                        </p:attrNameLst>
                                      </p:cBhvr>
                                      <p:to>
                                        <p:strVal val="hidden"/>
                                      </p:to>
                                    </p:set>
                                  </p:childTnLst>
                                </p:cTn>
                              </p:par>
                              <p:par>
                                <p:cTn id="1265" presetID="2" presetClass="entr" presetSubtype="2" fill="hold" grpId="0" nodeType="withEffect">
                                  <p:stCondLst>
                                    <p:cond delay="0"/>
                                  </p:stCondLst>
                                  <p:childTnLst>
                                    <p:set>
                                      <p:cBhvr>
                                        <p:cTn id="1266" dur="1" fill="hold">
                                          <p:stCondLst>
                                            <p:cond delay="0"/>
                                          </p:stCondLst>
                                        </p:cTn>
                                        <p:tgtEl>
                                          <p:spTgt spid="113"/>
                                        </p:tgtEl>
                                        <p:attrNameLst>
                                          <p:attrName>style.visibility</p:attrName>
                                        </p:attrNameLst>
                                      </p:cBhvr>
                                      <p:to>
                                        <p:strVal val="visible"/>
                                      </p:to>
                                    </p:set>
                                    <p:anim calcmode="lin" valueType="num">
                                      <p:cBhvr additive="base">
                                        <p:cTn id="1267" dur="4000" fill="hold"/>
                                        <p:tgtEl>
                                          <p:spTgt spid="113"/>
                                        </p:tgtEl>
                                        <p:attrNameLst>
                                          <p:attrName>ppt_x</p:attrName>
                                        </p:attrNameLst>
                                      </p:cBhvr>
                                      <p:tavLst>
                                        <p:tav tm="0">
                                          <p:val>
                                            <p:strVal val="1+#ppt_w/2"/>
                                          </p:val>
                                        </p:tav>
                                        <p:tav tm="100000">
                                          <p:val>
                                            <p:strVal val="#ppt_x"/>
                                          </p:val>
                                        </p:tav>
                                      </p:tavLst>
                                    </p:anim>
                                    <p:anim calcmode="lin" valueType="num">
                                      <p:cBhvr additive="base">
                                        <p:cTn id="1268" dur="4000" fill="hold"/>
                                        <p:tgtEl>
                                          <p:spTgt spid="113"/>
                                        </p:tgtEl>
                                        <p:attrNameLst>
                                          <p:attrName>ppt_y</p:attrName>
                                        </p:attrNameLst>
                                      </p:cBhvr>
                                      <p:tavLst>
                                        <p:tav tm="0">
                                          <p:val>
                                            <p:strVal val="#ppt_y"/>
                                          </p:val>
                                        </p:tav>
                                        <p:tav tm="100000">
                                          <p:val>
                                            <p:strVal val="#ppt_y"/>
                                          </p:val>
                                        </p:tav>
                                      </p:tavLst>
                                    </p:anim>
                                  </p:childTnLst>
                                </p:cTn>
                              </p:par>
                              <p:par>
                                <p:cTn id="1269" presetID="19" presetClass="entr" presetSubtype="10" fill="hold" grpId="1" nodeType="withEffect">
                                  <p:stCondLst>
                                    <p:cond delay="0"/>
                                  </p:stCondLst>
                                  <p:childTnLst>
                                    <p:set>
                                      <p:cBhvr>
                                        <p:cTn id="1270" dur="1" fill="hold">
                                          <p:stCondLst>
                                            <p:cond delay="0"/>
                                          </p:stCondLst>
                                        </p:cTn>
                                        <p:tgtEl>
                                          <p:spTgt spid="113"/>
                                        </p:tgtEl>
                                        <p:attrNameLst>
                                          <p:attrName>style.visibility</p:attrName>
                                        </p:attrNameLst>
                                      </p:cBhvr>
                                      <p:to>
                                        <p:strVal val="visible"/>
                                      </p:to>
                                    </p:set>
                                    <p:anim calcmode="lin" valueType="num">
                                      <p:cBhvr>
                                        <p:cTn id="1271" dur="4000" fill="hold"/>
                                        <p:tgtEl>
                                          <p:spTgt spid="113"/>
                                        </p:tgtEl>
                                        <p:attrNameLst>
                                          <p:attrName>ppt_w</p:attrName>
                                        </p:attrNameLst>
                                      </p:cBhvr>
                                      <p:tavLst>
                                        <p:tav tm="0" fmla="#ppt_w*sin(2.5*pi*$)">
                                          <p:val>
                                            <p:fltVal val="0"/>
                                          </p:val>
                                        </p:tav>
                                        <p:tav tm="100000">
                                          <p:val>
                                            <p:fltVal val="1"/>
                                          </p:val>
                                        </p:tav>
                                      </p:tavLst>
                                    </p:anim>
                                    <p:anim calcmode="lin" valueType="num">
                                      <p:cBhvr>
                                        <p:cTn id="1272" dur="4000" fill="hold"/>
                                        <p:tgtEl>
                                          <p:spTgt spid="113"/>
                                        </p:tgtEl>
                                        <p:attrNameLst>
                                          <p:attrName>ppt_h</p:attrName>
                                        </p:attrNameLst>
                                      </p:cBhvr>
                                      <p:tavLst>
                                        <p:tav tm="0">
                                          <p:val>
                                            <p:strVal val="#ppt_h"/>
                                          </p:val>
                                        </p:tav>
                                        <p:tav tm="100000">
                                          <p:val>
                                            <p:strVal val="#ppt_h"/>
                                          </p:val>
                                        </p:tav>
                                      </p:tavLst>
                                    </p:anim>
                                  </p:childTnLst>
                                </p:cTn>
                              </p:par>
                              <p:par>
                                <p:cTn id="1273" presetID="2" presetClass="exit" presetSubtype="8" fill="hold" grpId="2" nodeType="withEffect">
                                  <p:stCondLst>
                                    <p:cond delay="0"/>
                                  </p:stCondLst>
                                  <p:childTnLst>
                                    <p:anim calcmode="lin" valueType="num">
                                      <p:cBhvr additive="base">
                                        <p:cTn id="1274" dur="4500"/>
                                        <p:tgtEl>
                                          <p:spTgt spid="113"/>
                                        </p:tgtEl>
                                        <p:attrNameLst>
                                          <p:attrName>ppt_x</p:attrName>
                                        </p:attrNameLst>
                                      </p:cBhvr>
                                      <p:tavLst>
                                        <p:tav tm="0">
                                          <p:val>
                                            <p:strVal val="ppt_x"/>
                                          </p:val>
                                        </p:tav>
                                        <p:tav tm="100000">
                                          <p:val>
                                            <p:strVal val="0-ppt_w/2"/>
                                          </p:val>
                                        </p:tav>
                                      </p:tavLst>
                                    </p:anim>
                                    <p:anim calcmode="lin" valueType="num">
                                      <p:cBhvr additive="base">
                                        <p:cTn id="1275" dur="4500"/>
                                        <p:tgtEl>
                                          <p:spTgt spid="113"/>
                                        </p:tgtEl>
                                        <p:attrNameLst>
                                          <p:attrName>ppt_y</p:attrName>
                                        </p:attrNameLst>
                                      </p:cBhvr>
                                      <p:tavLst>
                                        <p:tav tm="0">
                                          <p:val>
                                            <p:strVal val="ppt_y"/>
                                          </p:val>
                                        </p:tav>
                                        <p:tav tm="100000">
                                          <p:val>
                                            <p:strVal val="ppt_y"/>
                                          </p:val>
                                        </p:tav>
                                      </p:tavLst>
                                    </p:anim>
                                    <p:set>
                                      <p:cBhvr>
                                        <p:cTn id="1276" dur="1" fill="hold">
                                          <p:stCondLst>
                                            <p:cond delay="4499"/>
                                          </p:stCondLst>
                                        </p:cTn>
                                        <p:tgtEl>
                                          <p:spTgt spid="113"/>
                                        </p:tgtEl>
                                        <p:attrNameLst>
                                          <p:attrName>style.visibility</p:attrName>
                                        </p:attrNameLst>
                                      </p:cBhvr>
                                      <p:to>
                                        <p:strVal val="hidden"/>
                                      </p:to>
                                    </p:set>
                                  </p:childTnLst>
                                </p:cTn>
                              </p:par>
                              <p:par>
                                <p:cTn id="1277" presetID="3" presetClass="exit" presetSubtype="10" fill="hold" grpId="3" nodeType="withEffect">
                                  <p:stCondLst>
                                    <p:cond delay="0"/>
                                  </p:stCondLst>
                                  <p:childTnLst>
                                    <p:animEffect transition="out" filter="blinds(horizontal)">
                                      <p:cBhvr>
                                        <p:cTn id="1278" dur="6000"/>
                                        <p:tgtEl>
                                          <p:spTgt spid="113"/>
                                        </p:tgtEl>
                                      </p:cBhvr>
                                    </p:animEffect>
                                    <p:set>
                                      <p:cBhvr>
                                        <p:cTn id="1279" dur="1" fill="hold">
                                          <p:stCondLst>
                                            <p:cond delay="5999"/>
                                          </p:stCondLst>
                                        </p:cTn>
                                        <p:tgtEl>
                                          <p:spTgt spid="113"/>
                                        </p:tgtEl>
                                        <p:attrNameLst>
                                          <p:attrName>style.visibility</p:attrName>
                                        </p:attrNameLst>
                                      </p:cBhvr>
                                      <p:to>
                                        <p:strVal val="hidden"/>
                                      </p:to>
                                    </p:set>
                                  </p:childTnLst>
                                </p:cTn>
                              </p:par>
                              <p:par>
                                <p:cTn id="1280" presetID="2" presetClass="entr" presetSubtype="2" fill="hold" grpId="0" nodeType="withEffect">
                                  <p:stCondLst>
                                    <p:cond delay="0"/>
                                  </p:stCondLst>
                                  <p:childTnLst>
                                    <p:set>
                                      <p:cBhvr>
                                        <p:cTn id="1281" dur="1" fill="hold">
                                          <p:stCondLst>
                                            <p:cond delay="0"/>
                                          </p:stCondLst>
                                        </p:cTn>
                                        <p:tgtEl>
                                          <p:spTgt spid="93"/>
                                        </p:tgtEl>
                                        <p:attrNameLst>
                                          <p:attrName>style.visibility</p:attrName>
                                        </p:attrNameLst>
                                      </p:cBhvr>
                                      <p:to>
                                        <p:strVal val="visible"/>
                                      </p:to>
                                    </p:set>
                                    <p:anim calcmode="lin" valueType="num">
                                      <p:cBhvr additive="base">
                                        <p:cTn id="1282" dur="4000" fill="hold"/>
                                        <p:tgtEl>
                                          <p:spTgt spid="93"/>
                                        </p:tgtEl>
                                        <p:attrNameLst>
                                          <p:attrName>ppt_x</p:attrName>
                                        </p:attrNameLst>
                                      </p:cBhvr>
                                      <p:tavLst>
                                        <p:tav tm="0">
                                          <p:val>
                                            <p:strVal val="1+#ppt_w/2"/>
                                          </p:val>
                                        </p:tav>
                                        <p:tav tm="100000">
                                          <p:val>
                                            <p:strVal val="#ppt_x"/>
                                          </p:val>
                                        </p:tav>
                                      </p:tavLst>
                                    </p:anim>
                                    <p:anim calcmode="lin" valueType="num">
                                      <p:cBhvr additive="base">
                                        <p:cTn id="1283" dur="4000" fill="hold"/>
                                        <p:tgtEl>
                                          <p:spTgt spid="93"/>
                                        </p:tgtEl>
                                        <p:attrNameLst>
                                          <p:attrName>ppt_y</p:attrName>
                                        </p:attrNameLst>
                                      </p:cBhvr>
                                      <p:tavLst>
                                        <p:tav tm="0">
                                          <p:val>
                                            <p:strVal val="#ppt_y"/>
                                          </p:val>
                                        </p:tav>
                                        <p:tav tm="100000">
                                          <p:val>
                                            <p:strVal val="#ppt_y"/>
                                          </p:val>
                                        </p:tav>
                                      </p:tavLst>
                                    </p:anim>
                                  </p:childTnLst>
                                </p:cTn>
                              </p:par>
                              <p:par>
                                <p:cTn id="1284" presetID="19" presetClass="entr" presetSubtype="10" fill="hold" grpId="1" nodeType="withEffect">
                                  <p:stCondLst>
                                    <p:cond delay="0"/>
                                  </p:stCondLst>
                                  <p:childTnLst>
                                    <p:set>
                                      <p:cBhvr>
                                        <p:cTn id="1285" dur="1" fill="hold">
                                          <p:stCondLst>
                                            <p:cond delay="0"/>
                                          </p:stCondLst>
                                        </p:cTn>
                                        <p:tgtEl>
                                          <p:spTgt spid="93"/>
                                        </p:tgtEl>
                                        <p:attrNameLst>
                                          <p:attrName>style.visibility</p:attrName>
                                        </p:attrNameLst>
                                      </p:cBhvr>
                                      <p:to>
                                        <p:strVal val="visible"/>
                                      </p:to>
                                    </p:set>
                                    <p:anim calcmode="lin" valueType="num">
                                      <p:cBhvr>
                                        <p:cTn id="1286" dur="4000" fill="hold"/>
                                        <p:tgtEl>
                                          <p:spTgt spid="93"/>
                                        </p:tgtEl>
                                        <p:attrNameLst>
                                          <p:attrName>ppt_w</p:attrName>
                                        </p:attrNameLst>
                                      </p:cBhvr>
                                      <p:tavLst>
                                        <p:tav tm="0" fmla="#ppt_w*sin(2.5*pi*$)">
                                          <p:val>
                                            <p:fltVal val="0"/>
                                          </p:val>
                                        </p:tav>
                                        <p:tav tm="100000">
                                          <p:val>
                                            <p:fltVal val="1"/>
                                          </p:val>
                                        </p:tav>
                                      </p:tavLst>
                                    </p:anim>
                                    <p:anim calcmode="lin" valueType="num">
                                      <p:cBhvr>
                                        <p:cTn id="1287" dur="4000" fill="hold"/>
                                        <p:tgtEl>
                                          <p:spTgt spid="93"/>
                                        </p:tgtEl>
                                        <p:attrNameLst>
                                          <p:attrName>ppt_h</p:attrName>
                                        </p:attrNameLst>
                                      </p:cBhvr>
                                      <p:tavLst>
                                        <p:tav tm="0">
                                          <p:val>
                                            <p:strVal val="#ppt_h"/>
                                          </p:val>
                                        </p:tav>
                                        <p:tav tm="100000">
                                          <p:val>
                                            <p:strVal val="#ppt_h"/>
                                          </p:val>
                                        </p:tav>
                                      </p:tavLst>
                                    </p:anim>
                                  </p:childTnLst>
                                </p:cTn>
                              </p:par>
                              <p:par>
                                <p:cTn id="1288" presetID="2" presetClass="exit" presetSubtype="8" fill="hold" grpId="2" nodeType="withEffect">
                                  <p:stCondLst>
                                    <p:cond delay="0"/>
                                  </p:stCondLst>
                                  <p:childTnLst>
                                    <p:anim calcmode="lin" valueType="num">
                                      <p:cBhvr additive="base">
                                        <p:cTn id="1289" dur="4500"/>
                                        <p:tgtEl>
                                          <p:spTgt spid="93"/>
                                        </p:tgtEl>
                                        <p:attrNameLst>
                                          <p:attrName>ppt_x</p:attrName>
                                        </p:attrNameLst>
                                      </p:cBhvr>
                                      <p:tavLst>
                                        <p:tav tm="0">
                                          <p:val>
                                            <p:strVal val="ppt_x"/>
                                          </p:val>
                                        </p:tav>
                                        <p:tav tm="100000">
                                          <p:val>
                                            <p:strVal val="0-ppt_w/2"/>
                                          </p:val>
                                        </p:tav>
                                      </p:tavLst>
                                    </p:anim>
                                    <p:anim calcmode="lin" valueType="num">
                                      <p:cBhvr additive="base">
                                        <p:cTn id="1290" dur="4500"/>
                                        <p:tgtEl>
                                          <p:spTgt spid="93"/>
                                        </p:tgtEl>
                                        <p:attrNameLst>
                                          <p:attrName>ppt_y</p:attrName>
                                        </p:attrNameLst>
                                      </p:cBhvr>
                                      <p:tavLst>
                                        <p:tav tm="0">
                                          <p:val>
                                            <p:strVal val="ppt_y"/>
                                          </p:val>
                                        </p:tav>
                                        <p:tav tm="100000">
                                          <p:val>
                                            <p:strVal val="ppt_y"/>
                                          </p:val>
                                        </p:tav>
                                      </p:tavLst>
                                    </p:anim>
                                    <p:set>
                                      <p:cBhvr>
                                        <p:cTn id="1291" dur="1" fill="hold">
                                          <p:stCondLst>
                                            <p:cond delay="4499"/>
                                          </p:stCondLst>
                                        </p:cTn>
                                        <p:tgtEl>
                                          <p:spTgt spid="93"/>
                                        </p:tgtEl>
                                        <p:attrNameLst>
                                          <p:attrName>style.visibility</p:attrName>
                                        </p:attrNameLst>
                                      </p:cBhvr>
                                      <p:to>
                                        <p:strVal val="hidden"/>
                                      </p:to>
                                    </p:set>
                                  </p:childTnLst>
                                </p:cTn>
                              </p:par>
                              <p:par>
                                <p:cTn id="1292" presetID="3" presetClass="exit" presetSubtype="10" fill="hold" grpId="3" nodeType="withEffect">
                                  <p:stCondLst>
                                    <p:cond delay="0"/>
                                  </p:stCondLst>
                                  <p:childTnLst>
                                    <p:animEffect transition="out" filter="blinds(horizontal)">
                                      <p:cBhvr>
                                        <p:cTn id="1293" dur="6000"/>
                                        <p:tgtEl>
                                          <p:spTgt spid="93"/>
                                        </p:tgtEl>
                                      </p:cBhvr>
                                    </p:animEffect>
                                    <p:set>
                                      <p:cBhvr>
                                        <p:cTn id="1294" dur="1" fill="hold">
                                          <p:stCondLst>
                                            <p:cond delay="5999"/>
                                          </p:stCondLst>
                                        </p:cTn>
                                        <p:tgtEl>
                                          <p:spTgt spid="93"/>
                                        </p:tgtEl>
                                        <p:attrNameLst>
                                          <p:attrName>style.visibility</p:attrName>
                                        </p:attrNameLst>
                                      </p:cBhvr>
                                      <p:to>
                                        <p:strVal val="hidden"/>
                                      </p:to>
                                    </p:set>
                                  </p:childTnLst>
                                </p:cTn>
                              </p:par>
                              <p:par>
                                <p:cTn id="1295" presetID="2" presetClass="entr" presetSubtype="2" fill="hold" grpId="0" nodeType="withEffect">
                                  <p:stCondLst>
                                    <p:cond delay="0"/>
                                  </p:stCondLst>
                                  <p:childTnLst>
                                    <p:set>
                                      <p:cBhvr>
                                        <p:cTn id="1296" dur="1" fill="hold">
                                          <p:stCondLst>
                                            <p:cond delay="0"/>
                                          </p:stCondLst>
                                        </p:cTn>
                                        <p:tgtEl>
                                          <p:spTgt spid="73"/>
                                        </p:tgtEl>
                                        <p:attrNameLst>
                                          <p:attrName>style.visibility</p:attrName>
                                        </p:attrNameLst>
                                      </p:cBhvr>
                                      <p:to>
                                        <p:strVal val="visible"/>
                                      </p:to>
                                    </p:set>
                                    <p:anim calcmode="lin" valueType="num">
                                      <p:cBhvr additive="base">
                                        <p:cTn id="1297" dur="4000" fill="hold"/>
                                        <p:tgtEl>
                                          <p:spTgt spid="73"/>
                                        </p:tgtEl>
                                        <p:attrNameLst>
                                          <p:attrName>ppt_x</p:attrName>
                                        </p:attrNameLst>
                                      </p:cBhvr>
                                      <p:tavLst>
                                        <p:tav tm="0">
                                          <p:val>
                                            <p:strVal val="1+#ppt_w/2"/>
                                          </p:val>
                                        </p:tav>
                                        <p:tav tm="100000">
                                          <p:val>
                                            <p:strVal val="#ppt_x"/>
                                          </p:val>
                                        </p:tav>
                                      </p:tavLst>
                                    </p:anim>
                                    <p:anim calcmode="lin" valueType="num">
                                      <p:cBhvr additive="base">
                                        <p:cTn id="1298" dur="4000" fill="hold"/>
                                        <p:tgtEl>
                                          <p:spTgt spid="73"/>
                                        </p:tgtEl>
                                        <p:attrNameLst>
                                          <p:attrName>ppt_y</p:attrName>
                                        </p:attrNameLst>
                                      </p:cBhvr>
                                      <p:tavLst>
                                        <p:tav tm="0">
                                          <p:val>
                                            <p:strVal val="#ppt_y"/>
                                          </p:val>
                                        </p:tav>
                                        <p:tav tm="100000">
                                          <p:val>
                                            <p:strVal val="#ppt_y"/>
                                          </p:val>
                                        </p:tav>
                                      </p:tavLst>
                                    </p:anim>
                                  </p:childTnLst>
                                </p:cTn>
                              </p:par>
                              <p:par>
                                <p:cTn id="1299" presetID="19" presetClass="entr" presetSubtype="10" fill="hold" grpId="1" nodeType="withEffect">
                                  <p:stCondLst>
                                    <p:cond delay="0"/>
                                  </p:stCondLst>
                                  <p:childTnLst>
                                    <p:set>
                                      <p:cBhvr>
                                        <p:cTn id="1300" dur="1" fill="hold">
                                          <p:stCondLst>
                                            <p:cond delay="0"/>
                                          </p:stCondLst>
                                        </p:cTn>
                                        <p:tgtEl>
                                          <p:spTgt spid="73"/>
                                        </p:tgtEl>
                                        <p:attrNameLst>
                                          <p:attrName>style.visibility</p:attrName>
                                        </p:attrNameLst>
                                      </p:cBhvr>
                                      <p:to>
                                        <p:strVal val="visible"/>
                                      </p:to>
                                    </p:set>
                                    <p:anim calcmode="lin" valueType="num">
                                      <p:cBhvr>
                                        <p:cTn id="1301" dur="4000" fill="hold"/>
                                        <p:tgtEl>
                                          <p:spTgt spid="73"/>
                                        </p:tgtEl>
                                        <p:attrNameLst>
                                          <p:attrName>ppt_w</p:attrName>
                                        </p:attrNameLst>
                                      </p:cBhvr>
                                      <p:tavLst>
                                        <p:tav tm="0" fmla="#ppt_w*sin(2.5*pi*$)">
                                          <p:val>
                                            <p:fltVal val="0"/>
                                          </p:val>
                                        </p:tav>
                                        <p:tav tm="100000">
                                          <p:val>
                                            <p:fltVal val="1"/>
                                          </p:val>
                                        </p:tav>
                                      </p:tavLst>
                                    </p:anim>
                                    <p:anim calcmode="lin" valueType="num">
                                      <p:cBhvr>
                                        <p:cTn id="1302" dur="4000" fill="hold"/>
                                        <p:tgtEl>
                                          <p:spTgt spid="73"/>
                                        </p:tgtEl>
                                        <p:attrNameLst>
                                          <p:attrName>ppt_h</p:attrName>
                                        </p:attrNameLst>
                                      </p:cBhvr>
                                      <p:tavLst>
                                        <p:tav tm="0">
                                          <p:val>
                                            <p:strVal val="#ppt_h"/>
                                          </p:val>
                                        </p:tav>
                                        <p:tav tm="100000">
                                          <p:val>
                                            <p:strVal val="#ppt_h"/>
                                          </p:val>
                                        </p:tav>
                                      </p:tavLst>
                                    </p:anim>
                                  </p:childTnLst>
                                </p:cTn>
                              </p:par>
                              <p:par>
                                <p:cTn id="1303" presetID="2" presetClass="exit" presetSubtype="8" fill="hold" grpId="2" nodeType="withEffect">
                                  <p:stCondLst>
                                    <p:cond delay="0"/>
                                  </p:stCondLst>
                                  <p:childTnLst>
                                    <p:anim calcmode="lin" valueType="num">
                                      <p:cBhvr additive="base">
                                        <p:cTn id="1304" dur="4500"/>
                                        <p:tgtEl>
                                          <p:spTgt spid="73"/>
                                        </p:tgtEl>
                                        <p:attrNameLst>
                                          <p:attrName>ppt_x</p:attrName>
                                        </p:attrNameLst>
                                      </p:cBhvr>
                                      <p:tavLst>
                                        <p:tav tm="0">
                                          <p:val>
                                            <p:strVal val="ppt_x"/>
                                          </p:val>
                                        </p:tav>
                                        <p:tav tm="100000">
                                          <p:val>
                                            <p:strVal val="0-ppt_w/2"/>
                                          </p:val>
                                        </p:tav>
                                      </p:tavLst>
                                    </p:anim>
                                    <p:anim calcmode="lin" valueType="num">
                                      <p:cBhvr additive="base">
                                        <p:cTn id="1305" dur="4500"/>
                                        <p:tgtEl>
                                          <p:spTgt spid="73"/>
                                        </p:tgtEl>
                                        <p:attrNameLst>
                                          <p:attrName>ppt_y</p:attrName>
                                        </p:attrNameLst>
                                      </p:cBhvr>
                                      <p:tavLst>
                                        <p:tav tm="0">
                                          <p:val>
                                            <p:strVal val="ppt_y"/>
                                          </p:val>
                                        </p:tav>
                                        <p:tav tm="100000">
                                          <p:val>
                                            <p:strVal val="ppt_y"/>
                                          </p:val>
                                        </p:tav>
                                      </p:tavLst>
                                    </p:anim>
                                    <p:set>
                                      <p:cBhvr>
                                        <p:cTn id="1306" dur="1" fill="hold">
                                          <p:stCondLst>
                                            <p:cond delay="4499"/>
                                          </p:stCondLst>
                                        </p:cTn>
                                        <p:tgtEl>
                                          <p:spTgt spid="73"/>
                                        </p:tgtEl>
                                        <p:attrNameLst>
                                          <p:attrName>style.visibility</p:attrName>
                                        </p:attrNameLst>
                                      </p:cBhvr>
                                      <p:to>
                                        <p:strVal val="hidden"/>
                                      </p:to>
                                    </p:set>
                                  </p:childTnLst>
                                </p:cTn>
                              </p:par>
                              <p:par>
                                <p:cTn id="1307" presetID="3" presetClass="exit" presetSubtype="10" fill="hold" grpId="3" nodeType="withEffect">
                                  <p:stCondLst>
                                    <p:cond delay="0"/>
                                  </p:stCondLst>
                                  <p:childTnLst>
                                    <p:animEffect transition="out" filter="blinds(horizontal)">
                                      <p:cBhvr>
                                        <p:cTn id="1308" dur="6000"/>
                                        <p:tgtEl>
                                          <p:spTgt spid="73"/>
                                        </p:tgtEl>
                                      </p:cBhvr>
                                    </p:animEffect>
                                    <p:set>
                                      <p:cBhvr>
                                        <p:cTn id="1309" dur="1" fill="hold">
                                          <p:stCondLst>
                                            <p:cond delay="5999"/>
                                          </p:stCondLst>
                                        </p:cTn>
                                        <p:tgtEl>
                                          <p:spTgt spid="73"/>
                                        </p:tgtEl>
                                        <p:attrNameLst>
                                          <p:attrName>style.visibility</p:attrName>
                                        </p:attrNameLst>
                                      </p:cBhvr>
                                      <p:to>
                                        <p:strVal val="hidden"/>
                                      </p:to>
                                    </p:set>
                                  </p:childTnLst>
                                </p:cTn>
                              </p:par>
                              <p:par>
                                <p:cTn id="1310" presetID="2" presetClass="entr" presetSubtype="2" fill="hold" grpId="0" nodeType="withEffect">
                                  <p:stCondLst>
                                    <p:cond delay="0"/>
                                  </p:stCondLst>
                                  <p:childTnLst>
                                    <p:set>
                                      <p:cBhvr>
                                        <p:cTn id="1311" dur="1" fill="hold">
                                          <p:stCondLst>
                                            <p:cond delay="0"/>
                                          </p:stCondLst>
                                        </p:cTn>
                                        <p:tgtEl>
                                          <p:spTgt spid="111"/>
                                        </p:tgtEl>
                                        <p:attrNameLst>
                                          <p:attrName>style.visibility</p:attrName>
                                        </p:attrNameLst>
                                      </p:cBhvr>
                                      <p:to>
                                        <p:strVal val="visible"/>
                                      </p:to>
                                    </p:set>
                                    <p:anim calcmode="lin" valueType="num">
                                      <p:cBhvr additive="base">
                                        <p:cTn id="1312" dur="4000" fill="hold"/>
                                        <p:tgtEl>
                                          <p:spTgt spid="111"/>
                                        </p:tgtEl>
                                        <p:attrNameLst>
                                          <p:attrName>ppt_x</p:attrName>
                                        </p:attrNameLst>
                                      </p:cBhvr>
                                      <p:tavLst>
                                        <p:tav tm="0">
                                          <p:val>
                                            <p:strVal val="1+#ppt_w/2"/>
                                          </p:val>
                                        </p:tav>
                                        <p:tav tm="100000">
                                          <p:val>
                                            <p:strVal val="#ppt_x"/>
                                          </p:val>
                                        </p:tav>
                                      </p:tavLst>
                                    </p:anim>
                                    <p:anim calcmode="lin" valueType="num">
                                      <p:cBhvr additive="base">
                                        <p:cTn id="1313" dur="4000" fill="hold"/>
                                        <p:tgtEl>
                                          <p:spTgt spid="111"/>
                                        </p:tgtEl>
                                        <p:attrNameLst>
                                          <p:attrName>ppt_y</p:attrName>
                                        </p:attrNameLst>
                                      </p:cBhvr>
                                      <p:tavLst>
                                        <p:tav tm="0">
                                          <p:val>
                                            <p:strVal val="#ppt_y"/>
                                          </p:val>
                                        </p:tav>
                                        <p:tav tm="100000">
                                          <p:val>
                                            <p:strVal val="#ppt_y"/>
                                          </p:val>
                                        </p:tav>
                                      </p:tavLst>
                                    </p:anim>
                                  </p:childTnLst>
                                </p:cTn>
                              </p:par>
                              <p:par>
                                <p:cTn id="1314" presetID="19" presetClass="entr" presetSubtype="10" fill="hold" grpId="1" nodeType="withEffect">
                                  <p:stCondLst>
                                    <p:cond delay="0"/>
                                  </p:stCondLst>
                                  <p:childTnLst>
                                    <p:set>
                                      <p:cBhvr>
                                        <p:cTn id="1315" dur="1" fill="hold">
                                          <p:stCondLst>
                                            <p:cond delay="0"/>
                                          </p:stCondLst>
                                        </p:cTn>
                                        <p:tgtEl>
                                          <p:spTgt spid="111"/>
                                        </p:tgtEl>
                                        <p:attrNameLst>
                                          <p:attrName>style.visibility</p:attrName>
                                        </p:attrNameLst>
                                      </p:cBhvr>
                                      <p:to>
                                        <p:strVal val="visible"/>
                                      </p:to>
                                    </p:set>
                                    <p:anim calcmode="lin" valueType="num">
                                      <p:cBhvr>
                                        <p:cTn id="1316" dur="4000" fill="hold"/>
                                        <p:tgtEl>
                                          <p:spTgt spid="111"/>
                                        </p:tgtEl>
                                        <p:attrNameLst>
                                          <p:attrName>ppt_w</p:attrName>
                                        </p:attrNameLst>
                                      </p:cBhvr>
                                      <p:tavLst>
                                        <p:tav tm="0" fmla="#ppt_w*sin(2.5*pi*$)">
                                          <p:val>
                                            <p:fltVal val="0"/>
                                          </p:val>
                                        </p:tav>
                                        <p:tav tm="100000">
                                          <p:val>
                                            <p:fltVal val="1"/>
                                          </p:val>
                                        </p:tav>
                                      </p:tavLst>
                                    </p:anim>
                                    <p:anim calcmode="lin" valueType="num">
                                      <p:cBhvr>
                                        <p:cTn id="1317" dur="4000" fill="hold"/>
                                        <p:tgtEl>
                                          <p:spTgt spid="111"/>
                                        </p:tgtEl>
                                        <p:attrNameLst>
                                          <p:attrName>ppt_h</p:attrName>
                                        </p:attrNameLst>
                                      </p:cBhvr>
                                      <p:tavLst>
                                        <p:tav tm="0">
                                          <p:val>
                                            <p:strVal val="#ppt_h"/>
                                          </p:val>
                                        </p:tav>
                                        <p:tav tm="100000">
                                          <p:val>
                                            <p:strVal val="#ppt_h"/>
                                          </p:val>
                                        </p:tav>
                                      </p:tavLst>
                                    </p:anim>
                                  </p:childTnLst>
                                </p:cTn>
                              </p:par>
                              <p:par>
                                <p:cTn id="1318" presetID="2" presetClass="exit" presetSubtype="8" fill="hold" grpId="2" nodeType="withEffect">
                                  <p:stCondLst>
                                    <p:cond delay="0"/>
                                  </p:stCondLst>
                                  <p:childTnLst>
                                    <p:anim calcmode="lin" valueType="num">
                                      <p:cBhvr additive="base">
                                        <p:cTn id="1319" dur="4500"/>
                                        <p:tgtEl>
                                          <p:spTgt spid="111"/>
                                        </p:tgtEl>
                                        <p:attrNameLst>
                                          <p:attrName>ppt_x</p:attrName>
                                        </p:attrNameLst>
                                      </p:cBhvr>
                                      <p:tavLst>
                                        <p:tav tm="0">
                                          <p:val>
                                            <p:strVal val="ppt_x"/>
                                          </p:val>
                                        </p:tav>
                                        <p:tav tm="100000">
                                          <p:val>
                                            <p:strVal val="0-ppt_w/2"/>
                                          </p:val>
                                        </p:tav>
                                      </p:tavLst>
                                    </p:anim>
                                    <p:anim calcmode="lin" valueType="num">
                                      <p:cBhvr additive="base">
                                        <p:cTn id="1320" dur="4500"/>
                                        <p:tgtEl>
                                          <p:spTgt spid="111"/>
                                        </p:tgtEl>
                                        <p:attrNameLst>
                                          <p:attrName>ppt_y</p:attrName>
                                        </p:attrNameLst>
                                      </p:cBhvr>
                                      <p:tavLst>
                                        <p:tav tm="0">
                                          <p:val>
                                            <p:strVal val="ppt_y"/>
                                          </p:val>
                                        </p:tav>
                                        <p:tav tm="100000">
                                          <p:val>
                                            <p:strVal val="ppt_y"/>
                                          </p:val>
                                        </p:tav>
                                      </p:tavLst>
                                    </p:anim>
                                    <p:set>
                                      <p:cBhvr>
                                        <p:cTn id="1321" dur="1" fill="hold">
                                          <p:stCondLst>
                                            <p:cond delay="4499"/>
                                          </p:stCondLst>
                                        </p:cTn>
                                        <p:tgtEl>
                                          <p:spTgt spid="111"/>
                                        </p:tgtEl>
                                        <p:attrNameLst>
                                          <p:attrName>style.visibility</p:attrName>
                                        </p:attrNameLst>
                                      </p:cBhvr>
                                      <p:to>
                                        <p:strVal val="hidden"/>
                                      </p:to>
                                    </p:set>
                                  </p:childTnLst>
                                </p:cTn>
                              </p:par>
                              <p:par>
                                <p:cTn id="1322" presetID="3" presetClass="exit" presetSubtype="10" fill="hold" grpId="3" nodeType="withEffect">
                                  <p:stCondLst>
                                    <p:cond delay="0"/>
                                  </p:stCondLst>
                                  <p:childTnLst>
                                    <p:animEffect transition="out" filter="blinds(horizontal)">
                                      <p:cBhvr>
                                        <p:cTn id="1323" dur="6000"/>
                                        <p:tgtEl>
                                          <p:spTgt spid="111"/>
                                        </p:tgtEl>
                                      </p:cBhvr>
                                    </p:animEffect>
                                    <p:set>
                                      <p:cBhvr>
                                        <p:cTn id="1324" dur="1" fill="hold">
                                          <p:stCondLst>
                                            <p:cond delay="5999"/>
                                          </p:stCondLst>
                                        </p:cTn>
                                        <p:tgtEl>
                                          <p:spTgt spid="111"/>
                                        </p:tgtEl>
                                        <p:attrNameLst>
                                          <p:attrName>style.visibility</p:attrName>
                                        </p:attrNameLst>
                                      </p:cBhvr>
                                      <p:to>
                                        <p:strVal val="hidden"/>
                                      </p:to>
                                    </p:set>
                                  </p:childTnLst>
                                </p:cTn>
                              </p:par>
                              <p:par>
                                <p:cTn id="1325" presetID="2" presetClass="entr" presetSubtype="2" fill="hold" grpId="0" nodeType="withEffect">
                                  <p:stCondLst>
                                    <p:cond delay="0"/>
                                  </p:stCondLst>
                                  <p:childTnLst>
                                    <p:set>
                                      <p:cBhvr>
                                        <p:cTn id="1326" dur="1" fill="hold">
                                          <p:stCondLst>
                                            <p:cond delay="0"/>
                                          </p:stCondLst>
                                        </p:cTn>
                                        <p:tgtEl>
                                          <p:spTgt spid="112"/>
                                        </p:tgtEl>
                                        <p:attrNameLst>
                                          <p:attrName>style.visibility</p:attrName>
                                        </p:attrNameLst>
                                      </p:cBhvr>
                                      <p:to>
                                        <p:strVal val="visible"/>
                                      </p:to>
                                    </p:set>
                                    <p:anim calcmode="lin" valueType="num">
                                      <p:cBhvr additive="base">
                                        <p:cTn id="1327" dur="4000" fill="hold"/>
                                        <p:tgtEl>
                                          <p:spTgt spid="112"/>
                                        </p:tgtEl>
                                        <p:attrNameLst>
                                          <p:attrName>ppt_x</p:attrName>
                                        </p:attrNameLst>
                                      </p:cBhvr>
                                      <p:tavLst>
                                        <p:tav tm="0">
                                          <p:val>
                                            <p:strVal val="1+#ppt_w/2"/>
                                          </p:val>
                                        </p:tav>
                                        <p:tav tm="100000">
                                          <p:val>
                                            <p:strVal val="#ppt_x"/>
                                          </p:val>
                                        </p:tav>
                                      </p:tavLst>
                                    </p:anim>
                                    <p:anim calcmode="lin" valueType="num">
                                      <p:cBhvr additive="base">
                                        <p:cTn id="1328" dur="4000" fill="hold"/>
                                        <p:tgtEl>
                                          <p:spTgt spid="112"/>
                                        </p:tgtEl>
                                        <p:attrNameLst>
                                          <p:attrName>ppt_y</p:attrName>
                                        </p:attrNameLst>
                                      </p:cBhvr>
                                      <p:tavLst>
                                        <p:tav tm="0">
                                          <p:val>
                                            <p:strVal val="#ppt_y"/>
                                          </p:val>
                                        </p:tav>
                                        <p:tav tm="100000">
                                          <p:val>
                                            <p:strVal val="#ppt_y"/>
                                          </p:val>
                                        </p:tav>
                                      </p:tavLst>
                                    </p:anim>
                                  </p:childTnLst>
                                </p:cTn>
                              </p:par>
                              <p:par>
                                <p:cTn id="1329" presetID="19" presetClass="entr" presetSubtype="10" fill="hold" grpId="1" nodeType="withEffect">
                                  <p:stCondLst>
                                    <p:cond delay="0"/>
                                  </p:stCondLst>
                                  <p:childTnLst>
                                    <p:set>
                                      <p:cBhvr>
                                        <p:cTn id="1330" dur="1" fill="hold">
                                          <p:stCondLst>
                                            <p:cond delay="0"/>
                                          </p:stCondLst>
                                        </p:cTn>
                                        <p:tgtEl>
                                          <p:spTgt spid="112"/>
                                        </p:tgtEl>
                                        <p:attrNameLst>
                                          <p:attrName>style.visibility</p:attrName>
                                        </p:attrNameLst>
                                      </p:cBhvr>
                                      <p:to>
                                        <p:strVal val="visible"/>
                                      </p:to>
                                    </p:set>
                                    <p:anim calcmode="lin" valueType="num">
                                      <p:cBhvr>
                                        <p:cTn id="1331" dur="4000" fill="hold"/>
                                        <p:tgtEl>
                                          <p:spTgt spid="112"/>
                                        </p:tgtEl>
                                        <p:attrNameLst>
                                          <p:attrName>ppt_w</p:attrName>
                                        </p:attrNameLst>
                                      </p:cBhvr>
                                      <p:tavLst>
                                        <p:tav tm="0" fmla="#ppt_w*sin(2.5*pi*$)">
                                          <p:val>
                                            <p:fltVal val="0"/>
                                          </p:val>
                                        </p:tav>
                                        <p:tav tm="100000">
                                          <p:val>
                                            <p:fltVal val="1"/>
                                          </p:val>
                                        </p:tav>
                                      </p:tavLst>
                                    </p:anim>
                                    <p:anim calcmode="lin" valueType="num">
                                      <p:cBhvr>
                                        <p:cTn id="1332" dur="4000" fill="hold"/>
                                        <p:tgtEl>
                                          <p:spTgt spid="112"/>
                                        </p:tgtEl>
                                        <p:attrNameLst>
                                          <p:attrName>ppt_h</p:attrName>
                                        </p:attrNameLst>
                                      </p:cBhvr>
                                      <p:tavLst>
                                        <p:tav tm="0">
                                          <p:val>
                                            <p:strVal val="#ppt_h"/>
                                          </p:val>
                                        </p:tav>
                                        <p:tav tm="100000">
                                          <p:val>
                                            <p:strVal val="#ppt_h"/>
                                          </p:val>
                                        </p:tav>
                                      </p:tavLst>
                                    </p:anim>
                                  </p:childTnLst>
                                </p:cTn>
                              </p:par>
                              <p:par>
                                <p:cTn id="1333" presetID="2" presetClass="exit" presetSubtype="8" fill="hold" grpId="2" nodeType="withEffect">
                                  <p:stCondLst>
                                    <p:cond delay="0"/>
                                  </p:stCondLst>
                                  <p:childTnLst>
                                    <p:anim calcmode="lin" valueType="num">
                                      <p:cBhvr additive="base">
                                        <p:cTn id="1334" dur="4500"/>
                                        <p:tgtEl>
                                          <p:spTgt spid="112"/>
                                        </p:tgtEl>
                                        <p:attrNameLst>
                                          <p:attrName>ppt_x</p:attrName>
                                        </p:attrNameLst>
                                      </p:cBhvr>
                                      <p:tavLst>
                                        <p:tav tm="0">
                                          <p:val>
                                            <p:strVal val="ppt_x"/>
                                          </p:val>
                                        </p:tav>
                                        <p:tav tm="100000">
                                          <p:val>
                                            <p:strVal val="0-ppt_w/2"/>
                                          </p:val>
                                        </p:tav>
                                      </p:tavLst>
                                    </p:anim>
                                    <p:anim calcmode="lin" valueType="num">
                                      <p:cBhvr additive="base">
                                        <p:cTn id="1335" dur="4500"/>
                                        <p:tgtEl>
                                          <p:spTgt spid="112"/>
                                        </p:tgtEl>
                                        <p:attrNameLst>
                                          <p:attrName>ppt_y</p:attrName>
                                        </p:attrNameLst>
                                      </p:cBhvr>
                                      <p:tavLst>
                                        <p:tav tm="0">
                                          <p:val>
                                            <p:strVal val="ppt_y"/>
                                          </p:val>
                                        </p:tav>
                                        <p:tav tm="100000">
                                          <p:val>
                                            <p:strVal val="ppt_y"/>
                                          </p:val>
                                        </p:tav>
                                      </p:tavLst>
                                    </p:anim>
                                    <p:set>
                                      <p:cBhvr>
                                        <p:cTn id="1336" dur="1" fill="hold">
                                          <p:stCondLst>
                                            <p:cond delay="4499"/>
                                          </p:stCondLst>
                                        </p:cTn>
                                        <p:tgtEl>
                                          <p:spTgt spid="112"/>
                                        </p:tgtEl>
                                        <p:attrNameLst>
                                          <p:attrName>style.visibility</p:attrName>
                                        </p:attrNameLst>
                                      </p:cBhvr>
                                      <p:to>
                                        <p:strVal val="hidden"/>
                                      </p:to>
                                    </p:set>
                                  </p:childTnLst>
                                </p:cTn>
                              </p:par>
                              <p:par>
                                <p:cTn id="1337" presetID="3" presetClass="exit" presetSubtype="10" fill="hold" grpId="3" nodeType="withEffect">
                                  <p:stCondLst>
                                    <p:cond delay="0"/>
                                  </p:stCondLst>
                                  <p:childTnLst>
                                    <p:animEffect transition="out" filter="blinds(horizontal)">
                                      <p:cBhvr>
                                        <p:cTn id="1338" dur="6000"/>
                                        <p:tgtEl>
                                          <p:spTgt spid="112"/>
                                        </p:tgtEl>
                                      </p:cBhvr>
                                    </p:animEffect>
                                    <p:set>
                                      <p:cBhvr>
                                        <p:cTn id="1339" dur="1" fill="hold">
                                          <p:stCondLst>
                                            <p:cond delay="5999"/>
                                          </p:stCondLst>
                                        </p:cTn>
                                        <p:tgtEl>
                                          <p:spTgt spid="112"/>
                                        </p:tgtEl>
                                        <p:attrNameLst>
                                          <p:attrName>style.visibility</p:attrName>
                                        </p:attrNameLst>
                                      </p:cBhvr>
                                      <p:to>
                                        <p:strVal val="hidden"/>
                                      </p:to>
                                    </p:set>
                                  </p:childTnLst>
                                </p:cTn>
                              </p:par>
                              <p:par>
                                <p:cTn id="1340" presetID="2" presetClass="entr" presetSubtype="2" fill="hold" grpId="0" nodeType="withEffect">
                                  <p:stCondLst>
                                    <p:cond delay="0"/>
                                  </p:stCondLst>
                                  <p:childTnLst>
                                    <p:set>
                                      <p:cBhvr>
                                        <p:cTn id="1341" dur="1" fill="hold">
                                          <p:stCondLst>
                                            <p:cond delay="0"/>
                                          </p:stCondLst>
                                        </p:cTn>
                                        <p:tgtEl>
                                          <p:spTgt spid="91"/>
                                        </p:tgtEl>
                                        <p:attrNameLst>
                                          <p:attrName>style.visibility</p:attrName>
                                        </p:attrNameLst>
                                      </p:cBhvr>
                                      <p:to>
                                        <p:strVal val="visible"/>
                                      </p:to>
                                    </p:set>
                                    <p:anim calcmode="lin" valueType="num">
                                      <p:cBhvr additive="base">
                                        <p:cTn id="1342" dur="4000" fill="hold"/>
                                        <p:tgtEl>
                                          <p:spTgt spid="91"/>
                                        </p:tgtEl>
                                        <p:attrNameLst>
                                          <p:attrName>ppt_x</p:attrName>
                                        </p:attrNameLst>
                                      </p:cBhvr>
                                      <p:tavLst>
                                        <p:tav tm="0">
                                          <p:val>
                                            <p:strVal val="1+#ppt_w/2"/>
                                          </p:val>
                                        </p:tav>
                                        <p:tav tm="100000">
                                          <p:val>
                                            <p:strVal val="#ppt_x"/>
                                          </p:val>
                                        </p:tav>
                                      </p:tavLst>
                                    </p:anim>
                                    <p:anim calcmode="lin" valueType="num">
                                      <p:cBhvr additive="base">
                                        <p:cTn id="1343" dur="4000" fill="hold"/>
                                        <p:tgtEl>
                                          <p:spTgt spid="91"/>
                                        </p:tgtEl>
                                        <p:attrNameLst>
                                          <p:attrName>ppt_y</p:attrName>
                                        </p:attrNameLst>
                                      </p:cBhvr>
                                      <p:tavLst>
                                        <p:tav tm="0">
                                          <p:val>
                                            <p:strVal val="#ppt_y"/>
                                          </p:val>
                                        </p:tav>
                                        <p:tav tm="100000">
                                          <p:val>
                                            <p:strVal val="#ppt_y"/>
                                          </p:val>
                                        </p:tav>
                                      </p:tavLst>
                                    </p:anim>
                                  </p:childTnLst>
                                </p:cTn>
                              </p:par>
                              <p:par>
                                <p:cTn id="1344" presetID="19" presetClass="entr" presetSubtype="10" fill="hold" grpId="1" nodeType="withEffect">
                                  <p:stCondLst>
                                    <p:cond delay="0"/>
                                  </p:stCondLst>
                                  <p:childTnLst>
                                    <p:set>
                                      <p:cBhvr>
                                        <p:cTn id="1345" dur="1" fill="hold">
                                          <p:stCondLst>
                                            <p:cond delay="0"/>
                                          </p:stCondLst>
                                        </p:cTn>
                                        <p:tgtEl>
                                          <p:spTgt spid="91"/>
                                        </p:tgtEl>
                                        <p:attrNameLst>
                                          <p:attrName>style.visibility</p:attrName>
                                        </p:attrNameLst>
                                      </p:cBhvr>
                                      <p:to>
                                        <p:strVal val="visible"/>
                                      </p:to>
                                    </p:set>
                                    <p:anim calcmode="lin" valueType="num">
                                      <p:cBhvr>
                                        <p:cTn id="1346" dur="4000" fill="hold"/>
                                        <p:tgtEl>
                                          <p:spTgt spid="91"/>
                                        </p:tgtEl>
                                        <p:attrNameLst>
                                          <p:attrName>ppt_w</p:attrName>
                                        </p:attrNameLst>
                                      </p:cBhvr>
                                      <p:tavLst>
                                        <p:tav tm="0" fmla="#ppt_w*sin(2.5*pi*$)">
                                          <p:val>
                                            <p:fltVal val="0"/>
                                          </p:val>
                                        </p:tav>
                                        <p:tav tm="100000">
                                          <p:val>
                                            <p:fltVal val="1"/>
                                          </p:val>
                                        </p:tav>
                                      </p:tavLst>
                                    </p:anim>
                                    <p:anim calcmode="lin" valueType="num">
                                      <p:cBhvr>
                                        <p:cTn id="1347" dur="4000" fill="hold"/>
                                        <p:tgtEl>
                                          <p:spTgt spid="91"/>
                                        </p:tgtEl>
                                        <p:attrNameLst>
                                          <p:attrName>ppt_h</p:attrName>
                                        </p:attrNameLst>
                                      </p:cBhvr>
                                      <p:tavLst>
                                        <p:tav tm="0">
                                          <p:val>
                                            <p:strVal val="#ppt_h"/>
                                          </p:val>
                                        </p:tav>
                                        <p:tav tm="100000">
                                          <p:val>
                                            <p:strVal val="#ppt_h"/>
                                          </p:val>
                                        </p:tav>
                                      </p:tavLst>
                                    </p:anim>
                                  </p:childTnLst>
                                </p:cTn>
                              </p:par>
                              <p:par>
                                <p:cTn id="1348" presetID="2" presetClass="exit" presetSubtype="8" fill="hold" grpId="2" nodeType="withEffect">
                                  <p:stCondLst>
                                    <p:cond delay="0"/>
                                  </p:stCondLst>
                                  <p:childTnLst>
                                    <p:anim calcmode="lin" valueType="num">
                                      <p:cBhvr additive="base">
                                        <p:cTn id="1349" dur="4500"/>
                                        <p:tgtEl>
                                          <p:spTgt spid="91"/>
                                        </p:tgtEl>
                                        <p:attrNameLst>
                                          <p:attrName>ppt_x</p:attrName>
                                        </p:attrNameLst>
                                      </p:cBhvr>
                                      <p:tavLst>
                                        <p:tav tm="0">
                                          <p:val>
                                            <p:strVal val="ppt_x"/>
                                          </p:val>
                                        </p:tav>
                                        <p:tav tm="100000">
                                          <p:val>
                                            <p:strVal val="0-ppt_w/2"/>
                                          </p:val>
                                        </p:tav>
                                      </p:tavLst>
                                    </p:anim>
                                    <p:anim calcmode="lin" valueType="num">
                                      <p:cBhvr additive="base">
                                        <p:cTn id="1350" dur="4500"/>
                                        <p:tgtEl>
                                          <p:spTgt spid="91"/>
                                        </p:tgtEl>
                                        <p:attrNameLst>
                                          <p:attrName>ppt_y</p:attrName>
                                        </p:attrNameLst>
                                      </p:cBhvr>
                                      <p:tavLst>
                                        <p:tav tm="0">
                                          <p:val>
                                            <p:strVal val="ppt_y"/>
                                          </p:val>
                                        </p:tav>
                                        <p:tav tm="100000">
                                          <p:val>
                                            <p:strVal val="ppt_y"/>
                                          </p:val>
                                        </p:tav>
                                      </p:tavLst>
                                    </p:anim>
                                    <p:set>
                                      <p:cBhvr>
                                        <p:cTn id="1351" dur="1" fill="hold">
                                          <p:stCondLst>
                                            <p:cond delay="4499"/>
                                          </p:stCondLst>
                                        </p:cTn>
                                        <p:tgtEl>
                                          <p:spTgt spid="91"/>
                                        </p:tgtEl>
                                        <p:attrNameLst>
                                          <p:attrName>style.visibility</p:attrName>
                                        </p:attrNameLst>
                                      </p:cBhvr>
                                      <p:to>
                                        <p:strVal val="hidden"/>
                                      </p:to>
                                    </p:set>
                                  </p:childTnLst>
                                </p:cTn>
                              </p:par>
                              <p:par>
                                <p:cTn id="1352" presetID="3" presetClass="exit" presetSubtype="10" fill="hold" grpId="3" nodeType="withEffect">
                                  <p:stCondLst>
                                    <p:cond delay="0"/>
                                  </p:stCondLst>
                                  <p:childTnLst>
                                    <p:animEffect transition="out" filter="blinds(horizontal)">
                                      <p:cBhvr>
                                        <p:cTn id="1353" dur="6000"/>
                                        <p:tgtEl>
                                          <p:spTgt spid="91"/>
                                        </p:tgtEl>
                                      </p:cBhvr>
                                    </p:animEffect>
                                    <p:set>
                                      <p:cBhvr>
                                        <p:cTn id="1354" dur="1" fill="hold">
                                          <p:stCondLst>
                                            <p:cond delay="5999"/>
                                          </p:stCondLst>
                                        </p:cTn>
                                        <p:tgtEl>
                                          <p:spTgt spid="91"/>
                                        </p:tgtEl>
                                        <p:attrNameLst>
                                          <p:attrName>style.visibility</p:attrName>
                                        </p:attrNameLst>
                                      </p:cBhvr>
                                      <p:to>
                                        <p:strVal val="hidden"/>
                                      </p:to>
                                    </p:set>
                                  </p:childTnLst>
                                </p:cTn>
                              </p:par>
                              <p:par>
                                <p:cTn id="1355" presetID="2" presetClass="entr" presetSubtype="2" fill="hold" grpId="0" nodeType="withEffect">
                                  <p:stCondLst>
                                    <p:cond delay="0"/>
                                  </p:stCondLst>
                                  <p:childTnLst>
                                    <p:set>
                                      <p:cBhvr>
                                        <p:cTn id="1356" dur="1" fill="hold">
                                          <p:stCondLst>
                                            <p:cond delay="0"/>
                                          </p:stCondLst>
                                        </p:cTn>
                                        <p:tgtEl>
                                          <p:spTgt spid="92"/>
                                        </p:tgtEl>
                                        <p:attrNameLst>
                                          <p:attrName>style.visibility</p:attrName>
                                        </p:attrNameLst>
                                      </p:cBhvr>
                                      <p:to>
                                        <p:strVal val="visible"/>
                                      </p:to>
                                    </p:set>
                                    <p:anim calcmode="lin" valueType="num">
                                      <p:cBhvr additive="base">
                                        <p:cTn id="1357" dur="4000" fill="hold"/>
                                        <p:tgtEl>
                                          <p:spTgt spid="92"/>
                                        </p:tgtEl>
                                        <p:attrNameLst>
                                          <p:attrName>ppt_x</p:attrName>
                                        </p:attrNameLst>
                                      </p:cBhvr>
                                      <p:tavLst>
                                        <p:tav tm="0">
                                          <p:val>
                                            <p:strVal val="1+#ppt_w/2"/>
                                          </p:val>
                                        </p:tav>
                                        <p:tav tm="100000">
                                          <p:val>
                                            <p:strVal val="#ppt_x"/>
                                          </p:val>
                                        </p:tav>
                                      </p:tavLst>
                                    </p:anim>
                                    <p:anim calcmode="lin" valueType="num">
                                      <p:cBhvr additive="base">
                                        <p:cTn id="1358" dur="4000" fill="hold"/>
                                        <p:tgtEl>
                                          <p:spTgt spid="92"/>
                                        </p:tgtEl>
                                        <p:attrNameLst>
                                          <p:attrName>ppt_y</p:attrName>
                                        </p:attrNameLst>
                                      </p:cBhvr>
                                      <p:tavLst>
                                        <p:tav tm="0">
                                          <p:val>
                                            <p:strVal val="#ppt_y"/>
                                          </p:val>
                                        </p:tav>
                                        <p:tav tm="100000">
                                          <p:val>
                                            <p:strVal val="#ppt_y"/>
                                          </p:val>
                                        </p:tav>
                                      </p:tavLst>
                                    </p:anim>
                                  </p:childTnLst>
                                </p:cTn>
                              </p:par>
                              <p:par>
                                <p:cTn id="1359" presetID="19" presetClass="entr" presetSubtype="10" fill="hold" grpId="1" nodeType="withEffect">
                                  <p:stCondLst>
                                    <p:cond delay="0"/>
                                  </p:stCondLst>
                                  <p:childTnLst>
                                    <p:set>
                                      <p:cBhvr>
                                        <p:cTn id="1360" dur="1" fill="hold">
                                          <p:stCondLst>
                                            <p:cond delay="0"/>
                                          </p:stCondLst>
                                        </p:cTn>
                                        <p:tgtEl>
                                          <p:spTgt spid="92"/>
                                        </p:tgtEl>
                                        <p:attrNameLst>
                                          <p:attrName>style.visibility</p:attrName>
                                        </p:attrNameLst>
                                      </p:cBhvr>
                                      <p:to>
                                        <p:strVal val="visible"/>
                                      </p:to>
                                    </p:set>
                                    <p:anim calcmode="lin" valueType="num">
                                      <p:cBhvr>
                                        <p:cTn id="1361" dur="4000" fill="hold"/>
                                        <p:tgtEl>
                                          <p:spTgt spid="92"/>
                                        </p:tgtEl>
                                        <p:attrNameLst>
                                          <p:attrName>ppt_w</p:attrName>
                                        </p:attrNameLst>
                                      </p:cBhvr>
                                      <p:tavLst>
                                        <p:tav tm="0" fmla="#ppt_w*sin(2.5*pi*$)">
                                          <p:val>
                                            <p:fltVal val="0"/>
                                          </p:val>
                                        </p:tav>
                                        <p:tav tm="100000">
                                          <p:val>
                                            <p:fltVal val="1"/>
                                          </p:val>
                                        </p:tav>
                                      </p:tavLst>
                                    </p:anim>
                                    <p:anim calcmode="lin" valueType="num">
                                      <p:cBhvr>
                                        <p:cTn id="1362" dur="4000" fill="hold"/>
                                        <p:tgtEl>
                                          <p:spTgt spid="92"/>
                                        </p:tgtEl>
                                        <p:attrNameLst>
                                          <p:attrName>ppt_h</p:attrName>
                                        </p:attrNameLst>
                                      </p:cBhvr>
                                      <p:tavLst>
                                        <p:tav tm="0">
                                          <p:val>
                                            <p:strVal val="#ppt_h"/>
                                          </p:val>
                                        </p:tav>
                                        <p:tav tm="100000">
                                          <p:val>
                                            <p:strVal val="#ppt_h"/>
                                          </p:val>
                                        </p:tav>
                                      </p:tavLst>
                                    </p:anim>
                                  </p:childTnLst>
                                </p:cTn>
                              </p:par>
                              <p:par>
                                <p:cTn id="1363" presetID="2" presetClass="exit" presetSubtype="8" fill="hold" grpId="2" nodeType="withEffect">
                                  <p:stCondLst>
                                    <p:cond delay="0"/>
                                  </p:stCondLst>
                                  <p:childTnLst>
                                    <p:anim calcmode="lin" valueType="num">
                                      <p:cBhvr additive="base">
                                        <p:cTn id="1364" dur="4500"/>
                                        <p:tgtEl>
                                          <p:spTgt spid="92"/>
                                        </p:tgtEl>
                                        <p:attrNameLst>
                                          <p:attrName>ppt_x</p:attrName>
                                        </p:attrNameLst>
                                      </p:cBhvr>
                                      <p:tavLst>
                                        <p:tav tm="0">
                                          <p:val>
                                            <p:strVal val="ppt_x"/>
                                          </p:val>
                                        </p:tav>
                                        <p:tav tm="100000">
                                          <p:val>
                                            <p:strVal val="0-ppt_w/2"/>
                                          </p:val>
                                        </p:tav>
                                      </p:tavLst>
                                    </p:anim>
                                    <p:anim calcmode="lin" valueType="num">
                                      <p:cBhvr additive="base">
                                        <p:cTn id="1365" dur="4500"/>
                                        <p:tgtEl>
                                          <p:spTgt spid="92"/>
                                        </p:tgtEl>
                                        <p:attrNameLst>
                                          <p:attrName>ppt_y</p:attrName>
                                        </p:attrNameLst>
                                      </p:cBhvr>
                                      <p:tavLst>
                                        <p:tav tm="0">
                                          <p:val>
                                            <p:strVal val="ppt_y"/>
                                          </p:val>
                                        </p:tav>
                                        <p:tav tm="100000">
                                          <p:val>
                                            <p:strVal val="ppt_y"/>
                                          </p:val>
                                        </p:tav>
                                      </p:tavLst>
                                    </p:anim>
                                    <p:set>
                                      <p:cBhvr>
                                        <p:cTn id="1366" dur="1" fill="hold">
                                          <p:stCondLst>
                                            <p:cond delay="4499"/>
                                          </p:stCondLst>
                                        </p:cTn>
                                        <p:tgtEl>
                                          <p:spTgt spid="92"/>
                                        </p:tgtEl>
                                        <p:attrNameLst>
                                          <p:attrName>style.visibility</p:attrName>
                                        </p:attrNameLst>
                                      </p:cBhvr>
                                      <p:to>
                                        <p:strVal val="hidden"/>
                                      </p:to>
                                    </p:set>
                                  </p:childTnLst>
                                </p:cTn>
                              </p:par>
                              <p:par>
                                <p:cTn id="1367" presetID="3" presetClass="exit" presetSubtype="10" fill="hold" grpId="3" nodeType="withEffect">
                                  <p:stCondLst>
                                    <p:cond delay="0"/>
                                  </p:stCondLst>
                                  <p:childTnLst>
                                    <p:animEffect transition="out" filter="blinds(horizontal)">
                                      <p:cBhvr>
                                        <p:cTn id="1368" dur="6000"/>
                                        <p:tgtEl>
                                          <p:spTgt spid="92"/>
                                        </p:tgtEl>
                                      </p:cBhvr>
                                    </p:animEffect>
                                    <p:set>
                                      <p:cBhvr>
                                        <p:cTn id="1369" dur="1" fill="hold">
                                          <p:stCondLst>
                                            <p:cond delay="5999"/>
                                          </p:stCondLst>
                                        </p:cTn>
                                        <p:tgtEl>
                                          <p:spTgt spid="92"/>
                                        </p:tgtEl>
                                        <p:attrNameLst>
                                          <p:attrName>style.visibility</p:attrName>
                                        </p:attrNameLst>
                                      </p:cBhvr>
                                      <p:to>
                                        <p:strVal val="hidden"/>
                                      </p:to>
                                    </p:set>
                                  </p:childTnLst>
                                </p:cTn>
                              </p:par>
                              <p:par>
                                <p:cTn id="1370" presetID="2" presetClass="entr" presetSubtype="2" fill="hold" grpId="0" nodeType="withEffect">
                                  <p:stCondLst>
                                    <p:cond delay="0"/>
                                  </p:stCondLst>
                                  <p:childTnLst>
                                    <p:set>
                                      <p:cBhvr>
                                        <p:cTn id="1371" dur="1" fill="hold">
                                          <p:stCondLst>
                                            <p:cond delay="0"/>
                                          </p:stCondLst>
                                        </p:cTn>
                                        <p:tgtEl>
                                          <p:spTgt spid="71"/>
                                        </p:tgtEl>
                                        <p:attrNameLst>
                                          <p:attrName>style.visibility</p:attrName>
                                        </p:attrNameLst>
                                      </p:cBhvr>
                                      <p:to>
                                        <p:strVal val="visible"/>
                                      </p:to>
                                    </p:set>
                                    <p:anim calcmode="lin" valueType="num">
                                      <p:cBhvr additive="base">
                                        <p:cTn id="1372" dur="4000" fill="hold"/>
                                        <p:tgtEl>
                                          <p:spTgt spid="71"/>
                                        </p:tgtEl>
                                        <p:attrNameLst>
                                          <p:attrName>ppt_x</p:attrName>
                                        </p:attrNameLst>
                                      </p:cBhvr>
                                      <p:tavLst>
                                        <p:tav tm="0">
                                          <p:val>
                                            <p:strVal val="1+#ppt_w/2"/>
                                          </p:val>
                                        </p:tav>
                                        <p:tav tm="100000">
                                          <p:val>
                                            <p:strVal val="#ppt_x"/>
                                          </p:val>
                                        </p:tav>
                                      </p:tavLst>
                                    </p:anim>
                                    <p:anim calcmode="lin" valueType="num">
                                      <p:cBhvr additive="base">
                                        <p:cTn id="1373" dur="4000" fill="hold"/>
                                        <p:tgtEl>
                                          <p:spTgt spid="71"/>
                                        </p:tgtEl>
                                        <p:attrNameLst>
                                          <p:attrName>ppt_y</p:attrName>
                                        </p:attrNameLst>
                                      </p:cBhvr>
                                      <p:tavLst>
                                        <p:tav tm="0">
                                          <p:val>
                                            <p:strVal val="#ppt_y"/>
                                          </p:val>
                                        </p:tav>
                                        <p:tav tm="100000">
                                          <p:val>
                                            <p:strVal val="#ppt_y"/>
                                          </p:val>
                                        </p:tav>
                                      </p:tavLst>
                                    </p:anim>
                                  </p:childTnLst>
                                </p:cTn>
                              </p:par>
                              <p:par>
                                <p:cTn id="1374" presetID="19" presetClass="entr" presetSubtype="10" fill="hold" grpId="1" nodeType="withEffect">
                                  <p:stCondLst>
                                    <p:cond delay="0"/>
                                  </p:stCondLst>
                                  <p:childTnLst>
                                    <p:set>
                                      <p:cBhvr>
                                        <p:cTn id="1375" dur="1" fill="hold">
                                          <p:stCondLst>
                                            <p:cond delay="0"/>
                                          </p:stCondLst>
                                        </p:cTn>
                                        <p:tgtEl>
                                          <p:spTgt spid="71"/>
                                        </p:tgtEl>
                                        <p:attrNameLst>
                                          <p:attrName>style.visibility</p:attrName>
                                        </p:attrNameLst>
                                      </p:cBhvr>
                                      <p:to>
                                        <p:strVal val="visible"/>
                                      </p:to>
                                    </p:set>
                                    <p:anim calcmode="lin" valueType="num">
                                      <p:cBhvr>
                                        <p:cTn id="1376" dur="4000" fill="hold"/>
                                        <p:tgtEl>
                                          <p:spTgt spid="71"/>
                                        </p:tgtEl>
                                        <p:attrNameLst>
                                          <p:attrName>ppt_w</p:attrName>
                                        </p:attrNameLst>
                                      </p:cBhvr>
                                      <p:tavLst>
                                        <p:tav tm="0" fmla="#ppt_w*sin(2.5*pi*$)">
                                          <p:val>
                                            <p:fltVal val="0"/>
                                          </p:val>
                                        </p:tav>
                                        <p:tav tm="100000">
                                          <p:val>
                                            <p:fltVal val="1"/>
                                          </p:val>
                                        </p:tav>
                                      </p:tavLst>
                                    </p:anim>
                                    <p:anim calcmode="lin" valueType="num">
                                      <p:cBhvr>
                                        <p:cTn id="1377" dur="4000" fill="hold"/>
                                        <p:tgtEl>
                                          <p:spTgt spid="71"/>
                                        </p:tgtEl>
                                        <p:attrNameLst>
                                          <p:attrName>ppt_h</p:attrName>
                                        </p:attrNameLst>
                                      </p:cBhvr>
                                      <p:tavLst>
                                        <p:tav tm="0">
                                          <p:val>
                                            <p:strVal val="#ppt_h"/>
                                          </p:val>
                                        </p:tav>
                                        <p:tav tm="100000">
                                          <p:val>
                                            <p:strVal val="#ppt_h"/>
                                          </p:val>
                                        </p:tav>
                                      </p:tavLst>
                                    </p:anim>
                                  </p:childTnLst>
                                </p:cTn>
                              </p:par>
                              <p:par>
                                <p:cTn id="1378" presetID="2" presetClass="exit" presetSubtype="8" fill="hold" grpId="2" nodeType="withEffect">
                                  <p:stCondLst>
                                    <p:cond delay="0"/>
                                  </p:stCondLst>
                                  <p:childTnLst>
                                    <p:anim calcmode="lin" valueType="num">
                                      <p:cBhvr additive="base">
                                        <p:cTn id="1379" dur="4500"/>
                                        <p:tgtEl>
                                          <p:spTgt spid="71"/>
                                        </p:tgtEl>
                                        <p:attrNameLst>
                                          <p:attrName>ppt_x</p:attrName>
                                        </p:attrNameLst>
                                      </p:cBhvr>
                                      <p:tavLst>
                                        <p:tav tm="0">
                                          <p:val>
                                            <p:strVal val="ppt_x"/>
                                          </p:val>
                                        </p:tav>
                                        <p:tav tm="100000">
                                          <p:val>
                                            <p:strVal val="0-ppt_w/2"/>
                                          </p:val>
                                        </p:tav>
                                      </p:tavLst>
                                    </p:anim>
                                    <p:anim calcmode="lin" valueType="num">
                                      <p:cBhvr additive="base">
                                        <p:cTn id="1380" dur="4500"/>
                                        <p:tgtEl>
                                          <p:spTgt spid="71"/>
                                        </p:tgtEl>
                                        <p:attrNameLst>
                                          <p:attrName>ppt_y</p:attrName>
                                        </p:attrNameLst>
                                      </p:cBhvr>
                                      <p:tavLst>
                                        <p:tav tm="0">
                                          <p:val>
                                            <p:strVal val="ppt_y"/>
                                          </p:val>
                                        </p:tav>
                                        <p:tav tm="100000">
                                          <p:val>
                                            <p:strVal val="ppt_y"/>
                                          </p:val>
                                        </p:tav>
                                      </p:tavLst>
                                    </p:anim>
                                    <p:set>
                                      <p:cBhvr>
                                        <p:cTn id="1381" dur="1" fill="hold">
                                          <p:stCondLst>
                                            <p:cond delay="4499"/>
                                          </p:stCondLst>
                                        </p:cTn>
                                        <p:tgtEl>
                                          <p:spTgt spid="71"/>
                                        </p:tgtEl>
                                        <p:attrNameLst>
                                          <p:attrName>style.visibility</p:attrName>
                                        </p:attrNameLst>
                                      </p:cBhvr>
                                      <p:to>
                                        <p:strVal val="hidden"/>
                                      </p:to>
                                    </p:set>
                                  </p:childTnLst>
                                </p:cTn>
                              </p:par>
                              <p:par>
                                <p:cTn id="1382" presetID="3" presetClass="exit" presetSubtype="10" fill="hold" grpId="3" nodeType="withEffect">
                                  <p:stCondLst>
                                    <p:cond delay="0"/>
                                  </p:stCondLst>
                                  <p:childTnLst>
                                    <p:animEffect transition="out" filter="blinds(horizontal)">
                                      <p:cBhvr>
                                        <p:cTn id="1383" dur="6000"/>
                                        <p:tgtEl>
                                          <p:spTgt spid="71"/>
                                        </p:tgtEl>
                                      </p:cBhvr>
                                    </p:animEffect>
                                    <p:set>
                                      <p:cBhvr>
                                        <p:cTn id="1384" dur="1" fill="hold">
                                          <p:stCondLst>
                                            <p:cond delay="5999"/>
                                          </p:stCondLst>
                                        </p:cTn>
                                        <p:tgtEl>
                                          <p:spTgt spid="71"/>
                                        </p:tgtEl>
                                        <p:attrNameLst>
                                          <p:attrName>style.visibility</p:attrName>
                                        </p:attrNameLst>
                                      </p:cBhvr>
                                      <p:to>
                                        <p:strVal val="hidden"/>
                                      </p:to>
                                    </p:set>
                                  </p:childTnLst>
                                </p:cTn>
                              </p:par>
                              <p:par>
                                <p:cTn id="1385" presetID="2" presetClass="entr" presetSubtype="2" fill="hold" grpId="0" nodeType="withEffect">
                                  <p:stCondLst>
                                    <p:cond delay="0"/>
                                  </p:stCondLst>
                                  <p:childTnLst>
                                    <p:set>
                                      <p:cBhvr>
                                        <p:cTn id="1386" dur="1" fill="hold">
                                          <p:stCondLst>
                                            <p:cond delay="0"/>
                                          </p:stCondLst>
                                        </p:cTn>
                                        <p:tgtEl>
                                          <p:spTgt spid="72"/>
                                        </p:tgtEl>
                                        <p:attrNameLst>
                                          <p:attrName>style.visibility</p:attrName>
                                        </p:attrNameLst>
                                      </p:cBhvr>
                                      <p:to>
                                        <p:strVal val="visible"/>
                                      </p:to>
                                    </p:set>
                                    <p:anim calcmode="lin" valueType="num">
                                      <p:cBhvr additive="base">
                                        <p:cTn id="1387" dur="4000" fill="hold"/>
                                        <p:tgtEl>
                                          <p:spTgt spid="72"/>
                                        </p:tgtEl>
                                        <p:attrNameLst>
                                          <p:attrName>ppt_x</p:attrName>
                                        </p:attrNameLst>
                                      </p:cBhvr>
                                      <p:tavLst>
                                        <p:tav tm="0">
                                          <p:val>
                                            <p:strVal val="1+#ppt_w/2"/>
                                          </p:val>
                                        </p:tav>
                                        <p:tav tm="100000">
                                          <p:val>
                                            <p:strVal val="#ppt_x"/>
                                          </p:val>
                                        </p:tav>
                                      </p:tavLst>
                                    </p:anim>
                                    <p:anim calcmode="lin" valueType="num">
                                      <p:cBhvr additive="base">
                                        <p:cTn id="1388" dur="4000" fill="hold"/>
                                        <p:tgtEl>
                                          <p:spTgt spid="72"/>
                                        </p:tgtEl>
                                        <p:attrNameLst>
                                          <p:attrName>ppt_y</p:attrName>
                                        </p:attrNameLst>
                                      </p:cBhvr>
                                      <p:tavLst>
                                        <p:tav tm="0">
                                          <p:val>
                                            <p:strVal val="#ppt_y"/>
                                          </p:val>
                                        </p:tav>
                                        <p:tav tm="100000">
                                          <p:val>
                                            <p:strVal val="#ppt_y"/>
                                          </p:val>
                                        </p:tav>
                                      </p:tavLst>
                                    </p:anim>
                                  </p:childTnLst>
                                </p:cTn>
                              </p:par>
                              <p:par>
                                <p:cTn id="1389" presetID="19" presetClass="entr" presetSubtype="10" fill="hold" grpId="1" nodeType="withEffect">
                                  <p:stCondLst>
                                    <p:cond delay="0"/>
                                  </p:stCondLst>
                                  <p:childTnLst>
                                    <p:set>
                                      <p:cBhvr>
                                        <p:cTn id="1390" dur="1" fill="hold">
                                          <p:stCondLst>
                                            <p:cond delay="0"/>
                                          </p:stCondLst>
                                        </p:cTn>
                                        <p:tgtEl>
                                          <p:spTgt spid="72"/>
                                        </p:tgtEl>
                                        <p:attrNameLst>
                                          <p:attrName>style.visibility</p:attrName>
                                        </p:attrNameLst>
                                      </p:cBhvr>
                                      <p:to>
                                        <p:strVal val="visible"/>
                                      </p:to>
                                    </p:set>
                                    <p:anim calcmode="lin" valueType="num">
                                      <p:cBhvr>
                                        <p:cTn id="1391" dur="4000" fill="hold"/>
                                        <p:tgtEl>
                                          <p:spTgt spid="72"/>
                                        </p:tgtEl>
                                        <p:attrNameLst>
                                          <p:attrName>ppt_w</p:attrName>
                                        </p:attrNameLst>
                                      </p:cBhvr>
                                      <p:tavLst>
                                        <p:tav tm="0" fmla="#ppt_w*sin(2.5*pi*$)">
                                          <p:val>
                                            <p:fltVal val="0"/>
                                          </p:val>
                                        </p:tav>
                                        <p:tav tm="100000">
                                          <p:val>
                                            <p:fltVal val="1"/>
                                          </p:val>
                                        </p:tav>
                                      </p:tavLst>
                                    </p:anim>
                                    <p:anim calcmode="lin" valueType="num">
                                      <p:cBhvr>
                                        <p:cTn id="1392" dur="4000" fill="hold"/>
                                        <p:tgtEl>
                                          <p:spTgt spid="72"/>
                                        </p:tgtEl>
                                        <p:attrNameLst>
                                          <p:attrName>ppt_h</p:attrName>
                                        </p:attrNameLst>
                                      </p:cBhvr>
                                      <p:tavLst>
                                        <p:tav tm="0">
                                          <p:val>
                                            <p:strVal val="#ppt_h"/>
                                          </p:val>
                                        </p:tav>
                                        <p:tav tm="100000">
                                          <p:val>
                                            <p:strVal val="#ppt_h"/>
                                          </p:val>
                                        </p:tav>
                                      </p:tavLst>
                                    </p:anim>
                                  </p:childTnLst>
                                </p:cTn>
                              </p:par>
                              <p:par>
                                <p:cTn id="1393" presetID="2" presetClass="exit" presetSubtype="8" fill="hold" grpId="2" nodeType="withEffect">
                                  <p:stCondLst>
                                    <p:cond delay="0"/>
                                  </p:stCondLst>
                                  <p:childTnLst>
                                    <p:anim calcmode="lin" valueType="num">
                                      <p:cBhvr additive="base">
                                        <p:cTn id="1394" dur="4500"/>
                                        <p:tgtEl>
                                          <p:spTgt spid="72"/>
                                        </p:tgtEl>
                                        <p:attrNameLst>
                                          <p:attrName>ppt_x</p:attrName>
                                        </p:attrNameLst>
                                      </p:cBhvr>
                                      <p:tavLst>
                                        <p:tav tm="0">
                                          <p:val>
                                            <p:strVal val="ppt_x"/>
                                          </p:val>
                                        </p:tav>
                                        <p:tav tm="100000">
                                          <p:val>
                                            <p:strVal val="0-ppt_w/2"/>
                                          </p:val>
                                        </p:tav>
                                      </p:tavLst>
                                    </p:anim>
                                    <p:anim calcmode="lin" valueType="num">
                                      <p:cBhvr additive="base">
                                        <p:cTn id="1395" dur="4500"/>
                                        <p:tgtEl>
                                          <p:spTgt spid="72"/>
                                        </p:tgtEl>
                                        <p:attrNameLst>
                                          <p:attrName>ppt_y</p:attrName>
                                        </p:attrNameLst>
                                      </p:cBhvr>
                                      <p:tavLst>
                                        <p:tav tm="0">
                                          <p:val>
                                            <p:strVal val="ppt_y"/>
                                          </p:val>
                                        </p:tav>
                                        <p:tav tm="100000">
                                          <p:val>
                                            <p:strVal val="ppt_y"/>
                                          </p:val>
                                        </p:tav>
                                      </p:tavLst>
                                    </p:anim>
                                    <p:set>
                                      <p:cBhvr>
                                        <p:cTn id="1396" dur="1" fill="hold">
                                          <p:stCondLst>
                                            <p:cond delay="4499"/>
                                          </p:stCondLst>
                                        </p:cTn>
                                        <p:tgtEl>
                                          <p:spTgt spid="72"/>
                                        </p:tgtEl>
                                        <p:attrNameLst>
                                          <p:attrName>style.visibility</p:attrName>
                                        </p:attrNameLst>
                                      </p:cBhvr>
                                      <p:to>
                                        <p:strVal val="hidden"/>
                                      </p:to>
                                    </p:set>
                                  </p:childTnLst>
                                </p:cTn>
                              </p:par>
                              <p:par>
                                <p:cTn id="1397" presetID="3" presetClass="exit" presetSubtype="10" fill="hold" grpId="3" nodeType="withEffect">
                                  <p:stCondLst>
                                    <p:cond delay="0"/>
                                  </p:stCondLst>
                                  <p:childTnLst>
                                    <p:animEffect transition="out" filter="blinds(horizontal)">
                                      <p:cBhvr>
                                        <p:cTn id="1398" dur="6000"/>
                                        <p:tgtEl>
                                          <p:spTgt spid="72"/>
                                        </p:tgtEl>
                                      </p:cBhvr>
                                    </p:animEffect>
                                    <p:set>
                                      <p:cBhvr>
                                        <p:cTn id="1399" dur="1" fill="hold">
                                          <p:stCondLst>
                                            <p:cond delay="5999"/>
                                          </p:stCondLst>
                                        </p:cTn>
                                        <p:tgtEl>
                                          <p:spTgt spid="72"/>
                                        </p:tgtEl>
                                        <p:attrNameLst>
                                          <p:attrName>style.visibility</p:attrName>
                                        </p:attrNameLst>
                                      </p:cBhvr>
                                      <p:to>
                                        <p:strVal val="hidden"/>
                                      </p:to>
                                    </p:set>
                                  </p:childTnLst>
                                </p:cTn>
                              </p:par>
                              <p:par>
                                <p:cTn id="1400" presetID="2" presetClass="entr" presetSubtype="2" fill="hold" grpId="0" nodeType="withEffect">
                                  <p:stCondLst>
                                    <p:cond delay="0"/>
                                  </p:stCondLst>
                                  <p:childTnLst>
                                    <p:set>
                                      <p:cBhvr>
                                        <p:cTn id="1401" dur="1" fill="hold">
                                          <p:stCondLst>
                                            <p:cond delay="0"/>
                                          </p:stCondLst>
                                        </p:cTn>
                                        <p:tgtEl>
                                          <p:spTgt spid="110"/>
                                        </p:tgtEl>
                                        <p:attrNameLst>
                                          <p:attrName>style.visibility</p:attrName>
                                        </p:attrNameLst>
                                      </p:cBhvr>
                                      <p:to>
                                        <p:strVal val="visible"/>
                                      </p:to>
                                    </p:set>
                                    <p:anim calcmode="lin" valueType="num">
                                      <p:cBhvr additive="base">
                                        <p:cTn id="1402" dur="4000" fill="hold"/>
                                        <p:tgtEl>
                                          <p:spTgt spid="110"/>
                                        </p:tgtEl>
                                        <p:attrNameLst>
                                          <p:attrName>ppt_x</p:attrName>
                                        </p:attrNameLst>
                                      </p:cBhvr>
                                      <p:tavLst>
                                        <p:tav tm="0">
                                          <p:val>
                                            <p:strVal val="1+#ppt_w/2"/>
                                          </p:val>
                                        </p:tav>
                                        <p:tav tm="100000">
                                          <p:val>
                                            <p:strVal val="#ppt_x"/>
                                          </p:val>
                                        </p:tav>
                                      </p:tavLst>
                                    </p:anim>
                                    <p:anim calcmode="lin" valueType="num">
                                      <p:cBhvr additive="base">
                                        <p:cTn id="1403" dur="4000" fill="hold"/>
                                        <p:tgtEl>
                                          <p:spTgt spid="110"/>
                                        </p:tgtEl>
                                        <p:attrNameLst>
                                          <p:attrName>ppt_y</p:attrName>
                                        </p:attrNameLst>
                                      </p:cBhvr>
                                      <p:tavLst>
                                        <p:tav tm="0">
                                          <p:val>
                                            <p:strVal val="#ppt_y"/>
                                          </p:val>
                                        </p:tav>
                                        <p:tav tm="100000">
                                          <p:val>
                                            <p:strVal val="#ppt_y"/>
                                          </p:val>
                                        </p:tav>
                                      </p:tavLst>
                                    </p:anim>
                                  </p:childTnLst>
                                </p:cTn>
                              </p:par>
                              <p:par>
                                <p:cTn id="1404" presetID="19" presetClass="entr" presetSubtype="10" fill="hold" grpId="1" nodeType="withEffect">
                                  <p:stCondLst>
                                    <p:cond delay="0"/>
                                  </p:stCondLst>
                                  <p:childTnLst>
                                    <p:set>
                                      <p:cBhvr>
                                        <p:cTn id="1405" dur="1" fill="hold">
                                          <p:stCondLst>
                                            <p:cond delay="0"/>
                                          </p:stCondLst>
                                        </p:cTn>
                                        <p:tgtEl>
                                          <p:spTgt spid="110"/>
                                        </p:tgtEl>
                                        <p:attrNameLst>
                                          <p:attrName>style.visibility</p:attrName>
                                        </p:attrNameLst>
                                      </p:cBhvr>
                                      <p:to>
                                        <p:strVal val="visible"/>
                                      </p:to>
                                    </p:set>
                                    <p:anim calcmode="lin" valueType="num">
                                      <p:cBhvr>
                                        <p:cTn id="1406" dur="4000" fill="hold"/>
                                        <p:tgtEl>
                                          <p:spTgt spid="110"/>
                                        </p:tgtEl>
                                        <p:attrNameLst>
                                          <p:attrName>ppt_w</p:attrName>
                                        </p:attrNameLst>
                                      </p:cBhvr>
                                      <p:tavLst>
                                        <p:tav tm="0" fmla="#ppt_w*sin(2.5*pi*$)">
                                          <p:val>
                                            <p:fltVal val="0"/>
                                          </p:val>
                                        </p:tav>
                                        <p:tav tm="100000">
                                          <p:val>
                                            <p:fltVal val="1"/>
                                          </p:val>
                                        </p:tav>
                                      </p:tavLst>
                                    </p:anim>
                                    <p:anim calcmode="lin" valueType="num">
                                      <p:cBhvr>
                                        <p:cTn id="1407" dur="4000" fill="hold"/>
                                        <p:tgtEl>
                                          <p:spTgt spid="110"/>
                                        </p:tgtEl>
                                        <p:attrNameLst>
                                          <p:attrName>ppt_h</p:attrName>
                                        </p:attrNameLst>
                                      </p:cBhvr>
                                      <p:tavLst>
                                        <p:tav tm="0">
                                          <p:val>
                                            <p:strVal val="#ppt_h"/>
                                          </p:val>
                                        </p:tav>
                                        <p:tav tm="100000">
                                          <p:val>
                                            <p:strVal val="#ppt_h"/>
                                          </p:val>
                                        </p:tav>
                                      </p:tavLst>
                                    </p:anim>
                                  </p:childTnLst>
                                </p:cTn>
                              </p:par>
                              <p:par>
                                <p:cTn id="1408" presetID="2" presetClass="exit" presetSubtype="8" fill="hold" grpId="2" nodeType="withEffect">
                                  <p:stCondLst>
                                    <p:cond delay="0"/>
                                  </p:stCondLst>
                                  <p:childTnLst>
                                    <p:anim calcmode="lin" valueType="num">
                                      <p:cBhvr additive="base">
                                        <p:cTn id="1409" dur="4500"/>
                                        <p:tgtEl>
                                          <p:spTgt spid="110"/>
                                        </p:tgtEl>
                                        <p:attrNameLst>
                                          <p:attrName>ppt_x</p:attrName>
                                        </p:attrNameLst>
                                      </p:cBhvr>
                                      <p:tavLst>
                                        <p:tav tm="0">
                                          <p:val>
                                            <p:strVal val="ppt_x"/>
                                          </p:val>
                                        </p:tav>
                                        <p:tav tm="100000">
                                          <p:val>
                                            <p:strVal val="0-ppt_w/2"/>
                                          </p:val>
                                        </p:tav>
                                      </p:tavLst>
                                    </p:anim>
                                    <p:anim calcmode="lin" valueType="num">
                                      <p:cBhvr additive="base">
                                        <p:cTn id="1410" dur="4500"/>
                                        <p:tgtEl>
                                          <p:spTgt spid="110"/>
                                        </p:tgtEl>
                                        <p:attrNameLst>
                                          <p:attrName>ppt_y</p:attrName>
                                        </p:attrNameLst>
                                      </p:cBhvr>
                                      <p:tavLst>
                                        <p:tav tm="0">
                                          <p:val>
                                            <p:strVal val="ppt_y"/>
                                          </p:val>
                                        </p:tav>
                                        <p:tav tm="100000">
                                          <p:val>
                                            <p:strVal val="ppt_y"/>
                                          </p:val>
                                        </p:tav>
                                      </p:tavLst>
                                    </p:anim>
                                    <p:set>
                                      <p:cBhvr>
                                        <p:cTn id="1411" dur="1" fill="hold">
                                          <p:stCondLst>
                                            <p:cond delay="4499"/>
                                          </p:stCondLst>
                                        </p:cTn>
                                        <p:tgtEl>
                                          <p:spTgt spid="110"/>
                                        </p:tgtEl>
                                        <p:attrNameLst>
                                          <p:attrName>style.visibility</p:attrName>
                                        </p:attrNameLst>
                                      </p:cBhvr>
                                      <p:to>
                                        <p:strVal val="hidden"/>
                                      </p:to>
                                    </p:set>
                                  </p:childTnLst>
                                </p:cTn>
                              </p:par>
                              <p:par>
                                <p:cTn id="1412" presetID="3" presetClass="exit" presetSubtype="10" fill="hold" grpId="3" nodeType="withEffect">
                                  <p:stCondLst>
                                    <p:cond delay="0"/>
                                  </p:stCondLst>
                                  <p:childTnLst>
                                    <p:animEffect transition="out" filter="blinds(horizontal)">
                                      <p:cBhvr>
                                        <p:cTn id="1413" dur="6000"/>
                                        <p:tgtEl>
                                          <p:spTgt spid="110"/>
                                        </p:tgtEl>
                                      </p:cBhvr>
                                    </p:animEffect>
                                    <p:set>
                                      <p:cBhvr>
                                        <p:cTn id="1414" dur="1" fill="hold">
                                          <p:stCondLst>
                                            <p:cond delay="5999"/>
                                          </p:stCondLst>
                                        </p:cTn>
                                        <p:tgtEl>
                                          <p:spTgt spid="110"/>
                                        </p:tgtEl>
                                        <p:attrNameLst>
                                          <p:attrName>style.visibility</p:attrName>
                                        </p:attrNameLst>
                                      </p:cBhvr>
                                      <p:to>
                                        <p:strVal val="hidden"/>
                                      </p:to>
                                    </p:set>
                                  </p:childTnLst>
                                </p:cTn>
                              </p:par>
                              <p:par>
                                <p:cTn id="1415" presetID="2" presetClass="entr" presetSubtype="2" fill="hold" grpId="0" nodeType="withEffect">
                                  <p:stCondLst>
                                    <p:cond delay="0"/>
                                  </p:stCondLst>
                                  <p:childTnLst>
                                    <p:set>
                                      <p:cBhvr>
                                        <p:cTn id="1416" dur="1" fill="hold">
                                          <p:stCondLst>
                                            <p:cond delay="0"/>
                                          </p:stCondLst>
                                        </p:cTn>
                                        <p:tgtEl>
                                          <p:spTgt spid="90"/>
                                        </p:tgtEl>
                                        <p:attrNameLst>
                                          <p:attrName>style.visibility</p:attrName>
                                        </p:attrNameLst>
                                      </p:cBhvr>
                                      <p:to>
                                        <p:strVal val="visible"/>
                                      </p:to>
                                    </p:set>
                                    <p:anim calcmode="lin" valueType="num">
                                      <p:cBhvr additive="base">
                                        <p:cTn id="1417" dur="4000" fill="hold"/>
                                        <p:tgtEl>
                                          <p:spTgt spid="90"/>
                                        </p:tgtEl>
                                        <p:attrNameLst>
                                          <p:attrName>ppt_x</p:attrName>
                                        </p:attrNameLst>
                                      </p:cBhvr>
                                      <p:tavLst>
                                        <p:tav tm="0">
                                          <p:val>
                                            <p:strVal val="1+#ppt_w/2"/>
                                          </p:val>
                                        </p:tav>
                                        <p:tav tm="100000">
                                          <p:val>
                                            <p:strVal val="#ppt_x"/>
                                          </p:val>
                                        </p:tav>
                                      </p:tavLst>
                                    </p:anim>
                                    <p:anim calcmode="lin" valueType="num">
                                      <p:cBhvr additive="base">
                                        <p:cTn id="1418" dur="4000" fill="hold"/>
                                        <p:tgtEl>
                                          <p:spTgt spid="90"/>
                                        </p:tgtEl>
                                        <p:attrNameLst>
                                          <p:attrName>ppt_y</p:attrName>
                                        </p:attrNameLst>
                                      </p:cBhvr>
                                      <p:tavLst>
                                        <p:tav tm="0">
                                          <p:val>
                                            <p:strVal val="#ppt_y"/>
                                          </p:val>
                                        </p:tav>
                                        <p:tav tm="100000">
                                          <p:val>
                                            <p:strVal val="#ppt_y"/>
                                          </p:val>
                                        </p:tav>
                                      </p:tavLst>
                                    </p:anim>
                                  </p:childTnLst>
                                </p:cTn>
                              </p:par>
                              <p:par>
                                <p:cTn id="1419" presetID="19" presetClass="entr" presetSubtype="10" fill="hold" grpId="1" nodeType="withEffect">
                                  <p:stCondLst>
                                    <p:cond delay="0"/>
                                  </p:stCondLst>
                                  <p:childTnLst>
                                    <p:set>
                                      <p:cBhvr>
                                        <p:cTn id="1420" dur="1" fill="hold">
                                          <p:stCondLst>
                                            <p:cond delay="0"/>
                                          </p:stCondLst>
                                        </p:cTn>
                                        <p:tgtEl>
                                          <p:spTgt spid="90"/>
                                        </p:tgtEl>
                                        <p:attrNameLst>
                                          <p:attrName>style.visibility</p:attrName>
                                        </p:attrNameLst>
                                      </p:cBhvr>
                                      <p:to>
                                        <p:strVal val="visible"/>
                                      </p:to>
                                    </p:set>
                                    <p:anim calcmode="lin" valueType="num">
                                      <p:cBhvr>
                                        <p:cTn id="1421" dur="4000" fill="hold"/>
                                        <p:tgtEl>
                                          <p:spTgt spid="90"/>
                                        </p:tgtEl>
                                        <p:attrNameLst>
                                          <p:attrName>ppt_w</p:attrName>
                                        </p:attrNameLst>
                                      </p:cBhvr>
                                      <p:tavLst>
                                        <p:tav tm="0" fmla="#ppt_w*sin(2.5*pi*$)">
                                          <p:val>
                                            <p:fltVal val="0"/>
                                          </p:val>
                                        </p:tav>
                                        <p:tav tm="100000">
                                          <p:val>
                                            <p:fltVal val="1"/>
                                          </p:val>
                                        </p:tav>
                                      </p:tavLst>
                                    </p:anim>
                                    <p:anim calcmode="lin" valueType="num">
                                      <p:cBhvr>
                                        <p:cTn id="1422" dur="4000" fill="hold"/>
                                        <p:tgtEl>
                                          <p:spTgt spid="90"/>
                                        </p:tgtEl>
                                        <p:attrNameLst>
                                          <p:attrName>ppt_h</p:attrName>
                                        </p:attrNameLst>
                                      </p:cBhvr>
                                      <p:tavLst>
                                        <p:tav tm="0">
                                          <p:val>
                                            <p:strVal val="#ppt_h"/>
                                          </p:val>
                                        </p:tav>
                                        <p:tav tm="100000">
                                          <p:val>
                                            <p:strVal val="#ppt_h"/>
                                          </p:val>
                                        </p:tav>
                                      </p:tavLst>
                                    </p:anim>
                                  </p:childTnLst>
                                </p:cTn>
                              </p:par>
                              <p:par>
                                <p:cTn id="1423" presetID="2" presetClass="exit" presetSubtype="8" fill="hold" grpId="2" nodeType="withEffect">
                                  <p:stCondLst>
                                    <p:cond delay="0"/>
                                  </p:stCondLst>
                                  <p:childTnLst>
                                    <p:anim calcmode="lin" valueType="num">
                                      <p:cBhvr additive="base">
                                        <p:cTn id="1424" dur="4500"/>
                                        <p:tgtEl>
                                          <p:spTgt spid="90"/>
                                        </p:tgtEl>
                                        <p:attrNameLst>
                                          <p:attrName>ppt_x</p:attrName>
                                        </p:attrNameLst>
                                      </p:cBhvr>
                                      <p:tavLst>
                                        <p:tav tm="0">
                                          <p:val>
                                            <p:strVal val="ppt_x"/>
                                          </p:val>
                                        </p:tav>
                                        <p:tav tm="100000">
                                          <p:val>
                                            <p:strVal val="0-ppt_w/2"/>
                                          </p:val>
                                        </p:tav>
                                      </p:tavLst>
                                    </p:anim>
                                    <p:anim calcmode="lin" valueType="num">
                                      <p:cBhvr additive="base">
                                        <p:cTn id="1425" dur="4500"/>
                                        <p:tgtEl>
                                          <p:spTgt spid="90"/>
                                        </p:tgtEl>
                                        <p:attrNameLst>
                                          <p:attrName>ppt_y</p:attrName>
                                        </p:attrNameLst>
                                      </p:cBhvr>
                                      <p:tavLst>
                                        <p:tav tm="0">
                                          <p:val>
                                            <p:strVal val="ppt_y"/>
                                          </p:val>
                                        </p:tav>
                                        <p:tav tm="100000">
                                          <p:val>
                                            <p:strVal val="ppt_y"/>
                                          </p:val>
                                        </p:tav>
                                      </p:tavLst>
                                    </p:anim>
                                    <p:set>
                                      <p:cBhvr>
                                        <p:cTn id="1426" dur="1" fill="hold">
                                          <p:stCondLst>
                                            <p:cond delay="4499"/>
                                          </p:stCondLst>
                                        </p:cTn>
                                        <p:tgtEl>
                                          <p:spTgt spid="90"/>
                                        </p:tgtEl>
                                        <p:attrNameLst>
                                          <p:attrName>style.visibility</p:attrName>
                                        </p:attrNameLst>
                                      </p:cBhvr>
                                      <p:to>
                                        <p:strVal val="hidden"/>
                                      </p:to>
                                    </p:set>
                                  </p:childTnLst>
                                </p:cTn>
                              </p:par>
                              <p:par>
                                <p:cTn id="1427" presetID="3" presetClass="exit" presetSubtype="10" fill="hold" grpId="3" nodeType="withEffect">
                                  <p:stCondLst>
                                    <p:cond delay="0"/>
                                  </p:stCondLst>
                                  <p:childTnLst>
                                    <p:animEffect transition="out" filter="blinds(horizontal)">
                                      <p:cBhvr>
                                        <p:cTn id="1428" dur="6000"/>
                                        <p:tgtEl>
                                          <p:spTgt spid="90"/>
                                        </p:tgtEl>
                                      </p:cBhvr>
                                    </p:animEffect>
                                    <p:set>
                                      <p:cBhvr>
                                        <p:cTn id="1429" dur="1" fill="hold">
                                          <p:stCondLst>
                                            <p:cond delay="5999"/>
                                          </p:stCondLst>
                                        </p:cTn>
                                        <p:tgtEl>
                                          <p:spTgt spid="90"/>
                                        </p:tgtEl>
                                        <p:attrNameLst>
                                          <p:attrName>style.visibility</p:attrName>
                                        </p:attrNameLst>
                                      </p:cBhvr>
                                      <p:to>
                                        <p:strVal val="hidden"/>
                                      </p:to>
                                    </p:set>
                                  </p:childTnLst>
                                </p:cTn>
                              </p:par>
                              <p:par>
                                <p:cTn id="1430" presetID="2" presetClass="entr" presetSubtype="2" fill="hold" grpId="0" nodeType="withEffect">
                                  <p:stCondLst>
                                    <p:cond delay="0"/>
                                  </p:stCondLst>
                                  <p:childTnLst>
                                    <p:set>
                                      <p:cBhvr>
                                        <p:cTn id="1431" dur="1" fill="hold">
                                          <p:stCondLst>
                                            <p:cond delay="0"/>
                                          </p:stCondLst>
                                        </p:cTn>
                                        <p:tgtEl>
                                          <p:spTgt spid="70"/>
                                        </p:tgtEl>
                                        <p:attrNameLst>
                                          <p:attrName>style.visibility</p:attrName>
                                        </p:attrNameLst>
                                      </p:cBhvr>
                                      <p:to>
                                        <p:strVal val="visible"/>
                                      </p:to>
                                    </p:set>
                                    <p:anim calcmode="lin" valueType="num">
                                      <p:cBhvr additive="base">
                                        <p:cTn id="1432" dur="4000" fill="hold"/>
                                        <p:tgtEl>
                                          <p:spTgt spid="70"/>
                                        </p:tgtEl>
                                        <p:attrNameLst>
                                          <p:attrName>ppt_x</p:attrName>
                                        </p:attrNameLst>
                                      </p:cBhvr>
                                      <p:tavLst>
                                        <p:tav tm="0">
                                          <p:val>
                                            <p:strVal val="1+#ppt_w/2"/>
                                          </p:val>
                                        </p:tav>
                                        <p:tav tm="100000">
                                          <p:val>
                                            <p:strVal val="#ppt_x"/>
                                          </p:val>
                                        </p:tav>
                                      </p:tavLst>
                                    </p:anim>
                                    <p:anim calcmode="lin" valueType="num">
                                      <p:cBhvr additive="base">
                                        <p:cTn id="1433" dur="4000" fill="hold"/>
                                        <p:tgtEl>
                                          <p:spTgt spid="70"/>
                                        </p:tgtEl>
                                        <p:attrNameLst>
                                          <p:attrName>ppt_y</p:attrName>
                                        </p:attrNameLst>
                                      </p:cBhvr>
                                      <p:tavLst>
                                        <p:tav tm="0">
                                          <p:val>
                                            <p:strVal val="#ppt_y"/>
                                          </p:val>
                                        </p:tav>
                                        <p:tav tm="100000">
                                          <p:val>
                                            <p:strVal val="#ppt_y"/>
                                          </p:val>
                                        </p:tav>
                                      </p:tavLst>
                                    </p:anim>
                                  </p:childTnLst>
                                </p:cTn>
                              </p:par>
                              <p:par>
                                <p:cTn id="1434" presetID="19" presetClass="entr" presetSubtype="10" fill="hold" grpId="1" nodeType="withEffect">
                                  <p:stCondLst>
                                    <p:cond delay="0"/>
                                  </p:stCondLst>
                                  <p:childTnLst>
                                    <p:set>
                                      <p:cBhvr>
                                        <p:cTn id="1435" dur="1" fill="hold">
                                          <p:stCondLst>
                                            <p:cond delay="0"/>
                                          </p:stCondLst>
                                        </p:cTn>
                                        <p:tgtEl>
                                          <p:spTgt spid="70"/>
                                        </p:tgtEl>
                                        <p:attrNameLst>
                                          <p:attrName>style.visibility</p:attrName>
                                        </p:attrNameLst>
                                      </p:cBhvr>
                                      <p:to>
                                        <p:strVal val="visible"/>
                                      </p:to>
                                    </p:set>
                                    <p:anim calcmode="lin" valueType="num">
                                      <p:cBhvr>
                                        <p:cTn id="1436" dur="4000" fill="hold"/>
                                        <p:tgtEl>
                                          <p:spTgt spid="70"/>
                                        </p:tgtEl>
                                        <p:attrNameLst>
                                          <p:attrName>ppt_w</p:attrName>
                                        </p:attrNameLst>
                                      </p:cBhvr>
                                      <p:tavLst>
                                        <p:tav tm="0" fmla="#ppt_w*sin(2.5*pi*$)">
                                          <p:val>
                                            <p:fltVal val="0"/>
                                          </p:val>
                                        </p:tav>
                                        <p:tav tm="100000">
                                          <p:val>
                                            <p:fltVal val="1"/>
                                          </p:val>
                                        </p:tav>
                                      </p:tavLst>
                                    </p:anim>
                                    <p:anim calcmode="lin" valueType="num">
                                      <p:cBhvr>
                                        <p:cTn id="1437" dur="4000" fill="hold"/>
                                        <p:tgtEl>
                                          <p:spTgt spid="70"/>
                                        </p:tgtEl>
                                        <p:attrNameLst>
                                          <p:attrName>ppt_h</p:attrName>
                                        </p:attrNameLst>
                                      </p:cBhvr>
                                      <p:tavLst>
                                        <p:tav tm="0">
                                          <p:val>
                                            <p:strVal val="#ppt_h"/>
                                          </p:val>
                                        </p:tav>
                                        <p:tav tm="100000">
                                          <p:val>
                                            <p:strVal val="#ppt_h"/>
                                          </p:val>
                                        </p:tav>
                                      </p:tavLst>
                                    </p:anim>
                                  </p:childTnLst>
                                </p:cTn>
                              </p:par>
                              <p:par>
                                <p:cTn id="1438" presetID="2" presetClass="exit" presetSubtype="8" fill="hold" grpId="2" nodeType="withEffect">
                                  <p:stCondLst>
                                    <p:cond delay="0"/>
                                  </p:stCondLst>
                                  <p:childTnLst>
                                    <p:anim calcmode="lin" valueType="num">
                                      <p:cBhvr additive="base">
                                        <p:cTn id="1439" dur="4500"/>
                                        <p:tgtEl>
                                          <p:spTgt spid="70"/>
                                        </p:tgtEl>
                                        <p:attrNameLst>
                                          <p:attrName>ppt_x</p:attrName>
                                        </p:attrNameLst>
                                      </p:cBhvr>
                                      <p:tavLst>
                                        <p:tav tm="0">
                                          <p:val>
                                            <p:strVal val="ppt_x"/>
                                          </p:val>
                                        </p:tav>
                                        <p:tav tm="100000">
                                          <p:val>
                                            <p:strVal val="0-ppt_w/2"/>
                                          </p:val>
                                        </p:tav>
                                      </p:tavLst>
                                    </p:anim>
                                    <p:anim calcmode="lin" valueType="num">
                                      <p:cBhvr additive="base">
                                        <p:cTn id="1440" dur="4500"/>
                                        <p:tgtEl>
                                          <p:spTgt spid="70"/>
                                        </p:tgtEl>
                                        <p:attrNameLst>
                                          <p:attrName>ppt_y</p:attrName>
                                        </p:attrNameLst>
                                      </p:cBhvr>
                                      <p:tavLst>
                                        <p:tav tm="0">
                                          <p:val>
                                            <p:strVal val="ppt_y"/>
                                          </p:val>
                                        </p:tav>
                                        <p:tav tm="100000">
                                          <p:val>
                                            <p:strVal val="ppt_y"/>
                                          </p:val>
                                        </p:tav>
                                      </p:tavLst>
                                    </p:anim>
                                    <p:set>
                                      <p:cBhvr>
                                        <p:cTn id="1441" dur="1" fill="hold">
                                          <p:stCondLst>
                                            <p:cond delay="4499"/>
                                          </p:stCondLst>
                                        </p:cTn>
                                        <p:tgtEl>
                                          <p:spTgt spid="70"/>
                                        </p:tgtEl>
                                        <p:attrNameLst>
                                          <p:attrName>style.visibility</p:attrName>
                                        </p:attrNameLst>
                                      </p:cBhvr>
                                      <p:to>
                                        <p:strVal val="hidden"/>
                                      </p:to>
                                    </p:set>
                                  </p:childTnLst>
                                </p:cTn>
                              </p:par>
                              <p:par>
                                <p:cTn id="1442" presetID="3" presetClass="exit" presetSubtype="10" fill="hold" grpId="3" nodeType="withEffect">
                                  <p:stCondLst>
                                    <p:cond delay="0"/>
                                  </p:stCondLst>
                                  <p:childTnLst>
                                    <p:animEffect transition="out" filter="blinds(horizontal)">
                                      <p:cBhvr>
                                        <p:cTn id="1443" dur="6000"/>
                                        <p:tgtEl>
                                          <p:spTgt spid="70"/>
                                        </p:tgtEl>
                                      </p:cBhvr>
                                    </p:animEffect>
                                    <p:set>
                                      <p:cBhvr>
                                        <p:cTn id="1444" dur="1" fill="hold">
                                          <p:stCondLst>
                                            <p:cond delay="5999"/>
                                          </p:stCondLst>
                                        </p:cTn>
                                        <p:tgtEl>
                                          <p:spTgt spid="70"/>
                                        </p:tgtEl>
                                        <p:attrNameLst>
                                          <p:attrName>style.visibility</p:attrName>
                                        </p:attrNameLst>
                                      </p:cBhvr>
                                      <p:to>
                                        <p:strVal val="hidden"/>
                                      </p:to>
                                    </p:set>
                                  </p:childTnLst>
                                </p:cTn>
                              </p:par>
                              <p:par>
                                <p:cTn id="1445" presetID="2" presetClass="entr" presetSubtype="2" fill="hold" grpId="0" nodeType="withEffect">
                                  <p:stCondLst>
                                    <p:cond delay="0"/>
                                  </p:stCondLst>
                                  <p:childTnLst>
                                    <p:set>
                                      <p:cBhvr>
                                        <p:cTn id="1446" dur="1" fill="hold">
                                          <p:stCondLst>
                                            <p:cond delay="0"/>
                                          </p:stCondLst>
                                        </p:cTn>
                                        <p:tgtEl>
                                          <p:spTgt spid="108"/>
                                        </p:tgtEl>
                                        <p:attrNameLst>
                                          <p:attrName>style.visibility</p:attrName>
                                        </p:attrNameLst>
                                      </p:cBhvr>
                                      <p:to>
                                        <p:strVal val="visible"/>
                                      </p:to>
                                    </p:set>
                                    <p:anim calcmode="lin" valueType="num">
                                      <p:cBhvr additive="base">
                                        <p:cTn id="1447" dur="4000" fill="hold"/>
                                        <p:tgtEl>
                                          <p:spTgt spid="108"/>
                                        </p:tgtEl>
                                        <p:attrNameLst>
                                          <p:attrName>ppt_x</p:attrName>
                                        </p:attrNameLst>
                                      </p:cBhvr>
                                      <p:tavLst>
                                        <p:tav tm="0">
                                          <p:val>
                                            <p:strVal val="1+#ppt_w/2"/>
                                          </p:val>
                                        </p:tav>
                                        <p:tav tm="100000">
                                          <p:val>
                                            <p:strVal val="#ppt_x"/>
                                          </p:val>
                                        </p:tav>
                                      </p:tavLst>
                                    </p:anim>
                                    <p:anim calcmode="lin" valueType="num">
                                      <p:cBhvr additive="base">
                                        <p:cTn id="1448" dur="4000" fill="hold"/>
                                        <p:tgtEl>
                                          <p:spTgt spid="108"/>
                                        </p:tgtEl>
                                        <p:attrNameLst>
                                          <p:attrName>ppt_y</p:attrName>
                                        </p:attrNameLst>
                                      </p:cBhvr>
                                      <p:tavLst>
                                        <p:tav tm="0">
                                          <p:val>
                                            <p:strVal val="#ppt_y"/>
                                          </p:val>
                                        </p:tav>
                                        <p:tav tm="100000">
                                          <p:val>
                                            <p:strVal val="#ppt_y"/>
                                          </p:val>
                                        </p:tav>
                                      </p:tavLst>
                                    </p:anim>
                                  </p:childTnLst>
                                </p:cTn>
                              </p:par>
                              <p:par>
                                <p:cTn id="1449" presetID="19" presetClass="entr" presetSubtype="10" fill="hold" grpId="1" nodeType="withEffect">
                                  <p:stCondLst>
                                    <p:cond delay="0"/>
                                  </p:stCondLst>
                                  <p:childTnLst>
                                    <p:set>
                                      <p:cBhvr>
                                        <p:cTn id="1450" dur="1" fill="hold">
                                          <p:stCondLst>
                                            <p:cond delay="0"/>
                                          </p:stCondLst>
                                        </p:cTn>
                                        <p:tgtEl>
                                          <p:spTgt spid="108"/>
                                        </p:tgtEl>
                                        <p:attrNameLst>
                                          <p:attrName>style.visibility</p:attrName>
                                        </p:attrNameLst>
                                      </p:cBhvr>
                                      <p:to>
                                        <p:strVal val="visible"/>
                                      </p:to>
                                    </p:set>
                                    <p:anim calcmode="lin" valueType="num">
                                      <p:cBhvr>
                                        <p:cTn id="1451" dur="4000" fill="hold"/>
                                        <p:tgtEl>
                                          <p:spTgt spid="108"/>
                                        </p:tgtEl>
                                        <p:attrNameLst>
                                          <p:attrName>ppt_w</p:attrName>
                                        </p:attrNameLst>
                                      </p:cBhvr>
                                      <p:tavLst>
                                        <p:tav tm="0" fmla="#ppt_w*sin(2.5*pi*$)">
                                          <p:val>
                                            <p:fltVal val="0"/>
                                          </p:val>
                                        </p:tav>
                                        <p:tav tm="100000">
                                          <p:val>
                                            <p:fltVal val="1"/>
                                          </p:val>
                                        </p:tav>
                                      </p:tavLst>
                                    </p:anim>
                                    <p:anim calcmode="lin" valueType="num">
                                      <p:cBhvr>
                                        <p:cTn id="1452" dur="4000" fill="hold"/>
                                        <p:tgtEl>
                                          <p:spTgt spid="108"/>
                                        </p:tgtEl>
                                        <p:attrNameLst>
                                          <p:attrName>ppt_h</p:attrName>
                                        </p:attrNameLst>
                                      </p:cBhvr>
                                      <p:tavLst>
                                        <p:tav tm="0">
                                          <p:val>
                                            <p:strVal val="#ppt_h"/>
                                          </p:val>
                                        </p:tav>
                                        <p:tav tm="100000">
                                          <p:val>
                                            <p:strVal val="#ppt_h"/>
                                          </p:val>
                                        </p:tav>
                                      </p:tavLst>
                                    </p:anim>
                                  </p:childTnLst>
                                </p:cTn>
                              </p:par>
                              <p:par>
                                <p:cTn id="1453" presetID="2" presetClass="exit" presetSubtype="8" fill="hold" grpId="2" nodeType="withEffect">
                                  <p:stCondLst>
                                    <p:cond delay="0"/>
                                  </p:stCondLst>
                                  <p:childTnLst>
                                    <p:anim calcmode="lin" valueType="num">
                                      <p:cBhvr additive="base">
                                        <p:cTn id="1454" dur="4500"/>
                                        <p:tgtEl>
                                          <p:spTgt spid="108"/>
                                        </p:tgtEl>
                                        <p:attrNameLst>
                                          <p:attrName>ppt_x</p:attrName>
                                        </p:attrNameLst>
                                      </p:cBhvr>
                                      <p:tavLst>
                                        <p:tav tm="0">
                                          <p:val>
                                            <p:strVal val="ppt_x"/>
                                          </p:val>
                                        </p:tav>
                                        <p:tav tm="100000">
                                          <p:val>
                                            <p:strVal val="0-ppt_w/2"/>
                                          </p:val>
                                        </p:tav>
                                      </p:tavLst>
                                    </p:anim>
                                    <p:anim calcmode="lin" valueType="num">
                                      <p:cBhvr additive="base">
                                        <p:cTn id="1455" dur="4500"/>
                                        <p:tgtEl>
                                          <p:spTgt spid="108"/>
                                        </p:tgtEl>
                                        <p:attrNameLst>
                                          <p:attrName>ppt_y</p:attrName>
                                        </p:attrNameLst>
                                      </p:cBhvr>
                                      <p:tavLst>
                                        <p:tav tm="0">
                                          <p:val>
                                            <p:strVal val="ppt_y"/>
                                          </p:val>
                                        </p:tav>
                                        <p:tav tm="100000">
                                          <p:val>
                                            <p:strVal val="ppt_y"/>
                                          </p:val>
                                        </p:tav>
                                      </p:tavLst>
                                    </p:anim>
                                    <p:set>
                                      <p:cBhvr>
                                        <p:cTn id="1456" dur="1" fill="hold">
                                          <p:stCondLst>
                                            <p:cond delay="4499"/>
                                          </p:stCondLst>
                                        </p:cTn>
                                        <p:tgtEl>
                                          <p:spTgt spid="108"/>
                                        </p:tgtEl>
                                        <p:attrNameLst>
                                          <p:attrName>style.visibility</p:attrName>
                                        </p:attrNameLst>
                                      </p:cBhvr>
                                      <p:to>
                                        <p:strVal val="hidden"/>
                                      </p:to>
                                    </p:set>
                                  </p:childTnLst>
                                </p:cTn>
                              </p:par>
                              <p:par>
                                <p:cTn id="1457" presetID="3" presetClass="exit" presetSubtype="10" fill="hold" grpId="3" nodeType="withEffect">
                                  <p:stCondLst>
                                    <p:cond delay="0"/>
                                  </p:stCondLst>
                                  <p:childTnLst>
                                    <p:animEffect transition="out" filter="blinds(horizontal)">
                                      <p:cBhvr>
                                        <p:cTn id="1458" dur="6000"/>
                                        <p:tgtEl>
                                          <p:spTgt spid="108"/>
                                        </p:tgtEl>
                                      </p:cBhvr>
                                    </p:animEffect>
                                    <p:set>
                                      <p:cBhvr>
                                        <p:cTn id="1459" dur="1" fill="hold">
                                          <p:stCondLst>
                                            <p:cond delay="5999"/>
                                          </p:stCondLst>
                                        </p:cTn>
                                        <p:tgtEl>
                                          <p:spTgt spid="108"/>
                                        </p:tgtEl>
                                        <p:attrNameLst>
                                          <p:attrName>style.visibility</p:attrName>
                                        </p:attrNameLst>
                                      </p:cBhvr>
                                      <p:to>
                                        <p:strVal val="hidden"/>
                                      </p:to>
                                    </p:set>
                                  </p:childTnLst>
                                </p:cTn>
                              </p:par>
                              <p:par>
                                <p:cTn id="1460" presetID="2" presetClass="entr" presetSubtype="2" fill="hold" grpId="0" nodeType="withEffect">
                                  <p:stCondLst>
                                    <p:cond delay="0"/>
                                  </p:stCondLst>
                                  <p:childTnLst>
                                    <p:set>
                                      <p:cBhvr>
                                        <p:cTn id="1461" dur="1" fill="hold">
                                          <p:stCondLst>
                                            <p:cond delay="0"/>
                                          </p:stCondLst>
                                        </p:cTn>
                                        <p:tgtEl>
                                          <p:spTgt spid="109"/>
                                        </p:tgtEl>
                                        <p:attrNameLst>
                                          <p:attrName>style.visibility</p:attrName>
                                        </p:attrNameLst>
                                      </p:cBhvr>
                                      <p:to>
                                        <p:strVal val="visible"/>
                                      </p:to>
                                    </p:set>
                                    <p:anim calcmode="lin" valueType="num">
                                      <p:cBhvr additive="base">
                                        <p:cTn id="1462" dur="4000" fill="hold"/>
                                        <p:tgtEl>
                                          <p:spTgt spid="109"/>
                                        </p:tgtEl>
                                        <p:attrNameLst>
                                          <p:attrName>ppt_x</p:attrName>
                                        </p:attrNameLst>
                                      </p:cBhvr>
                                      <p:tavLst>
                                        <p:tav tm="0">
                                          <p:val>
                                            <p:strVal val="1+#ppt_w/2"/>
                                          </p:val>
                                        </p:tav>
                                        <p:tav tm="100000">
                                          <p:val>
                                            <p:strVal val="#ppt_x"/>
                                          </p:val>
                                        </p:tav>
                                      </p:tavLst>
                                    </p:anim>
                                    <p:anim calcmode="lin" valueType="num">
                                      <p:cBhvr additive="base">
                                        <p:cTn id="1463" dur="4000" fill="hold"/>
                                        <p:tgtEl>
                                          <p:spTgt spid="109"/>
                                        </p:tgtEl>
                                        <p:attrNameLst>
                                          <p:attrName>ppt_y</p:attrName>
                                        </p:attrNameLst>
                                      </p:cBhvr>
                                      <p:tavLst>
                                        <p:tav tm="0">
                                          <p:val>
                                            <p:strVal val="#ppt_y"/>
                                          </p:val>
                                        </p:tav>
                                        <p:tav tm="100000">
                                          <p:val>
                                            <p:strVal val="#ppt_y"/>
                                          </p:val>
                                        </p:tav>
                                      </p:tavLst>
                                    </p:anim>
                                  </p:childTnLst>
                                </p:cTn>
                              </p:par>
                              <p:par>
                                <p:cTn id="1464" presetID="19" presetClass="entr" presetSubtype="10" fill="hold" grpId="1" nodeType="withEffect">
                                  <p:stCondLst>
                                    <p:cond delay="0"/>
                                  </p:stCondLst>
                                  <p:childTnLst>
                                    <p:set>
                                      <p:cBhvr>
                                        <p:cTn id="1465" dur="1" fill="hold">
                                          <p:stCondLst>
                                            <p:cond delay="0"/>
                                          </p:stCondLst>
                                        </p:cTn>
                                        <p:tgtEl>
                                          <p:spTgt spid="109"/>
                                        </p:tgtEl>
                                        <p:attrNameLst>
                                          <p:attrName>style.visibility</p:attrName>
                                        </p:attrNameLst>
                                      </p:cBhvr>
                                      <p:to>
                                        <p:strVal val="visible"/>
                                      </p:to>
                                    </p:set>
                                    <p:anim calcmode="lin" valueType="num">
                                      <p:cBhvr>
                                        <p:cTn id="1466" dur="4000" fill="hold"/>
                                        <p:tgtEl>
                                          <p:spTgt spid="109"/>
                                        </p:tgtEl>
                                        <p:attrNameLst>
                                          <p:attrName>ppt_w</p:attrName>
                                        </p:attrNameLst>
                                      </p:cBhvr>
                                      <p:tavLst>
                                        <p:tav tm="0" fmla="#ppt_w*sin(2.5*pi*$)">
                                          <p:val>
                                            <p:fltVal val="0"/>
                                          </p:val>
                                        </p:tav>
                                        <p:tav tm="100000">
                                          <p:val>
                                            <p:fltVal val="1"/>
                                          </p:val>
                                        </p:tav>
                                      </p:tavLst>
                                    </p:anim>
                                    <p:anim calcmode="lin" valueType="num">
                                      <p:cBhvr>
                                        <p:cTn id="1467" dur="4000" fill="hold"/>
                                        <p:tgtEl>
                                          <p:spTgt spid="109"/>
                                        </p:tgtEl>
                                        <p:attrNameLst>
                                          <p:attrName>ppt_h</p:attrName>
                                        </p:attrNameLst>
                                      </p:cBhvr>
                                      <p:tavLst>
                                        <p:tav tm="0">
                                          <p:val>
                                            <p:strVal val="#ppt_h"/>
                                          </p:val>
                                        </p:tav>
                                        <p:tav tm="100000">
                                          <p:val>
                                            <p:strVal val="#ppt_h"/>
                                          </p:val>
                                        </p:tav>
                                      </p:tavLst>
                                    </p:anim>
                                  </p:childTnLst>
                                </p:cTn>
                              </p:par>
                              <p:par>
                                <p:cTn id="1468" presetID="2" presetClass="exit" presetSubtype="8" fill="hold" grpId="2" nodeType="withEffect">
                                  <p:stCondLst>
                                    <p:cond delay="0"/>
                                  </p:stCondLst>
                                  <p:childTnLst>
                                    <p:anim calcmode="lin" valueType="num">
                                      <p:cBhvr additive="base">
                                        <p:cTn id="1469" dur="4500"/>
                                        <p:tgtEl>
                                          <p:spTgt spid="109"/>
                                        </p:tgtEl>
                                        <p:attrNameLst>
                                          <p:attrName>ppt_x</p:attrName>
                                        </p:attrNameLst>
                                      </p:cBhvr>
                                      <p:tavLst>
                                        <p:tav tm="0">
                                          <p:val>
                                            <p:strVal val="ppt_x"/>
                                          </p:val>
                                        </p:tav>
                                        <p:tav tm="100000">
                                          <p:val>
                                            <p:strVal val="0-ppt_w/2"/>
                                          </p:val>
                                        </p:tav>
                                      </p:tavLst>
                                    </p:anim>
                                    <p:anim calcmode="lin" valueType="num">
                                      <p:cBhvr additive="base">
                                        <p:cTn id="1470" dur="4500"/>
                                        <p:tgtEl>
                                          <p:spTgt spid="109"/>
                                        </p:tgtEl>
                                        <p:attrNameLst>
                                          <p:attrName>ppt_y</p:attrName>
                                        </p:attrNameLst>
                                      </p:cBhvr>
                                      <p:tavLst>
                                        <p:tav tm="0">
                                          <p:val>
                                            <p:strVal val="ppt_y"/>
                                          </p:val>
                                        </p:tav>
                                        <p:tav tm="100000">
                                          <p:val>
                                            <p:strVal val="ppt_y"/>
                                          </p:val>
                                        </p:tav>
                                      </p:tavLst>
                                    </p:anim>
                                    <p:set>
                                      <p:cBhvr>
                                        <p:cTn id="1471" dur="1" fill="hold">
                                          <p:stCondLst>
                                            <p:cond delay="4499"/>
                                          </p:stCondLst>
                                        </p:cTn>
                                        <p:tgtEl>
                                          <p:spTgt spid="109"/>
                                        </p:tgtEl>
                                        <p:attrNameLst>
                                          <p:attrName>style.visibility</p:attrName>
                                        </p:attrNameLst>
                                      </p:cBhvr>
                                      <p:to>
                                        <p:strVal val="hidden"/>
                                      </p:to>
                                    </p:set>
                                  </p:childTnLst>
                                </p:cTn>
                              </p:par>
                              <p:par>
                                <p:cTn id="1472" presetID="3" presetClass="exit" presetSubtype="10" fill="hold" grpId="3" nodeType="withEffect">
                                  <p:stCondLst>
                                    <p:cond delay="0"/>
                                  </p:stCondLst>
                                  <p:childTnLst>
                                    <p:animEffect transition="out" filter="blinds(horizontal)">
                                      <p:cBhvr>
                                        <p:cTn id="1473" dur="6000"/>
                                        <p:tgtEl>
                                          <p:spTgt spid="109"/>
                                        </p:tgtEl>
                                      </p:cBhvr>
                                    </p:animEffect>
                                    <p:set>
                                      <p:cBhvr>
                                        <p:cTn id="1474" dur="1" fill="hold">
                                          <p:stCondLst>
                                            <p:cond delay="5999"/>
                                          </p:stCondLst>
                                        </p:cTn>
                                        <p:tgtEl>
                                          <p:spTgt spid="109"/>
                                        </p:tgtEl>
                                        <p:attrNameLst>
                                          <p:attrName>style.visibility</p:attrName>
                                        </p:attrNameLst>
                                      </p:cBhvr>
                                      <p:to>
                                        <p:strVal val="hidden"/>
                                      </p:to>
                                    </p:set>
                                  </p:childTnLst>
                                </p:cTn>
                              </p:par>
                              <p:par>
                                <p:cTn id="1475" presetID="2" presetClass="entr" presetSubtype="2" fill="hold" grpId="0" nodeType="withEffect">
                                  <p:stCondLst>
                                    <p:cond delay="0"/>
                                  </p:stCondLst>
                                  <p:childTnLst>
                                    <p:set>
                                      <p:cBhvr>
                                        <p:cTn id="1476" dur="1" fill="hold">
                                          <p:stCondLst>
                                            <p:cond delay="0"/>
                                          </p:stCondLst>
                                        </p:cTn>
                                        <p:tgtEl>
                                          <p:spTgt spid="88"/>
                                        </p:tgtEl>
                                        <p:attrNameLst>
                                          <p:attrName>style.visibility</p:attrName>
                                        </p:attrNameLst>
                                      </p:cBhvr>
                                      <p:to>
                                        <p:strVal val="visible"/>
                                      </p:to>
                                    </p:set>
                                    <p:anim calcmode="lin" valueType="num">
                                      <p:cBhvr additive="base">
                                        <p:cTn id="1477" dur="4000" fill="hold"/>
                                        <p:tgtEl>
                                          <p:spTgt spid="88"/>
                                        </p:tgtEl>
                                        <p:attrNameLst>
                                          <p:attrName>ppt_x</p:attrName>
                                        </p:attrNameLst>
                                      </p:cBhvr>
                                      <p:tavLst>
                                        <p:tav tm="0">
                                          <p:val>
                                            <p:strVal val="1+#ppt_w/2"/>
                                          </p:val>
                                        </p:tav>
                                        <p:tav tm="100000">
                                          <p:val>
                                            <p:strVal val="#ppt_x"/>
                                          </p:val>
                                        </p:tav>
                                      </p:tavLst>
                                    </p:anim>
                                    <p:anim calcmode="lin" valueType="num">
                                      <p:cBhvr additive="base">
                                        <p:cTn id="1478" dur="4000" fill="hold"/>
                                        <p:tgtEl>
                                          <p:spTgt spid="88"/>
                                        </p:tgtEl>
                                        <p:attrNameLst>
                                          <p:attrName>ppt_y</p:attrName>
                                        </p:attrNameLst>
                                      </p:cBhvr>
                                      <p:tavLst>
                                        <p:tav tm="0">
                                          <p:val>
                                            <p:strVal val="#ppt_y"/>
                                          </p:val>
                                        </p:tav>
                                        <p:tav tm="100000">
                                          <p:val>
                                            <p:strVal val="#ppt_y"/>
                                          </p:val>
                                        </p:tav>
                                      </p:tavLst>
                                    </p:anim>
                                  </p:childTnLst>
                                </p:cTn>
                              </p:par>
                              <p:par>
                                <p:cTn id="1479" presetID="19" presetClass="entr" presetSubtype="10" fill="hold" grpId="1" nodeType="withEffect">
                                  <p:stCondLst>
                                    <p:cond delay="0"/>
                                  </p:stCondLst>
                                  <p:childTnLst>
                                    <p:set>
                                      <p:cBhvr>
                                        <p:cTn id="1480" dur="1" fill="hold">
                                          <p:stCondLst>
                                            <p:cond delay="0"/>
                                          </p:stCondLst>
                                        </p:cTn>
                                        <p:tgtEl>
                                          <p:spTgt spid="88"/>
                                        </p:tgtEl>
                                        <p:attrNameLst>
                                          <p:attrName>style.visibility</p:attrName>
                                        </p:attrNameLst>
                                      </p:cBhvr>
                                      <p:to>
                                        <p:strVal val="visible"/>
                                      </p:to>
                                    </p:set>
                                    <p:anim calcmode="lin" valueType="num">
                                      <p:cBhvr>
                                        <p:cTn id="1481" dur="4000" fill="hold"/>
                                        <p:tgtEl>
                                          <p:spTgt spid="88"/>
                                        </p:tgtEl>
                                        <p:attrNameLst>
                                          <p:attrName>ppt_w</p:attrName>
                                        </p:attrNameLst>
                                      </p:cBhvr>
                                      <p:tavLst>
                                        <p:tav tm="0" fmla="#ppt_w*sin(2.5*pi*$)">
                                          <p:val>
                                            <p:fltVal val="0"/>
                                          </p:val>
                                        </p:tav>
                                        <p:tav tm="100000">
                                          <p:val>
                                            <p:fltVal val="1"/>
                                          </p:val>
                                        </p:tav>
                                      </p:tavLst>
                                    </p:anim>
                                    <p:anim calcmode="lin" valueType="num">
                                      <p:cBhvr>
                                        <p:cTn id="1482" dur="4000" fill="hold"/>
                                        <p:tgtEl>
                                          <p:spTgt spid="88"/>
                                        </p:tgtEl>
                                        <p:attrNameLst>
                                          <p:attrName>ppt_h</p:attrName>
                                        </p:attrNameLst>
                                      </p:cBhvr>
                                      <p:tavLst>
                                        <p:tav tm="0">
                                          <p:val>
                                            <p:strVal val="#ppt_h"/>
                                          </p:val>
                                        </p:tav>
                                        <p:tav tm="100000">
                                          <p:val>
                                            <p:strVal val="#ppt_h"/>
                                          </p:val>
                                        </p:tav>
                                      </p:tavLst>
                                    </p:anim>
                                  </p:childTnLst>
                                </p:cTn>
                              </p:par>
                              <p:par>
                                <p:cTn id="1483" presetID="2" presetClass="exit" presetSubtype="8" fill="hold" grpId="2" nodeType="withEffect">
                                  <p:stCondLst>
                                    <p:cond delay="0"/>
                                  </p:stCondLst>
                                  <p:childTnLst>
                                    <p:anim calcmode="lin" valueType="num">
                                      <p:cBhvr additive="base">
                                        <p:cTn id="1484" dur="4500"/>
                                        <p:tgtEl>
                                          <p:spTgt spid="88"/>
                                        </p:tgtEl>
                                        <p:attrNameLst>
                                          <p:attrName>ppt_x</p:attrName>
                                        </p:attrNameLst>
                                      </p:cBhvr>
                                      <p:tavLst>
                                        <p:tav tm="0">
                                          <p:val>
                                            <p:strVal val="ppt_x"/>
                                          </p:val>
                                        </p:tav>
                                        <p:tav tm="100000">
                                          <p:val>
                                            <p:strVal val="0-ppt_w/2"/>
                                          </p:val>
                                        </p:tav>
                                      </p:tavLst>
                                    </p:anim>
                                    <p:anim calcmode="lin" valueType="num">
                                      <p:cBhvr additive="base">
                                        <p:cTn id="1485" dur="4500"/>
                                        <p:tgtEl>
                                          <p:spTgt spid="88"/>
                                        </p:tgtEl>
                                        <p:attrNameLst>
                                          <p:attrName>ppt_y</p:attrName>
                                        </p:attrNameLst>
                                      </p:cBhvr>
                                      <p:tavLst>
                                        <p:tav tm="0">
                                          <p:val>
                                            <p:strVal val="ppt_y"/>
                                          </p:val>
                                        </p:tav>
                                        <p:tav tm="100000">
                                          <p:val>
                                            <p:strVal val="ppt_y"/>
                                          </p:val>
                                        </p:tav>
                                      </p:tavLst>
                                    </p:anim>
                                    <p:set>
                                      <p:cBhvr>
                                        <p:cTn id="1486" dur="1" fill="hold">
                                          <p:stCondLst>
                                            <p:cond delay="4499"/>
                                          </p:stCondLst>
                                        </p:cTn>
                                        <p:tgtEl>
                                          <p:spTgt spid="88"/>
                                        </p:tgtEl>
                                        <p:attrNameLst>
                                          <p:attrName>style.visibility</p:attrName>
                                        </p:attrNameLst>
                                      </p:cBhvr>
                                      <p:to>
                                        <p:strVal val="hidden"/>
                                      </p:to>
                                    </p:set>
                                  </p:childTnLst>
                                </p:cTn>
                              </p:par>
                              <p:par>
                                <p:cTn id="1487" presetID="3" presetClass="exit" presetSubtype="10" fill="hold" grpId="3" nodeType="withEffect">
                                  <p:stCondLst>
                                    <p:cond delay="0"/>
                                  </p:stCondLst>
                                  <p:childTnLst>
                                    <p:animEffect transition="out" filter="blinds(horizontal)">
                                      <p:cBhvr>
                                        <p:cTn id="1488" dur="6000"/>
                                        <p:tgtEl>
                                          <p:spTgt spid="88"/>
                                        </p:tgtEl>
                                      </p:cBhvr>
                                    </p:animEffect>
                                    <p:set>
                                      <p:cBhvr>
                                        <p:cTn id="1489" dur="1" fill="hold">
                                          <p:stCondLst>
                                            <p:cond delay="5999"/>
                                          </p:stCondLst>
                                        </p:cTn>
                                        <p:tgtEl>
                                          <p:spTgt spid="88"/>
                                        </p:tgtEl>
                                        <p:attrNameLst>
                                          <p:attrName>style.visibility</p:attrName>
                                        </p:attrNameLst>
                                      </p:cBhvr>
                                      <p:to>
                                        <p:strVal val="hidden"/>
                                      </p:to>
                                    </p:set>
                                  </p:childTnLst>
                                </p:cTn>
                              </p:par>
                              <p:par>
                                <p:cTn id="1490" presetID="2" presetClass="entr" presetSubtype="2" fill="hold" grpId="0" nodeType="withEffect">
                                  <p:stCondLst>
                                    <p:cond delay="0"/>
                                  </p:stCondLst>
                                  <p:childTnLst>
                                    <p:set>
                                      <p:cBhvr>
                                        <p:cTn id="1491" dur="1" fill="hold">
                                          <p:stCondLst>
                                            <p:cond delay="0"/>
                                          </p:stCondLst>
                                        </p:cTn>
                                        <p:tgtEl>
                                          <p:spTgt spid="89"/>
                                        </p:tgtEl>
                                        <p:attrNameLst>
                                          <p:attrName>style.visibility</p:attrName>
                                        </p:attrNameLst>
                                      </p:cBhvr>
                                      <p:to>
                                        <p:strVal val="visible"/>
                                      </p:to>
                                    </p:set>
                                    <p:anim calcmode="lin" valueType="num">
                                      <p:cBhvr additive="base">
                                        <p:cTn id="1492" dur="4000" fill="hold"/>
                                        <p:tgtEl>
                                          <p:spTgt spid="89"/>
                                        </p:tgtEl>
                                        <p:attrNameLst>
                                          <p:attrName>ppt_x</p:attrName>
                                        </p:attrNameLst>
                                      </p:cBhvr>
                                      <p:tavLst>
                                        <p:tav tm="0">
                                          <p:val>
                                            <p:strVal val="1+#ppt_w/2"/>
                                          </p:val>
                                        </p:tav>
                                        <p:tav tm="100000">
                                          <p:val>
                                            <p:strVal val="#ppt_x"/>
                                          </p:val>
                                        </p:tav>
                                      </p:tavLst>
                                    </p:anim>
                                    <p:anim calcmode="lin" valueType="num">
                                      <p:cBhvr additive="base">
                                        <p:cTn id="1493" dur="4000" fill="hold"/>
                                        <p:tgtEl>
                                          <p:spTgt spid="89"/>
                                        </p:tgtEl>
                                        <p:attrNameLst>
                                          <p:attrName>ppt_y</p:attrName>
                                        </p:attrNameLst>
                                      </p:cBhvr>
                                      <p:tavLst>
                                        <p:tav tm="0">
                                          <p:val>
                                            <p:strVal val="#ppt_y"/>
                                          </p:val>
                                        </p:tav>
                                        <p:tav tm="100000">
                                          <p:val>
                                            <p:strVal val="#ppt_y"/>
                                          </p:val>
                                        </p:tav>
                                      </p:tavLst>
                                    </p:anim>
                                  </p:childTnLst>
                                </p:cTn>
                              </p:par>
                              <p:par>
                                <p:cTn id="1494" presetID="19" presetClass="entr" presetSubtype="10" fill="hold" grpId="1" nodeType="withEffect">
                                  <p:stCondLst>
                                    <p:cond delay="0"/>
                                  </p:stCondLst>
                                  <p:childTnLst>
                                    <p:set>
                                      <p:cBhvr>
                                        <p:cTn id="1495" dur="1" fill="hold">
                                          <p:stCondLst>
                                            <p:cond delay="0"/>
                                          </p:stCondLst>
                                        </p:cTn>
                                        <p:tgtEl>
                                          <p:spTgt spid="89"/>
                                        </p:tgtEl>
                                        <p:attrNameLst>
                                          <p:attrName>style.visibility</p:attrName>
                                        </p:attrNameLst>
                                      </p:cBhvr>
                                      <p:to>
                                        <p:strVal val="visible"/>
                                      </p:to>
                                    </p:set>
                                    <p:anim calcmode="lin" valueType="num">
                                      <p:cBhvr>
                                        <p:cTn id="1496" dur="4000" fill="hold"/>
                                        <p:tgtEl>
                                          <p:spTgt spid="89"/>
                                        </p:tgtEl>
                                        <p:attrNameLst>
                                          <p:attrName>ppt_w</p:attrName>
                                        </p:attrNameLst>
                                      </p:cBhvr>
                                      <p:tavLst>
                                        <p:tav tm="0" fmla="#ppt_w*sin(2.5*pi*$)">
                                          <p:val>
                                            <p:fltVal val="0"/>
                                          </p:val>
                                        </p:tav>
                                        <p:tav tm="100000">
                                          <p:val>
                                            <p:fltVal val="1"/>
                                          </p:val>
                                        </p:tav>
                                      </p:tavLst>
                                    </p:anim>
                                    <p:anim calcmode="lin" valueType="num">
                                      <p:cBhvr>
                                        <p:cTn id="1497" dur="4000" fill="hold"/>
                                        <p:tgtEl>
                                          <p:spTgt spid="89"/>
                                        </p:tgtEl>
                                        <p:attrNameLst>
                                          <p:attrName>ppt_h</p:attrName>
                                        </p:attrNameLst>
                                      </p:cBhvr>
                                      <p:tavLst>
                                        <p:tav tm="0">
                                          <p:val>
                                            <p:strVal val="#ppt_h"/>
                                          </p:val>
                                        </p:tav>
                                        <p:tav tm="100000">
                                          <p:val>
                                            <p:strVal val="#ppt_h"/>
                                          </p:val>
                                        </p:tav>
                                      </p:tavLst>
                                    </p:anim>
                                  </p:childTnLst>
                                </p:cTn>
                              </p:par>
                              <p:par>
                                <p:cTn id="1498" presetID="2" presetClass="exit" presetSubtype="8" fill="hold" grpId="2" nodeType="withEffect">
                                  <p:stCondLst>
                                    <p:cond delay="0"/>
                                  </p:stCondLst>
                                  <p:childTnLst>
                                    <p:anim calcmode="lin" valueType="num">
                                      <p:cBhvr additive="base">
                                        <p:cTn id="1499" dur="4500"/>
                                        <p:tgtEl>
                                          <p:spTgt spid="89"/>
                                        </p:tgtEl>
                                        <p:attrNameLst>
                                          <p:attrName>ppt_x</p:attrName>
                                        </p:attrNameLst>
                                      </p:cBhvr>
                                      <p:tavLst>
                                        <p:tav tm="0">
                                          <p:val>
                                            <p:strVal val="ppt_x"/>
                                          </p:val>
                                        </p:tav>
                                        <p:tav tm="100000">
                                          <p:val>
                                            <p:strVal val="0-ppt_w/2"/>
                                          </p:val>
                                        </p:tav>
                                      </p:tavLst>
                                    </p:anim>
                                    <p:anim calcmode="lin" valueType="num">
                                      <p:cBhvr additive="base">
                                        <p:cTn id="1500" dur="4500"/>
                                        <p:tgtEl>
                                          <p:spTgt spid="89"/>
                                        </p:tgtEl>
                                        <p:attrNameLst>
                                          <p:attrName>ppt_y</p:attrName>
                                        </p:attrNameLst>
                                      </p:cBhvr>
                                      <p:tavLst>
                                        <p:tav tm="0">
                                          <p:val>
                                            <p:strVal val="ppt_y"/>
                                          </p:val>
                                        </p:tav>
                                        <p:tav tm="100000">
                                          <p:val>
                                            <p:strVal val="ppt_y"/>
                                          </p:val>
                                        </p:tav>
                                      </p:tavLst>
                                    </p:anim>
                                    <p:set>
                                      <p:cBhvr>
                                        <p:cTn id="1501" dur="1" fill="hold">
                                          <p:stCondLst>
                                            <p:cond delay="4499"/>
                                          </p:stCondLst>
                                        </p:cTn>
                                        <p:tgtEl>
                                          <p:spTgt spid="89"/>
                                        </p:tgtEl>
                                        <p:attrNameLst>
                                          <p:attrName>style.visibility</p:attrName>
                                        </p:attrNameLst>
                                      </p:cBhvr>
                                      <p:to>
                                        <p:strVal val="hidden"/>
                                      </p:to>
                                    </p:set>
                                  </p:childTnLst>
                                </p:cTn>
                              </p:par>
                              <p:par>
                                <p:cTn id="1502" presetID="3" presetClass="exit" presetSubtype="10" fill="hold" grpId="3" nodeType="withEffect">
                                  <p:stCondLst>
                                    <p:cond delay="0"/>
                                  </p:stCondLst>
                                  <p:childTnLst>
                                    <p:animEffect transition="out" filter="blinds(horizontal)">
                                      <p:cBhvr>
                                        <p:cTn id="1503" dur="6000"/>
                                        <p:tgtEl>
                                          <p:spTgt spid="89"/>
                                        </p:tgtEl>
                                      </p:cBhvr>
                                    </p:animEffect>
                                    <p:set>
                                      <p:cBhvr>
                                        <p:cTn id="1504" dur="1" fill="hold">
                                          <p:stCondLst>
                                            <p:cond delay="5999"/>
                                          </p:stCondLst>
                                        </p:cTn>
                                        <p:tgtEl>
                                          <p:spTgt spid="89"/>
                                        </p:tgtEl>
                                        <p:attrNameLst>
                                          <p:attrName>style.visibility</p:attrName>
                                        </p:attrNameLst>
                                      </p:cBhvr>
                                      <p:to>
                                        <p:strVal val="hidden"/>
                                      </p:to>
                                    </p:set>
                                  </p:childTnLst>
                                </p:cTn>
                              </p:par>
                              <p:par>
                                <p:cTn id="1505" presetID="2" presetClass="entr" presetSubtype="2" fill="hold" grpId="0" nodeType="withEffect">
                                  <p:stCondLst>
                                    <p:cond delay="0"/>
                                  </p:stCondLst>
                                  <p:childTnLst>
                                    <p:set>
                                      <p:cBhvr>
                                        <p:cTn id="1506" dur="1" fill="hold">
                                          <p:stCondLst>
                                            <p:cond delay="0"/>
                                          </p:stCondLst>
                                        </p:cTn>
                                        <p:tgtEl>
                                          <p:spTgt spid="68"/>
                                        </p:tgtEl>
                                        <p:attrNameLst>
                                          <p:attrName>style.visibility</p:attrName>
                                        </p:attrNameLst>
                                      </p:cBhvr>
                                      <p:to>
                                        <p:strVal val="visible"/>
                                      </p:to>
                                    </p:set>
                                    <p:anim calcmode="lin" valueType="num">
                                      <p:cBhvr additive="base">
                                        <p:cTn id="1507" dur="4000" fill="hold"/>
                                        <p:tgtEl>
                                          <p:spTgt spid="68"/>
                                        </p:tgtEl>
                                        <p:attrNameLst>
                                          <p:attrName>ppt_x</p:attrName>
                                        </p:attrNameLst>
                                      </p:cBhvr>
                                      <p:tavLst>
                                        <p:tav tm="0">
                                          <p:val>
                                            <p:strVal val="1+#ppt_w/2"/>
                                          </p:val>
                                        </p:tav>
                                        <p:tav tm="100000">
                                          <p:val>
                                            <p:strVal val="#ppt_x"/>
                                          </p:val>
                                        </p:tav>
                                      </p:tavLst>
                                    </p:anim>
                                    <p:anim calcmode="lin" valueType="num">
                                      <p:cBhvr additive="base">
                                        <p:cTn id="1508" dur="4000" fill="hold"/>
                                        <p:tgtEl>
                                          <p:spTgt spid="68"/>
                                        </p:tgtEl>
                                        <p:attrNameLst>
                                          <p:attrName>ppt_y</p:attrName>
                                        </p:attrNameLst>
                                      </p:cBhvr>
                                      <p:tavLst>
                                        <p:tav tm="0">
                                          <p:val>
                                            <p:strVal val="#ppt_y"/>
                                          </p:val>
                                        </p:tav>
                                        <p:tav tm="100000">
                                          <p:val>
                                            <p:strVal val="#ppt_y"/>
                                          </p:val>
                                        </p:tav>
                                      </p:tavLst>
                                    </p:anim>
                                  </p:childTnLst>
                                </p:cTn>
                              </p:par>
                              <p:par>
                                <p:cTn id="1509" presetID="19" presetClass="entr" presetSubtype="10" fill="hold" grpId="1" nodeType="withEffect">
                                  <p:stCondLst>
                                    <p:cond delay="0"/>
                                  </p:stCondLst>
                                  <p:childTnLst>
                                    <p:set>
                                      <p:cBhvr>
                                        <p:cTn id="1510" dur="1" fill="hold">
                                          <p:stCondLst>
                                            <p:cond delay="0"/>
                                          </p:stCondLst>
                                        </p:cTn>
                                        <p:tgtEl>
                                          <p:spTgt spid="68"/>
                                        </p:tgtEl>
                                        <p:attrNameLst>
                                          <p:attrName>style.visibility</p:attrName>
                                        </p:attrNameLst>
                                      </p:cBhvr>
                                      <p:to>
                                        <p:strVal val="visible"/>
                                      </p:to>
                                    </p:set>
                                    <p:anim calcmode="lin" valueType="num">
                                      <p:cBhvr>
                                        <p:cTn id="1511" dur="4000" fill="hold"/>
                                        <p:tgtEl>
                                          <p:spTgt spid="68"/>
                                        </p:tgtEl>
                                        <p:attrNameLst>
                                          <p:attrName>ppt_w</p:attrName>
                                        </p:attrNameLst>
                                      </p:cBhvr>
                                      <p:tavLst>
                                        <p:tav tm="0" fmla="#ppt_w*sin(2.5*pi*$)">
                                          <p:val>
                                            <p:fltVal val="0"/>
                                          </p:val>
                                        </p:tav>
                                        <p:tav tm="100000">
                                          <p:val>
                                            <p:fltVal val="1"/>
                                          </p:val>
                                        </p:tav>
                                      </p:tavLst>
                                    </p:anim>
                                    <p:anim calcmode="lin" valueType="num">
                                      <p:cBhvr>
                                        <p:cTn id="1512" dur="4000" fill="hold"/>
                                        <p:tgtEl>
                                          <p:spTgt spid="68"/>
                                        </p:tgtEl>
                                        <p:attrNameLst>
                                          <p:attrName>ppt_h</p:attrName>
                                        </p:attrNameLst>
                                      </p:cBhvr>
                                      <p:tavLst>
                                        <p:tav tm="0">
                                          <p:val>
                                            <p:strVal val="#ppt_h"/>
                                          </p:val>
                                        </p:tav>
                                        <p:tav tm="100000">
                                          <p:val>
                                            <p:strVal val="#ppt_h"/>
                                          </p:val>
                                        </p:tav>
                                      </p:tavLst>
                                    </p:anim>
                                  </p:childTnLst>
                                </p:cTn>
                              </p:par>
                              <p:par>
                                <p:cTn id="1513" presetID="2" presetClass="exit" presetSubtype="8" fill="hold" grpId="2" nodeType="withEffect">
                                  <p:stCondLst>
                                    <p:cond delay="0"/>
                                  </p:stCondLst>
                                  <p:childTnLst>
                                    <p:anim calcmode="lin" valueType="num">
                                      <p:cBhvr additive="base">
                                        <p:cTn id="1514" dur="4500"/>
                                        <p:tgtEl>
                                          <p:spTgt spid="68"/>
                                        </p:tgtEl>
                                        <p:attrNameLst>
                                          <p:attrName>ppt_x</p:attrName>
                                        </p:attrNameLst>
                                      </p:cBhvr>
                                      <p:tavLst>
                                        <p:tav tm="0">
                                          <p:val>
                                            <p:strVal val="ppt_x"/>
                                          </p:val>
                                        </p:tav>
                                        <p:tav tm="100000">
                                          <p:val>
                                            <p:strVal val="0-ppt_w/2"/>
                                          </p:val>
                                        </p:tav>
                                      </p:tavLst>
                                    </p:anim>
                                    <p:anim calcmode="lin" valueType="num">
                                      <p:cBhvr additive="base">
                                        <p:cTn id="1515" dur="4500"/>
                                        <p:tgtEl>
                                          <p:spTgt spid="68"/>
                                        </p:tgtEl>
                                        <p:attrNameLst>
                                          <p:attrName>ppt_y</p:attrName>
                                        </p:attrNameLst>
                                      </p:cBhvr>
                                      <p:tavLst>
                                        <p:tav tm="0">
                                          <p:val>
                                            <p:strVal val="ppt_y"/>
                                          </p:val>
                                        </p:tav>
                                        <p:tav tm="100000">
                                          <p:val>
                                            <p:strVal val="ppt_y"/>
                                          </p:val>
                                        </p:tav>
                                      </p:tavLst>
                                    </p:anim>
                                    <p:set>
                                      <p:cBhvr>
                                        <p:cTn id="1516" dur="1" fill="hold">
                                          <p:stCondLst>
                                            <p:cond delay="4499"/>
                                          </p:stCondLst>
                                        </p:cTn>
                                        <p:tgtEl>
                                          <p:spTgt spid="68"/>
                                        </p:tgtEl>
                                        <p:attrNameLst>
                                          <p:attrName>style.visibility</p:attrName>
                                        </p:attrNameLst>
                                      </p:cBhvr>
                                      <p:to>
                                        <p:strVal val="hidden"/>
                                      </p:to>
                                    </p:set>
                                  </p:childTnLst>
                                </p:cTn>
                              </p:par>
                              <p:par>
                                <p:cTn id="1517" presetID="3" presetClass="exit" presetSubtype="10" fill="hold" grpId="3" nodeType="withEffect">
                                  <p:stCondLst>
                                    <p:cond delay="0"/>
                                  </p:stCondLst>
                                  <p:childTnLst>
                                    <p:animEffect transition="out" filter="blinds(horizontal)">
                                      <p:cBhvr>
                                        <p:cTn id="1518" dur="6000"/>
                                        <p:tgtEl>
                                          <p:spTgt spid="68"/>
                                        </p:tgtEl>
                                      </p:cBhvr>
                                    </p:animEffect>
                                    <p:set>
                                      <p:cBhvr>
                                        <p:cTn id="1519" dur="1" fill="hold">
                                          <p:stCondLst>
                                            <p:cond delay="5999"/>
                                          </p:stCondLst>
                                        </p:cTn>
                                        <p:tgtEl>
                                          <p:spTgt spid="68"/>
                                        </p:tgtEl>
                                        <p:attrNameLst>
                                          <p:attrName>style.visibility</p:attrName>
                                        </p:attrNameLst>
                                      </p:cBhvr>
                                      <p:to>
                                        <p:strVal val="hidden"/>
                                      </p:to>
                                    </p:set>
                                  </p:childTnLst>
                                </p:cTn>
                              </p:par>
                              <p:par>
                                <p:cTn id="1520" presetID="2" presetClass="entr" presetSubtype="2" fill="hold" grpId="0" nodeType="withEffect">
                                  <p:stCondLst>
                                    <p:cond delay="0"/>
                                  </p:stCondLst>
                                  <p:childTnLst>
                                    <p:set>
                                      <p:cBhvr>
                                        <p:cTn id="1521" dur="1" fill="hold">
                                          <p:stCondLst>
                                            <p:cond delay="0"/>
                                          </p:stCondLst>
                                        </p:cTn>
                                        <p:tgtEl>
                                          <p:spTgt spid="69"/>
                                        </p:tgtEl>
                                        <p:attrNameLst>
                                          <p:attrName>style.visibility</p:attrName>
                                        </p:attrNameLst>
                                      </p:cBhvr>
                                      <p:to>
                                        <p:strVal val="visible"/>
                                      </p:to>
                                    </p:set>
                                    <p:anim calcmode="lin" valueType="num">
                                      <p:cBhvr additive="base">
                                        <p:cTn id="1522" dur="4000" fill="hold"/>
                                        <p:tgtEl>
                                          <p:spTgt spid="69"/>
                                        </p:tgtEl>
                                        <p:attrNameLst>
                                          <p:attrName>ppt_x</p:attrName>
                                        </p:attrNameLst>
                                      </p:cBhvr>
                                      <p:tavLst>
                                        <p:tav tm="0">
                                          <p:val>
                                            <p:strVal val="1+#ppt_w/2"/>
                                          </p:val>
                                        </p:tav>
                                        <p:tav tm="100000">
                                          <p:val>
                                            <p:strVal val="#ppt_x"/>
                                          </p:val>
                                        </p:tav>
                                      </p:tavLst>
                                    </p:anim>
                                    <p:anim calcmode="lin" valueType="num">
                                      <p:cBhvr additive="base">
                                        <p:cTn id="1523" dur="4000" fill="hold"/>
                                        <p:tgtEl>
                                          <p:spTgt spid="69"/>
                                        </p:tgtEl>
                                        <p:attrNameLst>
                                          <p:attrName>ppt_y</p:attrName>
                                        </p:attrNameLst>
                                      </p:cBhvr>
                                      <p:tavLst>
                                        <p:tav tm="0">
                                          <p:val>
                                            <p:strVal val="#ppt_y"/>
                                          </p:val>
                                        </p:tav>
                                        <p:tav tm="100000">
                                          <p:val>
                                            <p:strVal val="#ppt_y"/>
                                          </p:val>
                                        </p:tav>
                                      </p:tavLst>
                                    </p:anim>
                                  </p:childTnLst>
                                </p:cTn>
                              </p:par>
                              <p:par>
                                <p:cTn id="1524" presetID="19" presetClass="entr" presetSubtype="10" fill="hold" grpId="1" nodeType="withEffect">
                                  <p:stCondLst>
                                    <p:cond delay="0"/>
                                  </p:stCondLst>
                                  <p:childTnLst>
                                    <p:set>
                                      <p:cBhvr>
                                        <p:cTn id="1525" dur="1" fill="hold">
                                          <p:stCondLst>
                                            <p:cond delay="0"/>
                                          </p:stCondLst>
                                        </p:cTn>
                                        <p:tgtEl>
                                          <p:spTgt spid="69"/>
                                        </p:tgtEl>
                                        <p:attrNameLst>
                                          <p:attrName>style.visibility</p:attrName>
                                        </p:attrNameLst>
                                      </p:cBhvr>
                                      <p:to>
                                        <p:strVal val="visible"/>
                                      </p:to>
                                    </p:set>
                                    <p:anim calcmode="lin" valueType="num">
                                      <p:cBhvr>
                                        <p:cTn id="1526" dur="4000" fill="hold"/>
                                        <p:tgtEl>
                                          <p:spTgt spid="69"/>
                                        </p:tgtEl>
                                        <p:attrNameLst>
                                          <p:attrName>ppt_w</p:attrName>
                                        </p:attrNameLst>
                                      </p:cBhvr>
                                      <p:tavLst>
                                        <p:tav tm="0" fmla="#ppt_w*sin(2.5*pi*$)">
                                          <p:val>
                                            <p:fltVal val="0"/>
                                          </p:val>
                                        </p:tav>
                                        <p:tav tm="100000">
                                          <p:val>
                                            <p:fltVal val="1"/>
                                          </p:val>
                                        </p:tav>
                                      </p:tavLst>
                                    </p:anim>
                                    <p:anim calcmode="lin" valueType="num">
                                      <p:cBhvr>
                                        <p:cTn id="1527" dur="4000" fill="hold"/>
                                        <p:tgtEl>
                                          <p:spTgt spid="69"/>
                                        </p:tgtEl>
                                        <p:attrNameLst>
                                          <p:attrName>ppt_h</p:attrName>
                                        </p:attrNameLst>
                                      </p:cBhvr>
                                      <p:tavLst>
                                        <p:tav tm="0">
                                          <p:val>
                                            <p:strVal val="#ppt_h"/>
                                          </p:val>
                                        </p:tav>
                                        <p:tav tm="100000">
                                          <p:val>
                                            <p:strVal val="#ppt_h"/>
                                          </p:val>
                                        </p:tav>
                                      </p:tavLst>
                                    </p:anim>
                                  </p:childTnLst>
                                </p:cTn>
                              </p:par>
                              <p:par>
                                <p:cTn id="1528" presetID="2" presetClass="exit" presetSubtype="8" fill="hold" grpId="2" nodeType="withEffect">
                                  <p:stCondLst>
                                    <p:cond delay="0"/>
                                  </p:stCondLst>
                                  <p:childTnLst>
                                    <p:anim calcmode="lin" valueType="num">
                                      <p:cBhvr additive="base">
                                        <p:cTn id="1529" dur="4500"/>
                                        <p:tgtEl>
                                          <p:spTgt spid="69"/>
                                        </p:tgtEl>
                                        <p:attrNameLst>
                                          <p:attrName>ppt_x</p:attrName>
                                        </p:attrNameLst>
                                      </p:cBhvr>
                                      <p:tavLst>
                                        <p:tav tm="0">
                                          <p:val>
                                            <p:strVal val="ppt_x"/>
                                          </p:val>
                                        </p:tav>
                                        <p:tav tm="100000">
                                          <p:val>
                                            <p:strVal val="0-ppt_w/2"/>
                                          </p:val>
                                        </p:tav>
                                      </p:tavLst>
                                    </p:anim>
                                    <p:anim calcmode="lin" valueType="num">
                                      <p:cBhvr additive="base">
                                        <p:cTn id="1530" dur="4500"/>
                                        <p:tgtEl>
                                          <p:spTgt spid="69"/>
                                        </p:tgtEl>
                                        <p:attrNameLst>
                                          <p:attrName>ppt_y</p:attrName>
                                        </p:attrNameLst>
                                      </p:cBhvr>
                                      <p:tavLst>
                                        <p:tav tm="0">
                                          <p:val>
                                            <p:strVal val="ppt_y"/>
                                          </p:val>
                                        </p:tav>
                                        <p:tav tm="100000">
                                          <p:val>
                                            <p:strVal val="ppt_y"/>
                                          </p:val>
                                        </p:tav>
                                      </p:tavLst>
                                    </p:anim>
                                    <p:set>
                                      <p:cBhvr>
                                        <p:cTn id="1531" dur="1" fill="hold">
                                          <p:stCondLst>
                                            <p:cond delay="4499"/>
                                          </p:stCondLst>
                                        </p:cTn>
                                        <p:tgtEl>
                                          <p:spTgt spid="69"/>
                                        </p:tgtEl>
                                        <p:attrNameLst>
                                          <p:attrName>style.visibility</p:attrName>
                                        </p:attrNameLst>
                                      </p:cBhvr>
                                      <p:to>
                                        <p:strVal val="hidden"/>
                                      </p:to>
                                    </p:set>
                                  </p:childTnLst>
                                </p:cTn>
                              </p:par>
                              <p:par>
                                <p:cTn id="1532" presetID="3" presetClass="exit" presetSubtype="10" fill="hold" grpId="3" nodeType="withEffect">
                                  <p:stCondLst>
                                    <p:cond delay="0"/>
                                  </p:stCondLst>
                                  <p:childTnLst>
                                    <p:animEffect transition="out" filter="blinds(horizontal)">
                                      <p:cBhvr>
                                        <p:cTn id="1533" dur="6000"/>
                                        <p:tgtEl>
                                          <p:spTgt spid="69"/>
                                        </p:tgtEl>
                                      </p:cBhvr>
                                    </p:animEffect>
                                    <p:set>
                                      <p:cBhvr>
                                        <p:cTn id="1534" dur="1" fill="hold">
                                          <p:stCondLst>
                                            <p:cond delay="5999"/>
                                          </p:stCondLst>
                                        </p:cTn>
                                        <p:tgtEl>
                                          <p:spTgt spid="69"/>
                                        </p:tgtEl>
                                        <p:attrNameLst>
                                          <p:attrName>style.visibility</p:attrName>
                                        </p:attrNameLst>
                                      </p:cBhvr>
                                      <p:to>
                                        <p:strVal val="hidden"/>
                                      </p:to>
                                    </p:set>
                                  </p:childTnLst>
                                </p:cTn>
                              </p:par>
                              <p:par>
                                <p:cTn id="1535" presetID="2" presetClass="entr" presetSubtype="2" fill="hold" grpId="0" nodeType="withEffect">
                                  <p:stCondLst>
                                    <p:cond delay="0"/>
                                  </p:stCondLst>
                                  <p:childTnLst>
                                    <p:set>
                                      <p:cBhvr>
                                        <p:cTn id="1536" dur="1" fill="hold">
                                          <p:stCondLst>
                                            <p:cond delay="0"/>
                                          </p:stCondLst>
                                        </p:cTn>
                                        <p:tgtEl>
                                          <p:spTgt spid="107"/>
                                        </p:tgtEl>
                                        <p:attrNameLst>
                                          <p:attrName>style.visibility</p:attrName>
                                        </p:attrNameLst>
                                      </p:cBhvr>
                                      <p:to>
                                        <p:strVal val="visible"/>
                                      </p:to>
                                    </p:set>
                                    <p:anim calcmode="lin" valueType="num">
                                      <p:cBhvr additive="base">
                                        <p:cTn id="1537" dur="4000" fill="hold"/>
                                        <p:tgtEl>
                                          <p:spTgt spid="107"/>
                                        </p:tgtEl>
                                        <p:attrNameLst>
                                          <p:attrName>ppt_x</p:attrName>
                                        </p:attrNameLst>
                                      </p:cBhvr>
                                      <p:tavLst>
                                        <p:tav tm="0">
                                          <p:val>
                                            <p:strVal val="1+#ppt_w/2"/>
                                          </p:val>
                                        </p:tav>
                                        <p:tav tm="100000">
                                          <p:val>
                                            <p:strVal val="#ppt_x"/>
                                          </p:val>
                                        </p:tav>
                                      </p:tavLst>
                                    </p:anim>
                                    <p:anim calcmode="lin" valueType="num">
                                      <p:cBhvr additive="base">
                                        <p:cTn id="1538" dur="4000" fill="hold"/>
                                        <p:tgtEl>
                                          <p:spTgt spid="107"/>
                                        </p:tgtEl>
                                        <p:attrNameLst>
                                          <p:attrName>ppt_y</p:attrName>
                                        </p:attrNameLst>
                                      </p:cBhvr>
                                      <p:tavLst>
                                        <p:tav tm="0">
                                          <p:val>
                                            <p:strVal val="#ppt_y"/>
                                          </p:val>
                                        </p:tav>
                                        <p:tav tm="100000">
                                          <p:val>
                                            <p:strVal val="#ppt_y"/>
                                          </p:val>
                                        </p:tav>
                                      </p:tavLst>
                                    </p:anim>
                                  </p:childTnLst>
                                </p:cTn>
                              </p:par>
                              <p:par>
                                <p:cTn id="1539" presetID="19" presetClass="entr" presetSubtype="10" fill="hold" grpId="1" nodeType="withEffect">
                                  <p:stCondLst>
                                    <p:cond delay="0"/>
                                  </p:stCondLst>
                                  <p:childTnLst>
                                    <p:set>
                                      <p:cBhvr>
                                        <p:cTn id="1540" dur="1" fill="hold">
                                          <p:stCondLst>
                                            <p:cond delay="0"/>
                                          </p:stCondLst>
                                        </p:cTn>
                                        <p:tgtEl>
                                          <p:spTgt spid="107"/>
                                        </p:tgtEl>
                                        <p:attrNameLst>
                                          <p:attrName>style.visibility</p:attrName>
                                        </p:attrNameLst>
                                      </p:cBhvr>
                                      <p:to>
                                        <p:strVal val="visible"/>
                                      </p:to>
                                    </p:set>
                                    <p:anim calcmode="lin" valueType="num">
                                      <p:cBhvr>
                                        <p:cTn id="1541" dur="4000" fill="hold"/>
                                        <p:tgtEl>
                                          <p:spTgt spid="107"/>
                                        </p:tgtEl>
                                        <p:attrNameLst>
                                          <p:attrName>ppt_w</p:attrName>
                                        </p:attrNameLst>
                                      </p:cBhvr>
                                      <p:tavLst>
                                        <p:tav tm="0" fmla="#ppt_w*sin(2.5*pi*$)">
                                          <p:val>
                                            <p:fltVal val="0"/>
                                          </p:val>
                                        </p:tav>
                                        <p:tav tm="100000">
                                          <p:val>
                                            <p:fltVal val="1"/>
                                          </p:val>
                                        </p:tav>
                                      </p:tavLst>
                                    </p:anim>
                                    <p:anim calcmode="lin" valueType="num">
                                      <p:cBhvr>
                                        <p:cTn id="1542" dur="4000" fill="hold"/>
                                        <p:tgtEl>
                                          <p:spTgt spid="107"/>
                                        </p:tgtEl>
                                        <p:attrNameLst>
                                          <p:attrName>ppt_h</p:attrName>
                                        </p:attrNameLst>
                                      </p:cBhvr>
                                      <p:tavLst>
                                        <p:tav tm="0">
                                          <p:val>
                                            <p:strVal val="#ppt_h"/>
                                          </p:val>
                                        </p:tav>
                                        <p:tav tm="100000">
                                          <p:val>
                                            <p:strVal val="#ppt_h"/>
                                          </p:val>
                                        </p:tav>
                                      </p:tavLst>
                                    </p:anim>
                                  </p:childTnLst>
                                </p:cTn>
                              </p:par>
                              <p:par>
                                <p:cTn id="1543" presetID="2" presetClass="exit" presetSubtype="8" fill="hold" grpId="2" nodeType="withEffect">
                                  <p:stCondLst>
                                    <p:cond delay="0"/>
                                  </p:stCondLst>
                                  <p:childTnLst>
                                    <p:anim calcmode="lin" valueType="num">
                                      <p:cBhvr additive="base">
                                        <p:cTn id="1544" dur="4500"/>
                                        <p:tgtEl>
                                          <p:spTgt spid="107"/>
                                        </p:tgtEl>
                                        <p:attrNameLst>
                                          <p:attrName>ppt_x</p:attrName>
                                        </p:attrNameLst>
                                      </p:cBhvr>
                                      <p:tavLst>
                                        <p:tav tm="0">
                                          <p:val>
                                            <p:strVal val="ppt_x"/>
                                          </p:val>
                                        </p:tav>
                                        <p:tav tm="100000">
                                          <p:val>
                                            <p:strVal val="0-ppt_w/2"/>
                                          </p:val>
                                        </p:tav>
                                      </p:tavLst>
                                    </p:anim>
                                    <p:anim calcmode="lin" valueType="num">
                                      <p:cBhvr additive="base">
                                        <p:cTn id="1545" dur="4500"/>
                                        <p:tgtEl>
                                          <p:spTgt spid="107"/>
                                        </p:tgtEl>
                                        <p:attrNameLst>
                                          <p:attrName>ppt_y</p:attrName>
                                        </p:attrNameLst>
                                      </p:cBhvr>
                                      <p:tavLst>
                                        <p:tav tm="0">
                                          <p:val>
                                            <p:strVal val="ppt_y"/>
                                          </p:val>
                                        </p:tav>
                                        <p:tav tm="100000">
                                          <p:val>
                                            <p:strVal val="ppt_y"/>
                                          </p:val>
                                        </p:tav>
                                      </p:tavLst>
                                    </p:anim>
                                    <p:set>
                                      <p:cBhvr>
                                        <p:cTn id="1546" dur="1" fill="hold">
                                          <p:stCondLst>
                                            <p:cond delay="4499"/>
                                          </p:stCondLst>
                                        </p:cTn>
                                        <p:tgtEl>
                                          <p:spTgt spid="107"/>
                                        </p:tgtEl>
                                        <p:attrNameLst>
                                          <p:attrName>style.visibility</p:attrName>
                                        </p:attrNameLst>
                                      </p:cBhvr>
                                      <p:to>
                                        <p:strVal val="hidden"/>
                                      </p:to>
                                    </p:set>
                                  </p:childTnLst>
                                </p:cTn>
                              </p:par>
                              <p:par>
                                <p:cTn id="1547" presetID="3" presetClass="exit" presetSubtype="10" fill="hold" grpId="3" nodeType="withEffect">
                                  <p:stCondLst>
                                    <p:cond delay="0"/>
                                  </p:stCondLst>
                                  <p:childTnLst>
                                    <p:animEffect transition="out" filter="blinds(horizontal)">
                                      <p:cBhvr>
                                        <p:cTn id="1548" dur="6000"/>
                                        <p:tgtEl>
                                          <p:spTgt spid="107"/>
                                        </p:tgtEl>
                                      </p:cBhvr>
                                    </p:animEffect>
                                    <p:set>
                                      <p:cBhvr>
                                        <p:cTn id="1549" dur="1" fill="hold">
                                          <p:stCondLst>
                                            <p:cond delay="5999"/>
                                          </p:stCondLst>
                                        </p:cTn>
                                        <p:tgtEl>
                                          <p:spTgt spid="107"/>
                                        </p:tgtEl>
                                        <p:attrNameLst>
                                          <p:attrName>style.visibility</p:attrName>
                                        </p:attrNameLst>
                                      </p:cBhvr>
                                      <p:to>
                                        <p:strVal val="hidden"/>
                                      </p:to>
                                    </p:set>
                                  </p:childTnLst>
                                </p:cTn>
                              </p:par>
                              <p:par>
                                <p:cTn id="1550" presetID="2" presetClass="entr" presetSubtype="2" fill="hold" grpId="0" nodeType="withEffect">
                                  <p:stCondLst>
                                    <p:cond delay="0"/>
                                  </p:stCondLst>
                                  <p:childTnLst>
                                    <p:set>
                                      <p:cBhvr>
                                        <p:cTn id="1551" dur="1" fill="hold">
                                          <p:stCondLst>
                                            <p:cond delay="0"/>
                                          </p:stCondLst>
                                        </p:cTn>
                                        <p:tgtEl>
                                          <p:spTgt spid="87"/>
                                        </p:tgtEl>
                                        <p:attrNameLst>
                                          <p:attrName>style.visibility</p:attrName>
                                        </p:attrNameLst>
                                      </p:cBhvr>
                                      <p:to>
                                        <p:strVal val="visible"/>
                                      </p:to>
                                    </p:set>
                                    <p:anim calcmode="lin" valueType="num">
                                      <p:cBhvr additive="base">
                                        <p:cTn id="1552" dur="4000" fill="hold"/>
                                        <p:tgtEl>
                                          <p:spTgt spid="87"/>
                                        </p:tgtEl>
                                        <p:attrNameLst>
                                          <p:attrName>ppt_x</p:attrName>
                                        </p:attrNameLst>
                                      </p:cBhvr>
                                      <p:tavLst>
                                        <p:tav tm="0">
                                          <p:val>
                                            <p:strVal val="1+#ppt_w/2"/>
                                          </p:val>
                                        </p:tav>
                                        <p:tav tm="100000">
                                          <p:val>
                                            <p:strVal val="#ppt_x"/>
                                          </p:val>
                                        </p:tav>
                                      </p:tavLst>
                                    </p:anim>
                                    <p:anim calcmode="lin" valueType="num">
                                      <p:cBhvr additive="base">
                                        <p:cTn id="1553" dur="4000" fill="hold"/>
                                        <p:tgtEl>
                                          <p:spTgt spid="87"/>
                                        </p:tgtEl>
                                        <p:attrNameLst>
                                          <p:attrName>ppt_y</p:attrName>
                                        </p:attrNameLst>
                                      </p:cBhvr>
                                      <p:tavLst>
                                        <p:tav tm="0">
                                          <p:val>
                                            <p:strVal val="#ppt_y"/>
                                          </p:val>
                                        </p:tav>
                                        <p:tav tm="100000">
                                          <p:val>
                                            <p:strVal val="#ppt_y"/>
                                          </p:val>
                                        </p:tav>
                                      </p:tavLst>
                                    </p:anim>
                                  </p:childTnLst>
                                </p:cTn>
                              </p:par>
                              <p:par>
                                <p:cTn id="1554" presetID="19" presetClass="entr" presetSubtype="10" fill="hold" grpId="1" nodeType="withEffect">
                                  <p:stCondLst>
                                    <p:cond delay="0"/>
                                  </p:stCondLst>
                                  <p:childTnLst>
                                    <p:set>
                                      <p:cBhvr>
                                        <p:cTn id="1555" dur="1" fill="hold">
                                          <p:stCondLst>
                                            <p:cond delay="0"/>
                                          </p:stCondLst>
                                        </p:cTn>
                                        <p:tgtEl>
                                          <p:spTgt spid="87"/>
                                        </p:tgtEl>
                                        <p:attrNameLst>
                                          <p:attrName>style.visibility</p:attrName>
                                        </p:attrNameLst>
                                      </p:cBhvr>
                                      <p:to>
                                        <p:strVal val="visible"/>
                                      </p:to>
                                    </p:set>
                                    <p:anim calcmode="lin" valueType="num">
                                      <p:cBhvr>
                                        <p:cTn id="1556" dur="4000" fill="hold"/>
                                        <p:tgtEl>
                                          <p:spTgt spid="87"/>
                                        </p:tgtEl>
                                        <p:attrNameLst>
                                          <p:attrName>ppt_w</p:attrName>
                                        </p:attrNameLst>
                                      </p:cBhvr>
                                      <p:tavLst>
                                        <p:tav tm="0" fmla="#ppt_w*sin(2.5*pi*$)">
                                          <p:val>
                                            <p:fltVal val="0"/>
                                          </p:val>
                                        </p:tav>
                                        <p:tav tm="100000">
                                          <p:val>
                                            <p:fltVal val="1"/>
                                          </p:val>
                                        </p:tav>
                                      </p:tavLst>
                                    </p:anim>
                                    <p:anim calcmode="lin" valueType="num">
                                      <p:cBhvr>
                                        <p:cTn id="1557" dur="4000" fill="hold"/>
                                        <p:tgtEl>
                                          <p:spTgt spid="87"/>
                                        </p:tgtEl>
                                        <p:attrNameLst>
                                          <p:attrName>ppt_h</p:attrName>
                                        </p:attrNameLst>
                                      </p:cBhvr>
                                      <p:tavLst>
                                        <p:tav tm="0">
                                          <p:val>
                                            <p:strVal val="#ppt_h"/>
                                          </p:val>
                                        </p:tav>
                                        <p:tav tm="100000">
                                          <p:val>
                                            <p:strVal val="#ppt_h"/>
                                          </p:val>
                                        </p:tav>
                                      </p:tavLst>
                                    </p:anim>
                                  </p:childTnLst>
                                </p:cTn>
                              </p:par>
                              <p:par>
                                <p:cTn id="1558" presetID="2" presetClass="exit" presetSubtype="8" fill="hold" grpId="2" nodeType="withEffect">
                                  <p:stCondLst>
                                    <p:cond delay="0"/>
                                  </p:stCondLst>
                                  <p:childTnLst>
                                    <p:anim calcmode="lin" valueType="num">
                                      <p:cBhvr additive="base">
                                        <p:cTn id="1559" dur="4500"/>
                                        <p:tgtEl>
                                          <p:spTgt spid="87"/>
                                        </p:tgtEl>
                                        <p:attrNameLst>
                                          <p:attrName>ppt_x</p:attrName>
                                        </p:attrNameLst>
                                      </p:cBhvr>
                                      <p:tavLst>
                                        <p:tav tm="0">
                                          <p:val>
                                            <p:strVal val="ppt_x"/>
                                          </p:val>
                                        </p:tav>
                                        <p:tav tm="100000">
                                          <p:val>
                                            <p:strVal val="0-ppt_w/2"/>
                                          </p:val>
                                        </p:tav>
                                      </p:tavLst>
                                    </p:anim>
                                    <p:anim calcmode="lin" valueType="num">
                                      <p:cBhvr additive="base">
                                        <p:cTn id="1560" dur="4500"/>
                                        <p:tgtEl>
                                          <p:spTgt spid="87"/>
                                        </p:tgtEl>
                                        <p:attrNameLst>
                                          <p:attrName>ppt_y</p:attrName>
                                        </p:attrNameLst>
                                      </p:cBhvr>
                                      <p:tavLst>
                                        <p:tav tm="0">
                                          <p:val>
                                            <p:strVal val="ppt_y"/>
                                          </p:val>
                                        </p:tav>
                                        <p:tav tm="100000">
                                          <p:val>
                                            <p:strVal val="ppt_y"/>
                                          </p:val>
                                        </p:tav>
                                      </p:tavLst>
                                    </p:anim>
                                    <p:set>
                                      <p:cBhvr>
                                        <p:cTn id="1561" dur="1" fill="hold">
                                          <p:stCondLst>
                                            <p:cond delay="4499"/>
                                          </p:stCondLst>
                                        </p:cTn>
                                        <p:tgtEl>
                                          <p:spTgt spid="87"/>
                                        </p:tgtEl>
                                        <p:attrNameLst>
                                          <p:attrName>style.visibility</p:attrName>
                                        </p:attrNameLst>
                                      </p:cBhvr>
                                      <p:to>
                                        <p:strVal val="hidden"/>
                                      </p:to>
                                    </p:set>
                                  </p:childTnLst>
                                </p:cTn>
                              </p:par>
                              <p:par>
                                <p:cTn id="1562" presetID="3" presetClass="exit" presetSubtype="10" fill="hold" grpId="3" nodeType="withEffect">
                                  <p:stCondLst>
                                    <p:cond delay="0"/>
                                  </p:stCondLst>
                                  <p:childTnLst>
                                    <p:animEffect transition="out" filter="blinds(horizontal)">
                                      <p:cBhvr>
                                        <p:cTn id="1563" dur="6000"/>
                                        <p:tgtEl>
                                          <p:spTgt spid="87"/>
                                        </p:tgtEl>
                                      </p:cBhvr>
                                    </p:animEffect>
                                    <p:set>
                                      <p:cBhvr>
                                        <p:cTn id="1564" dur="1" fill="hold">
                                          <p:stCondLst>
                                            <p:cond delay="5999"/>
                                          </p:stCondLst>
                                        </p:cTn>
                                        <p:tgtEl>
                                          <p:spTgt spid="87"/>
                                        </p:tgtEl>
                                        <p:attrNameLst>
                                          <p:attrName>style.visibility</p:attrName>
                                        </p:attrNameLst>
                                      </p:cBhvr>
                                      <p:to>
                                        <p:strVal val="hidden"/>
                                      </p:to>
                                    </p:set>
                                  </p:childTnLst>
                                </p:cTn>
                              </p:par>
                              <p:par>
                                <p:cTn id="1565" presetID="2" presetClass="entr" presetSubtype="2" fill="hold" grpId="0" nodeType="withEffect">
                                  <p:stCondLst>
                                    <p:cond delay="0"/>
                                  </p:stCondLst>
                                  <p:childTnLst>
                                    <p:set>
                                      <p:cBhvr>
                                        <p:cTn id="1566" dur="1" fill="hold">
                                          <p:stCondLst>
                                            <p:cond delay="0"/>
                                          </p:stCondLst>
                                        </p:cTn>
                                        <p:tgtEl>
                                          <p:spTgt spid="67"/>
                                        </p:tgtEl>
                                        <p:attrNameLst>
                                          <p:attrName>style.visibility</p:attrName>
                                        </p:attrNameLst>
                                      </p:cBhvr>
                                      <p:to>
                                        <p:strVal val="visible"/>
                                      </p:to>
                                    </p:set>
                                    <p:anim calcmode="lin" valueType="num">
                                      <p:cBhvr additive="base">
                                        <p:cTn id="1567" dur="4000" fill="hold"/>
                                        <p:tgtEl>
                                          <p:spTgt spid="67"/>
                                        </p:tgtEl>
                                        <p:attrNameLst>
                                          <p:attrName>ppt_x</p:attrName>
                                        </p:attrNameLst>
                                      </p:cBhvr>
                                      <p:tavLst>
                                        <p:tav tm="0">
                                          <p:val>
                                            <p:strVal val="1+#ppt_w/2"/>
                                          </p:val>
                                        </p:tav>
                                        <p:tav tm="100000">
                                          <p:val>
                                            <p:strVal val="#ppt_x"/>
                                          </p:val>
                                        </p:tav>
                                      </p:tavLst>
                                    </p:anim>
                                    <p:anim calcmode="lin" valueType="num">
                                      <p:cBhvr additive="base">
                                        <p:cTn id="1568" dur="4000" fill="hold"/>
                                        <p:tgtEl>
                                          <p:spTgt spid="67"/>
                                        </p:tgtEl>
                                        <p:attrNameLst>
                                          <p:attrName>ppt_y</p:attrName>
                                        </p:attrNameLst>
                                      </p:cBhvr>
                                      <p:tavLst>
                                        <p:tav tm="0">
                                          <p:val>
                                            <p:strVal val="#ppt_y"/>
                                          </p:val>
                                        </p:tav>
                                        <p:tav tm="100000">
                                          <p:val>
                                            <p:strVal val="#ppt_y"/>
                                          </p:val>
                                        </p:tav>
                                      </p:tavLst>
                                    </p:anim>
                                  </p:childTnLst>
                                </p:cTn>
                              </p:par>
                              <p:par>
                                <p:cTn id="1569" presetID="19" presetClass="entr" presetSubtype="10" fill="hold" grpId="1" nodeType="withEffect">
                                  <p:stCondLst>
                                    <p:cond delay="0"/>
                                  </p:stCondLst>
                                  <p:childTnLst>
                                    <p:set>
                                      <p:cBhvr>
                                        <p:cTn id="1570" dur="1" fill="hold">
                                          <p:stCondLst>
                                            <p:cond delay="0"/>
                                          </p:stCondLst>
                                        </p:cTn>
                                        <p:tgtEl>
                                          <p:spTgt spid="67"/>
                                        </p:tgtEl>
                                        <p:attrNameLst>
                                          <p:attrName>style.visibility</p:attrName>
                                        </p:attrNameLst>
                                      </p:cBhvr>
                                      <p:to>
                                        <p:strVal val="visible"/>
                                      </p:to>
                                    </p:set>
                                    <p:anim calcmode="lin" valueType="num">
                                      <p:cBhvr>
                                        <p:cTn id="1571" dur="4000" fill="hold"/>
                                        <p:tgtEl>
                                          <p:spTgt spid="67"/>
                                        </p:tgtEl>
                                        <p:attrNameLst>
                                          <p:attrName>ppt_w</p:attrName>
                                        </p:attrNameLst>
                                      </p:cBhvr>
                                      <p:tavLst>
                                        <p:tav tm="0" fmla="#ppt_w*sin(2.5*pi*$)">
                                          <p:val>
                                            <p:fltVal val="0"/>
                                          </p:val>
                                        </p:tav>
                                        <p:tav tm="100000">
                                          <p:val>
                                            <p:fltVal val="1"/>
                                          </p:val>
                                        </p:tav>
                                      </p:tavLst>
                                    </p:anim>
                                    <p:anim calcmode="lin" valueType="num">
                                      <p:cBhvr>
                                        <p:cTn id="1572" dur="4000" fill="hold"/>
                                        <p:tgtEl>
                                          <p:spTgt spid="67"/>
                                        </p:tgtEl>
                                        <p:attrNameLst>
                                          <p:attrName>ppt_h</p:attrName>
                                        </p:attrNameLst>
                                      </p:cBhvr>
                                      <p:tavLst>
                                        <p:tav tm="0">
                                          <p:val>
                                            <p:strVal val="#ppt_h"/>
                                          </p:val>
                                        </p:tav>
                                        <p:tav tm="100000">
                                          <p:val>
                                            <p:strVal val="#ppt_h"/>
                                          </p:val>
                                        </p:tav>
                                      </p:tavLst>
                                    </p:anim>
                                  </p:childTnLst>
                                </p:cTn>
                              </p:par>
                              <p:par>
                                <p:cTn id="1573" presetID="2" presetClass="exit" presetSubtype="8" fill="hold" grpId="2" nodeType="withEffect">
                                  <p:stCondLst>
                                    <p:cond delay="0"/>
                                  </p:stCondLst>
                                  <p:childTnLst>
                                    <p:anim calcmode="lin" valueType="num">
                                      <p:cBhvr additive="base">
                                        <p:cTn id="1574" dur="4500"/>
                                        <p:tgtEl>
                                          <p:spTgt spid="67"/>
                                        </p:tgtEl>
                                        <p:attrNameLst>
                                          <p:attrName>ppt_x</p:attrName>
                                        </p:attrNameLst>
                                      </p:cBhvr>
                                      <p:tavLst>
                                        <p:tav tm="0">
                                          <p:val>
                                            <p:strVal val="ppt_x"/>
                                          </p:val>
                                        </p:tav>
                                        <p:tav tm="100000">
                                          <p:val>
                                            <p:strVal val="0-ppt_w/2"/>
                                          </p:val>
                                        </p:tav>
                                      </p:tavLst>
                                    </p:anim>
                                    <p:anim calcmode="lin" valueType="num">
                                      <p:cBhvr additive="base">
                                        <p:cTn id="1575" dur="4500"/>
                                        <p:tgtEl>
                                          <p:spTgt spid="67"/>
                                        </p:tgtEl>
                                        <p:attrNameLst>
                                          <p:attrName>ppt_y</p:attrName>
                                        </p:attrNameLst>
                                      </p:cBhvr>
                                      <p:tavLst>
                                        <p:tav tm="0">
                                          <p:val>
                                            <p:strVal val="ppt_y"/>
                                          </p:val>
                                        </p:tav>
                                        <p:tav tm="100000">
                                          <p:val>
                                            <p:strVal val="ppt_y"/>
                                          </p:val>
                                        </p:tav>
                                      </p:tavLst>
                                    </p:anim>
                                    <p:set>
                                      <p:cBhvr>
                                        <p:cTn id="1576" dur="1" fill="hold">
                                          <p:stCondLst>
                                            <p:cond delay="4499"/>
                                          </p:stCondLst>
                                        </p:cTn>
                                        <p:tgtEl>
                                          <p:spTgt spid="67"/>
                                        </p:tgtEl>
                                        <p:attrNameLst>
                                          <p:attrName>style.visibility</p:attrName>
                                        </p:attrNameLst>
                                      </p:cBhvr>
                                      <p:to>
                                        <p:strVal val="hidden"/>
                                      </p:to>
                                    </p:set>
                                  </p:childTnLst>
                                </p:cTn>
                              </p:par>
                              <p:par>
                                <p:cTn id="1577" presetID="3" presetClass="exit" presetSubtype="10" fill="hold" grpId="3" nodeType="withEffect">
                                  <p:stCondLst>
                                    <p:cond delay="0"/>
                                  </p:stCondLst>
                                  <p:childTnLst>
                                    <p:animEffect transition="out" filter="blinds(horizontal)">
                                      <p:cBhvr>
                                        <p:cTn id="1578" dur="6000"/>
                                        <p:tgtEl>
                                          <p:spTgt spid="67"/>
                                        </p:tgtEl>
                                      </p:cBhvr>
                                    </p:animEffect>
                                    <p:set>
                                      <p:cBhvr>
                                        <p:cTn id="1579" dur="1" fill="hold">
                                          <p:stCondLst>
                                            <p:cond delay="5999"/>
                                          </p:stCondLst>
                                        </p:cTn>
                                        <p:tgtEl>
                                          <p:spTgt spid="67"/>
                                        </p:tgtEl>
                                        <p:attrNameLst>
                                          <p:attrName>style.visibility</p:attrName>
                                        </p:attrNameLst>
                                      </p:cBhvr>
                                      <p:to>
                                        <p:strVal val="hidden"/>
                                      </p:to>
                                    </p:set>
                                  </p:childTnLst>
                                </p:cTn>
                              </p:par>
                              <p:par>
                                <p:cTn id="1580" presetID="2" presetClass="entr" presetSubtype="2" fill="hold" grpId="0" nodeType="withEffect">
                                  <p:stCondLst>
                                    <p:cond delay="0"/>
                                  </p:stCondLst>
                                  <p:childTnLst>
                                    <p:set>
                                      <p:cBhvr>
                                        <p:cTn id="1581" dur="1" fill="hold">
                                          <p:stCondLst>
                                            <p:cond delay="0"/>
                                          </p:stCondLst>
                                        </p:cTn>
                                        <p:tgtEl>
                                          <p:spTgt spid="105"/>
                                        </p:tgtEl>
                                        <p:attrNameLst>
                                          <p:attrName>style.visibility</p:attrName>
                                        </p:attrNameLst>
                                      </p:cBhvr>
                                      <p:to>
                                        <p:strVal val="visible"/>
                                      </p:to>
                                    </p:set>
                                    <p:anim calcmode="lin" valueType="num">
                                      <p:cBhvr additive="base">
                                        <p:cTn id="1582" dur="4000" fill="hold"/>
                                        <p:tgtEl>
                                          <p:spTgt spid="105"/>
                                        </p:tgtEl>
                                        <p:attrNameLst>
                                          <p:attrName>ppt_x</p:attrName>
                                        </p:attrNameLst>
                                      </p:cBhvr>
                                      <p:tavLst>
                                        <p:tav tm="0">
                                          <p:val>
                                            <p:strVal val="1+#ppt_w/2"/>
                                          </p:val>
                                        </p:tav>
                                        <p:tav tm="100000">
                                          <p:val>
                                            <p:strVal val="#ppt_x"/>
                                          </p:val>
                                        </p:tav>
                                      </p:tavLst>
                                    </p:anim>
                                    <p:anim calcmode="lin" valueType="num">
                                      <p:cBhvr additive="base">
                                        <p:cTn id="1583" dur="4000" fill="hold"/>
                                        <p:tgtEl>
                                          <p:spTgt spid="105"/>
                                        </p:tgtEl>
                                        <p:attrNameLst>
                                          <p:attrName>ppt_y</p:attrName>
                                        </p:attrNameLst>
                                      </p:cBhvr>
                                      <p:tavLst>
                                        <p:tav tm="0">
                                          <p:val>
                                            <p:strVal val="#ppt_y"/>
                                          </p:val>
                                        </p:tav>
                                        <p:tav tm="100000">
                                          <p:val>
                                            <p:strVal val="#ppt_y"/>
                                          </p:val>
                                        </p:tav>
                                      </p:tavLst>
                                    </p:anim>
                                  </p:childTnLst>
                                </p:cTn>
                              </p:par>
                              <p:par>
                                <p:cTn id="1584" presetID="19" presetClass="entr" presetSubtype="10" fill="hold" grpId="1" nodeType="withEffect">
                                  <p:stCondLst>
                                    <p:cond delay="0"/>
                                  </p:stCondLst>
                                  <p:childTnLst>
                                    <p:set>
                                      <p:cBhvr>
                                        <p:cTn id="1585" dur="1" fill="hold">
                                          <p:stCondLst>
                                            <p:cond delay="0"/>
                                          </p:stCondLst>
                                        </p:cTn>
                                        <p:tgtEl>
                                          <p:spTgt spid="105"/>
                                        </p:tgtEl>
                                        <p:attrNameLst>
                                          <p:attrName>style.visibility</p:attrName>
                                        </p:attrNameLst>
                                      </p:cBhvr>
                                      <p:to>
                                        <p:strVal val="visible"/>
                                      </p:to>
                                    </p:set>
                                    <p:anim calcmode="lin" valueType="num">
                                      <p:cBhvr>
                                        <p:cTn id="1586" dur="4000" fill="hold"/>
                                        <p:tgtEl>
                                          <p:spTgt spid="105"/>
                                        </p:tgtEl>
                                        <p:attrNameLst>
                                          <p:attrName>ppt_w</p:attrName>
                                        </p:attrNameLst>
                                      </p:cBhvr>
                                      <p:tavLst>
                                        <p:tav tm="0" fmla="#ppt_w*sin(2.5*pi*$)">
                                          <p:val>
                                            <p:fltVal val="0"/>
                                          </p:val>
                                        </p:tav>
                                        <p:tav tm="100000">
                                          <p:val>
                                            <p:fltVal val="1"/>
                                          </p:val>
                                        </p:tav>
                                      </p:tavLst>
                                    </p:anim>
                                    <p:anim calcmode="lin" valueType="num">
                                      <p:cBhvr>
                                        <p:cTn id="1587" dur="4000" fill="hold"/>
                                        <p:tgtEl>
                                          <p:spTgt spid="105"/>
                                        </p:tgtEl>
                                        <p:attrNameLst>
                                          <p:attrName>ppt_h</p:attrName>
                                        </p:attrNameLst>
                                      </p:cBhvr>
                                      <p:tavLst>
                                        <p:tav tm="0">
                                          <p:val>
                                            <p:strVal val="#ppt_h"/>
                                          </p:val>
                                        </p:tav>
                                        <p:tav tm="100000">
                                          <p:val>
                                            <p:strVal val="#ppt_h"/>
                                          </p:val>
                                        </p:tav>
                                      </p:tavLst>
                                    </p:anim>
                                  </p:childTnLst>
                                </p:cTn>
                              </p:par>
                              <p:par>
                                <p:cTn id="1588" presetID="2" presetClass="exit" presetSubtype="8" fill="hold" grpId="2" nodeType="withEffect">
                                  <p:stCondLst>
                                    <p:cond delay="0"/>
                                  </p:stCondLst>
                                  <p:childTnLst>
                                    <p:anim calcmode="lin" valueType="num">
                                      <p:cBhvr additive="base">
                                        <p:cTn id="1589" dur="4500"/>
                                        <p:tgtEl>
                                          <p:spTgt spid="105"/>
                                        </p:tgtEl>
                                        <p:attrNameLst>
                                          <p:attrName>ppt_x</p:attrName>
                                        </p:attrNameLst>
                                      </p:cBhvr>
                                      <p:tavLst>
                                        <p:tav tm="0">
                                          <p:val>
                                            <p:strVal val="ppt_x"/>
                                          </p:val>
                                        </p:tav>
                                        <p:tav tm="100000">
                                          <p:val>
                                            <p:strVal val="0-ppt_w/2"/>
                                          </p:val>
                                        </p:tav>
                                      </p:tavLst>
                                    </p:anim>
                                    <p:anim calcmode="lin" valueType="num">
                                      <p:cBhvr additive="base">
                                        <p:cTn id="1590" dur="4500"/>
                                        <p:tgtEl>
                                          <p:spTgt spid="105"/>
                                        </p:tgtEl>
                                        <p:attrNameLst>
                                          <p:attrName>ppt_y</p:attrName>
                                        </p:attrNameLst>
                                      </p:cBhvr>
                                      <p:tavLst>
                                        <p:tav tm="0">
                                          <p:val>
                                            <p:strVal val="ppt_y"/>
                                          </p:val>
                                        </p:tav>
                                        <p:tav tm="100000">
                                          <p:val>
                                            <p:strVal val="ppt_y"/>
                                          </p:val>
                                        </p:tav>
                                      </p:tavLst>
                                    </p:anim>
                                    <p:set>
                                      <p:cBhvr>
                                        <p:cTn id="1591" dur="1" fill="hold">
                                          <p:stCondLst>
                                            <p:cond delay="4499"/>
                                          </p:stCondLst>
                                        </p:cTn>
                                        <p:tgtEl>
                                          <p:spTgt spid="105"/>
                                        </p:tgtEl>
                                        <p:attrNameLst>
                                          <p:attrName>style.visibility</p:attrName>
                                        </p:attrNameLst>
                                      </p:cBhvr>
                                      <p:to>
                                        <p:strVal val="hidden"/>
                                      </p:to>
                                    </p:set>
                                  </p:childTnLst>
                                </p:cTn>
                              </p:par>
                              <p:par>
                                <p:cTn id="1592" presetID="3" presetClass="exit" presetSubtype="10" fill="hold" grpId="3" nodeType="withEffect">
                                  <p:stCondLst>
                                    <p:cond delay="0"/>
                                  </p:stCondLst>
                                  <p:childTnLst>
                                    <p:animEffect transition="out" filter="blinds(horizontal)">
                                      <p:cBhvr>
                                        <p:cTn id="1593" dur="6000"/>
                                        <p:tgtEl>
                                          <p:spTgt spid="105"/>
                                        </p:tgtEl>
                                      </p:cBhvr>
                                    </p:animEffect>
                                    <p:set>
                                      <p:cBhvr>
                                        <p:cTn id="1594" dur="1" fill="hold">
                                          <p:stCondLst>
                                            <p:cond delay="5999"/>
                                          </p:stCondLst>
                                        </p:cTn>
                                        <p:tgtEl>
                                          <p:spTgt spid="105"/>
                                        </p:tgtEl>
                                        <p:attrNameLst>
                                          <p:attrName>style.visibility</p:attrName>
                                        </p:attrNameLst>
                                      </p:cBhvr>
                                      <p:to>
                                        <p:strVal val="hidden"/>
                                      </p:to>
                                    </p:set>
                                  </p:childTnLst>
                                </p:cTn>
                              </p:par>
                              <p:par>
                                <p:cTn id="1595" presetID="2" presetClass="entr" presetSubtype="2" fill="hold" grpId="0" nodeType="withEffect">
                                  <p:stCondLst>
                                    <p:cond delay="0"/>
                                  </p:stCondLst>
                                  <p:childTnLst>
                                    <p:set>
                                      <p:cBhvr>
                                        <p:cTn id="1596" dur="1" fill="hold">
                                          <p:stCondLst>
                                            <p:cond delay="0"/>
                                          </p:stCondLst>
                                        </p:cTn>
                                        <p:tgtEl>
                                          <p:spTgt spid="106"/>
                                        </p:tgtEl>
                                        <p:attrNameLst>
                                          <p:attrName>style.visibility</p:attrName>
                                        </p:attrNameLst>
                                      </p:cBhvr>
                                      <p:to>
                                        <p:strVal val="visible"/>
                                      </p:to>
                                    </p:set>
                                    <p:anim calcmode="lin" valueType="num">
                                      <p:cBhvr additive="base">
                                        <p:cTn id="1597" dur="4000" fill="hold"/>
                                        <p:tgtEl>
                                          <p:spTgt spid="106"/>
                                        </p:tgtEl>
                                        <p:attrNameLst>
                                          <p:attrName>ppt_x</p:attrName>
                                        </p:attrNameLst>
                                      </p:cBhvr>
                                      <p:tavLst>
                                        <p:tav tm="0">
                                          <p:val>
                                            <p:strVal val="1+#ppt_w/2"/>
                                          </p:val>
                                        </p:tav>
                                        <p:tav tm="100000">
                                          <p:val>
                                            <p:strVal val="#ppt_x"/>
                                          </p:val>
                                        </p:tav>
                                      </p:tavLst>
                                    </p:anim>
                                    <p:anim calcmode="lin" valueType="num">
                                      <p:cBhvr additive="base">
                                        <p:cTn id="1598" dur="4000" fill="hold"/>
                                        <p:tgtEl>
                                          <p:spTgt spid="106"/>
                                        </p:tgtEl>
                                        <p:attrNameLst>
                                          <p:attrName>ppt_y</p:attrName>
                                        </p:attrNameLst>
                                      </p:cBhvr>
                                      <p:tavLst>
                                        <p:tav tm="0">
                                          <p:val>
                                            <p:strVal val="#ppt_y"/>
                                          </p:val>
                                        </p:tav>
                                        <p:tav tm="100000">
                                          <p:val>
                                            <p:strVal val="#ppt_y"/>
                                          </p:val>
                                        </p:tav>
                                      </p:tavLst>
                                    </p:anim>
                                  </p:childTnLst>
                                </p:cTn>
                              </p:par>
                              <p:par>
                                <p:cTn id="1599" presetID="19" presetClass="entr" presetSubtype="10" fill="hold" grpId="1" nodeType="withEffect">
                                  <p:stCondLst>
                                    <p:cond delay="0"/>
                                  </p:stCondLst>
                                  <p:childTnLst>
                                    <p:set>
                                      <p:cBhvr>
                                        <p:cTn id="1600" dur="1" fill="hold">
                                          <p:stCondLst>
                                            <p:cond delay="0"/>
                                          </p:stCondLst>
                                        </p:cTn>
                                        <p:tgtEl>
                                          <p:spTgt spid="106"/>
                                        </p:tgtEl>
                                        <p:attrNameLst>
                                          <p:attrName>style.visibility</p:attrName>
                                        </p:attrNameLst>
                                      </p:cBhvr>
                                      <p:to>
                                        <p:strVal val="visible"/>
                                      </p:to>
                                    </p:set>
                                    <p:anim calcmode="lin" valueType="num">
                                      <p:cBhvr>
                                        <p:cTn id="1601" dur="4000" fill="hold"/>
                                        <p:tgtEl>
                                          <p:spTgt spid="106"/>
                                        </p:tgtEl>
                                        <p:attrNameLst>
                                          <p:attrName>ppt_w</p:attrName>
                                        </p:attrNameLst>
                                      </p:cBhvr>
                                      <p:tavLst>
                                        <p:tav tm="0" fmla="#ppt_w*sin(2.5*pi*$)">
                                          <p:val>
                                            <p:fltVal val="0"/>
                                          </p:val>
                                        </p:tav>
                                        <p:tav tm="100000">
                                          <p:val>
                                            <p:fltVal val="1"/>
                                          </p:val>
                                        </p:tav>
                                      </p:tavLst>
                                    </p:anim>
                                    <p:anim calcmode="lin" valueType="num">
                                      <p:cBhvr>
                                        <p:cTn id="1602" dur="4000" fill="hold"/>
                                        <p:tgtEl>
                                          <p:spTgt spid="106"/>
                                        </p:tgtEl>
                                        <p:attrNameLst>
                                          <p:attrName>ppt_h</p:attrName>
                                        </p:attrNameLst>
                                      </p:cBhvr>
                                      <p:tavLst>
                                        <p:tav tm="0">
                                          <p:val>
                                            <p:strVal val="#ppt_h"/>
                                          </p:val>
                                        </p:tav>
                                        <p:tav tm="100000">
                                          <p:val>
                                            <p:strVal val="#ppt_h"/>
                                          </p:val>
                                        </p:tav>
                                      </p:tavLst>
                                    </p:anim>
                                  </p:childTnLst>
                                </p:cTn>
                              </p:par>
                              <p:par>
                                <p:cTn id="1603" presetID="2" presetClass="exit" presetSubtype="8" fill="hold" grpId="2" nodeType="withEffect">
                                  <p:stCondLst>
                                    <p:cond delay="0"/>
                                  </p:stCondLst>
                                  <p:childTnLst>
                                    <p:anim calcmode="lin" valueType="num">
                                      <p:cBhvr additive="base">
                                        <p:cTn id="1604" dur="4500"/>
                                        <p:tgtEl>
                                          <p:spTgt spid="106"/>
                                        </p:tgtEl>
                                        <p:attrNameLst>
                                          <p:attrName>ppt_x</p:attrName>
                                        </p:attrNameLst>
                                      </p:cBhvr>
                                      <p:tavLst>
                                        <p:tav tm="0">
                                          <p:val>
                                            <p:strVal val="ppt_x"/>
                                          </p:val>
                                        </p:tav>
                                        <p:tav tm="100000">
                                          <p:val>
                                            <p:strVal val="0-ppt_w/2"/>
                                          </p:val>
                                        </p:tav>
                                      </p:tavLst>
                                    </p:anim>
                                    <p:anim calcmode="lin" valueType="num">
                                      <p:cBhvr additive="base">
                                        <p:cTn id="1605" dur="4500"/>
                                        <p:tgtEl>
                                          <p:spTgt spid="106"/>
                                        </p:tgtEl>
                                        <p:attrNameLst>
                                          <p:attrName>ppt_y</p:attrName>
                                        </p:attrNameLst>
                                      </p:cBhvr>
                                      <p:tavLst>
                                        <p:tav tm="0">
                                          <p:val>
                                            <p:strVal val="ppt_y"/>
                                          </p:val>
                                        </p:tav>
                                        <p:tav tm="100000">
                                          <p:val>
                                            <p:strVal val="ppt_y"/>
                                          </p:val>
                                        </p:tav>
                                      </p:tavLst>
                                    </p:anim>
                                    <p:set>
                                      <p:cBhvr>
                                        <p:cTn id="1606" dur="1" fill="hold">
                                          <p:stCondLst>
                                            <p:cond delay="4499"/>
                                          </p:stCondLst>
                                        </p:cTn>
                                        <p:tgtEl>
                                          <p:spTgt spid="106"/>
                                        </p:tgtEl>
                                        <p:attrNameLst>
                                          <p:attrName>style.visibility</p:attrName>
                                        </p:attrNameLst>
                                      </p:cBhvr>
                                      <p:to>
                                        <p:strVal val="hidden"/>
                                      </p:to>
                                    </p:set>
                                  </p:childTnLst>
                                </p:cTn>
                              </p:par>
                              <p:par>
                                <p:cTn id="1607" presetID="3" presetClass="exit" presetSubtype="10" fill="hold" grpId="3" nodeType="withEffect">
                                  <p:stCondLst>
                                    <p:cond delay="0"/>
                                  </p:stCondLst>
                                  <p:childTnLst>
                                    <p:animEffect transition="out" filter="blinds(horizontal)">
                                      <p:cBhvr>
                                        <p:cTn id="1608" dur="6000"/>
                                        <p:tgtEl>
                                          <p:spTgt spid="106"/>
                                        </p:tgtEl>
                                      </p:cBhvr>
                                    </p:animEffect>
                                    <p:set>
                                      <p:cBhvr>
                                        <p:cTn id="1609" dur="1" fill="hold">
                                          <p:stCondLst>
                                            <p:cond delay="5999"/>
                                          </p:stCondLst>
                                        </p:cTn>
                                        <p:tgtEl>
                                          <p:spTgt spid="106"/>
                                        </p:tgtEl>
                                        <p:attrNameLst>
                                          <p:attrName>style.visibility</p:attrName>
                                        </p:attrNameLst>
                                      </p:cBhvr>
                                      <p:to>
                                        <p:strVal val="hidden"/>
                                      </p:to>
                                    </p:set>
                                  </p:childTnLst>
                                </p:cTn>
                              </p:par>
                              <p:par>
                                <p:cTn id="1610" presetID="2" presetClass="entr" presetSubtype="2" fill="hold" grpId="0" nodeType="withEffect">
                                  <p:stCondLst>
                                    <p:cond delay="0"/>
                                  </p:stCondLst>
                                  <p:childTnLst>
                                    <p:set>
                                      <p:cBhvr>
                                        <p:cTn id="1611" dur="1" fill="hold">
                                          <p:stCondLst>
                                            <p:cond delay="0"/>
                                          </p:stCondLst>
                                        </p:cTn>
                                        <p:tgtEl>
                                          <p:spTgt spid="85"/>
                                        </p:tgtEl>
                                        <p:attrNameLst>
                                          <p:attrName>style.visibility</p:attrName>
                                        </p:attrNameLst>
                                      </p:cBhvr>
                                      <p:to>
                                        <p:strVal val="visible"/>
                                      </p:to>
                                    </p:set>
                                    <p:anim calcmode="lin" valueType="num">
                                      <p:cBhvr additive="base">
                                        <p:cTn id="1612" dur="4000" fill="hold"/>
                                        <p:tgtEl>
                                          <p:spTgt spid="85"/>
                                        </p:tgtEl>
                                        <p:attrNameLst>
                                          <p:attrName>ppt_x</p:attrName>
                                        </p:attrNameLst>
                                      </p:cBhvr>
                                      <p:tavLst>
                                        <p:tav tm="0">
                                          <p:val>
                                            <p:strVal val="1+#ppt_w/2"/>
                                          </p:val>
                                        </p:tav>
                                        <p:tav tm="100000">
                                          <p:val>
                                            <p:strVal val="#ppt_x"/>
                                          </p:val>
                                        </p:tav>
                                      </p:tavLst>
                                    </p:anim>
                                    <p:anim calcmode="lin" valueType="num">
                                      <p:cBhvr additive="base">
                                        <p:cTn id="1613" dur="4000" fill="hold"/>
                                        <p:tgtEl>
                                          <p:spTgt spid="85"/>
                                        </p:tgtEl>
                                        <p:attrNameLst>
                                          <p:attrName>ppt_y</p:attrName>
                                        </p:attrNameLst>
                                      </p:cBhvr>
                                      <p:tavLst>
                                        <p:tav tm="0">
                                          <p:val>
                                            <p:strVal val="#ppt_y"/>
                                          </p:val>
                                        </p:tav>
                                        <p:tav tm="100000">
                                          <p:val>
                                            <p:strVal val="#ppt_y"/>
                                          </p:val>
                                        </p:tav>
                                      </p:tavLst>
                                    </p:anim>
                                  </p:childTnLst>
                                </p:cTn>
                              </p:par>
                              <p:par>
                                <p:cTn id="1614" presetID="19" presetClass="entr" presetSubtype="10" fill="hold" grpId="1" nodeType="withEffect">
                                  <p:stCondLst>
                                    <p:cond delay="0"/>
                                  </p:stCondLst>
                                  <p:childTnLst>
                                    <p:set>
                                      <p:cBhvr>
                                        <p:cTn id="1615" dur="1" fill="hold">
                                          <p:stCondLst>
                                            <p:cond delay="0"/>
                                          </p:stCondLst>
                                        </p:cTn>
                                        <p:tgtEl>
                                          <p:spTgt spid="85"/>
                                        </p:tgtEl>
                                        <p:attrNameLst>
                                          <p:attrName>style.visibility</p:attrName>
                                        </p:attrNameLst>
                                      </p:cBhvr>
                                      <p:to>
                                        <p:strVal val="visible"/>
                                      </p:to>
                                    </p:set>
                                    <p:anim calcmode="lin" valueType="num">
                                      <p:cBhvr>
                                        <p:cTn id="1616" dur="4000" fill="hold"/>
                                        <p:tgtEl>
                                          <p:spTgt spid="85"/>
                                        </p:tgtEl>
                                        <p:attrNameLst>
                                          <p:attrName>ppt_w</p:attrName>
                                        </p:attrNameLst>
                                      </p:cBhvr>
                                      <p:tavLst>
                                        <p:tav tm="0" fmla="#ppt_w*sin(2.5*pi*$)">
                                          <p:val>
                                            <p:fltVal val="0"/>
                                          </p:val>
                                        </p:tav>
                                        <p:tav tm="100000">
                                          <p:val>
                                            <p:fltVal val="1"/>
                                          </p:val>
                                        </p:tav>
                                      </p:tavLst>
                                    </p:anim>
                                    <p:anim calcmode="lin" valueType="num">
                                      <p:cBhvr>
                                        <p:cTn id="1617" dur="4000" fill="hold"/>
                                        <p:tgtEl>
                                          <p:spTgt spid="85"/>
                                        </p:tgtEl>
                                        <p:attrNameLst>
                                          <p:attrName>ppt_h</p:attrName>
                                        </p:attrNameLst>
                                      </p:cBhvr>
                                      <p:tavLst>
                                        <p:tav tm="0">
                                          <p:val>
                                            <p:strVal val="#ppt_h"/>
                                          </p:val>
                                        </p:tav>
                                        <p:tav tm="100000">
                                          <p:val>
                                            <p:strVal val="#ppt_h"/>
                                          </p:val>
                                        </p:tav>
                                      </p:tavLst>
                                    </p:anim>
                                  </p:childTnLst>
                                </p:cTn>
                              </p:par>
                              <p:par>
                                <p:cTn id="1618" presetID="2" presetClass="exit" presetSubtype="8" fill="hold" grpId="2" nodeType="withEffect">
                                  <p:stCondLst>
                                    <p:cond delay="0"/>
                                  </p:stCondLst>
                                  <p:childTnLst>
                                    <p:anim calcmode="lin" valueType="num">
                                      <p:cBhvr additive="base">
                                        <p:cTn id="1619" dur="4500"/>
                                        <p:tgtEl>
                                          <p:spTgt spid="85"/>
                                        </p:tgtEl>
                                        <p:attrNameLst>
                                          <p:attrName>ppt_x</p:attrName>
                                        </p:attrNameLst>
                                      </p:cBhvr>
                                      <p:tavLst>
                                        <p:tav tm="0">
                                          <p:val>
                                            <p:strVal val="ppt_x"/>
                                          </p:val>
                                        </p:tav>
                                        <p:tav tm="100000">
                                          <p:val>
                                            <p:strVal val="0-ppt_w/2"/>
                                          </p:val>
                                        </p:tav>
                                      </p:tavLst>
                                    </p:anim>
                                    <p:anim calcmode="lin" valueType="num">
                                      <p:cBhvr additive="base">
                                        <p:cTn id="1620" dur="4500"/>
                                        <p:tgtEl>
                                          <p:spTgt spid="85"/>
                                        </p:tgtEl>
                                        <p:attrNameLst>
                                          <p:attrName>ppt_y</p:attrName>
                                        </p:attrNameLst>
                                      </p:cBhvr>
                                      <p:tavLst>
                                        <p:tav tm="0">
                                          <p:val>
                                            <p:strVal val="ppt_y"/>
                                          </p:val>
                                        </p:tav>
                                        <p:tav tm="100000">
                                          <p:val>
                                            <p:strVal val="ppt_y"/>
                                          </p:val>
                                        </p:tav>
                                      </p:tavLst>
                                    </p:anim>
                                    <p:set>
                                      <p:cBhvr>
                                        <p:cTn id="1621" dur="1" fill="hold">
                                          <p:stCondLst>
                                            <p:cond delay="4499"/>
                                          </p:stCondLst>
                                        </p:cTn>
                                        <p:tgtEl>
                                          <p:spTgt spid="85"/>
                                        </p:tgtEl>
                                        <p:attrNameLst>
                                          <p:attrName>style.visibility</p:attrName>
                                        </p:attrNameLst>
                                      </p:cBhvr>
                                      <p:to>
                                        <p:strVal val="hidden"/>
                                      </p:to>
                                    </p:set>
                                  </p:childTnLst>
                                </p:cTn>
                              </p:par>
                              <p:par>
                                <p:cTn id="1622" presetID="3" presetClass="exit" presetSubtype="10" fill="hold" grpId="3" nodeType="withEffect">
                                  <p:stCondLst>
                                    <p:cond delay="0"/>
                                  </p:stCondLst>
                                  <p:childTnLst>
                                    <p:animEffect transition="out" filter="blinds(horizontal)">
                                      <p:cBhvr>
                                        <p:cTn id="1623" dur="6000"/>
                                        <p:tgtEl>
                                          <p:spTgt spid="85"/>
                                        </p:tgtEl>
                                      </p:cBhvr>
                                    </p:animEffect>
                                    <p:set>
                                      <p:cBhvr>
                                        <p:cTn id="1624" dur="1" fill="hold">
                                          <p:stCondLst>
                                            <p:cond delay="5999"/>
                                          </p:stCondLst>
                                        </p:cTn>
                                        <p:tgtEl>
                                          <p:spTgt spid="85"/>
                                        </p:tgtEl>
                                        <p:attrNameLst>
                                          <p:attrName>style.visibility</p:attrName>
                                        </p:attrNameLst>
                                      </p:cBhvr>
                                      <p:to>
                                        <p:strVal val="hidden"/>
                                      </p:to>
                                    </p:set>
                                  </p:childTnLst>
                                </p:cTn>
                              </p:par>
                              <p:par>
                                <p:cTn id="1625" presetID="2" presetClass="entr" presetSubtype="2" fill="hold" grpId="0" nodeType="withEffect">
                                  <p:stCondLst>
                                    <p:cond delay="0"/>
                                  </p:stCondLst>
                                  <p:childTnLst>
                                    <p:set>
                                      <p:cBhvr>
                                        <p:cTn id="1626" dur="1" fill="hold">
                                          <p:stCondLst>
                                            <p:cond delay="0"/>
                                          </p:stCondLst>
                                        </p:cTn>
                                        <p:tgtEl>
                                          <p:spTgt spid="86"/>
                                        </p:tgtEl>
                                        <p:attrNameLst>
                                          <p:attrName>style.visibility</p:attrName>
                                        </p:attrNameLst>
                                      </p:cBhvr>
                                      <p:to>
                                        <p:strVal val="visible"/>
                                      </p:to>
                                    </p:set>
                                    <p:anim calcmode="lin" valueType="num">
                                      <p:cBhvr additive="base">
                                        <p:cTn id="1627" dur="4000" fill="hold"/>
                                        <p:tgtEl>
                                          <p:spTgt spid="86"/>
                                        </p:tgtEl>
                                        <p:attrNameLst>
                                          <p:attrName>ppt_x</p:attrName>
                                        </p:attrNameLst>
                                      </p:cBhvr>
                                      <p:tavLst>
                                        <p:tav tm="0">
                                          <p:val>
                                            <p:strVal val="1+#ppt_w/2"/>
                                          </p:val>
                                        </p:tav>
                                        <p:tav tm="100000">
                                          <p:val>
                                            <p:strVal val="#ppt_x"/>
                                          </p:val>
                                        </p:tav>
                                      </p:tavLst>
                                    </p:anim>
                                    <p:anim calcmode="lin" valueType="num">
                                      <p:cBhvr additive="base">
                                        <p:cTn id="1628" dur="4000" fill="hold"/>
                                        <p:tgtEl>
                                          <p:spTgt spid="86"/>
                                        </p:tgtEl>
                                        <p:attrNameLst>
                                          <p:attrName>ppt_y</p:attrName>
                                        </p:attrNameLst>
                                      </p:cBhvr>
                                      <p:tavLst>
                                        <p:tav tm="0">
                                          <p:val>
                                            <p:strVal val="#ppt_y"/>
                                          </p:val>
                                        </p:tav>
                                        <p:tav tm="100000">
                                          <p:val>
                                            <p:strVal val="#ppt_y"/>
                                          </p:val>
                                        </p:tav>
                                      </p:tavLst>
                                    </p:anim>
                                  </p:childTnLst>
                                </p:cTn>
                              </p:par>
                              <p:par>
                                <p:cTn id="1629" presetID="19" presetClass="entr" presetSubtype="10" fill="hold" grpId="1" nodeType="withEffect">
                                  <p:stCondLst>
                                    <p:cond delay="0"/>
                                  </p:stCondLst>
                                  <p:childTnLst>
                                    <p:set>
                                      <p:cBhvr>
                                        <p:cTn id="1630" dur="1" fill="hold">
                                          <p:stCondLst>
                                            <p:cond delay="0"/>
                                          </p:stCondLst>
                                        </p:cTn>
                                        <p:tgtEl>
                                          <p:spTgt spid="86"/>
                                        </p:tgtEl>
                                        <p:attrNameLst>
                                          <p:attrName>style.visibility</p:attrName>
                                        </p:attrNameLst>
                                      </p:cBhvr>
                                      <p:to>
                                        <p:strVal val="visible"/>
                                      </p:to>
                                    </p:set>
                                    <p:anim calcmode="lin" valueType="num">
                                      <p:cBhvr>
                                        <p:cTn id="1631" dur="4000" fill="hold"/>
                                        <p:tgtEl>
                                          <p:spTgt spid="86"/>
                                        </p:tgtEl>
                                        <p:attrNameLst>
                                          <p:attrName>ppt_w</p:attrName>
                                        </p:attrNameLst>
                                      </p:cBhvr>
                                      <p:tavLst>
                                        <p:tav tm="0" fmla="#ppt_w*sin(2.5*pi*$)">
                                          <p:val>
                                            <p:fltVal val="0"/>
                                          </p:val>
                                        </p:tav>
                                        <p:tav tm="100000">
                                          <p:val>
                                            <p:fltVal val="1"/>
                                          </p:val>
                                        </p:tav>
                                      </p:tavLst>
                                    </p:anim>
                                    <p:anim calcmode="lin" valueType="num">
                                      <p:cBhvr>
                                        <p:cTn id="1632" dur="4000" fill="hold"/>
                                        <p:tgtEl>
                                          <p:spTgt spid="86"/>
                                        </p:tgtEl>
                                        <p:attrNameLst>
                                          <p:attrName>ppt_h</p:attrName>
                                        </p:attrNameLst>
                                      </p:cBhvr>
                                      <p:tavLst>
                                        <p:tav tm="0">
                                          <p:val>
                                            <p:strVal val="#ppt_h"/>
                                          </p:val>
                                        </p:tav>
                                        <p:tav tm="100000">
                                          <p:val>
                                            <p:strVal val="#ppt_h"/>
                                          </p:val>
                                        </p:tav>
                                      </p:tavLst>
                                    </p:anim>
                                  </p:childTnLst>
                                </p:cTn>
                              </p:par>
                              <p:par>
                                <p:cTn id="1633" presetID="2" presetClass="exit" presetSubtype="8" fill="hold" grpId="2" nodeType="withEffect">
                                  <p:stCondLst>
                                    <p:cond delay="0"/>
                                  </p:stCondLst>
                                  <p:childTnLst>
                                    <p:anim calcmode="lin" valueType="num">
                                      <p:cBhvr additive="base">
                                        <p:cTn id="1634" dur="4500"/>
                                        <p:tgtEl>
                                          <p:spTgt spid="86"/>
                                        </p:tgtEl>
                                        <p:attrNameLst>
                                          <p:attrName>ppt_x</p:attrName>
                                        </p:attrNameLst>
                                      </p:cBhvr>
                                      <p:tavLst>
                                        <p:tav tm="0">
                                          <p:val>
                                            <p:strVal val="ppt_x"/>
                                          </p:val>
                                        </p:tav>
                                        <p:tav tm="100000">
                                          <p:val>
                                            <p:strVal val="0-ppt_w/2"/>
                                          </p:val>
                                        </p:tav>
                                      </p:tavLst>
                                    </p:anim>
                                    <p:anim calcmode="lin" valueType="num">
                                      <p:cBhvr additive="base">
                                        <p:cTn id="1635" dur="4500"/>
                                        <p:tgtEl>
                                          <p:spTgt spid="86"/>
                                        </p:tgtEl>
                                        <p:attrNameLst>
                                          <p:attrName>ppt_y</p:attrName>
                                        </p:attrNameLst>
                                      </p:cBhvr>
                                      <p:tavLst>
                                        <p:tav tm="0">
                                          <p:val>
                                            <p:strVal val="ppt_y"/>
                                          </p:val>
                                        </p:tav>
                                        <p:tav tm="100000">
                                          <p:val>
                                            <p:strVal val="ppt_y"/>
                                          </p:val>
                                        </p:tav>
                                      </p:tavLst>
                                    </p:anim>
                                    <p:set>
                                      <p:cBhvr>
                                        <p:cTn id="1636" dur="1" fill="hold">
                                          <p:stCondLst>
                                            <p:cond delay="4499"/>
                                          </p:stCondLst>
                                        </p:cTn>
                                        <p:tgtEl>
                                          <p:spTgt spid="86"/>
                                        </p:tgtEl>
                                        <p:attrNameLst>
                                          <p:attrName>style.visibility</p:attrName>
                                        </p:attrNameLst>
                                      </p:cBhvr>
                                      <p:to>
                                        <p:strVal val="hidden"/>
                                      </p:to>
                                    </p:set>
                                  </p:childTnLst>
                                </p:cTn>
                              </p:par>
                              <p:par>
                                <p:cTn id="1637" presetID="3" presetClass="exit" presetSubtype="10" fill="hold" grpId="3" nodeType="withEffect">
                                  <p:stCondLst>
                                    <p:cond delay="0"/>
                                  </p:stCondLst>
                                  <p:childTnLst>
                                    <p:animEffect transition="out" filter="blinds(horizontal)">
                                      <p:cBhvr>
                                        <p:cTn id="1638" dur="6000"/>
                                        <p:tgtEl>
                                          <p:spTgt spid="86"/>
                                        </p:tgtEl>
                                      </p:cBhvr>
                                    </p:animEffect>
                                    <p:set>
                                      <p:cBhvr>
                                        <p:cTn id="1639" dur="1" fill="hold">
                                          <p:stCondLst>
                                            <p:cond delay="5999"/>
                                          </p:stCondLst>
                                        </p:cTn>
                                        <p:tgtEl>
                                          <p:spTgt spid="86"/>
                                        </p:tgtEl>
                                        <p:attrNameLst>
                                          <p:attrName>style.visibility</p:attrName>
                                        </p:attrNameLst>
                                      </p:cBhvr>
                                      <p:to>
                                        <p:strVal val="hidden"/>
                                      </p:to>
                                    </p:set>
                                  </p:childTnLst>
                                </p:cTn>
                              </p:par>
                              <p:par>
                                <p:cTn id="1640" presetID="2" presetClass="entr" presetSubtype="2" fill="hold" grpId="0" nodeType="withEffect">
                                  <p:stCondLst>
                                    <p:cond delay="0"/>
                                  </p:stCondLst>
                                  <p:childTnLst>
                                    <p:set>
                                      <p:cBhvr>
                                        <p:cTn id="1641" dur="1" fill="hold">
                                          <p:stCondLst>
                                            <p:cond delay="0"/>
                                          </p:stCondLst>
                                        </p:cTn>
                                        <p:tgtEl>
                                          <p:spTgt spid="65"/>
                                        </p:tgtEl>
                                        <p:attrNameLst>
                                          <p:attrName>style.visibility</p:attrName>
                                        </p:attrNameLst>
                                      </p:cBhvr>
                                      <p:to>
                                        <p:strVal val="visible"/>
                                      </p:to>
                                    </p:set>
                                    <p:anim calcmode="lin" valueType="num">
                                      <p:cBhvr additive="base">
                                        <p:cTn id="1642" dur="4000" fill="hold"/>
                                        <p:tgtEl>
                                          <p:spTgt spid="65"/>
                                        </p:tgtEl>
                                        <p:attrNameLst>
                                          <p:attrName>ppt_x</p:attrName>
                                        </p:attrNameLst>
                                      </p:cBhvr>
                                      <p:tavLst>
                                        <p:tav tm="0">
                                          <p:val>
                                            <p:strVal val="1+#ppt_w/2"/>
                                          </p:val>
                                        </p:tav>
                                        <p:tav tm="100000">
                                          <p:val>
                                            <p:strVal val="#ppt_x"/>
                                          </p:val>
                                        </p:tav>
                                      </p:tavLst>
                                    </p:anim>
                                    <p:anim calcmode="lin" valueType="num">
                                      <p:cBhvr additive="base">
                                        <p:cTn id="1643" dur="4000" fill="hold"/>
                                        <p:tgtEl>
                                          <p:spTgt spid="65"/>
                                        </p:tgtEl>
                                        <p:attrNameLst>
                                          <p:attrName>ppt_y</p:attrName>
                                        </p:attrNameLst>
                                      </p:cBhvr>
                                      <p:tavLst>
                                        <p:tav tm="0">
                                          <p:val>
                                            <p:strVal val="#ppt_y"/>
                                          </p:val>
                                        </p:tav>
                                        <p:tav tm="100000">
                                          <p:val>
                                            <p:strVal val="#ppt_y"/>
                                          </p:val>
                                        </p:tav>
                                      </p:tavLst>
                                    </p:anim>
                                  </p:childTnLst>
                                </p:cTn>
                              </p:par>
                              <p:par>
                                <p:cTn id="1644" presetID="19" presetClass="entr" presetSubtype="10" fill="hold" grpId="1" nodeType="withEffect">
                                  <p:stCondLst>
                                    <p:cond delay="0"/>
                                  </p:stCondLst>
                                  <p:childTnLst>
                                    <p:set>
                                      <p:cBhvr>
                                        <p:cTn id="1645" dur="1" fill="hold">
                                          <p:stCondLst>
                                            <p:cond delay="0"/>
                                          </p:stCondLst>
                                        </p:cTn>
                                        <p:tgtEl>
                                          <p:spTgt spid="65"/>
                                        </p:tgtEl>
                                        <p:attrNameLst>
                                          <p:attrName>style.visibility</p:attrName>
                                        </p:attrNameLst>
                                      </p:cBhvr>
                                      <p:to>
                                        <p:strVal val="visible"/>
                                      </p:to>
                                    </p:set>
                                    <p:anim calcmode="lin" valueType="num">
                                      <p:cBhvr>
                                        <p:cTn id="1646" dur="4000" fill="hold"/>
                                        <p:tgtEl>
                                          <p:spTgt spid="65"/>
                                        </p:tgtEl>
                                        <p:attrNameLst>
                                          <p:attrName>ppt_w</p:attrName>
                                        </p:attrNameLst>
                                      </p:cBhvr>
                                      <p:tavLst>
                                        <p:tav tm="0" fmla="#ppt_w*sin(2.5*pi*$)">
                                          <p:val>
                                            <p:fltVal val="0"/>
                                          </p:val>
                                        </p:tav>
                                        <p:tav tm="100000">
                                          <p:val>
                                            <p:fltVal val="1"/>
                                          </p:val>
                                        </p:tav>
                                      </p:tavLst>
                                    </p:anim>
                                    <p:anim calcmode="lin" valueType="num">
                                      <p:cBhvr>
                                        <p:cTn id="1647" dur="4000" fill="hold"/>
                                        <p:tgtEl>
                                          <p:spTgt spid="65"/>
                                        </p:tgtEl>
                                        <p:attrNameLst>
                                          <p:attrName>ppt_h</p:attrName>
                                        </p:attrNameLst>
                                      </p:cBhvr>
                                      <p:tavLst>
                                        <p:tav tm="0">
                                          <p:val>
                                            <p:strVal val="#ppt_h"/>
                                          </p:val>
                                        </p:tav>
                                        <p:tav tm="100000">
                                          <p:val>
                                            <p:strVal val="#ppt_h"/>
                                          </p:val>
                                        </p:tav>
                                      </p:tavLst>
                                    </p:anim>
                                  </p:childTnLst>
                                </p:cTn>
                              </p:par>
                              <p:par>
                                <p:cTn id="1648" presetID="2" presetClass="exit" presetSubtype="8" fill="hold" grpId="2" nodeType="withEffect">
                                  <p:stCondLst>
                                    <p:cond delay="0"/>
                                  </p:stCondLst>
                                  <p:childTnLst>
                                    <p:anim calcmode="lin" valueType="num">
                                      <p:cBhvr additive="base">
                                        <p:cTn id="1649" dur="4500"/>
                                        <p:tgtEl>
                                          <p:spTgt spid="65"/>
                                        </p:tgtEl>
                                        <p:attrNameLst>
                                          <p:attrName>ppt_x</p:attrName>
                                        </p:attrNameLst>
                                      </p:cBhvr>
                                      <p:tavLst>
                                        <p:tav tm="0">
                                          <p:val>
                                            <p:strVal val="ppt_x"/>
                                          </p:val>
                                        </p:tav>
                                        <p:tav tm="100000">
                                          <p:val>
                                            <p:strVal val="0-ppt_w/2"/>
                                          </p:val>
                                        </p:tav>
                                      </p:tavLst>
                                    </p:anim>
                                    <p:anim calcmode="lin" valueType="num">
                                      <p:cBhvr additive="base">
                                        <p:cTn id="1650" dur="4500"/>
                                        <p:tgtEl>
                                          <p:spTgt spid="65"/>
                                        </p:tgtEl>
                                        <p:attrNameLst>
                                          <p:attrName>ppt_y</p:attrName>
                                        </p:attrNameLst>
                                      </p:cBhvr>
                                      <p:tavLst>
                                        <p:tav tm="0">
                                          <p:val>
                                            <p:strVal val="ppt_y"/>
                                          </p:val>
                                        </p:tav>
                                        <p:tav tm="100000">
                                          <p:val>
                                            <p:strVal val="ppt_y"/>
                                          </p:val>
                                        </p:tav>
                                      </p:tavLst>
                                    </p:anim>
                                    <p:set>
                                      <p:cBhvr>
                                        <p:cTn id="1651" dur="1" fill="hold">
                                          <p:stCondLst>
                                            <p:cond delay="4499"/>
                                          </p:stCondLst>
                                        </p:cTn>
                                        <p:tgtEl>
                                          <p:spTgt spid="65"/>
                                        </p:tgtEl>
                                        <p:attrNameLst>
                                          <p:attrName>style.visibility</p:attrName>
                                        </p:attrNameLst>
                                      </p:cBhvr>
                                      <p:to>
                                        <p:strVal val="hidden"/>
                                      </p:to>
                                    </p:set>
                                  </p:childTnLst>
                                </p:cTn>
                              </p:par>
                              <p:par>
                                <p:cTn id="1652" presetID="3" presetClass="exit" presetSubtype="10" fill="hold" grpId="3" nodeType="withEffect">
                                  <p:stCondLst>
                                    <p:cond delay="0"/>
                                  </p:stCondLst>
                                  <p:childTnLst>
                                    <p:animEffect transition="out" filter="blinds(horizontal)">
                                      <p:cBhvr>
                                        <p:cTn id="1653" dur="6000"/>
                                        <p:tgtEl>
                                          <p:spTgt spid="65"/>
                                        </p:tgtEl>
                                      </p:cBhvr>
                                    </p:animEffect>
                                    <p:set>
                                      <p:cBhvr>
                                        <p:cTn id="1654" dur="1" fill="hold">
                                          <p:stCondLst>
                                            <p:cond delay="5999"/>
                                          </p:stCondLst>
                                        </p:cTn>
                                        <p:tgtEl>
                                          <p:spTgt spid="65"/>
                                        </p:tgtEl>
                                        <p:attrNameLst>
                                          <p:attrName>style.visibility</p:attrName>
                                        </p:attrNameLst>
                                      </p:cBhvr>
                                      <p:to>
                                        <p:strVal val="hidden"/>
                                      </p:to>
                                    </p:set>
                                  </p:childTnLst>
                                </p:cTn>
                              </p:par>
                              <p:par>
                                <p:cTn id="1655" presetID="2" presetClass="entr" presetSubtype="2" fill="hold" grpId="0" nodeType="withEffect">
                                  <p:stCondLst>
                                    <p:cond delay="0"/>
                                  </p:stCondLst>
                                  <p:childTnLst>
                                    <p:set>
                                      <p:cBhvr>
                                        <p:cTn id="1656" dur="1" fill="hold">
                                          <p:stCondLst>
                                            <p:cond delay="0"/>
                                          </p:stCondLst>
                                        </p:cTn>
                                        <p:tgtEl>
                                          <p:spTgt spid="66"/>
                                        </p:tgtEl>
                                        <p:attrNameLst>
                                          <p:attrName>style.visibility</p:attrName>
                                        </p:attrNameLst>
                                      </p:cBhvr>
                                      <p:to>
                                        <p:strVal val="visible"/>
                                      </p:to>
                                    </p:set>
                                    <p:anim calcmode="lin" valueType="num">
                                      <p:cBhvr additive="base">
                                        <p:cTn id="1657" dur="4000" fill="hold"/>
                                        <p:tgtEl>
                                          <p:spTgt spid="66"/>
                                        </p:tgtEl>
                                        <p:attrNameLst>
                                          <p:attrName>ppt_x</p:attrName>
                                        </p:attrNameLst>
                                      </p:cBhvr>
                                      <p:tavLst>
                                        <p:tav tm="0">
                                          <p:val>
                                            <p:strVal val="1+#ppt_w/2"/>
                                          </p:val>
                                        </p:tav>
                                        <p:tav tm="100000">
                                          <p:val>
                                            <p:strVal val="#ppt_x"/>
                                          </p:val>
                                        </p:tav>
                                      </p:tavLst>
                                    </p:anim>
                                    <p:anim calcmode="lin" valueType="num">
                                      <p:cBhvr additive="base">
                                        <p:cTn id="1658" dur="4000" fill="hold"/>
                                        <p:tgtEl>
                                          <p:spTgt spid="66"/>
                                        </p:tgtEl>
                                        <p:attrNameLst>
                                          <p:attrName>ppt_y</p:attrName>
                                        </p:attrNameLst>
                                      </p:cBhvr>
                                      <p:tavLst>
                                        <p:tav tm="0">
                                          <p:val>
                                            <p:strVal val="#ppt_y"/>
                                          </p:val>
                                        </p:tav>
                                        <p:tav tm="100000">
                                          <p:val>
                                            <p:strVal val="#ppt_y"/>
                                          </p:val>
                                        </p:tav>
                                      </p:tavLst>
                                    </p:anim>
                                  </p:childTnLst>
                                </p:cTn>
                              </p:par>
                              <p:par>
                                <p:cTn id="1659" presetID="19" presetClass="entr" presetSubtype="10" fill="hold" grpId="1" nodeType="withEffect">
                                  <p:stCondLst>
                                    <p:cond delay="0"/>
                                  </p:stCondLst>
                                  <p:childTnLst>
                                    <p:set>
                                      <p:cBhvr>
                                        <p:cTn id="1660" dur="1" fill="hold">
                                          <p:stCondLst>
                                            <p:cond delay="0"/>
                                          </p:stCondLst>
                                        </p:cTn>
                                        <p:tgtEl>
                                          <p:spTgt spid="66"/>
                                        </p:tgtEl>
                                        <p:attrNameLst>
                                          <p:attrName>style.visibility</p:attrName>
                                        </p:attrNameLst>
                                      </p:cBhvr>
                                      <p:to>
                                        <p:strVal val="visible"/>
                                      </p:to>
                                    </p:set>
                                    <p:anim calcmode="lin" valueType="num">
                                      <p:cBhvr>
                                        <p:cTn id="1661" dur="4000" fill="hold"/>
                                        <p:tgtEl>
                                          <p:spTgt spid="66"/>
                                        </p:tgtEl>
                                        <p:attrNameLst>
                                          <p:attrName>ppt_w</p:attrName>
                                        </p:attrNameLst>
                                      </p:cBhvr>
                                      <p:tavLst>
                                        <p:tav tm="0" fmla="#ppt_w*sin(2.5*pi*$)">
                                          <p:val>
                                            <p:fltVal val="0"/>
                                          </p:val>
                                        </p:tav>
                                        <p:tav tm="100000">
                                          <p:val>
                                            <p:fltVal val="1"/>
                                          </p:val>
                                        </p:tav>
                                      </p:tavLst>
                                    </p:anim>
                                    <p:anim calcmode="lin" valueType="num">
                                      <p:cBhvr>
                                        <p:cTn id="1662" dur="4000" fill="hold"/>
                                        <p:tgtEl>
                                          <p:spTgt spid="66"/>
                                        </p:tgtEl>
                                        <p:attrNameLst>
                                          <p:attrName>ppt_h</p:attrName>
                                        </p:attrNameLst>
                                      </p:cBhvr>
                                      <p:tavLst>
                                        <p:tav tm="0">
                                          <p:val>
                                            <p:strVal val="#ppt_h"/>
                                          </p:val>
                                        </p:tav>
                                        <p:tav tm="100000">
                                          <p:val>
                                            <p:strVal val="#ppt_h"/>
                                          </p:val>
                                        </p:tav>
                                      </p:tavLst>
                                    </p:anim>
                                  </p:childTnLst>
                                </p:cTn>
                              </p:par>
                              <p:par>
                                <p:cTn id="1663" presetID="2" presetClass="exit" presetSubtype="8" fill="hold" grpId="2" nodeType="withEffect">
                                  <p:stCondLst>
                                    <p:cond delay="0"/>
                                  </p:stCondLst>
                                  <p:childTnLst>
                                    <p:anim calcmode="lin" valueType="num">
                                      <p:cBhvr additive="base">
                                        <p:cTn id="1664" dur="4500"/>
                                        <p:tgtEl>
                                          <p:spTgt spid="66"/>
                                        </p:tgtEl>
                                        <p:attrNameLst>
                                          <p:attrName>ppt_x</p:attrName>
                                        </p:attrNameLst>
                                      </p:cBhvr>
                                      <p:tavLst>
                                        <p:tav tm="0">
                                          <p:val>
                                            <p:strVal val="ppt_x"/>
                                          </p:val>
                                        </p:tav>
                                        <p:tav tm="100000">
                                          <p:val>
                                            <p:strVal val="0-ppt_w/2"/>
                                          </p:val>
                                        </p:tav>
                                      </p:tavLst>
                                    </p:anim>
                                    <p:anim calcmode="lin" valueType="num">
                                      <p:cBhvr additive="base">
                                        <p:cTn id="1665" dur="4500"/>
                                        <p:tgtEl>
                                          <p:spTgt spid="66"/>
                                        </p:tgtEl>
                                        <p:attrNameLst>
                                          <p:attrName>ppt_y</p:attrName>
                                        </p:attrNameLst>
                                      </p:cBhvr>
                                      <p:tavLst>
                                        <p:tav tm="0">
                                          <p:val>
                                            <p:strVal val="ppt_y"/>
                                          </p:val>
                                        </p:tav>
                                        <p:tav tm="100000">
                                          <p:val>
                                            <p:strVal val="ppt_y"/>
                                          </p:val>
                                        </p:tav>
                                      </p:tavLst>
                                    </p:anim>
                                    <p:set>
                                      <p:cBhvr>
                                        <p:cTn id="1666" dur="1" fill="hold">
                                          <p:stCondLst>
                                            <p:cond delay="4499"/>
                                          </p:stCondLst>
                                        </p:cTn>
                                        <p:tgtEl>
                                          <p:spTgt spid="66"/>
                                        </p:tgtEl>
                                        <p:attrNameLst>
                                          <p:attrName>style.visibility</p:attrName>
                                        </p:attrNameLst>
                                      </p:cBhvr>
                                      <p:to>
                                        <p:strVal val="hidden"/>
                                      </p:to>
                                    </p:set>
                                  </p:childTnLst>
                                </p:cTn>
                              </p:par>
                              <p:par>
                                <p:cTn id="1667" presetID="3" presetClass="exit" presetSubtype="10" fill="hold" grpId="3" nodeType="withEffect">
                                  <p:stCondLst>
                                    <p:cond delay="0"/>
                                  </p:stCondLst>
                                  <p:childTnLst>
                                    <p:animEffect transition="out" filter="blinds(horizontal)">
                                      <p:cBhvr>
                                        <p:cTn id="1668" dur="6000"/>
                                        <p:tgtEl>
                                          <p:spTgt spid="66"/>
                                        </p:tgtEl>
                                      </p:cBhvr>
                                    </p:animEffect>
                                    <p:set>
                                      <p:cBhvr>
                                        <p:cTn id="1669" dur="1" fill="hold">
                                          <p:stCondLst>
                                            <p:cond delay="5999"/>
                                          </p:stCondLst>
                                        </p:cTn>
                                        <p:tgtEl>
                                          <p:spTgt spid="66"/>
                                        </p:tgtEl>
                                        <p:attrNameLst>
                                          <p:attrName>style.visibility</p:attrName>
                                        </p:attrNameLst>
                                      </p:cBhvr>
                                      <p:to>
                                        <p:strVal val="hidden"/>
                                      </p:to>
                                    </p:set>
                                  </p:childTnLst>
                                </p:cTn>
                              </p:par>
                              <p:par>
                                <p:cTn id="1670" presetID="2" presetClass="entr" presetSubtype="2" fill="hold" grpId="0" nodeType="withEffect">
                                  <p:stCondLst>
                                    <p:cond delay="0"/>
                                  </p:stCondLst>
                                  <p:childTnLst>
                                    <p:set>
                                      <p:cBhvr>
                                        <p:cTn id="1671" dur="1" fill="hold">
                                          <p:stCondLst>
                                            <p:cond delay="0"/>
                                          </p:stCondLst>
                                        </p:cTn>
                                        <p:tgtEl>
                                          <p:spTgt spid="104"/>
                                        </p:tgtEl>
                                        <p:attrNameLst>
                                          <p:attrName>style.visibility</p:attrName>
                                        </p:attrNameLst>
                                      </p:cBhvr>
                                      <p:to>
                                        <p:strVal val="visible"/>
                                      </p:to>
                                    </p:set>
                                    <p:anim calcmode="lin" valueType="num">
                                      <p:cBhvr additive="base">
                                        <p:cTn id="1672" dur="4000" fill="hold"/>
                                        <p:tgtEl>
                                          <p:spTgt spid="104"/>
                                        </p:tgtEl>
                                        <p:attrNameLst>
                                          <p:attrName>ppt_x</p:attrName>
                                        </p:attrNameLst>
                                      </p:cBhvr>
                                      <p:tavLst>
                                        <p:tav tm="0">
                                          <p:val>
                                            <p:strVal val="1+#ppt_w/2"/>
                                          </p:val>
                                        </p:tav>
                                        <p:tav tm="100000">
                                          <p:val>
                                            <p:strVal val="#ppt_x"/>
                                          </p:val>
                                        </p:tav>
                                      </p:tavLst>
                                    </p:anim>
                                    <p:anim calcmode="lin" valueType="num">
                                      <p:cBhvr additive="base">
                                        <p:cTn id="1673" dur="4000" fill="hold"/>
                                        <p:tgtEl>
                                          <p:spTgt spid="104"/>
                                        </p:tgtEl>
                                        <p:attrNameLst>
                                          <p:attrName>ppt_y</p:attrName>
                                        </p:attrNameLst>
                                      </p:cBhvr>
                                      <p:tavLst>
                                        <p:tav tm="0">
                                          <p:val>
                                            <p:strVal val="#ppt_y"/>
                                          </p:val>
                                        </p:tav>
                                        <p:tav tm="100000">
                                          <p:val>
                                            <p:strVal val="#ppt_y"/>
                                          </p:val>
                                        </p:tav>
                                      </p:tavLst>
                                    </p:anim>
                                  </p:childTnLst>
                                </p:cTn>
                              </p:par>
                              <p:par>
                                <p:cTn id="1674" presetID="19" presetClass="entr" presetSubtype="10" fill="hold" grpId="1" nodeType="withEffect">
                                  <p:stCondLst>
                                    <p:cond delay="0"/>
                                  </p:stCondLst>
                                  <p:childTnLst>
                                    <p:set>
                                      <p:cBhvr>
                                        <p:cTn id="1675" dur="1" fill="hold">
                                          <p:stCondLst>
                                            <p:cond delay="0"/>
                                          </p:stCondLst>
                                        </p:cTn>
                                        <p:tgtEl>
                                          <p:spTgt spid="104"/>
                                        </p:tgtEl>
                                        <p:attrNameLst>
                                          <p:attrName>style.visibility</p:attrName>
                                        </p:attrNameLst>
                                      </p:cBhvr>
                                      <p:to>
                                        <p:strVal val="visible"/>
                                      </p:to>
                                    </p:set>
                                    <p:anim calcmode="lin" valueType="num">
                                      <p:cBhvr>
                                        <p:cTn id="1676" dur="4000" fill="hold"/>
                                        <p:tgtEl>
                                          <p:spTgt spid="104"/>
                                        </p:tgtEl>
                                        <p:attrNameLst>
                                          <p:attrName>ppt_w</p:attrName>
                                        </p:attrNameLst>
                                      </p:cBhvr>
                                      <p:tavLst>
                                        <p:tav tm="0" fmla="#ppt_w*sin(2.5*pi*$)">
                                          <p:val>
                                            <p:fltVal val="0"/>
                                          </p:val>
                                        </p:tav>
                                        <p:tav tm="100000">
                                          <p:val>
                                            <p:fltVal val="1"/>
                                          </p:val>
                                        </p:tav>
                                      </p:tavLst>
                                    </p:anim>
                                    <p:anim calcmode="lin" valueType="num">
                                      <p:cBhvr>
                                        <p:cTn id="1677" dur="4000" fill="hold"/>
                                        <p:tgtEl>
                                          <p:spTgt spid="104"/>
                                        </p:tgtEl>
                                        <p:attrNameLst>
                                          <p:attrName>ppt_h</p:attrName>
                                        </p:attrNameLst>
                                      </p:cBhvr>
                                      <p:tavLst>
                                        <p:tav tm="0">
                                          <p:val>
                                            <p:strVal val="#ppt_h"/>
                                          </p:val>
                                        </p:tav>
                                        <p:tav tm="100000">
                                          <p:val>
                                            <p:strVal val="#ppt_h"/>
                                          </p:val>
                                        </p:tav>
                                      </p:tavLst>
                                    </p:anim>
                                  </p:childTnLst>
                                </p:cTn>
                              </p:par>
                              <p:par>
                                <p:cTn id="1678" presetID="2" presetClass="exit" presetSubtype="8" fill="hold" grpId="2" nodeType="withEffect">
                                  <p:stCondLst>
                                    <p:cond delay="0"/>
                                  </p:stCondLst>
                                  <p:childTnLst>
                                    <p:anim calcmode="lin" valueType="num">
                                      <p:cBhvr additive="base">
                                        <p:cTn id="1679" dur="4500"/>
                                        <p:tgtEl>
                                          <p:spTgt spid="104"/>
                                        </p:tgtEl>
                                        <p:attrNameLst>
                                          <p:attrName>ppt_x</p:attrName>
                                        </p:attrNameLst>
                                      </p:cBhvr>
                                      <p:tavLst>
                                        <p:tav tm="0">
                                          <p:val>
                                            <p:strVal val="ppt_x"/>
                                          </p:val>
                                        </p:tav>
                                        <p:tav tm="100000">
                                          <p:val>
                                            <p:strVal val="0-ppt_w/2"/>
                                          </p:val>
                                        </p:tav>
                                      </p:tavLst>
                                    </p:anim>
                                    <p:anim calcmode="lin" valueType="num">
                                      <p:cBhvr additive="base">
                                        <p:cTn id="1680" dur="4500"/>
                                        <p:tgtEl>
                                          <p:spTgt spid="104"/>
                                        </p:tgtEl>
                                        <p:attrNameLst>
                                          <p:attrName>ppt_y</p:attrName>
                                        </p:attrNameLst>
                                      </p:cBhvr>
                                      <p:tavLst>
                                        <p:tav tm="0">
                                          <p:val>
                                            <p:strVal val="ppt_y"/>
                                          </p:val>
                                        </p:tav>
                                        <p:tav tm="100000">
                                          <p:val>
                                            <p:strVal val="ppt_y"/>
                                          </p:val>
                                        </p:tav>
                                      </p:tavLst>
                                    </p:anim>
                                    <p:set>
                                      <p:cBhvr>
                                        <p:cTn id="1681" dur="1" fill="hold">
                                          <p:stCondLst>
                                            <p:cond delay="4499"/>
                                          </p:stCondLst>
                                        </p:cTn>
                                        <p:tgtEl>
                                          <p:spTgt spid="104"/>
                                        </p:tgtEl>
                                        <p:attrNameLst>
                                          <p:attrName>style.visibility</p:attrName>
                                        </p:attrNameLst>
                                      </p:cBhvr>
                                      <p:to>
                                        <p:strVal val="hidden"/>
                                      </p:to>
                                    </p:set>
                                  </p:childTnLst>
                                </p:cTn>
                              </p:par>
                              <p:par>
                                <p:cTn id="1682" presetID="3" presetClass="exit" presetSubtype="10" fill="hold" grpId="3" nodeType="withEffect">
                                  <p:stCondLst>
                                    <p:cond delay="0"/>
                                  </p:stCondLst>
                                  <p:childTnLst>
                                    <p:animEffect transition="out" filter="blinds(horizontal)">
                                      <p:cBhvr>
                                        <p:cTn id="1683" dur="6000"/>
                                        <p:tgtEl>
                                          <p:spTgt spid="104"/>
                                        </p:tgtEl>
                                      </p:cBhvr>
                                    </p:animEffect>
                                    <p:set>
                                      <p:cBhvr>
                                        <p:cTn id="1684" dur="1" fill="hold">
                                          <p:stCondLst>
                                            <p:cond delay="5999"/>
                                          </p:stCondLst>
                                        </p:cTn>
                                        <p:tgtEl>
                                          <p:spTgt spid="104"/>
                                        </p:tgtEl>
                                        <p:attrNameLst>
                                          <p:attrName>style.visibility</p:attrName>
                                        </p:attrNameLst>
                                      </p:cBhvr>
                                      <p:to>
                                        <p:strVal val="hidden"/>
                                      </p:to>
                                    </p:set>
                                  </p:childTnLst>
                                </p:cTn>
                              </p:par>
                              <p:par>
                                <p:cTn id="1685" presetID="2" presetClass="entr" presetSubtype="2" fill="hold" grpId="0" nodeType="withEffect">
                                  <p:stCondLst>
                                    <p:cond delay="0"/>
                                  </p:stCondLst>
                                  <p:childTnLst>
                                    <p:set>
                                      <p:cBhvr>
                                        <p:cTn id="1686" dur="1" fill="hold">
                                          <p:stCondLst>
                                            <p:cond delay="0"/>
                                          </p:stCondLst>
                                        </p:cTn>
                                        <p:tgtEl>
                                          <p:spTgt spid="84"/>
                                        </p:tgtEl>
                                        <p:attrNameLst>
                                          <p:attrName>style.visibility</p:attrName>
                                        </p:attrNameLst>
                                      </p:cBhvr>
                                      <p:to>
                                        <p:strVal val="visible"/>
                                      </p:to>
                                    </p:set>
                                    <p:anim calcmode="lin" valueType="num">
                                      <p:cBhvr additive="base">
                                        <p:cTn id="1687" dur="4000" fill="hold"/>
                                        <p:tgtEl>
                                          <p:spTgt spid="84"/>
                                        </p:tgtEl>
                                        <p:attrNameLst>
                                          <p:attrName>ppt_x</p:attrName>
                                        </p:attrNameLst>
                                      </p:cBhvr>
                                      <p:tavLst>
                                        <p:tav tm="0">
                                          <p:val>
                                            <p:strVal val="1+#ppt_w/2"/>
                                          </p:val>
                                        </p:tav>
                                        <p:tav tm="100000">
                                          <p:val>
                                            <p:strVal val="#ppt_x"/>
                                          </p:val>
                                        </p:tav>
                                      </p:tavLst>
                                    </p:anim>
                                    <p:anim calcmode="lin" valueType="num">
                                      <p:cBhvr additive="base">
                                        <p:cTn id="1688" dur="4000" fill="hold"/>
                                        <p:tgtEl>
                                          <p:spTgt spid="84"/>
                                        </p:tgtEl>
                                        <p:attrNameLst>
                                          <p:attrName>ppt_y</p:attrName>
                                        </p:attrNameLst>
                                      </p:cBhvr>
                                      <p:tavLst>
                                        <p:tav tm="0">
                                          <p:val>
                                            <p:strVal val="#ppt_y"/>
                                          </p:val>
                                        </p:tav>
                                        <p:tav tm="100000">
                                          <p:val>
                                            <p:strVal val="#ppt_y"/>
                                          </p:val>
                                        </p:tav>
                                      </p:tavLst>
                                    </p:anim>
                                  </p:childTnLst>
                                </p:cTn>
                              </p:par>
                              <p:par>
                                <p:cTn id="1689" presetID="19" presetClass="entr" presetSubtype="10" fill="hold" grpId="1" nodeType="withEffect">
                                  <p:stCondLst>
                                    <p:cond delay="0"/>
                                  </p:stCondLst>
                                  <p:childTnLst>
                                    <p:set>
                                      <p:cBhvr>
                                        <p:cTn id="1690" dur="1" fill="hold">
                                          <p:stCondLst>
                                            <p:cond delay="0"/>
                                          </p:stCondLst>
                                        </p:cTn>
                                        <p:tgtEl>
                                          <p:spTgt spid="84"/>
                                        </p:tgtEl>
                                        <p:attrNameLst>
                                          <p:attrName>style.visibility</p:attrName>
                                        </p:attrNameLst>
                                      </p:cBhvr>
                                      <p:to>
                                        <p:strVal val="visible"/>
                                      </p:to>
                                    </p:set>
                                    <p:anim calcmode="lin" valueType="num">
                                      <p:cBhvr>
                                        <p:cTn id="1691" dur="4000" fill="hold"/>
                                        <p:tgtEl>
                                          <p:spTgt spid="84"/>
                                        </p:tgtEl>
                                        <p:attrNameLst>
                                          <p:attrName>ppt_w</p:attrName>
                                        </p:attrNameLst>
                                      </p:cBhvr>
                                      <p:tavLst>
                                        <p:tav tm="0" fmla="#ppt_w*sin(2.5*pi*$)">
                                          <p:val>
                                            <p:fltVal val="0"/>
                                          </p:val>
                                        </p:tav>
                                        <p:tav tm="100000">
                                          <p:val>
                                            <p:fltVal val="1"/>
                                          </p:val>
                                        </p:tav>
                                      </p:tavLst>
                                    </p:anim>
                                    <p:anim calcmode="lin" valueType="num">
                                      <p:cBhvr>
                                        <p:cTn id="1692" dur="4000" fill="hold"/>
                                        <p:tgtEl>
                                          <p:spTgt spid="84"/>
                                        </p:tgtEl>
                                        <p:attrNameLst>
                                          <p:attrName>ppt_h</p:attrName>
                                        </p:attrNameLst>
                                      </p:cBhvr>
                                      <p:tavLst>
                                        <p:tav tm="0">
                                          <p:val>
                                            <p:strVal val="#ppt_h"/>
                                          </p:val>
                                        </p:tav>
                                        <p:tav tm="100000">
                                          <p:val>
                                            <p:strVal val="#ppt_h"/>
                                          </p:val>
                                        </p:tav>
                                      </p:tavLst>
                                    </p:anim>
                                  </p:childTnLst>
                                </p:cTn>
                              </p:par>
                              <p:par>
                                <p:cTn id="1693" presetID="2" presetClass="exit" presetSubtype="8" fill="hold" grpId="2" nodeType="withEffect">
                                  <p:stCondLst>
                                    <p:cond delay="0"/>
                                  </p:stCondLst>
                                  <p:childTnLst>
                                    <p:anim calcmode="lin" valueType="num">
                                      <p:cBhvr additive="base">
                                        <p:cTn id="1694" dur="4500"/>
                                        <p:tgtEl>
                                          <p:spTgt spid="84"/>
                                        </p:tgtEl>
                                        <p:attrNameLst>
                                          <p:attrName>ppt_x</p:attrName>
                                        </p:attrNameLst>
                                      </p:cBhvr>
                                      <p:tavLst>
                                        <p:tav tm="0">
                                          <p:val>
                                            <p:strVal val="ppt_x"/>
                                          </p:val>
                                        </p:tav>
                                        <p:tav tm="100000">
                                          <p:val>
                                            <p:strVal val="0-ppt_w/2"/>
                                          </p:val>
                                        </p:tav>
                                      </p:tavLst>
                                    </p:anim>
                                    <p:anim calcmode="lin" valueType="num">
                                      <p:cBhvr additive="base">
                                        <p:cTn id="1695" dur="4500"/>
                                        <p:tgtEl>
                                          <p:spTgt spid="84"/>
                                        </p:tgtEl>
                                        <p:attrNameLst>
                                          <p:attrName>ppt_y</p:attrName>
                                        </p:attrNameLst>
                                      </p:cBhvr>
                                      <p:tavLst>
                                        <p:tav tm="0">
                                          <p:val>
                                            <p:strVal val="ppt_y"/>
                                          </p:val>
                                        </p:tav>
                                        <p:tav tm="100000">
                                          <p:val>
                                            <p:strVal val="ppt_y"/>
                                          </p:val>
                                        </p:tav>
                                      </p:tavLst>
                                    </p:anim>
                                    <p:set>
                                      <p:cBhvr>
                                        <p:cTn id="1696" dur="1" fill="hold">
                                          <p:stCondLst>
                                            <p:cond delay="4499"/>
                                          </p:stCondLst>
                                        </p:cTn>
                                        <p:tgtEl>
                                          <p:spTgt spid="84"/>
                                        </p:tgtEl>
                                        <p:attrNameLst>
                                          <p:attrName>style.visibility</p:attrName>
                                        </p:attrNameLst>
                                      </p:cBhvr>
                                      <p:to>
                                        <p:strVal val="hidden"/>
                                      </p:to>
                                    </p:set>
                                  </p:childTnLst>
                                </p:cTn>
                              </p:par>
                              <p:par>
                                <p:cTn id="1697" presetID="3" presetClass="exit" presetSubtype="10" fill="hold" grpId="3" nodeType="withEffect">
                                  <p:stCondLst>
                                    <p:cond delay="0"/>
                                  </p:stCondLst>
                                  <p:childTnLst>
                                    <p:animEffect transition="out" filter="blinds(horizontal)">
                                      <p:cBhvr>
                                        <p:cTn id="1698" dur="6000"/>
                                        <p:tgtEl>
                                          <p:spTgt spid="84"/>
                                        </p:tgtEl>
                                      </p:cBhvr>
                                    </p:animEffect>
                                    <p:set>
                                      <p:cBhvr>
                                        <p:cTn id="1699" dur="1" fill="hold">
                                          <p:stCondLst>
                                            <p:cond delay="5999"/>
                                          </p:stCondLst>
                                        </p:cTn>
                                        <p:tgtEl>
                                          <p:spTgt spid="84"/>
                                        </p:tgtEl>
                                        <p:attrNameLst>
                                          <p:attrName>style.visibility</p:attrName>
                                        </p:attrNameLst>
                                      </p:cBhvr>
                                      <p:to>
                                        <p:strVal val="hidden"/>
                                      </p:to>
                                    </p:set>
                                  </p:childTnLst>
                                </p:cTn>
                              </p:par>
                              <p:par>
                                <p:cTn id="1700" presetID="2" presetClass="entr" presetSubtype="2" fill="hold" grpId="0" nodeType="withEffect">
                                  <p:stCondLst>
                                    <p:cond delay="0"/>
                                  </p:stCondLst>
                                  <p:childTnLst>
                                    <p:set>
                                      <p:cBhvr>
                                        <p:cTn id="1701" dur="1" fill="hold">
                                          <p:stCondLst>
                                            <p:cond delay="0"/>
                                          </p:stCondLst>
                                        </p:cTn>
                                        <p:tgtEl>
                                          <p:spTgt spid="64"/>
                                        </p:tgtEl>
                                        <p:attrNameLst>
                                          <p:attrName>style.visibility</p:attrName>
                                        </p:attrNameLst>
                                      </p:cBhvr>
                                      <p:to>
                                        <p:strVal val="visible"/>
                                      </p:to>
                                    </p:set>
                                    <p:anim calcmode="lin" valueType="num">
                                      <p:cBhvr additive="base">
                                        <p:cTn id="1702" dur="4000" fill="hold"/>
                                        <p:tgtEl>
                                          <p:spTgt spid="64"/>
                                        </p:tgtEl>
                                        <p:attrNameLst>
                                          <p:attrName>ppt_x</p:attrName>
                                        </p:attrNameLst>
                                      </p:cBhvr>
                                      <p:tavLst>
                                        <p:tav tm="0">
                                          <p:val>
                                            <p:strVal val="1+#ppt_w/2"/>
                                          </p:val>
                                        </p:tav>
                                        <p:tav tm="100000">
                                          <p:val>
                                            <p:strVal val="#ppt_x"/>
                                          </p:val>
                                        </p:tav>
                                      </p:tavLst>
                                    </p:anim>
                                    <p:anim calcmode="lin" valueType="num">
                                      <p:cBhvr additive="base">
                                        <p:cTn id="1703" dur="4000" fill="hold"/>
                                        <p:tgtEl>
                                          <p:spTgt spid="64"/>
                                        </p:tgtEl>
                                        <p:attrNameLst>
                                          <p:attrName>ppt_y</p:attrName>
                                        </p:attrNameLst>
                                      </p:cBhvr>
                                      <p:tavLst>
                                        <p:tav tm="0">
                                          <p:val>
                                            <p:strVal val="#ppt_y"/>
                                          </p:val>
                                        </p:tav>
                                        <p:tav tm="100000">
                                          <p:val>
                                            <p:strVal val="#ppt_y"/>
                                          </p:val>
                                        </p:tav>
                                      </p:tavLst>
                                    </p:anim>
                                  </p:childTnLst>
                                </p:cTn>
                              </p:par>
                              <p:par>
                                <p:cTn id="1704" presetID="19" presetClass="entr" presetSubtype="10" fill="hold" grpId="1" nodeType="withEffect">
                                  <p:stCondLst>
                                    <p:cond delay="0"/>
                                  </p:stCondLst>
                                  <p:childTnLst>
                                    <p:set>
                                      <p:cBhvr>
                                        <p:cTn id="1705" dur="1" fill="hold">
                                          <p:stCondLst>
                                            <p:cond delay="0"/>
                                          </p:stCondLst>
                                        </p:cTn>
                                        <p:tgtEl>
                                          <p:spTgt spid="64"/>
                                        </p:tgtEl>
                                        <p:attrNameLst>
                                          <p:attrName>style.visibility</p:attrName>
                                        </p:attrNameLst>
                                      </p:cBhvr>
                                      <p:to>
                                        <p:strVal val="visible"/>
                                      </p:to>
                                    </p:set>
                                    <p:anim calcmode="lin" valueType="num">
                                      <p:cBhvr>
                                        <p:cTn id="1706" dur="4000" fill="hold"/>
                                        <p:tgtEl>
                                          <p:spTgt spid="64"/>
                                        </p:tgtEl>
                                        <p:attrNameLst>
                                          <p:attrName>ppt_w</p:attrName>
                                        </p:attrNameLst>
                                      </p:cBhvr>
                                      <p:tavLst>
                                        <p:tav tm="0" fmla="#ppt_w*sin(2.5*pi*$)">
                                          <p:val>
                                            <p:fltVal val="0"/>
                                          </p:val>
                                        </p:tav>
                                        <p:tav tm="100000">
                                          <p:val>
                                            <p:fltVal val="1"/>
                                          </p:val>
                                        </p:tav>
                                      </p:tavLst>
                                    </p:anim>
                                    <p:anim calcmode="lin" valueType="num">
                                      <p:cBhvr>
                                        <p:cTn id="1707" dur="4000" fill="hold"/>
                                        <p:tgtEl>
                                          <p:spTgt spid="64"/>
                                        </p:tgtEl>
                                        <p:attrNameLst>
                                          <p:attrName>ppt_h</p:attrName>
                                        </p:attrNameLst>
                                      </p:cBhvr>
                                      <p:tavLst>
                                        <p:tav tm="0">
                                          <p:val>
                                            <p:strVal val="#ppt_h"/>
                                          </p:val>
                                        </p:tav>
                                        <p:tav tm="100000">
                                          <p:val>
                                            <p:strVal val="#ppt_h"/>
                                          </p:val>
                                        </p:tav>
                                      </p:tavLst>
                                    </p:anim>
                                  </p:childTnLst>
                                </p:cTn>
                              </p:par>
                              <p:par>
                                <p:cTn id="1708" presetID="2" presetClass="exit" presetSubtype="8" fill="hold" grpId="2" nodeType="withEffect">
                                  <p:stCondLst>
                                    <p:cond delay="0"/>
                                  </p:stCondLst>
                                  <p:childTnLst>
                                    <p:anim calcmode="lin" valueType="num">
                                      <p:cBhvr additive="base">
                                        <p:cTn id="1709" dur="4500"/>
                                        <p:tgtEl>
                                          <p:spTgt spid="64"/>
                                        </p:tgtEl>
                                        <p:attrNameLst>
                                          <p:attrName>ppt_x</p:attrName>
                                        </p:attrNameLst>
                                      </p:cBhvr>
                                      <p:tavLst>
                                        <p:tav tm="0">
                                          <p:val>
                                            <p:strVal val="ppt_x"/>
                                          </p:val>
                                        </p:tav>
                                        <p:tav tm="100000">
                                          <p:val>
                                            <p:strVal val="0-ppt_w/2"/>
                                          </p:val>
                                        </p:tav>
                                      </p:tavLst>
                                    </p:anim>
                                    <p:anim calcmode="lin" valueType="num">
                                      <p:cBhvr additive="base">
                                        <p:cTn id="1710" dur="4500"/>
                                        <p:tgtEl>
                                          <p:spTgt spid="64"/>
                                        </p:tgtEl>
                                        <p:attrNameLst>
                                          <p:attrName>ppt_y</p:attrName>
                                        </p:attrNameLst>
                                      </p:cBhvr>
                                      <p:tavLst>
                                        <p:tav tm="0">
                                          <p:val>
                                            <p:strVal val="ppt_y"/>
                                          </p:val>
                                        </p:tav>
                                        <p:tav tm="100000">
                                          <p:val>
                                            <p:strVal val="ppt_y"/>
                                          </p:val>
                                        </p:tav>
                                      </p:tavLst>
                                    </p:anim>
                                    <p:set>
                                      <p:cBhvr>
                                        <p:cTn id="1711" dur="1" fill="hold">
                                          <p:stCondLst>
                                            <p:cond delay="4499"/>
                                          </p:stCondLst>
                                        </p:cTn>
                                        <p:tgtEl>
                                          <p:spTgt spid="64"/>
                                        </p:tgtEl>
                                        <p:attrNameLst>
                                          <p:attrName>style.visibility</p:attrName>
                                        </p:attrNameLst>
                                      </p:cBhvr>
                                      <p:to>
                                        <p:strVal val="hidden"/>
                                      </p:to>
                                    </p:set>
                                  </p:childTnLst>
                                </p:cTn>
                              </p:par>
                              <p:par>
                                <p:cTn id="1712" presetID="3" presetClass="exit" presetSubtype="10" fill="hold" grpId="3" nodeType="withEffect">
                                  <p:stCondLst>
                                    <p:cond delay="0"/>
                                  </p:stCondLst>
                                  <p:childTnLst>
                                    <p:animEffect transition="out" filter="blinds(horizontal)">
                                      <p:cBhvr>
                                        <p:cTn id="1713" dur="6000"/>
                                        <p:tgtEl>
                                          <p:spTgt spid="64"/>
                                        </p:tgtEl>
                                      </p:cBhvr>
                                    </p:animEffect>
                                    <p:set>
                                      <p:cBhvr>
                                        <p:cTn id="1714" dur="1" fill="hold">
                                          <p:stCondLst>
                                            <p:cond delay="5999"/>
                                          </p:stCondLst>
                                        </p:cTn>
                                        <p:tgtEl>
                                          <p:spTgt spid="64"/>
                                        </p:tgtEl>
                                        <p:attrNameLst>
                                          <p:attrName>style.visibility</p:attrName>
                                        </p:attrNameLst>
                                      </p:cBhvr>
                                      <p:to>
                                        <p:strVal val="hidden"/>
                                      </p:to>
                                    </p:set>
                                  </p:childTnLst>
                                </p:cTn>
                              </p:par>
                              <p:par>
                                <p:cTn id="1715" presetID="2" presetClass="entr" presetSubtype="2" fill="hold" grpId="0" nodeType="withEffect">
                                  <p:stCondLst>
                                    <p:cond delay="0"/>
                                  </p:stCondLst>
                                  <p:childTnLst>
                                    <p:set>
                                      <p:cBhvr>
                                        <p:cTn id="1716" dur="1" fill="hold">
                                          <p:stCondLst>
                                            <p:cond delay="0"/>
                                          </p:stCondLst>
                                        </p:cTn>
                                        <p:tgtEl>
                                          <p:spTgt spid="121"/>
                                        </p:tgtEl>
                                        <p:attrNameLst>
                                          <p:attrName>style.visibility</p:attrName>
                                        </p:attrNameLst>
                                      </p:cBhvr>
                                      <p:to>
                                        <p:strVal val="visible"/>
                                      </p:to>
                                    </p:set>
                                    <p:anim calcmode="lin" valueType="num">
                                      <p:cBhvr additive="base">
                                        <p:cTn id="1717" dur="4000" fill="hold"/>
                                        <p:tgtEl>
                                          <p:spTgt spid="121"/>
                                        </p:tgtEl>
                                        <p:attrNameLst>
                                          <p:attrName>ppt_x</p:attrName>
                                        </p:attrNameLst>
                                      </p:cBhvr>
                                      <p:tavLst>
                                        <p:tav tm="0">
                                          <p:val>
                                            <p:strVal val="1+#ppt_w/2"/>
                                          </p:val>
                                        </p:tav>
                                        <p:tav tm="100000">
                                          <p:val>
                                            <p:strVal val="#ppt_x"/>
                                          </p:val>
                                        </p:tav>
                                      </p:tavLst>
                                    </p:anim>
                                    <p:anim calcmode="lin" valueType="num">
                                      <p:cBhvr additive="base">
                                        <p:cTn id="1718" dur="4000" fill="hold"/>
                                        <p:tgtEl>
                                          <p:spTgt spid="121"/>
                                        </p:tgtEl>
                                        <p:attrNameLst>
                                          <p:attrName>ppt_y</p:attrName>
                                        </p:attrNameLst>
                                      </p:cBhvr>
                                      <p:tavLst>
                                        <p:tav tm="0">
                                          <p:val>
                                            <p:strVal val="#ppt_y"/>
                                          </p:val>
                                        </p:tav>
                                        <p:tav tm="100000">
                                          <p:val>
                                            <p:strVal val="#ppt_y"/>
                                          </p:val>
                                        </p:tav>
                                      </p:tavLst>
                                    </p:anim>
                                  </p:childTnLst>
                                </p:cTn>
                              </p:par>
                              <p:par>
                                <p:cTn id="1719" presetID="19" presetClass="entr" presetSubtype="10" fill="hold" grpId="1" nodeType="withEffect">
                                  <p:stCondLst>
                                    <p:cond delay="0"/>
                                  </p:stCondLst>
                                  <p:childTnLst>
                                    <p:set>
                                      <p:cBhvr>
                                        <p:cTn id="1720" dur="1" fill="hold">
                                          <p:stCondLst>
                                            <p:cond delay="0"/>
                                          </p:stCondLst>
                                        </p:cTn>
                                        <p:tgtEl>
                                          <p:spTgt spid="121"/>
                                        </p:tgtEl>
                                        <p:attrNameLst>
                                          <p:attrName>style.visibility</p:attrName>
                                        </p:attrNameLst>
                                      </p:cBhvr>
                                      <p:to>
                                        <p:strVal val="visible"/>
                                      </p:to>
                                    </p:set>
                                    <p:anim calcmode="lin" valueType="num">
                                      <p:cBhvr>
                                        <p:cTn id="1721" dur="4000" fill="hold"/>
                                        <p:tgtEl>
                                          <p:spTgt spid="121"/>
                                        </p:tgtEl>
                                        <p:attrNameLst>
                                          <p:attrName>ppt_w</p:attrName>
                                        </p:attrNameLst>
                                      </p:cBhvr>
                                      <p:tavLst>
                                        <p:tav tm="0" fmla="#ppt_w*sin(2.5*pi*$)">
                                          <p:val>
                                            <p:fltVal val="0"/>
                                          </p:val>
                                        </p:tav>
                                        <p:tav tm="100000">
                                          <p:val>
                                            <p:fltVal val="1"/>
                                          </p:val>
                                        </p:tav>
                                      </p:tavLst>
                                    </p:anim>
                                    <p:anim calcmode="lin" valueType="num">
                                      <p:cBhvr>
                                        <p:cTn id="1722" dur="4000" fill="hold"/>
                                        <p:tgtEl>
                                          <p:spTgt spid="121"/>
                                        </p:tgtEl>
                                        <p:attrNameLst>
                                          <p:attrName>ppt_h</p:attrName>
                                        </p:attrNameLst>
                                      </p:cBhvr>
                                      <p:tavLst>
                                        <p:tav tm="0">
                                          <p:val>
                                            <p:strVal val="#ppt_h"/>
                                          </p:val>
                                        </p:tav>
                                        <p:tav tm="100000">
                                          <p:val>
                                            <p:strVal val="#ppt_h"/>
                                          </p:val>
                                        </p:tav>
                                      </p:tavLst>
                                    </p:anim>
                                  </p:childTnLst>
                                </p:cTn>
                              </p:par>
                              <p:par>
                                <p:cTn id="1723" presetID="2" presetClass="exit" presetSubtype="8" fill="hold" grpId="2" nodeType="withEffect">
                                  <p:stCondLst>
                                    <p:cond delay="0"/>
                                  </p:stCondLst>
                                  <p:childTnLst>
                                    <p:anim calcmode="lin" valueType="num">
                                      <p:cBhvr additive="base">
                                        <p:cTn id="1724" dur="4500"/>
                                        <p:tgtEl>
                                          <p:spTgt spid="121"/>
                                        </p:tgtEl>
                                        <p:attrNameLst>
                                          <p:attrName>ppt_x</p:attrName>
                                        </p:attrNameLst>
                                      </p:cBhvr>
                                      <p:tavLst>
                                        <p:tav tm="0">
                                          <p:val>
                                            <p:strVal val="ppt_x"/>
                                          </p:val>
                                        </p:tav>
                                        <p:tav tm="100000">
                                          <p:val>
                                            <p:strVal val="0-ppt_w/2"/>
                                          </p:val>
                                        </p:tav>
                                      </p:tavLst>
                                    </p:anim>
                                    <p:anim calcmode="lin" valueType="num">
                                      <p:cBhvr additive="base">
                                        <p:cTn id="1725" dur="4500"/>
                                        <p:tgtEl>
                                          <p:spTgt spid="121"/>
                                        </p:tgtEl>
                                        <p:attrNameLst>
                                          <p:attrName>ppt_y</p:attrName>
                                        </p:attrNameLst>
                                      </p:cBhvr>
                                      <p:tavLst>
                                        <p:tav tm="0">
                                          <p:val>
                                            <p:strVal val="ppt_y"/>
                                          </p:val>
                                        </p:tav>
                                        <p:tav tm="100000">
                                          <p:val>
                                            <p:strVal val="ppt_y"/>
                                          </p:val>
                                        </p:tav>
                                      </p:tavLst>
                                    </p:anim>
                                    <p:set>
                                      <p:cBhvr>
                                        <p:cTn id="1726" dur="1" fill="hold">
                                          <p:stCondLst>
                                            <p:cond delay="4499"/>
                                          </p:stCondLst>
                                        </p:cTn>
                                        <p:tgtEl>
                                          <p:spTgt spid="121"/>
                                        </p:tgtEl>
                                        <p:attrNameLst>
                                          <p:attrName>style.visibility</p:attrName>
                                        </p:attrNameLst>
                                      </p:cBhvr>
                                      <p:to>
                                        <p:strVal val="hidden"/>
                                      </p:to>
                                    </p:set>
                                  </p:childTnLst>
                                </p:cTn>
                              </p:par>
                              <p:par>
                                <p:cTn id="1727" presetID="3" presetClass="exit" presetSubtype="10" fill="hold" grpId="3" nodeType="withEffect">
                                  <p:stCondLst>
                                    <p:cond delay="0"/>
                                  </p:stCondLst>
                                  <p:childTnLst>
                                    <p:animEffect transition="out" filter="blinds(horizontal)">
                                      <p:cBhvr>
                                        <p:cTn id="1728" dur="6000"/>
                                        <p:tgtEl>
                                          <p:spTgt spid="121"/>
                                        </p:tgtEl>
                                      </p:cBhvr>
                                    </p:animEffect>
                                    <p:set>
                                      <p:cBhvr>
                                        <p:cTn id="1729" dur="1" fill="hold">
                                          <p:stCondLst>
                                            <p:cond delay="5999"/>
                                          </p:stCondLst>
                                        </p:cTn>
                                        <p:tgtEl>
                                          <p:spTgt spid="121"/>
                                        </p:tgtEl>
                                        <p:attrNameLst>
                                          <p:attrName>style.visibility</p:attrName>
                                        </p:attrNameLst>
                                      </p:cBhvr>
                                      <p:to>
                                        <p:strVal val="hidden"/>
                                      </p:to>
                                    </p:set>
                                  </p:childTnLst>
                                </p:cTn>
                              </p:par>
                              <p:par>
                                <p:cTn id="1730" presetID="2" presetClass="entr" presetSubtype="2" fill="hold" grpId="0" nodeType="withEffect">
                                  <p:stCondLst>
                                    <p:cond delay="0"/>
                                  </p:stCondLst>
                                  <p:childTnLst>
                                    <p:set>
                                      <p:cBhvr>
                                        <p:cTn id="1731" dur="1" fill="hold">
                                          <p:stCondLst>
                                            <p:cond delay="0"/>
                                          </p:stCondLst>
                                        </p:cTn>
                                        <p:tgtEl>
                                          <p:spTgt spid="103"/>
                                        </p:tgtEl>
                                        <p:attrNameLst>
                                          <p:attrName>style.visibility</p:attrName>
                                        </p:attrNameLst>
                                      </p:cBhvr>
                                      <p:to>
                                        <p:strVal val="visible"/>
                                      </p:to>
                                    </p:set>
                                    <p:anim calcmode="lin" valueType="num">
                                      <p:cBhvr additive="base">
                                        <p:cTn id="1732" dur="4000" fill="hold"/>
                                        <p:tgtEl>
                                          <p:spTgt spid="103"/>
                                        </p:tgtEl>
                                        <p:attrNameLst>
                                          <p:attrName>ppt_x</p:attrName>
                                        </p:attrNameLst>
                                      </p:cBhvr>
                                      <p:tavLst>
                                        <p:tav tm="0">
                                          <p:val>
                                            <p:strVal val="1+#ppt_w/2"/>
                                          </p:val>
                                        </p:tav>
                                        <p:tav tm="100000">
                                          <p:val>
                                            <p:strVal val="#ppt_x"/>
                                          </p:val>
                                        </p:tav>
                                      </p:tavLst>
                                    </p:anim>
                                    <p:anim calcmode="lin" valueType="num">
                                      <p:cBhvr additive="base">
                                        <p:cTn id="1733" dur="4000" fill="hold"/>
                                        <p:tgtEl>
                                          <p:spTgt spid="103"/>
                                        </p:tgtEl>
                                        <p:attrNameLst>
                                          <p:attrName>ppt_y</p:attrName>
                                        </p:attrNameLst>
                                      </p:cBhvr>
                                      <p:tavLst>
                                        <p:tav tm="0">
                                          <p:val>
                                            <p:strVal val="#ppt_y"/>
                                          </p:val>
                                        </p:tav>
                                        <p:tav tm="100000">
                                          <p:val>
                                            <p:strVal val="#ppt_y"/>
                                          </p:val>
                                        </p:tav>
                                      </p:tavLst>
                                    </p:anim>
                                  </p:childTnLst>
                                </p:cTn>
                              </p:par>
                              <p:par>
                                <p:cTn id="1734" presetID="19" presetClass="entr" presetSubtype="10" fill="hold" grpId="1" nodeType="withEffect">
                                  <p:stCondLst>
                                    <p:cond delay="0"/>
                                  </p:stCondLst>
                                  <p:childTnLst>
                                    <p:set>
                                      <p:cBhvr>
                                        <p:cTn id="1735" dur="1" fill="hold">
                                          <p:stCondLst>
                                            <p:cond delay="0"/>
                                          </p:stCondLst>
                                        </p:cTn>
                                        <p:tgtEl>
                                          <p:spTgt spid="103"/>
                                        </p:tgtEl>
                                        <p:attrNameLst>
                                          <p:attrName>style.visibility</p:attrName>
                                        </p:attrNameLst>
                                      </p:cBhvr>
                                      <p:to>
                                        <p:strVal val="visible"/>
                                      </p:to>
                                    </p:set>
                                    <p:anim calcmode="lin" valueType="num">
                                      <p:cBhvr>
                                        <p:cTn id="1736" dur="4000" fill="hold"/>
                                        <p:tgtEl>
                                          <p:spTgt spid="103"/>
                                        </p:tgtEl>
                                        <p:attrNameLst>
                                          <p:attrName>ppt_w</p:attrName>
                                        </p:attrNameLst>
                                      </p:cBhvr>
                                      <p:tavLst>
                                        <p:tav tm="0" fmla="#ppt_w*sin(2.5*pi*$)">
                                          <p:val>
                                            <p:fltVal val="0"/>
                                          </p:val>
                                        </p:tav>
                                        <p:tav tm="100000">
                                          <p:val>
                                            <p:fltVal val="1"/>
                                          </p:val>
                                        </p:tav>
                                      </p:tavLst>
                                    </p:anim>
                                    <p:anim calcmode="lin" valueType="num">
                                      <p:cBhvr>
                                        <p:cTn id="1737" dur="4000" fill="hold"/>
                                        <p:tgtEl>
                                          <p:spTgt spid="103"/>
                                        </p:tgtEl>
                                        <p:attrNameLst>
                                          <p:attrName>ppt_h</p:attrName>
                                        </p:attrNameLst>
                                      </p:cBhvr>
                                      <p:tavLst>
                                        <p:tav tm="0">
                                          <p:val>
                                            <p:strVal val="#ppt_h"/>
                                          </p:val>
                                        </p:tav>
                                        <p:tav tm="100000">
                                          <p:val>
                                            <p:strVal val="#ppt_h"/>
                                          </p:val>
                                        </p:tav>
                                      </p:tavLst>
                                    </p:anim>
                                  </p:childTnLst>
                                </p:cTn>
                              </p:par>
                              <p:par>
                                <p:cTn id="1738" presetID="2" presetClass="exit" presetSubtype="8" fill="hold" grpId="2" nodeType="withEffect">
                                  <p:stCondLst>
                                    <p:cond delay="0"/>
                                  </p:stCondLst>
                                  <p:childTnLst>
                                    <p:anim calcmode="lin" valueType="num">
                                      <p:cBhvr additive="base">
                                        <p:cTn id="1739" dur="4500"/>
                                        <p:tgtEl>
                                          <p:spTgt spid="103"/>
                                        </p:tgtEl>
                                        <p:attrNameLst>
                                          <p:attrName>ppt_x</p:attrName>
                                        </p:attrNameLst>
                                      </p:cBhvr>
                                      <p:tavLst>
                                        <p:tav tm="0">
                                          <p:val>
                                            <p:strVal val="ppt_x"/>
                                          </p:val>
                                        </p:tav>
                                        <p:tav tm="100000">
                                          <p:val>
                                            <p:strVal val="0-ppt_w/2"/>
                                          </p:val>
                                        </p:tav>
                                      </p:tavLst>
                                    </p:anim>
                                    <p:anim calcmode="lin" valueType="num">
                                      <p:cBhvr additive="base">
                                        <p:cTn id="1740" dur="4500"/>
                                        <p:tgtEl>
                                          <p:spTgt spid="103"/>
                                        </p:tgtEl>
                                        <p:attrNameLst>
                                          <p:attrName>ppt_y</p:attrName>
                                        </p:attrNameLst>
                                      </p:cBhvr>
                                      <p:tavLst>
                                        <p:tav tm="0">
                                          <p:val>
                                            <p:strVal val="ppt_y"/>
                                          </p:val>
                                        </p:tav>
                                        <p:tav tm="100000">
                                          <p:val>
                                            <p:strVal val="ppt_y"/>
                                          </p:val>
                                        </p:tav>
                                      </p:tavLst>
                                    </p:anim>
                                    <p:set>
                                      <p:cBhvr>
                                        <p:cTn id="1741" dur="1" fill="hold">
                                          <p:stCondLst>
                                            <p:cond delay="4499"/>
                                          </p:stCondLst>
                                        </p:cTn>
                                        <p:tgtEl>
                                          <p:spTgt spid="103"/>
                                        </p:tgtEl>
                                        <p:attrNameLst>
                                          <p:attrName>style.visibility</p:attrName>
                                        </p:attrNameLst>
                                      </p:cBhvr>
                                      <p:to>
                                        <p:strVal val="hidden"/>
                                      </p:to>
                                    </p:set>
                                  </p:childTnLst>
                                </p:cTn>
                              </p:par>
                              <p:par>
                                <p:cTn id="1742" presetID="3" presetClass="exit" presetSubtype="10" fill="hold" grpId="3" nodeType="withEffect">
                                  <p:stCondLst>
                                    <p:cond delay="0"/>
                                  </p:stCondLst>
                                  <p:childTnLst>
                                    <p:animEffect transition="out" filter="blinds(horizontal)">
                                      <p:cBhvr>
                                        <p:cTn id="1743" dur="6000"/>
                                        <p:tgtEl>
                                          <p:spTgt spid="103"/>
                                        </p:tgtEl>
                                      </p:cBhvr>
                                    </p:animEffect>
                                    <p:set>
                                      <p:cBhvr>
                                        <p:cTn id="1744" dur="1" fill="hold">
                                          <p:stCondLst>
                                            <p:cond delay="5999"/>
                                          </p:stCondLst>
                                        </p:cTn>
                                        <p:tgtEl>
                                          <p:spTgt spid="103"/>
                                        </p:tgtEl>
                                        <p:attrNameLst>
                                          <p:attrName>style.visibility</p:attrName>
                                        </p:attrNameLst>
                                      </p:cBhvr>
                                      <p:to>
                                        <p:strVal val="hidden"/>
                                      </p:to>
                                    </p:set>
                                  </p:childTnLst>
                                </p:cTn>
                              </p:par>
                              <p:par>
                                <p:cTn id="1745" presetID="2" presetClass="entr" presetSubtype="2" fill="hold" grpId="0" nodeType="withEffect">
                                  <p:stCondLst>
                                    <p:cond delay="0"/>
                                  </p:stCondLst>
                                  <p:childTnLst>
                                    <p:set>
                                      <p:cBhvr>
                                        <p:cTn id="1746" dur="1" fill="hold">
                                          <p:stCondLst>
                                            <p:cond delay="0"/>
                                          </p:stCondLst>
                                        </p:cTn>
                                        <p:tgtEl>
                                          <p:spTgt spid="101"/>
                                        </p:tgtEl>
                                        <p:attrNameLst>
                                          <p:attrName>style.visibility</p:attrName>
                                        </p:attrNameLst>
                                      </p:cBhvr>
                                      <p:to>
                                        <p:strVal val="visible"/>
                                      </p:to>
                                    </p:set>
                                    <p:anim calcmode="lin" valueType="num">
                                      <p:cBhvr additive="base">
                                        <p:cTn id="1747" dur="4000" fill="hold"/>
                                        <p:tgtEl>
                                          <p:spTgt spid="101"/>
                                        </p:tgtEl>
                                        <p:attrNameLst>
                                          <p:attrName>ppt_x</p:attrName>
                                        </p:attrNameLst>
                                      </p:cBhvr>
                                      <p:tavLst>
                                        <p:tav tm="0">
                                          <p:val>
                                            <p:strVal val="1+#ppt_w/2"/>
                                          </p:val>
                                        </p:tav>
                                        <p:tav tm="100000">
                                          <p:val>
                                            <p:strVal val="#ppt_x"/>
                                          </p:val>
                                        </p:tav>
                                      </p:tavLst>
                                    </p:anim>
                                    <p:anim calcmode="lin" valueType="num">
                                      <p:cBhvr additive="base">
                                        <p:cTn id="1748" dur="4000" fill="hold"/>
                                        <p:tgtEl>
                                          <p:spTgt spid="101"/>
                                        </p:tgtEl>
                                        <p:attrNameLst>
                                          <p:attrName>ppt_y</p:attrName>
                                        </p:attrNameLst>
                                      </p:cBhvr>
                                      <p:tavLst>
                                        <p:tav tm="0">
                                          <p:val>
                                            <p:strVal val="#ppt_y"/>
                                          </p:val>
                                        </p:tav>
                                        <p:tav tm="100000">
                                          <p:val>
                                            <p:strVal val="#ppt_y"/>
                                          </p:val>
                                        </p:tav>
                                      </p:tavLst>
                                    </p:anim>
                                  </p:childTnLst>
                                </p:cTn>
                              </p:par>
                              <p:par>
                                <p:cTn id="1749" presetID="19" presetClass="entr" presetSubtype="10" fill="hold" grpId="1" nodeType="withEffect">
                                  <p:stCondLst>
                                    <p:cond delay="0"/>
                                  </p:stCondLst>
                                  <p:childTnLst>
                                    <p:set>
                                      <p:cBhvr>
                                        <p:cTn id="1750" dur="1" fill="hold">
                                          <p:stCondLst>
                                            <p:cond delay="0"/>
                                          </p:stCondLst>
                                        </p:cTn>
                                        <p:tgtEl>
                                          <p:spTgt spid="101"/>
                                        </p:tgtEl>
                                        <p:attrNameLst>
                                          <p:attrName>style.visibility</p:attrName>
                                        </p:attrNameLst>
                                      </p:cBhvr>
                                      <p:to>
                                        <p:strVal val="visible"/>
                                      </p:to>
                                    </p:set>
                                    <p:anim calcmode="lin" valueType="num">
                                      <p:cBhvr>
                                        <p:cTn id="1751" dur="4000" fill="hold"/>
                                        <p:tgtEl>
                                          <p:spTgt spid="101"/>
                                        </p:tgtEl>
                                        <p:attrNameLst>
                                          <p:attrName>ppt_w</p:attrName>
                                        </p:attrNameLst>
                                      </p:cBhvr>
                                      <p:tavLst>
                                        <p:tav tm="0" fmla="#ppt_w*sin(2.5*pi*$)">
                                          <p:val>
                                            <p:fltVal val="0"/>
                                          </p:val>
                                        </p:tav>
                                        <p:tav tm="100000">
                                          <p:val>
                                            <p:fltVal val="1"/>
                                          </p:val>
                                        </p:tav>
                                      </p:tavLst>
                                    </p:anim>
                                    <p:anim calcmode="lin" valueType="num">
                                      <p:cBhvr>
                                        <p:cTn id="1752" dur="4000" fill="hold"/>
                                        <p:tgtEl>
                                          <p:spTgt spid="101"/>
                                        </p:tgtEl>
                                        <p:attrNameLst>
                                          <p:attrName>ppt_h</p:attrName>
                                        </p:attrNameLst>
                                      </p:cBhvr>
                                      <p:tavLst>
                                        <p:tav tm="0">
                                          <p:val>
                                            <p:strVal val="#ppt_h"/>
                                          </p:val>
                                        </p:tav>
                                        <p:tav tm="100000">
                                          <p:val>
                                            <p:strVal val="#ppt_h"/>
                                          </p:val>
                                        </p:tav>
                                      </p:tavLst>
                                    </p:anim>
                                  </p:childTnLst>
                                </p:cTn>
                              </p:par>
                              <p:par>
                                <p:cTn id="1753" presetID="2" presetClass="exit" presetSubtype="8" fill="hold" grpId="2" nodeType="withEffect">
                                  <p:stCondLst>
                                    <p:cond delay="0"/>
                                  </p:stCondLst>
                                  <p:childTnLst>
                                    <p:anim calcmode="lin" valueType="num">
                                      <p:cBhvr additive="base">
                                        <p:cTn id="1754" dur="4500"/>
                                        <p:tgtEl>
                                          <p:spTgt spid="101"/>
                                        </p:tgtEl>
                                        <p:attrNameLst>
                                          <p:attrName>ppt_x</p:attrName>
                                        </p:attrNameLst>
                                      </p:cBhvr>
                                      <p:tavLst>
                                        <p:tav tm="0">
                                          <p:val>
                                            <p:strVal val="ppt_x"/>
                                          </p:val>
                                        </p:tav>
                                        <p:tav tm="100000">
                                          <p:val>
                                            <p:strVal val="0-ppt_w/2"/>
                                          </p:val>
                                        </p:tav>
                                      </p:tavLst>
                                    </p:anim>
                                    <p:anim calcmode="lin" valueType="num">
                                      <p:cBhvr additive="base">
                                        <p:cTn id="1755" dur="4500"/>
                                        <p:tgtEl>
                                          <p:spTgt spid="101"/>
                                        </p:tgtEl>
                                        <p:attrNameLst>
                                          <p:attrName>ppt_y</p:attrName>
                                        </p:attrNameLst>
                                      </p:cBhvr>
                                      <p:tavLst>
                                        <p:tav tm="0">
                                          <p:val>
                                            <p:strVal val="ppt_y"/>
                                          </p:val>
                                        </p:tav>
                                        <p:tav tm="100000">
                                          <p:val>
                                            <p:strVal val="ppt_y"/>
                                          </p:val>
                                        </p:tav>
                                      </p:tavLst>
                                    </p:anim>
                                    <p:set>
                                      <p:cBhvr>
                                        <p:cTn id="1756" dur="1" fill="hold">
                                          <p:stCondLst>
                                            <p:cond delay="4499"/>
                                          </p:stCondLst>
                                        </p:cTn>
                                        <p:tgtEl>
                                          <p:spTgt spid="101"/>
                                        </p:tgtEl>
                                        <p:attrNameLst>
                                          <p:attrName>style.visibility</p:attrName>
                                        </p:attrNameLst>
                                      </p:cBhvr>
                                      <p:to>
                                        <p:strVal val="hidden"/>
                                      </p:to>
                                    </p:set>
                                  </p:childTnLst>
                                </p:cTn>
                              </p:par>
                              <p:par>
                                <p:cTn id="1757" presetID="3" presetClass="exit" presetSubtype="10" fill="hold" grpId="3" nodeType="withEffect">
                                  <p:stCondLst>
                                    <p:cond delay="0"/>
                                  </p:stCondLst>
                                  <p:childTnLst>
                                    <p:animEffect transition="out" filter="blinds(horizontal)">
                                      <p:cBhvr>
                                        <p:cTn id="1758" dur="6000"/>
                                        <p:tgtEl>
                                          <p:spTgt spid="101"/>
                                        </p:tgtEl>
                                      </p:cBhvr>
                                    </p:animEffect>
                                    <p:set>
                                      <p:cBhvr>
                                        <p:cTn id="1759" dur="1" fill="hold">
                                          <p:stCondLst>
                                            <p:cond delay="5999"/>
                                          </p:stCondLst>
                                        </p:cTn>
                                        <p:tgtEl>
                                          <p:spTgt spid="101"/>
                                        </p:tgtEl>
                                        <p:attrNameLst>
                                          <p:attrName>style.visibility</p:attrName>
                                        </p:attrNameLst>
                                      </p:cBhvr>
                                      <p:to>
                                        <p:strVal val="hidden"/>
                                      </p:to>
                                    </p:set>
                                  </p:childTnLst>
                                </p:cTn>
                              </p:par>
                              <p:par>
                                <p:cTn id="1760" presetID="2" presetClass="entr" presetSubtype="2" fill="hold" grpId="0" nodeType="withEffect">
                                  <p:stCondLst>
                                    <p:cond delay="0"/>
                                  </p:stCondLst>
                                  <p:childTnLst>
                                    <p:set>
                                      <p:cBhvr>
                                        <p:cTn id="1761" dur="1" fill="hold">
                                          <p:stCondLst>
                                            <p:cond delay="0"/>
                                          </p:stCondLst>
                                        </p:cTn>
                                        <p:tgtEl>
                                          <p:spTgt spid="83"/>
                                        </p:tgtEl>
                                        <p:attrNameLst>
                                          <p:attrName>style.visibility</p:attrName>
                                        </p:attrNameLst>
                                      </p:cBhvr>
                                      <p:to>
                                        <p:strVal val="visible"/>
                                      </p:to>
                                    </p:set>
                                    <p:anim calcmode="lin" valueType="num">
                                      <p:cBhvr additive="base">
                                        <p:cTn id="1762" dur="4000" fill="hold"/>
                                        <p:tgtEl>
                                          <p:spTgt spid="83"/>
                                        </p:tgtEl>
                                        <p:attrNameLst>
                                          <p:attrName>ppt_x</p:attrName>
                                        </p:attrNameLst>
                                      </p:cBhvr>
                                      <p:tavLst>
                                        <p:tav tm="0">
                                          <p:val>
                                            <p:strVal val="1+#ppt_w/2"/>
                                          </p:val>
                                        </p:tav>
                                        <p:tav tm="100000">
                                          <p:val>
                                            <p:strVal val="#ppt_x"/>
                                          </p:val>
                                        </p:tav>
                                      </p:tavLst>
                                    </p:anim>
                                    <p:anim calcmode="lin" valueType="num">
                                      <p:cBhvr additive="base">
                                        <p:cTn id="1763" dur="4000" fill="hold"/>
                                        <p:tgtEl>
                                          <p:spTgt spid="83"/>
                                        </p:tgtEl>
                                        <p:attrNameLst>
                                          <p:attrName>ppt_y</p:attrName>
                                        </p:attrNameLst>
                                      </p:cBhvr>
                                      <p:tavLst>
                                        <p:tav tm="0">
                                          <p:val>
                                            <p:strVal val="#ppt_y"/>
                                          </p:val>
                                        </p:tav>
                                        <p:tav tm="100000">
                                          <p:val>
                                            <p:strVal val="#ppt_y"/>
                                          </p:val>
                                        </p:tav>
                                      </p:tavLst>
                                    </p:anim>
                                  </p:childTnLst>
                                </p:cTn>
                              </p:par>
                              <p:par>
                                <p:cTn id="1764" presetID="19" presetClass="entr" presetSubtype="10" fill="hold" grpId="1" nodeType="withEffect">
                                  <p:stCondLst>
                                    <p:cond delay="0"/>
                                  </p:stCondLst>
                                  <p:childTnLst>
                                    <p:set>
                                      <p:cBhvr>
                                        <p:cTn id="1765" dur="1" fill="hold">
                                          <p:stCondLst>
                                            <p:cond delay="0"/>
                                          </p:stCondLst>
                                        </p:cTn>
                                        <p:tgtEl>
                                          <p:spTgt spid="83"/>
                                        </p:tgtEl>
                                        <p:attrNameLst>
                                          <p:attrName>style.visibility</p:attrName>
                                        </p:attrNameLst>
                                      </p:cBhvr>
                                      <p:to>
                                        <p:strVal val="visible"/>
                                      </p:to>
                                    </p:set>
                                    <p:anim calcmode="lin" valueType="num">
                                      <p:cBhvr>
                                        <p:cTn id="1766" dur="4000" fill="hold"/>
                                        <p:tgtEl>
                                          <p:spTgt spid="83"/>
                                        </p:tgtEl>
                                        <p:attrNameLst>
                                          <p:attrName>ppt_w</p:attrName>
                                        </p:attrNameLst>
                                      </p:cBhvr>
                                      <p:tavLst>
                                        <p:tav tm="0" fmla="#ppt_w*sin(2.5*pi*$)">
                                          <p:val>
                                            <p:fltVal val="0"/>
                                          </p:val>
                                        </p:tav>
                                        <p:tav tm="100000">
                                          <p:val>
                                            <p:fltVal val="1"/>
                                          </p:val>
                                        </p:tav>
                                      </p:tavLst>
                                    </p:anim>
                                    <p:anim calcmode="lin" valueType="num">
                                      <p:cBhvr>
                                        <p:cTn id="1767" dur="4000" fill="hold"/>
                                        <p:tgtEl>
                                          <p:spTgt spid="83"/>
                                        </p:tgtEl>
                                        <p:attrNameLst>
                                          <p:attrName>ppt_h</p:attrName>
                                        </p:attrNameLst>
                                      </p:cBhvr>
                                      <p:tavLst>
                                        <p:tav tm="0">
                                          <p:val>
                                            <p:strVal val="#ppt_h"/>
                                          </p:val>
                                        </p:tav>
                                        <p:tav tm="100000">
                                          <p:val>
                                            <p:strVal val="#ppt_h"/>
                                          </p:val>
                                        </p:tav>
                                      </p:tavLst>
                                    </p:anim>
                                  </p:childTnLst>
                                </p:cTn>
                              </p:par>
                              <p:par>
                                <p:cTn id="1768" presetID="2" presetClass="exit" presetSubtype="8" fill="hold" grpId="2" nodeType="withEffect">
                                  <p:stCondLst>
                                    <p:cond delay="0"/>
                                  </p:stCondLst>
                                  <p:childTnLst>
                                    <p:anim calcmode="lin" valueType="num">
                                      <p:cBhvr additive="base">
                                        <p:cTn id="1769" dur="4500"/>
                                        <p:tgtEl>
                                          <p:spTgt spid="83"/>
                                        </p:tgtEl>
                                        <p:attrNameLst>
                                          <p:attrName>ppt_x</p:attrName>
                                        </p:attrNameLst>
                                      </p:cBhvr>
                                      <p:tavLst>
                                        <p:tav tm="0">
                                          <p:val>
                                            <p:strVal val="ppt_x"/>
                                          </p:val>
                                        </p:tav>
                                        <p:tav tm="100000">
                                          <p:val>
                                            <p:strVal val="0-ppt_w/2"/>
                                          </p:val>
                                        </p:tav>
                                      </p:tavLst>
                                    </p:anim>
                                    <p:anim calcmode="lin" valueType="num">
                                      <p:cBhvr additive="base">
                                        <p:cTn id="1770" dur="4500"/>
                                        <p:tgtEl>
                                          <p:spTgt spid="83"/>
                                        </p:tgtEl>
                                        <p:attrNameLst>
                                          <p:attrName>ppt_y</p:attrName>
                                        </p:attrNameLst>
                                      </p:cBhvr>
                                      <p:tavLst>
                                        <p:tav tm="0">
                                          <p:val>
                                            <p:strVal val="ppt_y"/>
                                          </p:val>
                                        </p:tav>
                                        <p:tav tm="100000">
                                          <p:val>
                                            <p:strVal val="ppt_y"/>
                                          </p:val>
                                        </p:tav>
                                      </p:tavLst>
                                    </p:anim>
                                    <p:set>
                                      <p:cBhvr>
                                        <p:cTn id="1771" dur="1" fill="hold">
                                          <p:stCondLst>
                                            <p:cond delay="4499"/>
                                          </p:stCondLst>
                                        </p:cTn>
                                        <p:tgtEl>
                                          <p:spTgt spid="83"/>
                                        </p:tgtEl>
                                        <p:attrNameLst>
                                          <p:attrName>style.visibility</p:attrName>
                                        </p:attrNameLst>
                                      </p:cBhvr>
                                      <p:to>
                                        <p:strVal val="hidden"/>
                                      </p:to>
                                    </p:set>
                                  </p:childTnLst>
                                </p:cTn>
                              </p:par>
                              <p:par>
                                <p:cTn id="1772" presetID="3" presetClass="exit" presetSubtype="10" fill="hold" grpId="3" nodeType="withEffect">
                                  <p:stCondLst>
                                    <p:cond delay="0"/>
                                  </p:stCondLst>
                                  <p:childTnLst>
                                    <p:animEffect transition="out" filter="blinds(horizontal)">
                                      <p:cBhvr>
                                        <p:cTn id="1773" dur="6000"/>
                                        <p:tgtEl>
                                          <p:spTgt spid="83"/>
                                        </p:tgtEl>
                                      </p:cBhvr>
                                    </p:animEffect>
                                    <p:set>
                                      <p:cBhvr>
                                        <p:cTn id="1774" dur="1" fill="hold">
                                          <p:stCondLst>
                                            <p:cond delay="5999"/>
                                          </p:stCondLst>
                                        </p:cTn>
                                        <p:tgtEl>
                                          <p:spTgt spid="83"/>
                                        </p:tgtEl>
                                        <p:attrNameLst>
                                          <p:attrName>style.visibility</p:attrName>
                                        </p:attrNameLst>
                                      </p:cBhvr>
                                      <p:to>
                                        <p:strVal val="hidden"/>
                                      </p:to>
                                    </p:set>
                                  </p:childTnLst>
                                </p:cTn>
                              </p:par>
                              <p:par>
                                <p:cTn id="1775" presetID="2" presetClass="entr" presetSubtype="2" fill="hold" grpId="0" nodeType="withEffect">
                                  <p:stCondLst>
                                    <p:cond delay="0"/>
                                  </p:stCondLst>
                                  <p:childTnLst>
                                    <p:set>
                                      <p:cBhvr>
                                        <p:cTn id="1776" dur="1" fill="hold">
                                          <p:stCondLst>
                                            <p:cond delay="0"/>
                                          </p:stCondLst>
                                        </p:cTn>
                                        <p:tgtEl>
                                          <p:spTgt spid="81"/>
                                        </p:tgtEl>
                                        <p:attrNameLst>
                                          <p:attrName>style.visibility</p:attrName>
                                        </p:attrNameLst>
                                      </p:cBhvr>
                                      <p:to>
                                        <p:strVal val="visible"/>
                                      </p:to>
                                    </p:set>
                                    <p:anim calcmode="lin" valueType="num">
                                      <p:cBhvr additive="base">
                                        <p:cTn id="1777" dur="4000" fill="hold"/>
                                        <p:tgtEl>
                                          <p:spTgt spid="81"/>
                                        </p:tgtEl>
                                        <p:attrNameLst>
                                          <p:attrName>ppt_x</p:attrName>
                                        </p:attrNameLst>
                                      </p:cBhvr>
                                      <p:tavLst>
                                        <p:tav tm="0">
                                          <p:val>
                                            <p:strVal val="1+#ppt_w/2"/>
                                          </p:val>
                                        </p:tav>
                                        <p:tav tm="100000">
                                          <p:val>
                                            <p:strVal val="#ppt_x"/>
                                          </p:val>
                                        </p:tav>
                                      </p:tavLst>
                                    </p:anim>
                                    <p:anim calcmode="lin" valueType="num">
                                      <p:cBhvr additive="base">
                                        <p:cTn id="1778" dur="4000" fill="hold"/>
                                        <p:tgtEl>
                                          <p:spTgt spid="81"/>
                                        </p:tgtEl>
                                        <p:attrNameLst>
                                          <p:attrName>ppt_y</p:attrName>
                                        </p:attrNameLst>
                                      </p:cBhvr>
                                      <p:tavLst>
                                        <p:tav tm="0">
                                          <p:val>
                                            <p:strVal val="#ppt_y"/>
                                          </p:val>
                                        </p:tav>
                                        <p:tav tm="100000">
                                          <p:val>
                                            <p:strVal val="#ppt_y"/>
                                          </p:val>
                                        </p:tav>
                                      </p:tavLst>
                                    </p:anim>
                                  </p:childTnLst>
                                </p:cTn>
                              </p:par>
                              <p:par>
                                <p:cTn id="1779" presetID="19" presetClass="entr" presetSubtype="10" fill="hold" grpId="1" nodeType="withEffect">
                                  <p:stCondLst>
                                    <p:cond delay="0"/>
                                  </p:stCondLst>
                                  <p:childTnLst>
                                    <p:set>
                                      <p:cBhvr>
                                        <p:cTn id="1780" dur="1" fill="hold">
                                          <p:stCondLst>
                                            <p:cond delay="0"/>
                                          </p:stCondLst>
                                        </p:cTn>
                                        <p:tgtEl>
                                          <p:spTgt spid="81"/>
                                        </p:tgtEl>
                                        <p:attrNameLst>
                                          <p:attrName>style.visibility</p:attrName>
                                        </p:attrNameLst>
                                      </p:cBhvr>
                                      <p:to>
                                        <p:strVal val="visible"/>
                                      </p:to>
                                    </p:set>
                                    <p:anim calcmode="lin" valueType="num">
                                      <p:cBhvr>
                                        <p:cTn id="1781" dur="4000" fill="hold"/>
                                        <p:tgtEl>
                                          <p:spTgt spid="81"/>
                                        </p:tgtEl>
                                        <p:attrNameLst>
                                          <p:attrName>ppt_w</p:attrName>
                                        </p:attrNameLst>
                                      </p:cBhvr>
                                      <p:tavLst>
                                        <p:tav tm="0" fmla="#ppt_w*sin(2.5*pi*$)">
                                          <p:val>
                                            <p:fltVal val="0"/>
                                          </p:val>
                                        </p:tav>
                                        <p:tav tm="100000">
                                          <p:val>
                                            <p:fltVal val="1"/>
                                          </p:val>
                                        </p:tav>
                                      </p:tavLst>
                                    </p:anim>
                                    <p:anim calcmode="lin" valueType="num">
                                      <p:cBhvr>
                                        <p:cTn id="1782" dur="4000" fill="hold"/>
                                        <p:tgtEl>
                                          <p:spTgt spid="81"/>
                                        </p:tgtEl>
                                        <p:attrNameLst>
                                          <p:attrName>ppt_h</p:attrName>
                                        </p:attrNameLst>
                                      </p:cBhvr>
                                      <p:tavLst>
                                        <p:tav tm="0">
                                          <p:val>
                                            <p:strVal val="#ppt_h"/>
                                          </p:val>
                                        </p:tav>
                                        <p:tav tm="100000">
                                          <p:val>
                                            <p:strVal val="#ppt_h"/>
                                          </p:val>
                                        </p:tav>
                                      </p:tavLst>
                                    </p:anim>
                                  </p:childTnLst>
                                </p:cTn>
                              </p:par>
                              <p:par>
                                <p:cTn id="1783" presetID="2" presetClass="exit" presetSubtype="8" fill="hold" grpId="2" nodeType="withEffect">
                                  <p:stCondLst>
                                    <p:cond delay="0"/>
                                  </p:stCondLst>
                                  <p:childTnLst>
                                    <p:anim calcmode="lin" valueType="num">
                                      <p:cBhvr additive="base">
                                        <p:cTn id="1784" dur="4500"/>
                                        <p:tgtEl>
                                          <p:spTgt spid="81"/>
                                        </p:tgtEl>
                                        <p:attrNameLst>
                                          <p:attrName>ppt_x</p:attrName>
                                        </p:attrNameLst>
                                      </p:cBhvr>
                                      <p:tavLst>
                                        <p:tav tm="0">
                                          <p:val>
                                            <p:strVal val="ppt_x"/>
                                          </p:val>
                                        </p:tav>
                                        <p:tav tm="100000">
                                          <p:val>
                                            <p:strVal val="0-ppt_w/2"/>
                                          </p:val>
                                        </p:tav>
                                      </p:tavLst>
                                    </p:anim>
                                    <p:anim calcmode="lin" valueType="num">
                                      <p:cBhvr additive="base">
                                        <p:cTn id="1785" dur="4500"/>
                                        <p:tgtEl>
                                          <p:spTgt spid="81"/>
                                        </p:tgtEl>
                                        <p:attrNameLst>
                                          <p:attrName>ppt_y</p:attrName>
                                        </p:attrNameLst>
                                      </p:cBhvr>
                                      <p:tavLst>
                                        <p:tav tm="0">
                                          <p:val>
                                            <p:strVal val="ppt_y"/>
                                          </p:val>
                                        </p:tav>
                                        <p:tav tm="100000">
                                          <p:val>
                                            <p:strVal val="ppt_y"/>
                                          </p:val>
                                        </p:tav>
                                      </p:tavLst>
                                    </p:anim>
                                    <p:set>
                                      <p:cBhvr>
                                        <p:cTn id="1786" dur="1" fill="hold">
                                          <p:stCondLst>
                                            <p:cond delay="4499"/>
                                          </p:stCondLst>
                                        </p:cTn>
                                        <p:tgtEl>
                                          <p:spTgt spid="81"/>
                                        </p:tgtEl>
                                        <p:attrNameLst>
                                          <p:attrName>style.visibility</p:attrName>
                                        </p:attrNameLst>
                                      </p:cBhvr>
                                      <p:to>
                                        <p:strVal val="hidden"/>
                                      </p:to>
                                    </p:set>
                                  </p:childTnLst>
                                </p:cTn>
                              </p:par>
                              <p:par>
                                <p:cTn id="1787" presetID="3" presetClass="exit" presetSubtype="10" fill="hold" grpId="3" nodeType="withEffect">
                                  <p:stCondLst>
                                    <p:cond delay="0"/>
                                  </p:stCondLst>
                                  <p:childTnLst>
                                    <p:animEffect transition="out" filter="blinds(horizontal)">
                                      <p:cBhvr>
                                        <p:cTn id="1788" dur="6000"/>
                                        <p:tgtEl>
                                          <p:spTgt spid="81"/>
                                        </p:tgtEl>
                                      </p:cBhvr>
                                    </p:animEffect>
                                    <p:set>
                                      <p:cBhvr>
                                        <p:cTn id="1789" dur="1" fill="hold">
                                          <p:stCondLst>
                                            <p:cond delay="5999"/>
                                          </p:stCondLst>
                                        </p:cTn>
                                        <p:tgtEl>
                                          <p:spTgt spid="81"/>
                                        </p:tgtEl>
                                        <p:attrNameLst>
                                          <p:attrName>style.visibility</p:attrName>
                                        </p:attrNameLst>
                                      </p:cBhvr>
                                      <p:to>
                                        <p:strVal val="hidden"/>
                                      </p:to>
                                    </p:set>
                                  </p:childTnLst>
                                </p:cTn>
                              </p:par>
                              <p:par>
                                <p:cTn id="1790" presetID="2" presetClass="entr" presetSubtype="2" fill="hold" grpId="0" nodeType="withEffect">
                                  <p:stCondLst>
                                    <p:cond delay="0"/>
                                  </p:stCondLst>
                                  <p:childTnLst>
                                    <p:set>
                                      <p:cBhvr>
                                        <p:cTn id="1791" dur="1" fill="hold">
                                          <p:stCondLst>
                                            <p:cond delay="0"/>
                                          </p:stCondLst>
                                        </p:cTn>
                                        <p:tgtEl>
                                          <p:spTgt spid="63"/>
                                        </p:tgtEl>
                                        <p:attrNameLst>
                                          <p:attrName>style.visibility</p:attrName>
                                        </p:attrNameLst>
                                      </p:cBhvr>
                                      <p:to>
                                        <p:strVal val="visible"/>
                                      </p:to>
                                    </p:set>
                                    <p:anim calcmode="lin" valueType="num">
                                      <p:cBhvr additive="base">
                                        <p:cTn id="1792" dur="4000" fill="hold"/>
                                        <p:tgtEl>
                                          <p:spTgt spid="63"/>
                                        </p:tgtEl>
                                        <p:attrNameLst>
                                          <p:attrName>ppt_x</p:attrName>
                                        </p:attrNameLst>
                                      </p:cBhvr>
                                      <p:tavLst>
                                        <p:tav tm="0">
                                          <p:val>
                                            <p:strVal val="1+#ppt_w/2"/>
                                          </p:val>
                                        </p:tav>
                                        <p:tav tm="100000">
                                          <p:val>
                                            <p:strVal val="#ppt_x"/>
                                          </p:val>
                                        </p:tav>
                                      </p:tavLst>
                                    </p:anim>
                                    <p:anim calcmode="lin" valueType="num">
                                      <p:cBhvr additive="base">
                                        <p:cTn id="1793" dur="4000" fill="hold"/>
                                        <p:tgtEl>
                                          <p:spTgt spid="63"/>
                                        </p:tgtEl>
                                        <p:attrNameLst>
                                          <p:attrName>ppt_y</p:attrName>
                                        </p:attrNameLst>
                                      </p:cBhvr>
                                      <p:tavLst>
                                        <p:tav tm="0">
                                          <p:val>
                                            <p:strVal val="#ppt_y"/>
                                          </p:val>
                                        </p:tav>
                                        <p:tav tm="100000">
                                          <p:val>
                                            <p:strVal val="#ppt_y"/>
                                          </p:val>
                                        </p:tav>
                                      </p:tavLst>
                                    </p:anim>
                                  </p:childTnLst>
                                </p:cTn>
                              </p:par>
                              <p:par>
                                <p:cTn id="1794" presetID="19" presetClass="entr" presetSubtype="10" fill="hold" grpId="1" nodeType="withEffect">
                                  <p:stCondLst>
                                    <p:cond delay="0"/>
                                  </p:stCondLst>
                                  <p:childTnLst>
                                    <p:set>
                                      <p:cBhvr>
                                        <p:cTn id="1795" dur="1" fill="hold">
                                          <p:stCondLst>
                                            <p:cond delay="0"/>
                                          </p:stCondLst>
                                        </p:cTn>
                                        <p:tgtEl>
                                          <p:spTgt spid="63"/>
                                        </p:tgtEl>
                                        <p:attrNameLst>
                                          <p:attrName>style.visibility</p:attrName>
                                        </p:attrNameLst>
                                      </p:cBhvr>
                                      <p:to>
                                        <p:strVal val="visible"/>
                                      </p:to>
                                    </p:set>
                                    <p:anim calcmode="lin" valueType="num">
                                      <p:cBhvr>
                                        <p:cTn id="1796" dur="4000" fill="hold"/>
                                        <p:tgtEl>
                                          <p:spTgt spid="63"/>
                                        </p:tgtEl>
                                        <p:attrNameLst>
                                          <p:attrName>ppt_w</p:attrName>
                                        </p:attrNameLst>
                                      </p:cBhvr>
                                      <p:tavLst>
                                        <p:tav tm="0" fmla="#ppt_w*sin(2.5*pi*$)">
                                          <p:val>
                                            <p:fltVal val="0"/>
                                          </p:val>
                                        </p:tav>
                                        <p:tav tm="100000">
                                          <p:val>
                                            <p:fltVal val="1"/>
                                          </p:val>
                                        </p:tav>
                                      </p:tavLst>
                                    </p:anim>
                                    <p:anim calcmode="lin" valueType="num">
                                      <p:cBhvr>
                                        <p:cTn id="1797" dur="4000" fill="hold"/>
                                        <p:tgtEl>
                                          <p:spTgt spid="63"/>
                                        </p:tgtEl>
                                        <p:attrNameLst>
                                          <p:attrName>ppt_h</p:attrName>
                                        </p:attrNameLst>
                                      </p:cBhvr>
                                      <p:tavLst>
                                        <p:tav tm="0">
                                          <p:val>
                                            <p:strVal val="#ppt_h"/>
                                          </p:val>
                                        </p:tav>
                                        <p:tav tm="100000">
                                          <p:val>
                                            <p:strVal val="#ppt_h"/>
                                          </p:val>
                                        </p:tav>
                                      </p:tavLst>
                                    </p:anim>
                                  </p:childTnLst>
                                </p:cTn>
                              </p:par>
                              <p:par>
                                <p:cTn id="1798" presetID="2" presetClass="exit" presetSubtype="8" fill="hold" grpId="2" nodeType="withEffect">
                                  <p:stCondLst>
                                    <p:cond delay="0"/>
                                  </p:stCondLst>
                                  <p:childTnLst>
                                    <p:anim calcmode="lin" valueType="num">
                                      <p:cBhvr additive="base">
                                        <p:cTn id="1799" dur="4500"/>
                                        <p:tgtEl>
                                          <p:spTgt spid="63"/>
                                        </p:tgtEl>
                                        <p:attrNameLst>
                                          <p:attrName>ppt_x</p:attrName>
                                        </p:attrNameLst>
                                      </p:cBhvr>
                                      <p:tavLst>
                                        <p:tav tm="0">
                                          <p:val>
                                            <p:strVal val="ppt_x"/>
                                          </p:val>
                                        </p:tav>
                                        <p:tav tm="100000">
                                          <p:val>
                                            <p:strVal val="0-ppt_w/2"/>
                                          </p:val>
                                        </p:tav>
                                      </p:tavLst>
                                    </p:anim>
                                    <p:anim calcmode="lin" valueType="num">
                                      <p:cBhvr additive="base">
                                        <p:cTn id="1800" dur="4500"/>
                                        <p:tgtEl>
                                          <p:spTgt spid="63"/>
                                        </p:tgtEl>
                                        <p:attrNameLst>
                                          <p:attrName>ppt_y</p:attrName>
                                        </p:attrNameLst>
                                      </p:cBhvr>
                                      <p:tavLst>
                                        <p:tav tm="0">
                                          <p:val>
                                            <p:strVal val="ppt_y"/>
                                          </p:val>
                                        </p:tav>
                                        <p:tav tm="100000">
                                          <p:val>
                                            <p:strVal val="ppt_y"/>
                                          </p:val>
                                        </p:tav>
                                      </p:tavLst>
                                    </p:anim>
                                    <p:set>
                                      <p:cBhvr>
                                        <p:cTn id="1801" dur="1" fill="hold">
                                          <p:stCondLst>
                                            <p:cond delay="4499"/>
                                          </p:stCondLst>
                                        </p:cTn>
                                        <p:tgtEl>
                                          <p:spTgt spid="63"/>
                                        </p:tgtEl>
                                        <p:attrNameLst>
                                          <p:attrName>style.visibility</p:attrName>
                                        </p:attrNameLst>
                                      </p:cBhvr>
                                      <p:to>
                                        <p:strVal val="hidden"/>
                                      </p:to>
                                    </p:set>
                                  </p:childTnLst>
                                </p:cTn>
                              </p:par>
                              <p:par>
                                <p:cTn id="1802" presetID="3" presetClass="exit" presetSubtype="10" fill="hold" grpId="3" nodeType="withEffect">
                                  <p:stCondLst>
                                    <p:cond delay="0"/>
                                  </p:stCondLst>
                                  <p:childTnLst>
                                    <p:animEffect transition="out" filter="blinds(horizontal)">
                                      <p:cBhvr>
                                        <p:cTn id="1803" dur="6000"/>
                                        <p:tgtEl>
                                          <p:spTgt spid="63"/>
                                        </p:tgtEl>
                                      </p:cBhvr>
                                    </p:animEffect>
                                    <p:set>
                                      <p:cBhvr>
                                        <p:cTn id="1804" dur="1" fill="hold">
                                          <p:stCondLst>
                                            <p:cond delay="5999"/>
                                          </p:stCondLst>
                                        </p:cTn>
                                        <p:tgtEl>
                                          <p:spTgt spid="63"/>
                                        </p:tgtEl>
                                        <p:attrNameLst>
                                          <p:attrName>style.visibility</p:attrName>
                                        </p:attrNameLst>
                                      </p:cBhvr>
                                      <p:to>
                                        <p:strVal val="hidden"/>
                                      </p:to>
                                    </p:set>
                                  </p:childTnLst>
                                </p:cTn>
                              </p:par>
                              <p:par>
                                <p:cTn id="1805" presetID="9" presetClass="emph" presetSubtype="0" nodeType="withEffect">
                                  <p:stCondLst>
                                    <p:cond delay="0"/>
                                  </p:stCondLst>
                                  <p:childTnLst>
                                    <p:set>
                                      <p:cBhvr rctx="PPT">
                                        <p:cTn id="1806" dur="indefinite"/>
                                        <p:tgtEl>
                                          <p:spTgt spid="123"/>
                                        </p:tgtEl>
                                        <p:attrNameLst>
                                          <p:attrName>style.opacity</p:attrName>
                                        </p:attrNameLst>
                                      </p:cBhvr>
                                      <p:to>
                                        <p:strVal val="0"/>
                                      </p:to>
                                    </p:set>
                                    <p:animEffect filter="image" prLst="opacity: 0">
                                      <p:cBhvr rctx="IE">
                                        <p:cTn id="1807" dur="indefinite"/>
                                        <p:tgtEl>
                                          <p:spTgt spid="123"/>
                                        </p:tgtEl>
                                      </p:cBhvr>
                                    </p:animEffect>
                                  </p:childTnLst>
                                </p:cTn>
                              </p:par>
                              <p:par>
                                <p:cTn id="1808" presetID="16" presetClass="entr" presetSubtype="37" fill="hold" nodeType="withEffect">
                                  <p:stCondLst>
                                    <p:cond delay="1750"/>
                                  </p:stCondLst>
                                  <p:childTnLst>
                                    <p:set>
                                      <p:cBhvr>
                                        <p:cTn id="1809" dur="1" fill="hold">
                                          <p:stCondLst>
                                            <p:cond delay="0"/>
                                          </p:stCondLst>
                                        </p:cTn>
                                        <p:tgtEl>
                                          <p:spTgt spid="125"/>
                                        </p:tgtEl>
                                        <p:attrNameLst>
                                          <p:attrName>style.visibility</p:attrName>
                                        </p:attrNameLst>
                                      </p:cBhvr>
                                      <p:to>
                                        <p:strVal val="visible"/>
                                      </p:to>
                                    </p:set>
                                    <p:animEffect transition="in" filter="barn(outVertical)">
                                      <p:cBhvr>
                                        <p:cTn id="1810" dur="3250"/>
                                        <p:tgtEl>
                                          <p:spTgt spid="125"/>
                                        </p:tgtEl>
                                      </p:cBhvr>
                                    </p:animEffect>
                                  </p:childTnLst>
                                </p:cTn>
                              </p:par>
                              <p:par>
                                <p:cTn id="1811" presetID="23" presetClass="entr" presetSubtype="288" fill="hold" nodeType="withEffect">
                                  <p:stCondLst>
                                    <p:cond delay="1750"/>
                                  </p:stCondLst>
                                  <p:childTnLst>
                                    <p:set>
                                      <p:cBhvr>
                                        <p:cTn id="1812" dur="1" fill="hold">
                                          <p:stCondLst>
                                            <p:cond delay="0"/>
                                          </p:stCondLst>
                                        </p:cTn>
                                        <p:tgtEl>
                                          <p:spTgt spid="125"/>
                                        </p:tgtEl>
                                        <p:attrNameLst>
                                          <p:attrName>style.visibility</p:attrName>
                                        </p:attrNameLst>
                                      </p:cBhvr>
                                      <p:to>
                                        <p:strVal val="visible"/>
                                      </p:to>
                                    </p:set>
                                    <p:anim calcmode="lin" valueType="num">
                                      <p:cBhvr>
                                        <p:cTn id="1813" dur="3250" fill="hold"/>
                                        <p:tgtEl>
                                          <p:spTgt spid="125"/>
                                        </p:tgtEl>
                                        <p:attrNameLst>
                                          <p:attrName>ppt_w</p:attrName>
                                        </p:attrNameLst>
                                      </p:cBhvr>
                                      <p:tavLst>
                                        <p:tav tm="0">
                                          <p:val>
                                            <p:strVal val="4/3*#ppt_w"/>
                                          </p:val>
                                        </p:tav>
                                        <p:tav tm="100000">
                                          <p:val>
                                            <p:strVal val="#ppt_w"/>
                                          </p:val>
                                        </p:tav>
                                      </p:tavLst>
                                    </p:anim>
                                    <p:anim calcmode="lin" valueType="num">
                                      <p:cBhvr>
                                        <p:cTn id="1814" dur="3250" fill="hold"/>
                                        <p:tgtEl>
                                          <p:spTgt spid="12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81" grpId="0" animBg="1"/>
      <p:bldP spid="81" grpId="1" animBg="1"/>
      <p:bldP spid="81" grpId="2" animBg="1"/>
      <p:bldP spid="81" grpId="3" animBg="1"/>
      <p:bldP spid="82" grpId="0" animBg="1"/>
      <p:bldP spid="82" grpId="1" animBg="1"/>
      <p:bldP spid="82" grpId="2" animBg="1"/>
      <p:bldP spid="82" grpId="3" animBg="1"/>
      <p:bldP spid="83" grpId="0" animBg="1"/>
      <p:bldP spid="83" grpId="1" animBg="1"/>
      <p:bldP spid="83" grpId="2" animBg="1"/>
      <p:bldP spid="83" grpId="3" animBg="1"/>
      <p:bldP spid="84" grpId="0" animBg="1"/>
      <p:bldP spid="84" grpId="1" animBg="1"/>
      <p:bldP spid="84" grpId="2" animBg="1"/>
      <p:bldP spid="84" grpId="3" animBg="1"/>
      <p:bldP spid="85" grpId="0" animBg="1"/>
      <p:bldP spid="85" grpId="1" animBg="1"/>
      <p:bldP spid="85" grpId="2" animBg="1"/>
      <p:bldP spid="85" grpId="3" animBg="1"/>
      <p:bldP spid="86" grpId="0" animBg="1"/>
      <p:bldP spid="86" grpId="1" animBg="1"/>
      <p:bldP spid="86" grpId="2" animBg="1"/>
      <p:bldP spid="86" grpId="3" animBg="1"/>
      <p:bldP spid="87" grpId="0" animBg="1"/>
      <p:bldP spid="87" grpId="1" animBg="1"/>
      <p:bldP spid="87" grpId="2" animBg="1"/>
      <p:bldP spid="87" grpId="3" animBg="1"/>
      <p:bldP spid="88" grpId="0" animBg="1"/>
      <p:bldP spid="88" grpId="1" animBg="1"/>
      <p:bldP spid="88" grpId="2" animBg="1"/>
      <p:bldP spid="88" grpId="3" animBg="1"/>
      <p:bldP spid="89" grpId="0" animBg="1"/>
      <p:bldP spid="89" grpId="1" animBg="1"/>
      <p:bldP spid="89" grpId="2" animBg="1"/>
      <p:bldP spid="89" grpId="3" animBg="1"/>
      <p:bldP spid="90" grpId="0" animBg="1"/>
      <p:bldP spid="90" grpId="1" animBg="1"/>
      <p:bldP spid="90" grpId="2" animBg="1"/>
      <p:bldP spid="90" grpId="3" animBg="1"/>
      <p:bldP spid="91" grpId="0" animBg="1"/>
      <p:bldP spid="91" grpId="1" animBg="1"/>
      <p:bldP spid="91" grpId="2" animBg="1"/>
      <p:bldP spid="91" grpId="3" animBg="1"/>
      <p:bldP spid="92" grpId="0" animBg="1"/>
      <p:bldP spid="92" grpId="1" animBg="1"/>
      <p:bldP spid="92" grpId="2" animBg="1"/>
      <p:bldP spid="92" grpId="3" animBg="1"/>
      <p:bldP spid="93" grpId="0" animBg="1"/>
      <p:bldP spid="93" grpId="1" animBg="1"/>
      <p:bldP spid="93" grpId="2" animBg="1"/>
      <p:bldP spid="93" grpId="3" animBg="1"/>
      <p:bldP spid="94" grpId="0" animBg="1"/>
      <p:bldP spid="94" grpId="1" animBg="1"/>
      <p:bldP spid="94" grpId="2" animBg="1"/>
      <p:bldP spid="94" grpId="3" animBg="1"/>
      <p:bldP spid="95" grpId="0" animBg="1"/>
      <p:bldP spid="95" grpId="1" animBg="1"/>
      <p:bldP spid="95" grpId="2" animBg="1"/>
      <p:bldP spid="95" grpId="3" animBg="1"/>
      <p:bldP spid="96" grpId="0" animBg="1"/>
      <p:bldP spid="96" grpId="1" animBg="1"/>
      <p:bldP spid="96" grpId="2" animBg="1"/>
      <p:bldP spid="96" grpId="3" animBg="1"/>
      <p:bldP spid="97" grpId="0" animBg="1"/>
      <p:bldP spid="97" grpId="1" animBg="1"/>
      <p:bldP spid="97" grpId="2" animBg="1"/>
      <p:bldP spid="97" grpId="3" animBg="1"/>
      <p:bldP spid="98" grpId="0" animBg="1"/>
      <p:bldP spid="98" grpId="1" animBg="1"/>
      <p:bldP spid="98" grpId="2" animBg="1"/>
      <p:bldP spid="98" grpId="3" animBg="1"/>
      <p:bldP spid="99" grpId="0" animBg="1"/>
      <p:bldP spid="99" grpId="1" animBg="1"/>
      <p:bldP spid="99" grpId="2" animBg="1"/>
      <p:bldP spid="99" grpId="3" animBg="1"/>
      <p:bldP spid="100" grpId="0" animBg="1"/>
      <p:bldP spid="100" grpId="1" animBg="1"/>
      <p:bldP spid="100" grpId="2" animBg="1"/>
      <p:bldP spid="100" grpId="3" animBg="1"/>
      <p:bldP spid="101" grpId="0" animBg="1"/>
      <p:bldP spid="101" grpId="1" animBg="1"/>
      <p:bldP spid="101" grpId="2" animBg="1"/>
      <p:bldP spid="101" grpId="3" animBg="1"/>
      <p:bldP spid="102" grpId="0" animBg="1"/>
      <p:bldP spid="102" grpId="1" animBg="1"/>
      <p:bldP spid="102" grpId="2" animBg="1"/>
      <p:bldP spid="102" grpId="3" animBg="1"/>
      <p:bldP spid="103" grpId="0" animBg="1"/>
      <p:bldP spid="103" grpId="1" animBg="1"/>
      <p:bldP spid="103" grpId="2" animBg="1"/>
      <p:bldP spid="103" grpId="3" animBg="1"/>
      <p:bldP spid="104" grpId="0" animBg="1"/>
      <p:bldP spid="104" grpId="1" animBg="1"/>
      <p:bldP spid="104" grpId="2" animBg="1"/>
      <p:bldP spid="104" grpId="3" animBg="1"/>
      <p:bldP spid="105" grpId="0" animBg="1"/>
      <p:bldP spid="105" grpId="1" animBg="1"/>
      <p:bldP spid="105" grpId="2" animBg="1"/>
      <p:bldP spid="105" grpId="3" animBg="1"/>
      <p:bldP spid="106" grpId="0" animBg="1"/>
      <p:bldP spid="106" grpId="1" animBg="1"/>
      <p:bldP spid="106" grpId="2" animBg="1"/>
      <p:bldP spid="106" grpId="3" animBg="1"/>
      <p:bldP spid="107" grpId="0" animBg="1"/>
      <p:bldP spid="107" grpId="1" animBg="1"/>
      <p:bldP spid="107" grpId="2" animBg="1"/>
      <p:bldP spid="107" grpId="3" animBg="1"/>
      <p:bldP spid="108" grpId="0" animBg="1"/>
      <p:bldP spid="108" grpId="1" animBg="1"/>
      <p:bldP spid="108" grpId="2" animBg="1"/>
      <p:bldP spid="108" grpId="3" animBg="1"/>
      <p:bldP spid="109" grpId="0" animBg="1"/>
      <p:bldP spid="109" grpId="1" animBg="1"/>
      <p:bldP spid="109" grpId="2" animBg="1"/>
      <p:bldP spid="109" grpId="3" animBg="1"/>
      <p:bldP spid="110" grpId="0" animBg="1"/>
      <p:bldP spid="110" grpId="1" animBg="1"/>
      <p:bldP spid="110" grpId="2" animBg="1"/>
      <p:bldP spid="110" grpId="3" animBg="1"/>
      <p:bldP spid="111" grpId="0" animBg="1"/>
      <p:bldP spid="111" grpId="1" animBg="1"/>
      <p:bldP spid="111" grpId="2" animBg="1"/>
      <p:bldP spid="111" grpId="3" animBg="1"/>
      <p:bldP spid="112" grpId="0" animBg="1"/>
      <p:bldP spid="112" grpId="1" animBg="1"/>
      <p:bldP spid="112" grpId="2" animBg="1"/>
      <p:bldP spid="112" grpId="3" animBg="1"/>
      <p:bldP spid="113" grpId="0" animBg="1"/>
      <p:bldP spid="113" grpId="1" animBg="1"/>
      <p:bldP spid="113" grpId="2" animBg="1"/>
      <p:bldP spid="113" grpId="3" animBg="1"/>
      <p:bldP spid="114" grpId="0" animBg="1"/>
      <p:bldP spid="114" grpId="1" animBg="1"/>
      <p:bldP spid="114" grpId="2" animBg="1"/>
      <p:bldP spid="114" grpId="3" animBg="1"/>
      <p:bldP spid="115" grpId="0" animBg="1"/>
      <p:bldP spid="115" grpId="1" animBg="1"/>
      <p:bldP spid="115" grpId="2" animBg="1"/>
      <p:bldP spid="115" grpId="3" animBg="1"/>
      <p:bldP spid="116" grpId="0" animBg="1"/>
      <p:bldP spid="116" grpId="1" animBg="1"/>
      <p:bldP spid="116" grpId="2" animBg="1"/>
      <p:bldP spid="116" grpId="3" animBg="1"/>
      <p:bldP spid="117" grpId="0" animBg="1"/>
      <p:bldP spid="117" grpId="1" animBg="1"/>
      <p:bldP spid="117" grpId="2" animBg="1"/>
      <p:bldP spid="117" grpId="3" animBg="1"/>
      <p:bldP spid="118" grpId="0" animBg="1"/>
      <p:bldP spid="118" grpId="1" animBg="1"/>
      <p:bldP spid="118" grpId="2" animBg="1"/>
      <p:bldP spid="118" grpId="3" animBg="1"/>
      <p:bldP spid="119" grpId="0" animBg="1"/>
      <p:bldP spid="119" grpId="1" animBg="1"/>
      <p:bldP spid="119" grpId="2" animBg="1"/>
      <p:bldP spid="119" grpId="3" animBg="1"/>
      <p:bldP spid="120" grpId="0" animBg="1"/>
      <p:bldP spid="120" grpId="1" animBg="1"/>
      <p:bldP spid="120" grpId="2" animBg="1"/>
      <p:bldP spid="120" grpId="3" animBg="1"/>
      <p:bldP spid="121" grpId="0" animBg="1"/>
      <p:bldP spid="121" grpId="1" animBg="1"/>
      <p:bldP spid="121" grpId="2" animBg="1"/>
      <p:bldP spid="121" grpId="3" animBg="1"/>
      <p:bldP spid="122" grpId="0" animBg="1"/>
      <p:bldP spid="122" grpId="1" animBg="1"/>
      <p:bldP spid="122" grpId="2" animBg="1"/>
      <p:bldP spid="122" grpId="3"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2" name="1 Elipse"/>
          <p:cNvSpPr/>
          <p:nvPr/>
        </p:nvSpPr>
        <p:spPr>
          <a:xfrm rot="19889444">
            <a:off x="-605237" y="625964"/>
            <a:ext cx="10332628" cy="3918039"/>
          </a:xfrm>
          <a:prstGeom prst="ellipse">
            <a:avLst/>
          </a:prstGeom>
          <a:gradFill flip="none" rotWithShape="1">
            <a:gsLst>
              <a:gs pos="0">
                <a:srgbClr val="FF6600">
                  <a:lumMod val="0"/>
                  <a:lumOff val="100000"/>
                </a:srgbClr>
              </a:gs>
              <a:gs pos="20000">
                <a:srgbClr val="FF6600">
                  <a:lumMod val="0"/>
                  <a:lumOff val="100000"/>
                  <a:alpha val="32000"/>
                </a:srgbClr>
              </a:gs>
              <a:gs pos="51000">
                <a:schemeClr val="tx1">
                  <a:alpha val="0"/>
                </a:schemeClr>
              </a:gs>
            </a:gsLst>
            <a:path path="rect">
              <a:fillToRect l="50000" t="50000" r="50000" b="50000"/>
            </a:path>
            <a:tileRect/>
          </a:gradFill>
          <a:ln w="279400" cap="rnd" cmpd="dbl">
            <a:solidFill>
              <a:schemeClr val="tx1">
                <a:alpha val="89000"/>
              </a:schemeClr>
            </a:solidFill>
            <a:prstDash val="sysDot"/>
          </a:ln>
          <a:effectLst>
            <a:outerShdw blurRad="50800" dist="50800" dir="5400000" sx="71000" sy="71000" algn="ctr" rotWithShape="0">
              <a:srgbClr val="FFC000"/>
            </a:outerShdw>
          </a:effectLst>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 name="2 Elipse"/>
          <p:cNvSpPr/>
          <p:nvPr/>
        </p:nvSpPr>
        <p:spPr>
          <a:xfrm rot="19889444">
            <a:off x="-592034" y="623621"/>
            <a:ext cx="10332628" cy="3918039"/>
          </a:xfrm>
          <a:prstGeom prst="ellipse">
            <a:avLst/>
          </a:prstGeom>
          <a:gradFill flip="none" rotWithShape="1">
            <a:gsLst>
              <a:gs pos="0">
                <a:srgbClr val="FF6600">
                  <a:lumMod val="0"/>
                  <a:lumOff val="100000"/>
                </a:srgbClr>
              </a:gs>
              <a:gs pos="20000">
                <a:srgbClr val="FF6600">
                  <a:lumMod val="0"/>
                  <a:lumOff val="100000"/>
                  <a:alpha val="32000"/>
                </a:srgbClr>
              </a:gs>
              <a:gs pos="51000">
                <a:schemeClr val="tx1">
                  <a:alpha val="0"/>
                </a:schemeClr>
              </a:gs>
            </a:gsLst>
            <a:path path="rect">
              <a:fillToRect l="50000" t="50000" r="50000" b="50000"/>
            </a:path>
            <a:tileRect/>
          </a:gradFill>
          <a:ln w="279400" cap="rnd" cmpd="dbl">
            <a:solidFill>
              <a:schemeClr val="tx1">
                <a:alpha val="89000"/>
              </a:schemeClr>
            </a:solidFill>
            <a:prstDash val="sysDot"/>
          </a:ln>
          <a:effectLst>
            <a:outerShdw blurRad="50800" dist="50800" dir="5400000" sx="71000" sy="71000" algn="ctr" rotWithShape="0">
              <a:srgbClr val="FFC000"/>
            </a:outerShdw>
          </a:effectLst>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Elipse"/>
          <p:cNvSpPr/>
          <p:nvPr/>
        </p:nvSpPr>
        <p:spPr>
          <a:xfrm rot="1710556" flipH="1">
            <a:off x="-605237" y="625964"/>
            <a:ext cx="10332628" cy="3918039"/>
          </a:xfrm>
          <a:prstGeom prst="ellipse">
            <a:avLst/>
          </a:prstGeom>
          <a:gradFill flip="none" rotWithShape="1">
            <a:gsLst>
              <a:gs pos="0">
                <a:srgbClr val="FF6600">
                  <a:lumMod val="0"/>
                  <a:lumOff val="100000"/>
                </a:srgbClr>
              </a:gs>
              <a:gs pos="20000">
                <a:srgbClr val="FF6600">
                  <a:lumMod val="0"/>
                  <a:lumOff val="100000"/>
                  <a:alpha val="32000"/>
                </a:srgbClr>
              </a:gs>
              <a:gs pos="51000">
                <a:schemeClr val="tx1">
                  <a:alpha val="0"/>
                </a:schemeClr>
              </a:gs>
            </a:gsLst>
            <a:path path="rect">
              <a:fillToRect l="50000" t="50000" r="50000" b="50000"/>
            </a:path>
            <a:tileRect/>
          </a:gradFill>
          <a:ln w="279400" cap="rnd" cmpd="dbl">
            <a:solidFill>
              <a:schemeClr val="tx1">
                <a:alpha val="89000"/>
              </a:schemeClr>
            </a:solidFill>
            <a:prstDash val="sysDot"/>
          </a:ln>
          <a:effectLst>
            <a:outerShdw blurRad="50800" dist="50800" dir="5400000" sx="71000" sy="71000" algn="ctr" rotWithShape="0">
              <a:srgbClr val="FFC000"/>
            </a:outerShdw>
          </a:effectLst>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Elipse"/>
          <p:cNvSpPr/>
          <p:nvPr/>
        </p:nvSpPr>
        <p:spPr>
          <a:xfrm rot="1710556" flipH="1">
            <a:off x="-592034" y="623621"/>
            <a:ext cx="10332628" cy="3918039"/>
          </a:xfrm>
          <a:prstGeom prst="ellipse">
            <a:avLst/>
          </a:prstGeom>
          <a:gradFill flip="none" rotWithShape="1">
            <a:gsLst>
              <a:gs pos="0">
                <a:srgbClr val="FF6600">
                  <a:lumMod val="0"/>
                  <a:lumOff val="100000"/>
                </a:srgbClr>
              </a:gs>
              <a:gs pos="20000">
                <a:srgbClr val="FF6600">
                  <a:lumMod val="0"/>
                  <a:lumOff val="100000"/>
                  <a:alpha val="32000"/>
                </a:srgbClr>
              </a:gs>
              <a:gs pos="51000">
                <a:schemeClr val="tx1">
                  <a:alpha val="0"/>
                </a:schemeClr>
              </a:gs>
            </a:gsLst>
            <a:path path="rect">
              <a:fillToRect l="50000" t="50000" r="50000" b="50000"/>
            </a:path>
            <a:tileRect/>
          </a:gradFill>
          <a:ln w="279400" cap="rnd" cmpd="dbl">
            <a:solidFill>
              <a:schemeClr val="tx1">
                <a:alpha val="89000"/>
              </a:schemeClr>
            </a:solidFill>
            <a:prstDash val="sysDot"/>
          </a:ln>
          <a:effectLst>
            <a:outerShdw blurRad="50800" dist="50800" dir="5400000" sx="71000" sy="71000" algn="ctr" rotWithShape="0">
              <a:srgbClr val="FFC000"/>
            </a:outerShdw>
          </a:effectLst>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9" name="8 Imagen" descr="BENEFICIOS DE CONSUMIR MANZANILL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468560" y="-633776"/>
            <a:ext cx="10241138" cy="6373877"/>
          </a:xfrm>
          <a:prstGeom prst="rect">
            <a:avLst/>
          </a:prstGeom>
          <a:noFill/>
          <a:ln>
            <a:noFill/>
          </a:ln>
        </p:spPr>
      </p:pic>
    </p:spTree>
    <p:extLst>
      <p:ext uri="{BB962C8B-B14F-4D97-AF65-F5344CB8AC3E}">
        <p14:creationId xmlns:p14="http://schemas.microsoft.com/office/powerpoint/2010/main" val="3682602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1"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4000" fill="hold"/>
                                        <p:tgtEl>
                                          <p:spTgt spid="3"/>
                                        </p:tgtEl>
                                        <p:attrNameLst>
                                          <p:attrName>ppt_x</p:attrName>
                                        </p:attrNameLst>
                                      </p:cBhvr>
                                      <p:tavLst>
                                        <p:tav tm="0">
                                          <p:val>
                                            <p:strVal val="1+#ppt_w/2"/>
                                          </p:val>
                                        </p:tav>
                                        <p:tav tm="100000">
                                          <p:val>
                                            <p:strVal val="#ppt_x"/>
                                          </p:val>
                                        </p:tav>
                                      </p:tavLst>
                                    </p:anim>
                                    <p:anim calcmode="lin" valueType="num">
                                      <p:cBhvr additive="base">
                                        <p:cTn id="8" dur="4000" fill="hold"/>
                                        <p:tgtEl>
                                          <p:spTgt spid="3"/>
                                        </p:tgtEl>
                                        <p:attrNameLst>
                                          <p:attrName>ppt_y</p:attrName>
                                        </p:attrNameLst>
                                      </p:cBhvr>
                                      <p:tavLst>
                                        <p:tav tm="0">
                                          <p:val>
                                            <p:strVal val="0-#ppt_h/2"/>
                                          </p:val>
                                        </p:tav>
                                        <p:tav tm="100000">
                                          <p:val>
                                            <p:strVal val="#ppt_y"/>
                                          </p:val>
                                        </p:tav>
                                      </p:tavLst>
                                    </p:anim>
                                  </p:childTnLst>
                                </p:cTn>
                              </p:par>
                              <p:par>
                                <p:cTn id="9" presetID="2" presetClass="exit" presetSubtype="12" fill="hold" grpId="0" nodeType="withEffect">
                                  <p:stCondLst>
                                    <p:cond delay="0"/>
                                  </p:stCondLst>
                                  <p:childTnLst>
                                    <p:anim calcmode="lin" valueType="num">
                                      <p:cBhvr additive="base">
                                        <p:cTn id="10" dur="4250"/>
                                        <p:tgtEl>
                                          <p:spTgt spid="3"/>
                                        </p:tgtEl>
                                        <p:attrNameLst>
                                          <p:attrName>ppt_x</p:attrName>
                                        </p:attrNameLst>
                                      </p:cBhvr>
                                      <p:tavLst>
                                        <p:tav tm="0">
                                          <p:val>
                                            <p:strVal val="ppt_x"/>
                                          </p:val>
                                        </p:tav>
                                        <p:tav tm="100000">
                                          <p:val>
                                            <p:strVal val="0-ppt_w/2"/>
                                          </p:val>
                                        </p:tav>
                                      </p:tavLst>
                                    </p:anim>
                                    <p:anim calcmode="lin" valueType="num">
                                      <p:cBhvr additive="base">
                                        <p:cTn id="11" dur="4250"/>
                                        <p:tgtEl>
                                          <p:spTgt spid="3"/>
                                        </p:tgtEl>
                                        <p:attrNameLst>
                                          <p:attrName>ppt_y</p:attrName>
                                        </p:attrNameLst>
                                      </p:cBhvr>
                                      <p:tavLst>
                                        <p:tav tm="0">
                                          <p:val>
                                            <p:strVal val="ppt_y"/>
                                          </p:val>
                                        </p:tav>
                                        <p:tav tm="100000">
                                          <p:val>
                                            <p:strVal val="1+ppt_h/2"/>
                                          </p:val>
                                        </p:tav>
                                      </p:tavLst>
                                    </p:anim>
                                    <p:set>
                                      <p:cBhvr>
                                        <p:cTn id="12" dur="1" fill="hold">
                                          <p:stCondLst>
                                            <p:cond delay="4249"/>
                                          </p:stCondLst>
                                        </p:cTn>
                                        <p:tgtEl>
                                          <p:spTgt spid="3"/>
                                        </p:tgtEl>
                                        <p:attrNameLst>
                                          <p:attrName>style.visibility</p:attrName>
                                        </p:attrNameLst>
                                      </p:cBhvr>
                                      <p:to>
                                        <p:strVal val="hidden"/>
                                      </p:to>
                                    </p:set>
                                  </p:childTnLst>
                                </p:cTn>
                              </p:par>
                              <p:par>
                                <p:cTn id="13" presetID="2" presetClass="entr" presetSubtype="12" fill="hold" grpId="1"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4000" fill="hold"/>
                                        <p:tgtEl>
                                          <p:spTgt spid="2"/>
                                        </p:tgtEl>
                                        <p:attrNameLst>
                                          <p:attrName>ppt_x</p:attrName>
                                        </p:attrNameLst>
                                      </p:cBhvr>
                                      <p:tavLst>
                                        <p:tav tm="0">
                                          <p:val>
                                            <p:strVal val="0-#ppt_w/2"/>
                                          </p:val>
                                        </p:tav>
                                        <p:tav tm="100000">
                                          <p:val>
                                            <p:strVal val="#ppt_x"/>
                                          </p:val>
                                        </p:tav>
                                      </p:tavLst>
                                    </p:anim>
                                    <p:anim calcmode="lin" valueType="num">
                                      <p:cBhvr additive="base">
                                        <p:cTn id="16" dur="4000" fill="hold"/>
                                        <p:tgtEl>
                                          <p:spTgt spid="2"/>
                                        </p:tgtEl>
                                        <p:attrNameLst>
                                          <p:attrName>ppt_y</p:attrName>
                                        </p:attrNameLst>
                                      </p:cBhvr>
                                      <p:tavLst>
                                        <p:tav tm="0">
                                          <p:val>
                                            <p:strVal val="1+#ppt_h/2"/>
                                          </p:val>
                                        </p:tav>
                                        <p:tav tm="100000">
                                          <p:val>
                                            <p:strVal val="#ppt_y"/>
                                          </p:val>
                                        </p:tav>
                                      </p:tavLst>
                                    </p:anim>
                                  </p:childTnLst>
                                </p:cTn>
                              </p:par>
                              <p:par>
                                <p:cTn id="17" presetID="2" presetClass="exit" presetSubtype="3" fill="hold" grpId="0" nodeType="withEffect">
                                  <p:stCondLst>
                                    <p:cond delay="0"/>
                                  </p:stCondLst>
                                  <p:childTnLst>
                                    <p:anim calcmode="lin" valueType="num">
                                      <p:cBhvr additive="base">
                                        <p:cTn id="18" dur="4250"/>
                                        <p:tgtEl>
                                          <p:spTgt spid="2"/>
                                        </p:tgtEl>
                                        <p:attrNameLst>
                                          <p:attrName>ppt_x</p:attrName>
                                        </p:attrNameLst>
                                      </p:cBhvr>
                                      <p:tavLst>
                                        <p:tav tm="0">
                                          <p:val>
                                            <p:strVal val="ppt_x"/>
                                          </p:val>
                                        </p:tav>
                                        <p:tav tm="100000">
                                          <p:val>
                                            <p:strVal val="1+ppt_w/2"/>
                                          </p:val>
                                        </p:tav>
                                      </p:tavLst>
                                    </p:anim>
                                    <p:anim calcmode="lin" valueType="num">
                                      <p:cBhvr additive="base">
                                        <p:cTn id="19" dur="4250"/>
                                        <p:tgtEl>
                                          <p:spTgt spid="2"/>
                                        </p:tgtEl>
                                        <p:attrNameLst>
                                          <p:attrName>ppt_y</p:attrName>
                                        </p:attrNameLst>
                                      </p:cBhvr>
                                      <p:tavLst>
                                        <p:tav tm="0">
                                          <p:val>
                                            <p:strVal val="ppt_y"/>
                                          </p:val>
                                        </p:tav>
                                        <p:tav tm="100000">
                                          <p:val>
                                            <p:strVal val="0-ppt_h/2"/>
                                          </p:val>
                                        </p:tav>
                                      </p:tavLst>
                                    </p:anim>
                                    <p:set>
                                      <p:cBhvr>
                                        <p:cTn id="20" dur="1" fill="hold">
                                          <p:stCondLst>
                                            <p:cond delay="4249"/>
                                          </p:stCondLst>
                                        </p:cTn>
                                        <p:tgtEl>
                                          <p:spTgt spid="2"/>
                                        </p:tgtEl>
                                        <p:attrNameLst>
                                          <p:attrName>style.visibility</p:attrName>
                                        </p:attrNameLst>
                                      </p:cBhvr>
                                      <p:to>
                                        <p:strVal val="hidden"/>
                                      </p:to>
                                    </p:set>
                                  </p:childTnLst>
                                </p:cTn>
                              </p:par>
                              <p:par>
                                <p:cTn id="21" presetID="2" presetClass="entr" presetSubtype="6" fill="hold" grpId="1"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4000" fill="hold"/>
                                        <p:tgtEl>
                                          <p:spTgt spid="6"/>
                                        </p:tgtEl>
                                        <p:attrNameLst>
                                          <p:attrName>ppt_x</p:attrName>
                                        </p:attrNameLst>
                                      </p:cBhvr>
                                      <p:tavLst>
                                        <p:tav tm="0">
                                          <p:val>
                                            <p:strVal val="1+#ppt_w/2"/>
                                          </p:val>
                                        </p:tav>
                                        <p:tav tm="100000">
                                          <p:val>
                                            <p:strVal val="#ppt_x"/>
                                          </p:val>
                                        </p:tav>
                                      </p:tavLst>
                                    </p:anim>
                                    <p:anim calcmode="lin" valueType="num">
                                      <p:cBhvr additive="base">
                                        <p:cTn id="24" dur="4000" fill="hold"/>
                                        <p:tgtEl>
                                          <p:spTgt spid="6"/>
                                        </p:tgtEl>
                                        <p:attrNameLst>
                                          <p:attrName>ppt_y</p:attrName>
                                        </p:attrNameLst>
                                      </p:cBhvr>
                                      <p:tavLst>
                                        <p:tav tm="0">
                                          <p:val>
                                            <p:strVal val="1+#ppt_h/2"/>
                                          </p:val>
                                        </p:tav>
                                        <p:tav tm="100000">
                                          <p:val>
                                            <p:strVal val="#ppt_y"/>
                                          </p:val>
                                        </p:tav>
                                      </p:tavLst>
                                    </p:anim>
                                  </p:childTnLst>
                                </p:cTn>
                              </p:par>
                              <p:par>
                                <p:cTn id="25" presetID="2" presetClass="exit" presetSubtype="9" fill="hold" grpId="0" nodeType="withEffect">
                                  <p:stCondLst>
                                    <p:cond delay="0"/>
                                  </p:stCondLst>
                                  <p:childTnLst>
                                    <p:anim calcmode="lin" valueType="num">
                                      <p:cBhvr additive="base">
                                        <p:cTn id="26" dur="4250"/>
                                        <p:tgtEl>
                                          <p:spTgt spid="6"/>
                                        </p:tgtEl>
                                        <p:attrNameLst>
                                          <p:attrName>ppt_x</p:attrName>
                                        </p:attrNameLst>
                                      </p:cBhvr>
                                      <p:tavLst>
                                        <p:tav tm="0">
                                          <p:val>
                                            <p:strVal val="ppt_x"/>
                                          </p:val>
                                        </p:tav>
                                        <p:tav tm="100000">
                                          <p:val>
                                            <p:strVal val="0-ppt_w/2"/>
                                          </p:val>
                                        </p:tav>
                                      </p:tavLst>
                                    </p:anim>
                                    <p:anim calcmode="lin" valueType="num">
                                      <p:cBhvr additive="base">
                                        <p:cTn id="27" dur="4250"/>
                                        <p:tgtEl>
                                          <p:spTgt spid="6"/>
                                        </p:tgtEl>
                                        <p:attrNameLst>
                                          <p:attrName>ppt_y</p:attrName>
                                        </p:attrNameLst>
                                      </p:cBhvr>
                                      <p:tavLst>
                                        <p:tav tm="0">
                                          <p:val>
                                            <p:strVal val="ppt_y"/>
                                          </p:val>
                                        </p:tav>
                                        <p:tav tm="100000">
                                          <p:val>
                                            <p:strVal val="0-ppt_h/2"/>
                                          </p:val>
                                        </p:tav>
                                      </p:tavLst>
                                    </p:anim>
                                    <p:set>
                                      <p:cBhvr>
                                        <p:cTn id="28" dur="1" fill="hold">
                                          <p:stCondLst>
                                            <p:cond delay="4249"/>
                                          </p:stCondLst>
                                        </p:cTn>
                                        <p:tgtEl>
                                          <p:spTgt spid="6"/>
                                        </p:tgtEl>
                                        <p:attrNameLst>
                                          <p:attrName>style.visibility</p:attrName>
                                        </p:attrNameLst>
                                      </p:cBhvr>
                                      <p:to>
                                        <p:strVal val="hidden"/>
                                      </p:to>
                                    </p:set>
                                  </p:childTnLst>
                                </p:cTn>
                              </p:par>
                              <p:par>
                                <p:cTn id="29" presetID="2" presetClass="entr" presetSubtype="9" fill="hold" grpId="1"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4000" fill="hold"/>
                                        <p:tgtEl>
                                          <p:spTgt spid="7"/>
                                        </p:tgtEl>
                                        <p:attrNameLst>
                                          <p:attrName>ppt_x</p:attrName>
                                        </p:attrNameLst>
                                      </p:cBhvr>
                                      <p:tavLst>
                                        <p:tav tm="0">
                                          <p:val>
                                            <p:strVal val="0-#ppt_w/2"/>
                                          </p:val>
                                        </p:tav>
                                        <p:tav tm="100000">
                                          <p:val>
                                            <p:strVal val="#ppt_x"/>
                                          </p:val>
                                        </p:tav>
                                      </p:tavLst>
                                    </p:anim>
                                    <p:anim calcmode="lin" valueType="num">
                                      <p:cBhvr additive="base">
                                        <p:cTn id="32" dur="4000" fill="hold"/>
                                        <p:tgtEl>
                                          <p:spTgt spid="7"/>
                                        </p:tgtEl>
                                        <p:attrNameLst>
                                          <p:attrName>ppt_y</p:attrName>
                                        </p:attrNameLst>
                                      </p:cBhvr>
                                      <p:tavLst>
                                        <p:tav tm="0">
                                          <p:val>
                                            <p:strVal val="0-#ppt_h/2"/>
                                          </p:val>
                                        </p:tav>
                                        <p:tav tm="100000">
                                          <p:val>
                                            <p:strVal val="#ppt_y"/>
                                          </p:val>
                                        </p:tav>
                                      </p:tavLst>
                                    </p:anim>
                                  </p:childTnLst>
                                </p:cTn>
                              </p:par>
                              <p:par>
                                <p:cTn id="33" presetID="2" presetClass="exit" presetSubtype="6" fill="hold" grpId="0" nodeType="withEffect">
                                  <p:stCondLst>
                                    <p:cond delay="0"/>
                                  </p:stCondLst>
                                  <p:childTnLst>
                                    <p:anim calcmode="lin" valueType="num">
                                      <p:cBhvr additive="base">
                                        <p:cTn id="34" dur="4250"/>
                                        <p:tgtEl>
                                          <p:spTgt spid="7"/>
                                        </p:tgtEl>
                                        <p:attrNameLst>
                                          <p:attrName>ppt_x</p:attrName>
                                        </p:attrNameLst>
                                      </p:cBhvr>
                                      <p:tavLst>
                                        <p:tav tm="0">
                                          <p:val>
                                            <p:strVal val="ppt_x"/>
                                          </p:val>
                                        </p:tav>
                                        <p:tav tm="100000">
                                          <p:val>
                                            <p:strVal val="1+ppt_w/2"/>
                                          </p:val>
                                        </p:tav>
                                      </p:tavLst>
                                    </p:anim>
                                    <p:anim calcmode="lin" valueType="num">
                                      <p:cBhvr additive="base">
                                        <p:cTn id="35" dur="4250"/>
                                        <p:tgtEl>
                                          <p:spTgt spid="7"/>
                                        </p:tgtEl>
                                        <p:attrNameLst>
                                          <p:attrName>ppt_y</p:attrName>
                                        </p:attrNameLst>
                                      </p:cBhvr>
                                      <p:tavLst>
                                        <p:tav tm="0">
                                          <p:val>
                                            <p:strVal val="ppt_y"/>
                                          </p:val>
                                        </p:tav>
                                        <p:tav tm="100000">
                                          <p:val>
                                            <p:strVal val="1+ppt_h/2"/>
                                          </p:val>
                                        </p:tav>
                                      </p:tavLst>
                                    </p:anim>
                                    <p:set>
                                      <p:cBhvr>
                                        <p:cTn id="36" dur="1" fill="hold">
                                          <p:stCondLst>
                                            <p:cond delay="4249"/>
                                          </p:stCondLst>
                                        </p:cTn>
                                        <p:tgtEl>
                                          <p:spTgt spid="7"/>
                                        </p:tgtEl>
                                        <p:attrNameLst>
                                          <p:attrName>style.visibility</p:attrName>
                                        </p:attrNameLst>
                                      </p:cBhvr>
                                      <p:to>
                                        <p:strVal val="hidden"/>
                                      </p:to>
                                    </p:set>
                                  </p:childTnLst>
                                </p:cTn>
                              </p:par>
                              <p:par>
                                <p:cTn id="37" presetID="23" presetClass="entr" presetSubtype="272" fill="hold" nodeType="withEffect">
                                  <p:stCondLst>
                                    <p:cond delay="250"/>
                                  </p:stCondLst>
                                  <p:childTnLst>
                                    <p:set>
                                      <p:cBhvr>
                                        <p:cTn id="38" dur="1" fill="hold">
                                          <p:stCondLst>
                                            <p:cond delay="0"/>
                                          </p:stCondLst>
                                        </p:cTn>
                                        <p:tgtEl>
                                          <p:spTgt spid="8"/>
                                        </p:tgtEl>
                                        <p:attrNameLst>
                                          <p:attrName>style.visibility</p:attrName>
                                        </p:attrNameLst>
                                      </p:cBhvr>
                                      <p:to>
                                        <p:strVal val="visible"/>
                                      </p:to>
                                    </p:set>
                                    <p:anim calcmode="lin" valueType="num">
                                      <p:cBhvr>
                                        <p:cTn id="39" dur="3250" fill="hold"/>
                                        <p:tgtEl>
                                          <p:spTgt spid="8"/>
                                        </p:tgtEl>
                                        <p:attrNameLst>
                                          <p:attrName>ppt_w</p:attrName>
                                        </p:attrNameLst>
                                      </p:cBhvr>
                                      <p:tavLst>
                                        <p:tav tm="0">
                                          <p:val>
                                            <p:strVal val="2/3*#ppt_w"/>
                                          </p:val>
                                        </p:tav>
                                        <p:tav tm="100000">
                                          <p:val>
                                            <p:strVal val="#ppt_w"/>
                                          </p:val>
                                        </p:tav>
                                      </p:tavLst>
                                    </p:anim>
                                    <p:anim calcmode="lin" valueType="num">
                                      <p:cBhvr>
                                        <p:cTn id="40" dur="3250" fill="hold"/>
                                        <p:tgtEl>
                                          <p:spTgt spid="8"/>
                                        </p:tgtEl>
                                        <p:attrNameLst>
                                          <p:attrName>ppt_h</p:attrName>
                                        </p:attrNameLst>
                                      </p:cBhvr>
                                      <p:tavLst>
                                        <p:tav tm="0">
                                          <p:val>
                                            <p:strVal val="2/3*#ppt_h"/>
                                          </p:val>
                                        </p:tav>
                                        <p:tav tm="100000">
                                          <p:val>
                                            <p:strVal val="#ppt_h"/>
                                          </p:val>
                                        </p:tav>
                                      </p:tavLst>
                                    </p:anim>
                                  </p:childTnLst>
                                </p:cTn>
                              </p:par>
                              <p:par>
                                <p:cTn id="41" presetID="8" presetClass="entr" presetSubtype="32" fill="hold" nodeType="withEffect">
                                  <p:stCondLst>
                                    <p:cond delay="250"/>
                                  </p:stCondLst>
                                  <p:childTnLst>
                                    <p:set>
                                      <p:cBhvr>
                                        <p:cTn id="42" dur="1" fill="hold">
                                          <p:stCondLst>
                                            <p:cond delay="0"/>
                                          </p:stCondLst>
                                        </p:cTn>
                                        <p:tgtEl>
                                          <p:spTgt spid="8"/>
                                        </p:tgtEl>
                                        <p:attrNameLst>
                                          <p:attrName>style.visibility</p:attrName>
                                        </p:attrNameLst>
                                      </p:cBhvr>
                                      <p:to>
                                        <p:strVal val="visible"/>
                                      </p:to>
                                    </p:set>
                                    <p:animEffect transition="in" filter="diamond(out)">
                                      <p:cBhvr>
                                        <p:cTn id="43" dur="3250"/>
                                        <p:tgtEl>
                                          <p:spTgt spid="8"/>
                                        </p:tgtEl>
                                      </p:cBhvr>
                                    </p:animEffect>
                                  </p:childTnLst>
                                </p:cTn>
                              </p:par>
                              <p:par>
                                <p:cTn id="44" presetID="9" presetClass="emph" presetSubtype="0" nodeType="withEffect">
                                  <p:stCondLst>
                                    <p:cond delay="0"/>
                                  </p:stCondLst>
                                  <p:childTnLst>
                                    <p:set>
                                      <p:cBhvr rctx="PPT">
                                        <p:cTn id="45" dur="indefinite"/>
                                        <p:tgtEl>
                                          <p:spTgt spid="9"/>
                                        </p:tgtEl>
                                        <p:attrNameLst>
                                          <p:attrName>style.opacity</p:attrName>
                                        </p:attrNameLst>
                                      </p:cBhvr>
                                      <p:to>
                                        <p:strVal val="0"/>
                                      </p:to>
                                    </p:set>
                                    <p:animEffect filter="image" prLst="opacity: 0">
                                      <p:cBhvr rctx="IE">
                                        <p:cTn id="46"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3" grpId="1" animBg="1"/>
      <p:bldP spid="6" grpId="0" animBg="1"/>
      <p:bldP spid="6" grpId="1" animBg="1"/>
      <p:bldP spid="7" grpId="0" animBg="1"/>
      <p:bldP spid="7"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38 Imagen" descr="Diapositiva4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4593" y="0"/>
            <a:ext cx="9144000" cy="5143500"/>
          </a:xfrm>
          <a:prstGeom prst="rect">
            <a:avLst/>
          </a:prstGeom>
          <a:noFill/>
          <a:ln>
            <a:noFill/>
          </a:ln>
        </p:spPr>
      </p:pic>
      <p:grpSp>
        <p:nvGrpSpPr>
          <p:cNvPr id="21" name="20 Grupo"/>
          <p:cNvGrpSpPr/>
          <p:nvPr/>
        </p:nvGrpSpPr>
        <p:grpSpPr>
          <a:xfrm rot="5400000">
            <a:off x="-359064" y="285925"/>
            <a:ext cx="5338678" cy="4620550"/>
            <a:chOff x="3352913" y="346380"/>
            <a:chExt cx="3494058" cy="4649531"/>
          </a:xfrm>
          <a:gradFill>
            <a:gsLst>
              <a:gs pos="70000">
                <a:schemeClr val="tx1"/>
              </a:gs>
              <a:gs pos="48000">
                <a:schemeClr val="tx1"/>
              </a:gs>
              <a:gs pos="15000">
                <a:srgbClr val="92D050"/>
              </a:gs>
              <a:gs pos="38333">
                <a:srgbClr val="92D050"/>
              </a:gs>
              <a:gs pos="86248">
                <a:srgbClr val="92D050"/>
              </a:gs>
              <a:gs pos="58000">
                <a:srgbClr val="92D050"/>
              </a:gs>
              <a:gs pos="27000">
                <a:schemeClr val="tx1"/>
              </a:gs>
              <a:gs pos="2000">
                <a:schemeClr val="tx1"/>
              </a:gs>
              <a:gs pos="99000">
                <a:schemeClr val="tx1"/>
              </a:gs>
            </a:gsLst>
            <a:lin ang="13500000" scaled="1"/>
          </a:gradFill>
          <a:scene3d>
            <a:camera prst="orthographicFront"/>
            <a:lightRig rig="flood" dir="t"/>
          </a:scene3d>
        </p:grpSpPr>
        <p:sp>
          <p:nvSpPr>
            <p:cNvPr id="22" name="Forma libre 7"/>
            <p:cNvSpPr/>
            <p:nvPr/>
          </p:nvSpPr>
          <p:spPr>
            <a:xfrm rot="18590014">
              <a:off x="3235883" y="1642638"/>
              <a:ext cx="1412072" cy="1178012"/>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41275">
              <a:solidFill>
                <a:srgbClr val="99FF33"/>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23" name="Forma libre 7"/>
            <p:cNvSpPr/>
            <p:nvPr/>
          </p:nvSpPr>
          <p:spPr>
            <a:xfrm rot="14833584" flipH="1">
              <a:off x="3302240" y="3549258"/>
              <a:ext cx="1446782"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41275">
              <a:solidFill>
                <a:srgbClr val="99FF33"/>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grpSp>
          <p:nvGrpSpPr>
            <p:cNvPr id="24" name="23 Grupo"/>
            <p:cNvGrpSpPr/>
            <p:nvPr/>
          </p:nvGrpSpPr>
          <p:grpSpPr>
            <a:xfrm>
              <a:off x="3380524" y="346380"/>
              <a:ext cx="3466447" cy="4649531"/>
              <a:chOff x="3380524" y="346380"/>
              <a:chExt cx="3466447" cy="4649531"/>
            </a:xfrm>
            <a:grpFill/>
          </p:grpSpPr>
          <p:sp>
            <p:nvSpPr>
              <p:cNvPr id="25" name="Forma libre 7"/>
              <p:cNvSpPr/>
              <p:nvPr/>
            </p:nvSpPr>
            <p:spPr>
              <a:xfrm rot="15413776">
                <a:off x="4499995" y="771550"/>
                <a:ext cx="2016224"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41275">
                <a:solidFill>
                  <a:srgbClr val="99FF33"/>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26" name="Forma libre 7"/>
              <p:cNvSpPr/>
              <p:nvPr/>
            </p:nvSpPr>
            <p:spPr>
              <a:xfrm>
                <a:off x="5597935" y="1343472"/>
                <a:ext cx="1142045" cy="1038816"/>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41275">
                <a:solidFill>
                  <a:srgbClr val="99FF33"/>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27" name="Forma libre 7"/>
              <p:cNvSpPr/>
              <p:nvPr/>
            </p:nvSpPr>
            <p:spPr>
              <a:xfrm rot="1762146">
                <a:off x="5162961" y="1789100"/>
                <a:ext cx="1664709"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41275">
                <a:solidFill>
                  <a:srgbClr val="99FF33"/>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28" name="Forma libre 7"/>
              <p:cNvSpPr/>
              <p:nvPr/>
            </p:nvSpPr>
            <p:spPr>
              <a:xfrm rot="17456607">
                <a:off x="5375153" y="638936"/>
                <a:ext cx="1685989" cy="110087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41275">
                <a:solidFill>
                  <a:srgbClr val="99FF33"/>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29" name="Forma libre 7"/>
              <p:cNvSpPr/>
              <p:nvPr/>
            </p:nvSpPr>
            <p:spPr>
              <a:xfrm rot="17281392">
                <a:off x="3555969" y="778582"/>
                <a:ext cx="2016224"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41275">
                <a:solidFill>
                  <a:srgbClr val="99FF33"/>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30" name="Forma libre 7"/>
              <p:cNvSpPr/>
              <p:nvPr/>
            </p:nvSpPr>
            <p:spPr>
              <a:xfrm rot="16200000">
                <a:off x="3213744" y="621743"/>
                <a:ext cx="1647800" cy="1276657"/>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41275">
                <a:solidFill>
                  <a:srgbClr val="99FF33"/>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31" name="Forma libre 7"/>
              <p:cNvSpPr/>
              <p:nvPr/>
            </p:nvSpPr>
            <p:spPr>
              <a:xfrm rot="16200000">
                <a:off x="3820108" y="2171514"/>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41275">
                <a:solidFill>
                  <a:srgbClr val="99FF33"/>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32" name="Forma libre 7"/>
              <p:cNvSpPr/>
              <p:nvPr/>
            </p:nvSpPr>
            <p:spPr>
              <a:xfrm rot="21065082" flipV="1">
                <a:off x="5680810" y="2752449"/>
                <a:ext cx="1092472" cy="1204030"/>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41275">
                <a:solidFill>
                  <a:srgbClr val="99FF33"/>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33" name="Forma libre 7"/>
              <p:cNvSpPr/>
              <p:nvPr/>
            </p:nvSpPr>
            <p:spPr>
              <a:xfrm rot="16200000">
                <a:off x="4540188" y="2387538"/>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41275">
                <a:solidFill>
                  <a:srgbClr val="99FF33"/>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34" name="Forma libre 7"/>
              <p:cNvSpPr/>
              <p:nvPr/>
            </p:nvSpPr>
            <p:spPr>
              <a:xfrm rot="17729555">
                <a:off x="3910348" y="2774194"/>
                <a:ext cx="1215752" cy="1215752"/>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41275">
                <a:solidFill>
                  <a:srgbClr val="99FF33"/>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35" name="Forma libre 7"/>
              <p:cNvSpPr/>
              <p:nvPr/>
            </p:nvSpPr>
            <p:spPr>
              <a:xfrm rot="1962722">
                <a:off x="5199171" y="3349655"/>
                <a:ext cx="1647800" cy="139921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41275">
                <a:solidFill>
                  <a:srgbClr val="99FF33"/>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36" name="Forma libre 7"/>
              <p:cNvSpPr/>
              <p:nvPr/>
            </p:nvSpPr>
            <p:spPr>
              <a:xfrm rot="5400000" flipV="1">
                <a:off x="3939117" y="3806680"/>
                <a:ext cx="1296144" cy="1080120"/>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41275">
                <a:solidFill>
                  <a:srgbClr val="99FF33"/>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37" name="Forma libre 7"/>
              <p:cNvSpPr/>
              <p:nvPr/>
            </p:nvSpPr>
            <p:spPr>
              <a:xfrm rot="16200000">
                <a:off x="3272512" y="2749496"/>
                <a:ext cx="1080120" cy="864096"/>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41275">
                <a:solidFill>
                  <a:srgbClr val="99FF33"/>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38" name="Forma libre 7"/>
              <p:cNvSpPr/>
              <p:nvPr/>
            </p:nvSpPr>
            <p:spPr>
              <a:xfrm rot="5400000" flipV="1">
                <a:off x="4906553" y="3960179"/>
                <a:ext cx="1071736" cy="99972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41275">
                <a:solidFill>
                  <a:srgbClr val="99FF33"/>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grpSp>
      </p:grpSp>
      <p:grpSp>
        <p:nvGrpSpPr>
          <p:cNvPr id="41" name="40 Grupo"/>
          <p:cNvGrpSpPr/>
          <p:nvPr/>
        </p:nvGrpSpPr>
        <p:grpSpPr>
          <a:xfrm rot="16200000" flipH="1">
            <a:off x="4164386" y="252000"/>
            <a:ext cx="5338678" cy="4620550"/>
            <a:chOff x="3352913" y="346380"/>
            <a:chExt cx="3494058" cy="4649531"/>
          </a:xfrm>
          <a:gradFill>
            <a:gsLst>
              <a:gs pos="70000">
                <a:schemeClr val="tx1"/>
              </a:gs>
              <a:gs pos="48000">
                <a:schemeClr val="tx1"/>
              </a:gs>
              <a:gs pos="15000">
                <a:srgbClr val="92D050"/>
              </a:gs>
              <a:gs pos="38333">
                <a:srgbClr val="92D050"/>
              </a:gs>
              <a:gs pos="86248">
                <a:srgbClr val="92D050"/>
              </a:gs>
              <a:gs pos="58000">
                <a:srgbClr val="92D050"/>
              </a:gs>
              <a:gs pos="27000">
                <a:schemeClr val="tx1"/>
              </a:gs>
              <a:gs pos="2000">
                <a:schemeClr val="tx1"/>
              </a:gs>
              <a:gs pos="99000">
                <a:schemeClr val="tx1"/>
              </a:gs>
            </a:gsLst>
            <a:lin ang="13500000" scaled="1"/>
          </a:gradFill>
          <a:scene3d>
            <a:camera prst="orthographicFront"/>
            <a:lightRig rig="flood" dir="t"/>
          </a:scene3d>
        </p:grpSpPr>
        <p:sp>
          <p:nvSpPr>
            <p:cNvPr id="42" name="Forma libre 7"/>
            <p:cNvSpPr/>
            <p:nvPr/>
          </p:nvSpPr>
          <p:spPr>
            <a:xfrm rot="18590014">
              <a:off x="3235883" y="1642638"/>
              <a:ext cx="1412072" cy="1178012"/>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41275">
              <a:solidFill>
                <a:srgbClr val="99FF33"/>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43" name="Forma libre 7"/>
            <p:cNvSpPr/>
            <p:nvPr/>
          </p:nvSpPr>
          <p:spPr>
            <a:xfrm rot="14833584" flipH="1">
              <a:off x="3302240" y="3549258"/>
              <a:ext cx="1446782"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41275">
              <a:solidFill>
                <a:srgbClr val="99FF33"/>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grpSp>
          <p:nvGrpSpPr>
            <p:cNvPr id="44" name="43 Grupo"/>
            <p:cNvGrpSpPr/>
            <p:nvPr/>
          </p:nvGrpSpPr>
          <p:grpSpPr>
            <a:xfrm>
              <a:off x="3380524" y="346380"/>
              <a:ext cx="3466447" cy="4649531"/>
              <a:chOff x="3380524" y="346380"/>
              <a:chExt cx="3466447" cy="4649531"/>
            </a:xfrm>
            <a:grpFill/>
          </p:grpSpPr>
          <p:sp>
            <p:nvSpPr>
              <p:cNvPr id="45" name="Forma libre 7"/>
              <p:cNvSpPr/>
              <p:nvPr/>
            </p:nvSpPr>
            <p:spPr>
              <a:xfrm rot="15413776">
                <a:off x="4499995" y="771550"/>
                <a:ext cx="2016224"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41275">
                <a:solidFill>
                  <a:srgbClr val="99FF33"/>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46" name="Forma libre 7"/>
              <p:cNvSpPr/>
              <p:nvPr/>
            </p:nvSpPr>
            <p:spPr>
              <a:xfrm>
                <a:off x="5597935" y="1343472"/>
                <a:ext cx="1142045" cy="1038816"/>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41275">
                <a:solidFill>
                  <a:srgbClr val="99FF33"/>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47" name="Forma libre 7"/>
              <p:cNvSpPr/>
              <p:nvPr/>
            </p:nvSpPr>
            <p:spPr>
              <a:xfrm rot="1762146">
                <a:off x="5162961" y="1789100"/>
                <a:ext cx="1664709"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41275">
                <a:solidFill>
                  <a:srgbClr val="99FF33"/>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48" name="Forma libre 7"/>
              <p:cNvSpPr/>
              <p:nvPr/>
            </p:nvSpPr>
            <p:spPr>
              <a:xfrm rot="17456607">
                <a:off x="5375153" y="638936"/>
                <a:ext cx="1685989" cy="110087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41275">
                <a:solidFill>
                  <a:srgbClr val="99FF33"/>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49" name="Forma libre 7"/>
              <p:cNvSpPr/>
              <p:nvPr/>
            </p:nvSpPr>
            <p:spPr>
              <a:xfrm rot="17281392">
                <a:off x="3555969" y="778582"/>
                <a:ext cx="2016224"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41275">
                <a:solidFill>
                  <a:srgbClr val="99FF33"/>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50" name="Forma libre 7"/>
              <p:cNvSpPr/>
              <p:nvPr/>
            </p:nvSpPr>
            <p:spPr>
              <a:xfrm rot="16200000">
                <a:off x="3213744" y="621743"/>
                <a:ext cx="1647800" cy="1276657"/>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41275">
                <a:solidFill>
                  <a:srgbClr val="99FF33"/>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51" name="Forma libre 7"/>
              <p:cNvSpPr/>
              <p:nvPr/>
            </p:nvSpPr>
            <p:spPr>
              <a:xfrm rot="16200000">
                <a:off x="3820108" y="2171514"/>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41275">
                <a:solidFill>
                  <a:srgbClr val="99FF33"/>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52" name="Forma libre 7"/>
              <p:cNvSpPr/>
              <p:nvPr/>
            </p:nvSpPr>
            <p:spPr>
              <a:xfrm rot="21065082" flipV="1">
                <a:off x="5680810" y="2752449"/>
                <a:ext cx="1092472" cy="1204030"/>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41275">
                <a:solidFill>
                  <a:srgbClr val="99FF33"/>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53" name="Forma libre 7"/>
              <p:cNvSpPr/>
              <p:nvPr/>
            </p:nvSpPr>
            <p:spPr>
              <a:xfrm rot="16200000">
                <a:off x="4540188" y="2387538"/>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41275">
                <a:solidFill>
                  <a:srgbClr val="99FF33"/>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54" name="Forma libre 7"/>
              <p:cNvSpPr/>
              <p:nvPr/>
            </p:nvSpPr>
            <p:spPr>
              <a:xfrm rot="17729555">
                <a:off x="3910348" y="2774194"/>
                <a:ext cx="1215752" cy="1215752"/>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41275">
                <a:solidFill>
                  <a:srgbClr val="99FF33"/>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55" name="Forma libre 7"/>
              <p:cNvSpPr/>
              <p:nvPr/>
            </p:nvSpPr>
            <p:spPr>
              <a:xfrm rot="1962722">
                <a:off x="5199171" y="3349655"/>
                <a:ext cx="1647800" cy="139921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41275">
                <a:solidFill>
                  <a:srgbClr val="99FF33"/>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56" name="Forma libre 7"/>
              <p:cNvSpPr/>
              <p:nvPr/>
            </p:nvSpPr>
            <p:spPr>
              <a:xfrm rot="5400000" flipV="1">
                <a:off x="3939117" y="3806680"/>
                <a:ext cx="1296144" cy="1080120"/>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41275">
                <a:solidFill>
                  <a:srgbClr val="99FF33"/>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57" name="Forma libre 7"/>
              <p:cNvSpPr/>
              <p:nvPr/>
            </p:nvSpPr>
            <p:spPr>
              <a:xfrm rot="16200000">
                <a:off x="3272512" y="2749496"/>
                <a:ext cx="1080120" cy="864096"/>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41275">
                <a:solidFill>
                  <a:srgbClr val="99FF33"/>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sp>
            <p:nvSpPr>
              <p:cNvPr id="58" name="Forma libre 7"/>
              <p:cNvSpPr/>
              <p:nvPr/>
            </p:nvSpPr>
            <p:spPr>
              <a:xfrm rot="5400000" flipV="1">
                <a:off x="4906553" y="3960179"/>
                <a:ext cx="1071736" cy="99972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41275">
                <a:solidFill>
                  <a:srgbClr val="99FF33"/>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prstClr val="white"/>
                  </a:solidFill>
                </a:endParaRPr>
              </a:p>
            </p:txBody>
          </p:sp>
        </p:grpSp>
      </p:grpSp>
      <p:pic>
        <p:nvPicPr>
          <p:cNvPr id="40" name="39 Imagen" descr="BENEFICIOS DE CONSUMIR MANZANILL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108520" y="-164554"/>
            <a:ext cx="9342993" cy="5400600"/>
          </a:xfrm>
          <a:prstGeom prst="rect">
            <a:avLst/>
          </a:prstGeom>
          <a:noFill/>
          <a:ln>
            <a:noFill/>
          </a:ln>
        </p:spPr>
      </p:pic>
    </p:spTree>
    <p:extLst>
      <p:ext uri="{BB962C8B-B14F-4D97-AF65-F5344CB8AC3E}">
        <p14:creationId xmlns:p14="http://schemas.microsoft.com/office/powerpoint/2010/main" val="1508072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250"/>
                                        <p:tgtEl>
                                          <p:spTgt spid="21"/>
                                        </p:tgtEl>
                                        <p:attrNameLst>
                                          <p:attrName>ppt_x</p:attrName>
                                        </p:attrNameLst>
                                      </p:cBhvr>
                                      <p:tavLst>
                                        <p:tav tm="0">
                                          <p:val>
                                            <p:strVal val="ppt_x"/>
                                          </p:val>
                                        </p:tav>
                                        <p:tav tm="100000">
                                          <p:val>
                                            <p:strVal val="ppt_x-ppt_w/2"/>
                                          </p:val>
                                        </p:tav>
                                      </p:tavLst>
                                    </p:anim>
                                    <p:anim calcmode="lin" valueType="num">
                                      <p:cBhvr>
                                        <p:cTn id="7" dur="3250"/>
                                        <p:tgtEl>
                                          <p:spTgt spid="21"/>
                                        </p:tgtEl>
                                        <p:attrNameLst>
                                          <p:attrName>ppt_y</p:attrName>
                                        </p:attrNameLst>
                                      </p:cBhvr>
                                      <p:tavLst>
                                        <p:tav tm="0">
                                          <p:val>
                                            <p:strVal val="ppt_y"/>
                                          </p:val>
                                        </p:tav>
                                        <p:tav tm="100000">
                                          <p:val>
                                            <p:strVal val="ppt_y"/>
                                          </p:val>
                                        </p:tav>
                                      </p:tavLst>
                                    </p:anim>
                                    <p:anim calcmode="lin" valueType="num">
                                      <p:cBhvr>
                                        <p:cTn id="8" dur="3250"/>
                                        <p:tgtEl>
                                          <p:spTgt spid="21"/>
                                        </p:tgtEl>
                                        <p:attrNameLst>
                                          <p:attrName>ppt_w</p:attrName>
                                        </p:attrNameLst>
                                      </p:cBhvr>
                                      <p:tavLst>
                                        <p:tav tm="0">
                                          <p:val>
                                            <p:strVal val="ppt_w"/>
                                          </p:val>
                                        </p:tav>
                                        <p:tav tm="100000">
                                          <p:val>
                                            <p:fltVal val="0"/>
                                          </p:val>
                                        </p:tav>
                                      </p:tavLst>
                                    </p:anim>
                                    <p:anim calcmode="lin" valueType="num">
                                      <p:cBhvr>
                                        <p:cTn id="9" dur="3250"/>
                                        <p:tgtEl>
                                          <p:spTgt spid="21"/>
                                        </p:tgtEl>
                                        <p:attrNameLst>
                                          <p:attrName>ppt_h</p:attrName>
                                        </p:attrNameLst>
                                      </p:cBhvr>
                                      <p:tavLst>
                                        <p:tav tm="0">
                                          <p:val>
                                            <p:strVal val="ppt_h"/>
                                          </p:val>
                                        </p:tav>
                                        <p:tav tm="100000">
                                          <p:val>
                                            <p:strVal val="ppt_h"/>
                                          </p:val>
                                        </p:tav>
                                      </p:tavLst>
                                    </p:anim>
                                    <p:set>
                                      <p:cBhvr>
                                        <p:cTn id="10" dur="1" fill="hold">
                                          <p:stCondLst>
                                            <p:cond delay="3249"/>
                                          </p:stCondLst>
                                        </p:cTn>
                                        <p:tgtEl>
                                          <p:spTgt spid="21"/>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39"/>
                                        </p:tgtEl>
                                        <p:attrNameLst>
                                          <p:attrName>style.visibility</p:attrName>
                                        </p:attrNameLst>
                                      </p:cBhvr>
                                      <p:to>
                                        <p:strVal val="visible"/>
                                      </p:to>
                                    </p:set>
                                    <p:animEffect transition="in" filter="barn(outVertical)">
                                      <p:cBhvr>
                                        <p:cTn id="13" dur="3250"/>
                                        <p:tgtEl>
                                          <p:spTgt spid="39"/>
                                        </p:tgtEl>
                                      </p:cBhvr>
                                    </p:animEffect>
                                  </p:childTnLst>
                                </p:cTn>
                              </p:par>
                              <p:par>
                                <p:cTn id="14" presetID="23" presetClass="entr" presetSubtype="288" fill="hold" nodeType="withEffect">
                                  <p:stCondLst>
                                    <p:cond delay="0"/>
                                  </p:stCondLst>
                                  <p:childTnLst>
                                    <p:set>
                                      <p:cBhvr>
                                        <p:cTn id="15" dur="1" fill="hold">
                                          <p:stCondLst>
                                            <p:cond delay="0"/>
                                          </p:stCondLst>
                                        </p:cTn>
                                        <p:tgtEl>
                                          <p:spTgt spid="39"/>
                                        </p:tgtEl>
                                        <p:attrNameLst>
                                          <p:attrName>style.visibility</p:attrName>
                                        </p:attrNameLst>
                                      </p:cBhvr>
                                      <p:to>
                                        <p:strVal val="visible"/>
                                      </p:to>
                                    </p:set>
                                    <p:anim calcmode="lin" valueType="num">
                                      <p:cBhvr>
                                        <p:cTn id="16" dur="3250" fill="hold"/>
                                        <p:tgtEl>
                                          <p:spTgt spid="39"/>
                                        </p:tgtEl>
                                        <p:attrNameLst>
                                          <p:attrName>ppt_w</p:attrName>
                                        </p:attrNameLst>
                                      </p:cBhvr>
                                      <p:tavLst>
                                        <p:tav tm="0">
                                          <p:val>
                                            <p:strVal val="4/3*#ppt_w"/>
                                          </p:val>
                                        </p:tav>
                                        <p:tav tm="100000">
                                          <p:val>
                                            <p:strVal val="#ppt_w"/>
                                          </p:val>
                                        </p:tav>
                                      </p:tavLst>
                                    </p:anim>
                                    <p:anim calcmode="lin" valueType="num">
                                      <p:cBhvr>
                                        <p:cTn id="17" dur="3250" fill="hold"/>
                                        <p:tgtEl>
                                          <p:spTgt spid="39"/>
                                        </p:tgtEl>
                                        <p:attrNameLst>
                                          <p:attrName>ppt_h</p:attrName>
                                        </p:attrNameLst>
                                      </p:cBhvr>
                                      <p:tavLst>
                                        <p:tav tm="0">
                                          <p:val>
                                            <p:strVal val="4/3*#ppt_h"/>
                                          </p:val>
                                        </p:tav>
                                        <p:tav tm="100000">
                                          <p:val>
                                            <p:strVal val="#ppt_h"/>
                                          </p:val>
                                        </p:tav>
                                      </p:tavLst>
                                    </p:anim>
                                  </p:childTnLst>
                                </p:cTn>
                              </p:par>
                              <p:par>
                                <p:cTn id="18" presetID="9" presetClass="emph" presetSubtype="0" nodeType="withEffect">
                                  <p:stCondLst>
                                    <p:cond delay="0"/>
                                  </p:stCondLst>
                                  <p:childTnLst>
                                    <p:set>
                                      <p:cBhvr rctx="PPT">
                                        <p:cTn id="19" dur="indefinite"/>
                                        <p:tgtEl>
                                          <p:spTgt spid="40"/>
                                        </p:tgtEl>
                                        <p:attrNameLst>
                                          <p:attrName>style.opacity</p:attrName>
                                        </p:attrNameLst>
                                      </p:cBhvr>
                                      <p:to>
                                        <p:strVal val="0"/>
                                      </p:to>
                                    </p:set>
                                    <p:animEffect filter="image" prLst="opacity: 0">
                                      <p:cBhvr rctx="IE">
                                        <p:cTn id="20" dur="indefinite"/>
                                        <p:tgtEl>
                                          <p:spTgt spid="40"/>
                                        </p:tgtEl>
                                      </p:cBhvr>
                                    </p:animEffect>
                                  </p:childTnLst>
                                </p:cTn>
                              </p:par>
                              <p:par>
                                <p:cTn id="21" presetID="17" presetClass="exit" presetSubtype="2" fill="hold" nodeType="withEffect">
                                  <p:stCondLst>
                                    <p:cond delay="0"/>
                                  </p:stCondLst>
                                  <p:childTnLst>
                                    <p:anim calcmode="lin" valueType="num">
                                      <p:cBhvr>
                                        <p:cTn id="22" dur="3250"/>
                                        <p:tgtEl>
                                          <p:spTgt spid="41"/>
                                        </p:tgtEl>
                                        <p:attrNameLst>
                                          <p:attrName>ppt_x</p:attrName>
                                        </p:attrNameLst>
                                      </p:cBhvr>
                                      <p:tavLst>
                                        <p:tav tm="0">
                                          <p:val>
                                            <p:strVal val="ppt_x"/>
                                          </p:val>
                                        </p:tav>
                                        <p:tav tm="100000">
                                          <p:val>
                                            <p:strVal val="ppt_x+ppt_w/2"/>
                                          </p:val>
                                        </p:tav>
                                      </p:tavLst>
                                    </p:anim>
                                    <p:anim calcmode="lin" valueType="num">
                                      <p:cBhvr>
                                        <p:cTn id="23" dur="3250"/>
                                        <p:tgtEl>
                                          <p:spTgt spid="41"/>
                                        </p:tgtEl>
                                        <p:attrNameLst>
                                          <p:attrName>ppt_y</p:attrName>
                                        </p:attrNameLst>
                                      </p:cBhvr>
                                      <p:tavLst>
                                        <p:tav tm="0">
                                          <p:val>
                                            <p:strVal val="ppt_y"/>
                                          </p:val>
                                        </p:tav>
                                        <p:tav tm="100000">
                                          <p:val>
                                            <p:strVal val="ppt_y"/>
                                          </p:val>
                                        </p:tav>
                                      </p:tavLst>
                                    </p:anim>
                                    <p:anim calcmode="lin" valueType="num">
                                      <p:cBhvr>
                                        <p:cTn id="24" dur="3250"/>
                                        <p:tgtEl>
                                          <p:spTgt spid="41"/>
                                        </p:tgtEl>
                                        <p:attrNameLst>
                                          <p:attrName>ppt_w</p:attrName>
                                        </p:attrNameLst>
                                      </p:cBhvr>
                                      <p:tavLst>
                                        <p:tav tm="0">
                                          <p:val>
                                            <p:strVal val="ppt_w"/>
                                          </p:val>
                                        </p:tav>
                                        <p:tav tm="100000">
                                          <p:val>
                                            <p:fltVal val="0"/>
                                          </p:val>
                                        </p:tav>
                                      </p:tavLst>
                                    </p:anim>
                                    <p:anim calcmode="lin" valueType="num">
                                      <p:cBhvr>
                                        <p:cTn id="25" dur="3250"/>
                                        <p:tgtEl>
                                          <p:spTgt spid="41"/>
                                        </p:tgtEl>
                                        <p:attrNameLst>
                                          <p:attrName>ppt_h</p:attrName>
                                        </p:attrNameLst>
                                      </p:cBhvr>
                                      <p:tavLst>
                                        <p:tav tm="0">
                                          <p:val>
                                            <p:strVal val="ppt_h"/>
                                          </p:val>
                                        </p:tav>
                                        <p:tav tm="100000">
                                          <p:val>
                                            <p:strVal val="ppt_h"/>
                                          </p:val>
                                        </p:tav>
                                      </p:tavLst>
                                    </p:anim>
                                    <p:set>
                                      <p:cBhvr>
                                        <p:cTn id="26" dur="1" fill="hold">
                                          <p:stCondLst>
                                            <p:cond delay="3249"/>
                                          </p:stCondLst>
                                        </p:cTn>
                                        <p:tgtEl>
                                          <p:spTgt spid="4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redondeado"/>
          <p:cNvSpPr/>
          <p:nvPr/>
        </p:nvSpPr>
        <p:spPr>
          <a:xfrm>
            <a:off x="755576" y="627534"/>
            <a:ext cx="7560840" cy="3960440"/>
          </a:xfrm>
          <a:prstGeom prst="roundRect">
            <a:avLst>
              <a:gd name="adj" fmla="val 48092"/>
            </a:avLst>
          </a:prstGeom>
          <a:gradFill flip="none" rotWithShape="1">
            <a:gsLst>
              <a:gs pos="31000">
                <a:schemeClr val="tx1"/>
              </a:gs>
              <a:gs pos="0">
                <a:srgbClr val="FFC000"/>
              </a:gs>
              <a:gs pos="6000">
                <a:srgbClr val="F79D3B">
                  <a:alpha val="70000"/>
                </a:srgbClr>
              </a:gs>
              <a:gs pos="34000">
                <a:srgbClr val="C7D4EE">
                  <a:alpha val="0"/>
                </a:srgbClr>
              </a:gs>
              <a:gs pos="28000">
                <a:schemeClr val="accent1">
                  <a:tint val="44500"/>
                  <a:satMod val="160000"/>
                  <a:alpha val="0"/>
                </a:schemeClr>
              </a:gs>
              <a:gs pos="100000">
                <a:schemeClr val="accent1">
                  <a:tint val="23500"/>
                  <a:satMod val="160000"/>
                  <a:alpha val="45000"/>
                </a:schemeClr>
              </a:gs>
            </a:gsLst>
            <a:path path="circle">
              <a:fillToRect l="50000" t="50000" r="50000" b="50000"/>
            </a:path>
            <a:tileRect/>
          </a:gradFill>
          <a:ln w="38100">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Diapositiva1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028"/>
            <a:ext cx="9144000" cy="5143500"/>
          </a:xfrm>
          <a:prstGeom prst="rect">
            <a:avLst/>
          </a:prstGeom>
          <a:noFill/>
          <a:ln>
            <a:noFill/>
          </a:ln>
        </p:spPr>
      </p:pic>
      <p:sp>
        <p:nvSpPr>
          <p:cNvPr id="3" name="2 Rectángulo redondeado"/>
          <p:cNvSpPr/>
          <p:nvPr/>
        </p:nvSpPr>
        <p:spPr>
          <a:xfrm>
            <a:off x="792000" y="612000"/>
            <a:ext cx="7560840" cy="3960440"/>
          </a:xfrm>
          <a:prstGeom prst="roundRect">
            <a:avLst>
              <a:gd name="adj" fmla="val 48092"/>
            </a:avLst>
          </a:prstGeom>
          <a:gradFill flip="none" rotWithShape="1">
            <a:gsLst>
              <a:gs pos="31000">
                <a:schemeClr val="tx1"/>
              </a:gs>
              <a:gs pos="0">
                <a:srgbClr val="FFC000"/>
              </a:gs>
              <a:gs pos="6000">
                <a:srgbClr val="F79D3B">
                  <a:alpha val="70000"/>
                </a:srgbClr>
              </a:gs>
              <a:gs pos="34000">
                <a:srgbClr val="C7D4EE">
                  <a:alpha val="0"/>
                </a:srgbClr>
              </a:gs>
              <a:gs pos="28000">
                <a:schemeClr val="accent1">
                  <a:tint val="44500"/>
                  <a:satMod val="160000"/>
                  <a:alpha val="0"/>
                </a:schemeClr>
              </a:gs>
              <a:gs pos="100000">
                <a:schemeClr val="accent1">
                  <a:tint val="23500"/>
                  <a:satMod val="160000"/>
                  <a:alpha val="45000"/>
                </a:schemeClr>
              </a:gs>
            </a:gsLst>
            <a:path path="circle">
              <a:fillToRect l="50000" t="50000" r="50000" b="50000"/>
            </a:path>
            <a:tileRect/>
          </a:gradFill>
          <a:ln w="38100">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traso"/>
          <p:cNvSpPr/>
          <p:nvPr/>
        </p:nvSpPr>
        <p:spPr>
          <a:xfrm>
            <a:off x="755576" y="1131590"/>
            <a:ext cx="3528392" cy="2808312"/>
          </a:xfrm>
          <a:prstGeom prst="flowChartDelay">
            <a:avLst/>
          </a:prstGeom>
          <a:gradFill flip="none" rotWithShape="1">
            <a:gsLst>
              <a:gs pos="31000">
                <a:schemeClr val="tx1"/>
              </a:gs>
              <a:gs pos="0">
                <a:srgbClr val="FFC000"/>
              </a:gs>
              <a:gs pos="6000">
                <a:srgbClr val="F79D3B">
                  <a:alpha val="70000"/>
                </a:srgbClr>
              </a:gs>
              <a:gs pos="34000">
                <a:srgbClr val="C7D4EE">
                  <a:alpha val="0"/>
                </a:srgbClr>
              </a:gs>
              <a:gs pos="28000">
                <a:schemeClr val="accent1">
                  <a:tint val="44500"/>
                  <a:satMod val="160000"/>
                  <a:alpha val="0"/>
                </a:schemeClr>
              </a:gs>
              <a:gs pos="100000">
                <a:schemeClr val="accent1">
                  <a:tint val="23500"/>
                  <a:satMod val="160000"/>
                  <a:alpha val="45000"/>
                </a:schemeClr>
              </a:gs>
            </a:gsLst>
            <a:path path="circle">
              <a:fillToRect l="50000" t="50000" r="50000" b="50000"/>
            </a:path>
            <a:tileRect/>
          </a:gradFill>
          <a:ln w="38100">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traso"/>
          <p:cNvSpPr/>
          <p:nvPr/>
        </p:nvSpPr>
        <p:spPr>
          <a:xfrm flipH="1">
            <a:off x="4788024" y="1131590"/>
            <a:ext cx="3528392" cy="2808312"/>
          </a:xfrm>
          <a:prstGeom prst="flowChartDelay">
            <a:avLst/>
          </a:prstGeom>
          <a:gradFill flip="none" rotWithShape="1">
            <a:gsLst>
              <a:gs pos="31000">
                <a:schemeClr val="tx1"/>
              </a:gs>
              <a:gs pos="0">
                <a:srgbClr val="FFC000"/>
              </a:gs>
              <a:gs pos="6000">
                <a:srgbClr val="F79D3B">
                  <a:alpha val="70000"/>
                </a:srgbClr>
              </a:gs>
              <a:gs pos="34000">
                <a:srgbClr val="C7D4EE">
                  <a:alpha val="0"/>
                </a:srgbClr>
              </a:gs>
              <a:gs pos="28000">
                <a:schemeClr val="accent1">
                  <a:tint val="44500"/>
                  <a:satMod val="160000"/>
                  <a:alpha val="0"/>
                </a:schemeClr>
              </a:gs>
              <a:gs pos="100000">
                <a:schemeClr val="accent1">
                  <a:tint val="23500"/>
                  <a:satMod val="160000"/>
                  <a:alpha val="45000"/>
                </a:schemeClr>
              </a:gs>
            </a:gsLst>
            <a:path path="circle">
              <a:fillToRect l="50000" t="50000" r="50000" b="50000"/>
            </a:path>
            <a:tileRect/>
          </a:gradFill>
          <a:ln w="38100">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BENEFICIOS DE CONSUMIR MANZANILL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Tree>
    <p:extLst>
      <p:ext uri="{BB962C8B-B14F-4D97-AF65-F5344CB8AC3E}">
        <p14:creationId xmlns:p14="http://schemas.microsoft.com/office/powerpoint/2010/main" val="3470939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grpId="0" nodeType="withEffect">
                                  <p:stCondLst>
                                    <p:cond delay="0"/>
                                  </p:stCondLst>
                                  <p:childTnLst>
                                    <p:anim calcmode="lin" valueType="num">
                                      <p:cBhvr>
                                        <p:cTn id="6" dur="4750"/>
                                        <p:tgtEl>
                                          <p:spTgt spid="3"/>
                                        </p:tgtEl>
                                        <p:attrNameLst>
                                          <p:attrName>ppt_w</p:attrName>
                                        </p:attrNameLst>
                                      </p:cBhvr>
                                      <p:tavLst>
                                        <p:tav tm="0">
                                          <p:val>
                                            <p:strVal val="ppt_w"/>
                                          </p:val>
                                        </p:tav>
                                        <p:tav tm="100000">
                                          <p:val>
                                            <p:fltVal val="0"/>
                                          </p:val>
                                        </p:tav>
                                      </p:tavLst>
                                    </p:anim>
                                    <p:anim calcmode="lin" valueType="num">
                                      <p:cBhvr>
                                        <p:cTn id="7" dur="4750"/>
                                        <p:tgtEl>
                                          <p:spTgt spid="3"/>
                                        </p:tgtEl>
                                        <p:attrNameLst>
                                          <p:attrName>ppt_h</p:attrName>
                                        </p:attrNameLst>
                                      </p:cBhvr>
                                      <p:tavLst>
                                        <p:tav tm="0">
                                          <p:val>
                                            <p:strVal val="ppt_h"/>
                                          </p:val>
                                        </p:tav>
                                        <p:tav tm="100000">
                                          <p:val>
                                            <p:fltVal val="0"/>
                                          </p:val>
                                        </p:tav>
                                      </p:tavLst>
                                    </p:anim>
                                    <p:anim calcmode="lin" valueType="num">
                                      <p:cBhvr>
                                        <p:cTn id="8" dur="4750"/>
                                        <p:tgtEl>
                                          <p:spTgt spid="3"/>
                                        </p:tgtEl>
                                        <p:attrNameLst>
                                          <p:attrName>ppt_x</p:attrName>
                                        </p:attrNameLst>
                                      </p:cBhvr>
                                      <p:tavLst>
                                        <p:tav tm="0">
                                          <p:val>
                                            <p:strVal val="ppt_x"/>
                                          </p:val>
                                        </p:tav>
                                        <p:tav tm="100000">
                                          <p:val>
                                            <p:fltVal val="0.5"/>
                                          </p:val>
                                        </p:tav>
                                      </p:tavLst>
                                    </p:anim>
                                    <p:anim calcmode="lin" valueType="num">
                                      <p:cBhvr>
                                        <p:cTn id="9" dur="4750"/>
                                        <p:tgtEl>
                                          <p:spTgt spid="3"/>
                                        </p:tgtEl>
                                        <p:attrNameLst>
                                          <p:attrName>ppt_y</p:attrName>
                                        </p:attrNameLst>
                                      </p:cBhvr>
                                      <p:tavLst>
                                        <p:tav tm="0">
                                          <p:val>
                                            <p:strVal val="ppt_y"/>
                                          </p:val>
                                        </p:tav>
                                        <p:tav tm="100000">
                                          <p:val>
                                            <p:fltVal val="0.5"/>
                                          </p:val>
                                        </p:tav>
                                      </p:tavLst>
                                    </p:anim>
                                    <p:set>
                                      <p:cBhvr>
                                        <p:cTn id="10" dur="1" fill="hold">
                                          <p:stCondLst>
                                            <p:cond delay="4749"/>
                                          </p:stCondLst>
                                        </p:cTn>
                                        <p:tgtEl>
                                          <p:spTgt spid="3"/>
                                        </p:tgtEl>
                                        <p:attrNameLst>
                                          <p:attrName>style.visibility</p:attrName>
                                        </p:attrNameLst>
                                      </p:cBhvr>
                                      <p:to>
                                        <p:strVal val="hidden"/>
                                      </p:to>
                                    </p:set>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xit" presetSubtype="8" fill="hold" grpId="1" nodeType="withEffect">
                                  <p:stCondLst>
                                    <p:cond delay="0"/>
                                  </p:stCondLst>
                                  <p:childTnLst>
                                    <p:anim calcmode="lin" valueType="num">
                                      <p:cBhvr additive="base">
                                        <p:cTn id="16" dur="4750"/>
                                        <p:tgtEl>
                                          <p:spTgt spid="5"/>
                                        </p:tgtEl>
                                        <p:attrNameLst>
                                          <p:attrName>ppt_x</p:attrName>
                                        </p:attrNameLst>
                                      </p:cBhvr>
                                      <p:tavLst>
                                        <p:tav tm="0">
                                          <p:val>
                                            <p:strVal val="ppt_x"/>
                                          </p:val>
                                        </p:tav>
                                        <p:tav tm="100000">
                                          <p:val>
                                            <p:strVal val="0-ppt_w/2"/>
                                          </p:val>
                                        </p:tav>
                                      </p:tavLst>
                                    </p:anim>
                                    <p:anim calcmode="lin" valueType="num">
                                      <p:cBhvr additive="base">
                                        <p:cTn id="17" dur="4750"/>
                                        <p:tgtEl>
                                          <p:spTgt spid="5"/>
                                        </p:tgtEl>
                                        <p:attrNameLst>
                                          <p:attrName>ppt_y</p:attrName>
                                        </p:attrNameLst>
                                      </p:cBhvr>
                                      <p:tavLst>
                                        <p:tav tm="0">
                                          <p:val>
                                            <p:strVal val="ppt_y"/>
                                          </p:val>
                                        </p:tav>
                                        <p:tav tm="100000">
                                          <p:val>
                                            <p:strVal val="ppt_y"/>
                                          </p:val>
                                        </p:tav>
                                      </p:tavLst>
                                    </p:anim>
                                    <p:set>
                                      <p:cBhvr>
                                        <p:cTn id="18" dur="1" fill="hold">
                                          <p:stCondLst>
                                            <p:cond delay="4749"/>
                                          </p:stCondLst>
                                        </p:cTn>
                                        <p:tgtEl>
                                          <p:spTgt spid="5"/>
                                        </p:tgtEl>
                                        <p:attrNameLst>
                                          <p:attrName>style.visibility</p:attrName>
                                        </p:attrNameLst>
                                      </p:cBhvr>
                                      <p:to>
                                        <p:strVal val="hidden"/>
                                      </p:to>
                                    </p:set>
                                  </p:childTnLst>
                                </p:cTn>
                              </p:par>
                              <p:par>
                                <p:cTn id="19" presetID="2" presetClass="entr" presetSubtype="8"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3000" fill="hold"/>
                                        <p:tgtEl>
                                          <p:spTgt spid="4"/>
                                        </p:tgtEl>
                                        <p:attrNameLst>
                                          <p:attrName>ppt_x</p:attrName>
                                        </p:attrNameLst>
                                      </p:cBhvr>
                                      <p:tavLst>
                                        <p:tav tm="0">
                                          <p:val>
                                            <p:strVal val="0-#ppt_w/2"/>
                                          </p:val>
                                        </p:tav>
                                        <p:tav tm="100000">
                                          <p:val>
                                            <p:strVal val="#ppt_x"/>
                                          </p:val>
                                        </p:tav>
                                      </p:tavLst>
                                    </p:anim>
                                    <p:anim calcmode="lin" valueType="num">
                                      <p:cBhvr additive="base">
                                        <p:cTn id="22" dur="3000" fill="hold"/>
                                        <p:tgtEl>
                                          <p:spTgt spid="4"/>
                                        </p:tgtEl>
                                        <p:attrNameLst>
                                          <p:attrName>ppt_y</p:attrName>
                                        </p:attrNameLst>
                                      </p:cBhvr>
                                      <p:tavLst>
                                        <p:tav tm="0">
                                          <p:val>
                                            <p:strVal val="#ppt_y"/>
                                          </p:val>
                                        </p:tav>
                                        <p:tav tm="100000">
                                          <p:val>
                                            <p:strVal val="#ppt_y"/>
                                          </p:val>
                                        </p:tav>
                                      </p:tavLst>
                                    </p:anim>
                                  </p:childTnLst>
                                </p:cTn>
                              </p:par>
                              <p:par>
                                <p:cTn id="23" presetID="2" presetClass="exit" presetSubtype="2" fill="hold" grpId="1" nodeType="withEffect">
                                  <p:stCondLst>
                                    <p:cond delay="0"/>
                                  </p:stCondLst>
                                  <p:childTnLst>
                                    <p:anim calcmode="lin" valueType="num">
                                      <p:cBhvr additive="base">
                                        <p:cTn id="24" dur="4750"/>
                                        <p:tgtEl>
                                          <p:spTgt spid="4"/>
                                        </p:tgtEl>
                                        <p:attrNameLst>
                                          <p:attrName>ppt_x</p:attrName>
                                        </p:attrNameLst>
                                      </p:cBhvr>
                                      <p:tavLst>
                                        <p:tav tm="0">
                                          <p:val>
                                            <p:strVal val="ppt_x"/>
                                          </p:val>
                                        </p:tav>
                                        <p:tav tm="100000">
                                          <p:val>
                                            <p:strVal val="1+ppt_w/2"/>
                                          </p:val>
                                        </p:tav>
                                      </p:tavLst>
                                    </p:anim>
                                    <p:anim calcmode="lin" valueType="num">
                                      <p:cBhvr additive="base">
                                        <p:cTn id="25" dur="4750"/>
                                        <p:tgtEl>
                                          <p:spTgt spid="4"/>
                                        </p:tgtEl>
                                        <p:attrNameLst>
                                          <p:attrName>ppt_y</p:attrName>
                                        </p:attrNameLst>
                                      </p:cBhvr>
                                      <p:tavLst>
                                        <p:tav tm="0">
                                          <p:val>
                                            <p:strVal val="ppt_y"/>
                                          </p:val>
                                        </p:tav>
                                        <p:tav tm="100000">
                                          <p:val>
                                            <p:strVal val="ppt_y"/>
                                          </p:val>
                                        </p:tav>
                                      </p:tavLst>
                                    </p:anim>
                                    <p:set>
                                      <p:cBhvr>
                                        <p:cTn id="26" dur="1" fill="hold">
                                          <p:stCondLst>
                                            <p:cond delay="4749"/>
                                          </p:stCondLst>
                                        </p:cTn>
                                        <p:tgtEl>
                                          <p:spTgt spid="4"/>
                                        </p:tgtEl>
                                        <p:attrNameLst>
                                          <p:attrName>style.visibility</p:attrName>
                                        </p:attrNameLst>
                                      </p:cBhvr>
                                      <p:to>
                                        <p:strVal val="hidden"/>
                                      </p:to>
                                    </p:set>
                                  </p:childTnLst>
                                </p:cTn>
                              </p:par>
                              <p:par>
                                <p:cTn id="27" presetID="23" presetClass="entr" presetSubtype="16"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ppt_w</p:attrName>
                                        </p:attrNameLst>
                                      </p:cBhvr>
                                      <p:tavLst>
                                        <p:tav tm="0">
                                          <p:val>
                                            <p:fltVal val="0"/>
                                          </p:val>
                                        </p:tav>
                                        <p:tav tm="100000">
                                          <p:val>
                                            <p:strVal val="#ppt_w"/>
                                          </p:val>
                                        </p:tav>
                                      </p:tavLst>
                                    </p:anim>
                                    <p:anim calcmode="lin" valueType="num">
                                      <p:cBhvr>
                                        <p:cTn id="30" dur="2000" fill="hold"/>
                                        <p:tgtEl>
                                          <p:spTgt spid="7"/>
                                        </p:tgtEl>
                                        <p:attrNameLst>
                                          <p:attrName>ppt_h</p:attrName>
                                        </p:attrNameLst>
                                      </p:cBhvr>
                                      <p:tavLst>
                                        <p:tav tm="0">
                                          <p:val>
                                            <p:fltVal val="0"/>
                                          </p:val>
                                        </p:tav>
                                        <p:tav tm="100000">
                                          <p:val>
                                            <p:strVal val="#ppt_h"/>
                                          </p:val>
                                        </p:tav>
                                      </p:tavLst>
                                    </p:anim>
                                  </p:childTnLst>
                                </p:cTn>
                              </p:par>
                              <p:par>
                                <p:cTn id="31" presetID="23" presetClass="exit" presetSubtype="16" fill="hold" grpId="1" nodeType="withEffect">
                                  <p:stCondLst>
                                    <p:cond delay="1500"/>
                                  </p:stCondLst>
                                  <p:childTnLst>
                                    <p:anim calcmode="lin" valueType="num">
                                      <p:cBhvr>
                                        <p:cTn id="32" dur="3000"/>
                                        <p:tgtEl>
                                          <p:spTgt spid="7"/>
                                        </p:tgtEl>
                                        <p:attrNameLst>
                                          <p:attrName>ppt_w</p:attrName>
                                        </p:attrNameLst>
                                      </p:cBhvr>
                                      <p:tavLst>
                                        <p:tav tm="0">
                                          <p:val>
                                            <p:strVal val="ppt_w"/>
                                          </p:val>
                                        </p:tav>
                                        <p:tav tm="100000">
                                          <p:val>
                                            <p:strVal val="4*ppt_w"/>
                                          </p:val>
                                        </p:tav>
                                      </p:tavLst>
                                    </p:anim>
                                    <p:anim calcmode="lin" valueType="num">
                                      <p:cBhvr>
                                        <p:cTn id="33" dur="3000"/>
                                        <p:tgtEl>
                                          <p:spTgt spid="7"/>
                                        </p:tgtEl>
                                        <p:attrNameLst>
                                          <p:attrName>ppt_h</p:attrName>
                                        </p:attrNameLst>
                                      </p:cBhvr>
                                      <p:tavLst>
                                        <p:tav tm="0">
                                          <p:val>
                                            <p:strVal val="ppt_h"/>
                                          </p:val>
                                        </p:tav>
                                        <p:tav tm="100000">
                                          <p:val>
                                            <p:strVal val="4*ppt_h"/>
                                          </p:val>
                                        </p:tav>
                                      </p:tavLst>
                                    </p:anim>
                                    <p:set>
                                      <p:cBhvr>
                                        <p:cTn id="34" dur="1" fill="hold">
                                          <p:stCondLst>
                                            <p:cond delay="2999"/>
                                          </p:stCondLst>
                                        </p:cTn>
                                        <p:tgtEl>
                                          <p:spTgt spid="7"/>
                                        </p:tgtEl>
                                        <p:attrNameLst>
                                          <p:attrName>style.visibility</p:attrName>
                                        </p:attrNameLst>
                                      </p:cBhvr>
                                      <p:to>
                                        <p:strVal val="hidden"/>
                                      </p:to>
                                    </p:set>
                                  </p:childTnLst>
                                </p:cTn>
                              </p:par>
                              <p:par>
                                <p:cTn id="35" presetID="23" presetClass="entr" presetSubtype="16" fill="hold" nodeType="withEffect">
                                  <p:stCondLst>
                                    <p:cond delay="750"/>
                                  </p:stCondLst>
                                  <p:childTnLst>
                                    <p:set>
                                      <p:cBhvr>
                                        <p:cTn id="36" dur="1" fill="hold">
                                          <p:stCondLst>
                                            <p:cond delay="0"/>
                                          </p:stCondLst>
                                        </p:cTn>
                                        <p:tgtEl>
                                          <p:spTgt spid="9"/>
                                        </p:tgtEl>
                                        <p:attrNameLst>
                                          <p:attrName>style.visibility</p:attrName>
                                        </p:attrNameLst>
                                      </p:cBhvr>
                                      <p:to>
                                        <p:strVal val="visible"/>
                                      </p:to>
                                    </p:set>
                                    <p:anim calcmode="lin" valueType="num">
                                      <p:cBhvr>
                                        <p:cTn id="37" dur="4000" fill="hold"/>
                                        <p:tgtEl>
                                          <p:spTgt spid="9"/>
                                        </p:tgtEl>
                                        <p:attrNameLst>
                                          <p:attrName>ppt_w</p:attrName>
                                        </p:attrNameLst>
                                      </p:cBhvr>
                                      <p:tavLst>
                                        <p:tav tm="0">
                                          <p:val>
                                            <p:fltVal val="0"/>
                                          </p:val>
                                        </p:tav>
                                        <p:tav tm="100000">
                                          <p:val>
                                            <p:strVal val="#ppt_w"/>
                                          </p:val>
                                        </p:tav>
                                      </p:tavLst>
                                    </p:anim>
                                    <p:anim calcmode="lin" valueType="num">
                                      <p:cBhvr>
                                        <p:cTn id="38" dur="4000" fill="hold"/>
                                        <p:tgtEl>
                                          <p:spTgt spid="9"/>
                                        </p:tgtEl>
                                        <p:attrNameLst>
                                          <p:attrName>ppt_h</p:attrName>
                                        </p:attrNameLst>
                                      </p:cBhvr>
                                      <p:tavLst>
                                        <p:tav tm="0">
                                          <p:val>
                                            <p:fltVal val="0"/>
                                          </p:val>
                                        </p:tav>
                                        <p:tav tm="100000">
                                          <p:val>
                                            <p:strVal val="#ppt_h"/>
                                          </p:val>
                                        </p:tav>
                                      </p:tavLst>
                                    </p:anim>
                                  </p:childTnLst>
                                </p:cTn>
                              </p:par>
                              <p:par>
                                <p:cTn id="39" presetID="16" presetClass="entr" presetSubtype="37" fill="hold" nodeType="withEffect">
                                  <p:stCondLst>
                                    <p:cond delay="750"/>
                                  </p:stCondLst>
                                  <p:childTnLst>
                                    <p:set>
                                      <p:cBhvr>
                                        <p:cTn id="40" dur="1" fill="hold">
                                          <p:stCondLst>
                                            <p:cond delay="0"/>
                                          </p:stCondLst>
                                        </p:cTn>
                                        <p:tgtEl>
                                          <p:spTgt spid="9"/>
                                        </p:tgtEl>
                                        <p:attrNameLst>
                                          <p:attrName>style.visibility</p:attrName>
                                        </p:attrNameLst>
                                      </p:cBhvr>
                                      <p:to>
                                        <p:strVal val="visible"/>
                                      </p:to>
                                    </p:set>
                                    <p:animEffect transition="in" filter="barn(outVertical)">
                                      <p:cBhvr>
                                        <p:cTn id="41" dur="4000"/>
                                        <p:tgtEl>
                                          <p:spTgt spid="9"/>
                                        </p:tgtEl>
                                      </p:cBhvr>
                                    </p:animEffect>
                                  </p:childTnLst>
                                </p:cTn>
                              </p:par>
                              <p:par>
                                <p:cTn id="42" presetID="9" presetClass="emph" presetSubtype="0" nodeType="withEffect">
                                  <p:stCondLst>
                                    <p:cond delay="0"/>
                                  </p:stCondLst>
                                  <p:childTnLst>
                                    <p:set>
                                      <p:cBhvr rctx="PPT">
                                        <p:cTn id="43" dur="indefinite"/>
                                        <p:tgtEl>
                                          <p:spTgt spid="8"/>
                                        </p:tgtEl>
                                        <p:attrNameLst>
                                          <p:attrName>style.opacity</p:attrName>
                                        </p:attrNameLst>
                                      </p:cBhvr>
                                      <p:to>
                                        <p:strVal val="0"/>
                                      </p:to>
                                    </p:set>
                                    <p:animEffect filter="image" prLst="opacity: 0">
                                      <p:cBhvr rctx="IE">
                                        <p:cTn id="44"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3" grpId="0" animBg="1"/>
      <p:bldP spid="4" grpId="0" animBg="1"/>
      <p:bldP spid="4" grpId="1" animBg="1"/>
      <p:bldP spid="5" grpId="0" animBg="1"/>
      <p:bldP spid="5"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4" name="3 Rectángulo"/>
          <p:cNvSpPr/>
          <p:nvPr/>
        </p:nvSpPr>
        <p:spPr>
          <a:xfrm>
            <a:off x="2267744" y="1491630"/>
            <a:ext cx="5112568" cy="2031325"/>
          </a:xfrm>
          <a:prstGeom prst="rect">
            <a:avLst/>
          </a:prstGeom>
        </p:spPr>
        <p:txBody>
          <a:bodyPr wrap="square">
            <a:spAutoFit/>
            <a:scene3d>
              <a:camera prst="obliqueBottomLeft"/>
              <a:lightRig rig="threePt" dir="t"/>
            </a:scene3d>
            <a:sp3d extrusionH="31750">
              <a:extrusionClr>
                <a:schemeClr val="tx1"/>
              </a:extrusionClr>
            </a:sp3d>
          </a:bodyPr>
          <a:lstStyle/>
          <a:p>
            <a:pPr algn="ctr"/>
            <a:r>
              <a:rPr lang="es-ES" sz="1600" dirty="0" smtClean="0">
                <a:solidFill>
                  <a:srgbClr val="502800"/>
                </a:solidFill>
                <a:latin typeface="Hobo Std" pitchFamily="34" charset="0"/>
              </a:rPr>
              <a:t>Reduce </a:t>
            </a:r>
            <a:r>
              <a:rPr lang="es-ES" sz="1600" dirty="0">
                <a:solidFill>
                  <a:srgbClr val="502800"/>
                </a:solidFill>
                <a:latin typeface="Hobo Std" pitchFamily="34" charset="0"/>
              </a:rPr>
              <a:t>el colesterol</a:t>
            </a:r>
          </a:p>
          <a:p>
            <a:pPr algn="ctr"/>
            <a:endParaRPr lang="es-ES" sz="1400" dirty="0">
              <a:solidFill>
                <a:srgbClr val="502800"/>
              </a:solidFill>
              <a:latin typeface="Hobo Std" pitchFamily="34" charset="0"/>
            </a:endParaRPr>
          </a:p>
          <a:p>
            <a:pPr algn="ctr"/>
            <a:r>
              <a:rPr lang="es-ES" sz="1200" dirty="0">
                <a:solidFill>
                  <a:srgbClr val="502800"/>
                </a:solidFill>
                <a:latin typeface="Hobo Std" pitchFamily="34" charset="0"/>
              </a:rPr>
              <a:t>Otra de las propiedades medicinales de la manzanilla es que ayuda a bajar los niveles altos de colesterol, pues al contener la vitamina colina favorece la eliminación de las grasas de la sangre. Por este motivo, se recomienda a las personas con problemas de colesterol que tomen al menos 2 tazas diarias de esta infusión para regularlo y situarlo dentro de los niveles normales de colesterol.</a:t>
            </a:r>
          </a:p>
          <a:p>
            <a:pPr algn="ctr"/>
            <a:r>
              <a:rPr lang="es-ES" sz="1200" dirty="0" smtClean="0">
                <a:solidFill>
                  <a:srgbClr val="502800"/>
                </a:solidFill>
                <a:latin typeface="Hobo Std" pitchFamily="34" charset="0"/>
              </a:rPr>
              <a:t>Asimismo</a:t>
            </a:r>
            <a:r>
              <a:rPr lang="es-ES" sz="1200" dirty="0">
                <a:solidFill>
                  <a:srgbClr val="502800"/>
                </a:solidFill>
                <a:latin typeface="Hobo Std" pitchFamily="34" charset="0"/>
              </a:rPr>
              <a:t>, también será necesario que sigan una dieta apropiada y eviten todos aquellos alimentos perjudiciales para el </a:t>
            </a:r>
            <a:r>
              <a:rPr lang="es-ES" sz="1200" dirty="0" smtClean="0">
                <a:solidFill>
                  <a:srgbClr val="502800"/>
                </a:solidFill>
                <a:latin typeface="Hobo Std" pitchFamily="34" charset="0"/>
              </a:rPr>
              <a:t>colesterol.</a:t>
            </a:r>
            <a:endParaRPr lang="es-ES" sz="1200" dirty="0">
              <a:solidFill>
                <a:srgbClr val="502800"/>
              </a:solidFill>
              <a:latin typeface="Hobo Std" pitchFamily="34" charset="0"/>
            </a:endParaRPr>
          </a:p>
        </p:txBody>
      </p:sp>
    </p:spTree>
    <p:extLst>
      <p:ext uri="{BB962C8B-B14F-4D97-AF65-F5344CB8AC3E}">
        <p14:creationId xmlns:p14="http://schemas.microsoft.com/office/powerpoint/2010/main" val="78403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BENEFICIOS DE CONSUMIR MANZANILL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0034" y="7063"/>
            <a:ext cx="9144000" cy="5136437"/>
          </a:xfrm>
          <a:prstGeom prst="rect">
            <a:avLst/>
          </a:prstGeom>
          <a:noFill/>
          <a:ln w="107950">
            <a:noFill/>
          </a:ln>
        </p:spPr>
      </p:pic>
      <p:pic>
        <p:nvPicPr>
          <p:cNvPr id="19" name="18 Imagen" descr="Diapositiva25"/>
          <p:cNvPicPr>
            <a:picLocks noGrp="1" noChangeAspect="1"/>
          </p:cNvPicPr>
          <p:nvPr isPhoto="1"/>
        </p:nvPicPr>
        <p:blipFill>
          <a:blip r:embed="rId3">
            <a:lum/>
            <a:extLst>
              <a:ext uri="{BEBA8EAE-BF5A-486C-A8C5-ECC9F3942E4B}">
                <a14:imgProps xmlns:a14="http://schemas.microsoft.com/office/drawing/2010/main">
                  <a14:imgLayer r:embed="rId4">
                    <a14:imgEffect>
                      <a14:colorTemperature colorTemp="6300"/>
                    </a14:imgEffect>
                  </a14:imgLayer>
                </a14:imgProps>
              </a:ex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grpSp>
        <p:nvGrpSpPr>
          <p:cNvPr id="20" name="19 Grupo"/>
          <p:cNvGrpSpPr/>
          <p:nvPr/>
        </p:nvGrpSpPr>
        <p:grpSpPr>
          <a:xfrm>
            <a:off x="755576" y="339502"/>
            <a:ext cx="7632848" cy="4392488"/>
            <a:chOff x="4716016" y="-5781178"/>
            <a:chExt cx="7632848" cy="4392488"/>
          </a:xfrm>
          <a:effectLst/>
          <a:scene3d>
            <a:camera prst="orthographicFront"/>
            <a:lightRig rig="brightRoom" dir="t"/>
          </a:scene3d>
        </p:grpSpPr>
        <p:sp>
          <p:nvSpPr>
            <p:cNvPr id="22" name="21 Rectángulo redondeado"/>
            <p:cNvSpPr/>
            <p:nvPr/>
          </p:nvSpPr>
          <p:spPr>
            <a:xfrm>
              <a:off x="4716016" y="-5781178"/>
              <a:ext cx="7632848" cy="4392488"/>
            </a:xfrm>
            <a:prstGeom prst="roundRect">
              <a:avLst>
                <a:gd name="adj" fmla="val 40605"/>
              </a:avLst>
            </a:prstGeom>
            <a:noFill/>
            <a:ln w="111125" cap="rnd" cmpd="dbl">
              <a:gradFill>
                <a:gsLst>
                  <a:gs pos="0">
                    <a:schemeClr val="tx1"/>
                  </a:gs>
                  <a:gs pos="50000">
                    <a:srgbClr val="FFC000"/>
                  </a:gs>
                  <a:gs pos="100000">
                    <a:schemeClr val="accent1">
                      <a:tint val="23500"/>
                      <a:satMod val="160000"/>
                    </a:schemeClr>
                  </a:gs>
                </a:gsLst>
                <a:lin ang="5400000" scaled="0"/>
              </a:gradFill>
              <a:prstDash val="sysDash"/>
            </a:ln>
            <a:sp3d prstMaterial="matte"/>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Rectángulo redondeado"/>
            <p:cNvSpPr/>
            <p:nvPr/>
          </p:nvSpPr>
          <p:spPr>
            <a:xfrm>
              <a:off x="5580112" y="-5061098"/>
              <a:ext cx="5896272" cy="2952328"/>
            </a:xfrm>
            <a:prstGeom prst="roundRect">
              <a:avLst>
                <a:gd name="adj" fmla="val 40605"/>
              </a:avLst>
            </a:prstGeom>
            <a:noFill/>
            <a:ln w="111125" cap="rnd" cmpd="dbl">
              <a:gradFill>
                <a:gsLst>
                  <a:gs pos="0">
                    <a:schemeClr val="tx1"/>
                  </a:gs>
                  <a:gs pos="50000">
                    <a:srgbClr val="FFC000"/>
                  </a:gs>
                  <a:gs pos="100000">
                    <a:schemeClr val="accent1">
                      <a:tint val="23500"/>
                      <a:satMod val="160000"/>
                    </a:schemeClr>
                  </a:gs>
                </a:gsLst>
                <a:lin ang="5400000" scaled="0"/>
              </a:gradFill>
              <a:prstDash val="sysDash"/>
            </a:ln>
            <a:sp3d prstMaterial="matte"/>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Rectángulo redondeado"/>
            <p:cNvSpPr/>
            <p:nvPr/>
          </p:nvSpPr>
          <p:spPr>
            <a:xfrm>
              <a:off x="6624000" y="-4341018"/>
              <a:ext cx="3888432" cy="1440160"/>
            </a:xfrm>
            <a:prstGeom prst="roundRect">
              <a:avLst>
                <a:gd name="adj" fmla="val 40605"/>
              </a:avLst>
            </a:prstGeom>
            <a:noFill/>
            <a:ln w="111125" cap="rnd" cmpd="dbl">
              <a:gradFill>
                <a:gsLst>
                  <a:gs pos="0">
                    <a:schemeClr val="tx1"/>
                  </a:gs>
                  <a:gs pos="50000">
                    <a:srgbClr val="FFC000"/>
                  </a:gs>
                  <a:gs pos="100000">
                    <a:schemeClr val="accent1">
                      <a:tint val="23500"/>
                      <a:satMod val="160000"/>
                    </a:schemeClr>
                  </a:gs>
                </a:gsLst>
                <a:lin ang="5400000" scaled="0"/>
              </a:gradFill>
              <a:prstDash val="sysDash"/>
            </a:ln>
            <a:sp3d prstMaterial="matte"/>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25" name="24 Grupo"/>
          <p:cNvGrpSpPr/>
          <p:nvPr/>
        </p:nvGrpSpPr>
        <p:grpSpPr>
          <a:xfrm>
            <a:off x="755576" y="339502"/>
            <a:ext cx="7632848" cy="4392488"/>
            <a:chOff x="4716016" y="-5781178"/>
            <a:chExt cx="7632848" cy="4392488"/>
          </a:xfrm>
          <a:effectLst/>
          <a:scene3d>
            <a:camera prst="orthographicFront"/>
            <a:lightRig rig="brightRoom" dir="t"/>
          </a:scene3d>
        </p:grpSpPr>
        <p:sp>
          <p:nvSpPr>
            <p:cNvPr id="26" name="25 Rectángulo redondeado"/>
            <p:cNvSpPr/>
            <p:nvPr/>
          </p:nvSpPr>
          <p:spPr>
            <a:xfrm>
              <a:off x="4716016" y="-5781178"/>
              <a:ext cx="7632848" cy="4392488"/>
            </a:xfrm>
            <a:prstGeom prst="roundRect">
              <a:avLst>
                <a:gd name="adj" fmla="val 40605"/>
              </a:avLst>
            </a:prstGeom>
            <a:noFill/>
            <a:ln w="111125" cap="rnd" cmpd="dbl">
              <a:gradFill>
                <a:gsLst>
                  <a:gs pos="0">
                    <a:schemeClr val="tx1"/>
                  </a:gs>
                  <a:gs pos="50000">
                    <a:srgbClr val="FFC000"/>
                  </a:gs>
                  <a:gs pos="100000">
                    <a:schemeClr val="accent1">
                      <a:tint val="23500"/>
                      <a:satMod val="160000"/>
                    </a:schemeClr>
                  </a:gs>
                </a:gsLst>
                <a:lin ang="5400000" scaled="0"/>
              </a:gradFill>
              <a:prstDash val="sysDash"/>
            </a:ln>
            <a:sp3d prstMaterial="matte"/>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Rectángulo redondeado"/>
            <p:cNvSpPr/>
            <p:nvPr/>
          </p:nvSpPr>
          <p:spPr>
            <a:xfrm>
              <a:off x="5580112" y="-5061098"/>
              <a:ext cx="5896272" cy="2952328"/>
            </a:xfrm>
            <a:prstGeom prst="roundRect">
              <a:avLst>
                <a:gd name="adj" fmla="val 40605"/>
              </a:avLst>
            </a:prstGeom>
            <a:noFill/>
            <a:ln w="111125" cap="rnd" cmpd="dbl">
              <a:gradFill>
                <a:gsLst>
                  <a:gs pos="0">
                    <a:schemeClr val="tx1"/>
                  </a:gs>
                  <a:gs pos="50000">
                    <a:srgbClr val="FFC000"/>
                  </a:gs>
                  <a:gs pos="100000">
                    <a:schemeClr val="accent1">
                      <a:tint val="23500"/>
                      <a:satMod val="160000"/>
                    </a:schemeClr>
                  </a:gs>
                </a:gsLst>
                <a:lin ang="5400000" scaled="0"/>
              </a:gradFill>
              <a:prstDash val="sysDash"/>
            </a:ln>
            <a:sp3d prstMaterial="matte"/>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Rectángulo redondeado"/>
            <p:cNvSpPr/>
            <p:nvPr/>
          </p:nvSpPr>
          <p:spPr>
            <a:xfrm>
              <a:off x="6624000" y="-4341018"/>
              <a:ext cx="3888432" cy="1440160"/>
            </a:xfrm>
            <a:prstGeom prst="roundRect">
              <a:avLst>
                <a:gd name="adj" fmla="val 40605"/>
              </a:avLst>
            </a:prstGeom>
            <a:noFill/>
            <a:ln w="111125" cap="rnd" cmpd="dbl">
              <a:gradFill>
                <a:gsLst>
                  <a:gs pos="0">
                    <a:schemeClr val="tx1"/>
                  </a:gs>
                  <a:gs pos="50000">
                    <a:srgbClr val="FFC000"/>
                  </a:gs>
                  <a:gs pos="100000">
                    <a:schemeClr val="accent1">
                      <a:tint val="23500"/>
                      <a:satMod val="160000"/>
                    </a:schemeClr>
                  </a:gs>
                </a:gsLst>
                <a:lin ang="5400000" scaled="0"/>
              </a:gradFill>
              <a:prstDash val="sysDash"/>
            </a:ln>
            <a:sp3d prstMaterial="matte"/>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sp>
        <p:nvSpPr>
          <p:cNvPr id="30" name="29 Arco de bloque"/>
          <p:cNvSpPr/>
          <p:nvPr/>
        </p:nvSpPr>
        <p:spPr>
          <a:xfrm flipH="1">
            <a:off x="1835696" y="3019518"/>
            <a:ext cx="5436095" cy="4247964"/>
          </a:xfrm>
          <a:prstGeom prst="blockArc">
            <a:avLst>
              <a:gd name="adj1" fmla="val 10697934"/>
              <a:gd name="adj2" fmla="val 53001"/>
              <a:gd name="adj3" fmla="val 16985"/>
            </a:avLst>
          </a:prstGeom>
          <a:noFill/>
          <a:ln w="111125" cap="rnd" cmpd="dbl">
            <a:gradFill flip="none" rotWithShape="1">
              <a:gsLst>
                <a:gs pos="33000">
                  <a:schemeClr val="tx1"/>
                </a:gs>
                <a:gs pos="50000">
                  <a:srgbClr val="FFC000"/>
                </a:gs>
                <a:gs pos="69000">
                  <a:schemeClr val="accent1">
                    <a:tint val="23500"/>
                    <a:satMod val="160000"/>
                  </a:schemeClr>
                </a:gs>
              </a:gsLst>
              <a:lin ang="0" scaled="1"/>
              <a:tileRect/>
            </a:gradFill>
            <a:prstDash val="sysDash"/>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Arco de bloque"/>
          <p:cNvSpPr/>
          <p:nvPr/>
        </p:nvSpPr>
        <p:spPr>
          <a:xfrm rot="10800000" flipH="1">
            <a:off x="1835696" y="-2036762"/>
            <a:ext cx="5472608" cy="4160744"/>
          </a:xfrm>
          <a:prstGeom prst="blockArc">
            <a:avLst>
              <a:gd name="adj1" fmla="val 10697934"/>
              <a:gd name="adj2" fmla="val 53001"/>
              <a:gd name="adj3" fmla="val 16985"/>
            </a:avLst>
          </a:prstGeom>
          <a:noFill/>
          <a:ln w="111125" cap="rnd" cmpd="dbl">
            <a:gradFill flip="none" rotWithShape="1">
              <a:gsLst>
                <a:gs pos="33000">
                  <a:schemeClr val="tx1"/>
                </a:gs>
                <a:gs pos="50000">
                  <a:srgbClr val="FFC000"/>
                </a:gs>
                <a:gs pos="69000">
                  <a:schemeClr val="accent1">
                    <a:tint val="23500"/>
                    <a:satMod val="160000"/>
                  </a:schemeClr>
                </a:gs>
              </a:gsLst>
              <a:lin ang="0" scaled="1"/>
              <a:tileRect/>
            </a:gradFill>
            <a:prstDash val="sysDash"/>
          </a:ln>
          <a:scene3d>
            <a:camera prst="orthographicFront"/>
            <a:lightRig rig="brightRoom"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Arco de bloque"/>
          <p:cNvSpPr/>
          <p:nvPr/>
        </p:nvSpPr>
        <p:spPr>
          <a:xfrm rot="5400000" flipH="1">
            <a:off x="-2473238" y="468000"/>
            <a:ext cx="4946476" cy="4248472"/>
          </a:xfrm>
          <a:prstGeom prst="blockArc">
            <a:avLst>
              <a:gd name="adj1" fmla="val 10697934"/>
              <a:gd name="adj2" fmla="val 53001"/>
              <a:gd name="adj3" fmla="val 16985"/>
            </a:avLst>
          </a:prstGeom>
          <a:noFill/>
          <a:ln w="111125" cap="rnd" cmpd="dbl">
            <a:gradFill flip="none" rotWithShape="1">
              <a:gsLst>
                <a:gs pos="33000">
                  <a:schemeClr val="tx1"/>
                </a:gs>
                <a:gs pos="50000">
                  <a:srgbClr val="FFC000"/>
                </a:gs>
                <a:gs pos="69000">
                  <a:schemeClr val="accent1">
                    <a:tint val="23500"/>
                    <a:satMod val="160000"/>
                  </a:schemeClr>
                </a:gs>
              </a:gsLst>
              <a:lin ang="0" scaled="1"/>
              <a:tileRect/>
            </a:gradFill>
            <a:prstDash val="sysDash"/>
          </a:ln>
          <a:scene3d>
            <a:camera prst="orthographicFront"/>
            <a:lightRig rig="brightRoom"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34" name="33 Arco de bloque"/>
          <p:cNvSpPr/>
          <p:nvPr/>
        </p:nvSpPr>
        <p:spPr>
          <a:xfrm rot="16200000">
            <a:off x="6705997" y="437245"/>
            <a:ext cx="4876006" cy="4248472"/>
          </a:xfrm>
          <a:prstGeom prst="blockArc">
            <a:avLst>
              <a:gd name="adj1" fmla="val 10697934"/>
              <a:gd name="adj2" fmla="val 53001"/>
              <a:gd name="adj3" fmla="val 16985"/>
            </a:avLst>
          </a:prstGeom>
          <a:noFill/>
          <a:ln w="111125" cap="rnd" cmpd="dbl">
            <a:gradFill flip="none" rotWithShape="1">
              <a:gsLst>
                <a:gs pos="33000">
                  <a:schemeClr val="tx1"/>
                </a:gs>
                <a:gs pos="50000">
                  <a:srgbClr val="FFC000"/>
                </a:gs>
                <a:gs pos="69000">
                  <a:schemeClr val="accent1">
                    <a:tint val="23500"/>
                    <a:satMod val="160000"/>
                  </a:schemeClr>
                </a:gs>
              </a:gsLst>
              <a:lin ang="0" scaled="1"/>
              <a:tileRect/>
            </a:gradFill>
            <a:prstDash val="sysDash"/>
          </a:ln>
          <a:scene3d>
            <a:camera prst="orthographicFront"/>
            <a:lightRig rig="brightRoom"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pic>
        <p:nvPicPr>
          <p:cNvPr id="16" name="15 Imagen" descr="BENEFICIOS DE CONSUMIR MANZANILLA"/>
          <p:cNvPicPr>
            <a:picLocks noGrp="1" noChangeAspect="1"/>
          </p:cNvPicPr>
          <p:nvPr isPhoto="1"/>
        </p:nvPicPr>
        <p:blipFill>
          <a:blip r:embed="rId5">
            <a:lum/>
            <a:extLst>
              <a:ext uri="{28A0092B-C50C-407E-A947-70E740481C1C}">
                <a14:useLocalDpi xmlns:a14="http://schemas.microsoft.com/office/drawing/2010/main" val="0"/>
              </a:ext>
            </a:extLst>
          </a:blip>
          <a:stretch>
            <a:fillRect/>
          </a:stretch>
        </p:blipFill>
        <p:spPr>
          <a:xfrm>
            <a:off x="-180528" y="-164554"/>
            <a:ext cx="9729081" cy="5616624"/>
          </a:xfrm>
          <a:prstGeom prst="rect">
            <a:avLst/>
          </a:prstGeom>
          <a:noFill/>
          <a:ln>
            <a:noFill/>
          </a:ln>
        </p:spPr>
      </p:pic>
    </p:spTree>
    <p:extLst>
      <p:ext uri="{BB962C8B-B14F-4D97-AF65-F5344CB8AC3E}">
        <p14:creationId xmlns:p14="http://schemas.microsoft.com/office/powerpoint/2010/main" val="782046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1000"/>
                                  </p:stCondLst>
                                  <p:childTnLst>
                                    <p:set>
                                      <p:cBhvr>
                                        <p:cTn id="6" dur="1" fill="hold">
                                          <p:stCondLst>
                                            <p:cond delay="0"/>
                                          </p:stCondLst>
                                        </p:cTn>
                                        <p:tgtEl>
                                          <p:spTgt spid="20"/>
                                        </p:tgtEl>
                                        <p:attrNameLst>
                                          <p:attrName>style.visibility</p:attrName>
                                        </p:attrNameLst>
                                      </p:cBhvr>
                                      <p:to>
                                        <p:strVal val="visible"/>
                                      </p:to>
                                    </p:set>
                                    <p:anim calcmode="lin" valueType="num">
                                      <p:cBhvr>
                                        <p:cTn id="7" dur="2500" fill="hold"/>
                                        <p:tgtEl>
                                          <p:spTgt spid="20"/>
                                        </p:tgtEl>
                                        <p:attrNameLst>
                                          <p:attrName>ppt_w</p:attrName>
                                        </p:attrNameLst>
                                      </p:cBhvr>
                                      <p:tavLst>
                                        <p:tav tm="0">
                                          <p:val>
                                            <p:fltVal val="0"/>
                                          </p:val>
                                        </p:tav>
                                        <p:tav tm="100000">
                                          <p:val>
                                            <p:strVal val="#ppt_w"/>
                                          </p:val>
                                        </p:tav>
                                      </p:tavLst>
                                    </p:anim>
                                    <p:anim calcmode="lin" valueType="num">
                                      <p:cBhvr>
                                        <p:cTn id="8" dur="2500" fill="hold"/>
                                        <p:tgtEl>
                                          <p:spTgt spid="20"/>
                                        </p:tgtEl>
                                        <p:attrNameLst>
                                          <p:attrName>ppt_h</p:attrName>
                                        </p:attrNameLst>
                                      </p:cBhvr>
                                      <p:tavLst>
                                        <p:tav tm="0">
                                          <p:val>
                                            <p:fltVal val="0"/>
                                          </p:val>
                                        </p:tav>
                                        <p:tav tm="100000">
                                          <p:val>
                                            <p:strVal val="#ppt_h"/>
                                          </p:val>
                                        </p:tav>
                                      </p:tavLst>
                                    </p:anim>
                                  </p:childTnLst>
                                </p:cTn>
                              </p:par>
                              <p:par>
                                <p:cTn id="9" presetID="23" presetClass="exit" presetSubtype="544" fill="hold" nodeType="withEffect">
                                  <p:stCondLst>
                                    <p:cond delay="2250"/>
                                  </p:stCondLst>
                                  <p:childTnLst>
                                    <p:anim calcmode="lin" valueType="num">
                                      <p:cBhvr>
                                        <p:cTn id="10" dur="1750"/>
                                        <p:tgtEl>
                                          <p:spTgt spid="20"/>
                                        </p:tgtEl>
                                        <p:attrNameLst>
                                          <p:attrName>ppt_w</p:attrName>
                                        </p:attrNameLst>
                                      </p:cBhvr>
                                      <p:tavLst>
                                        <p:tav tm="0">
                                          <p:val>
                                            <p:strVal val="ppt_w"/>
                                          </p:val>
                                        </p:tav>
                                        <p:tav tm="100000">
                                          <p:val>
                                            <p:fltVal val="0"/>
                                          </p:val>
                                        </p:tav>
                                      </p:tavLst>
                                    </p:anim>
                                    <p:anim calcmode="lin" valueType="num">
                                      <p:cBhvr>
                                        <p:cTn id="11" dur="1750"/>
                                        <p:tgtEl>
                                          <p:spTgt spid="20"/>
                                        </p:tgtEl>
                                        <p:attrNameLst>
                                          <p:attrName>ppt_h</p:attrName>
                                        </p:attrNameLst>
                                      </p:cBhvr>
                                      <p:tavLst>
                                        <p:tav tm="0">
                                          <p:val>
                                            <p:strVal val="ppt_h"/>
                                          </p:val>
                                        </p:tav>
                                        <p:tav tm="100000">
                                          <p:val>
                                            <p:fltVal val="0"/>
                                          </p:val>
                                        </p:tav>
                                      </p:tavLst>
                                    </p:anim>
                                    <p:anim calcmode="lin" valueType="num">
                                      <p:cBhvr>
                                        <p:cTn id="12" dur="1750"/>
                                        <p:tgtEl>
                                          <p:spTgt spid="20"/>
                                        </p:tgtEl>
                                        <p:attrNameLst>
                                          <p:attrName>ppt_x</p:attrName>
                                        </p:attrNameLst>
                                      </p:cBhvr>
                                      <p:tavLst>
                                        <p:tav tm="0">
                                          <p:val>
                                            <p:strVal val="ppt_x"/>
                                          </p:val>
                                        </p:tav>
                                        <p:tav tm="100000">
                                          <p:val>
                                            <p:fltVal val="0.5"/>
                                          </p:val>
                                        </p:tav>
                                      </p:tavLst>
                                    </p:anim>
                                    <p:anim calcmode="lin" valueType="num">
                                      <p:cBhvr>
                                        <p:cTn id="13" dur="1750"/>
                                        <p:tgtEl>
                                          <p:spTgt spid="20"/>
                                        </p:tgtEl>
                                        <p:attrNameLst>
                                          <p:attrName>ppt_y</p:attrName>
                                        </p:attrNameLst>
                                      </p:cBhvr>
                                      <p:tavLst>
                                        <p:tav tm="0">
                                          <p:val>
                                            <p:strVal val="ppt_y"/>
                                          </p:val>
                                        </p:tav>
                                        <p:tav tm="100000">
                                          <p:val>
                                            <p:fltVal val="0.5"/>
                                          </p:val>
                                        </p:tav>
                                      </p:tavLst>
                                    </p:anim>
                                    <p:set>
                                      <p:cBhvr>
                                        <p:cTn id="14" dur="1" fill="hold">
                                          <p:stCondLst>
                                            <p:cond delay="1749"/>
                                          </p:stCondLst>
                                        </p:cTn>
                                        <p:tgtEl>
                                          <p:spTgt spid="20"/>
                                        </p:tgtEl>
                                        <p:attrNameLst>
                                          <p:attrName>style.visibility</p:attrName>
                                        </p:attrNameLst>
                                      </p:cBhvr>
                                      <p:to>
                                        <p:strVal val="hidden"/>
                                      </p:to>
                                    </p:set>
                                  </p:childTnLst>
                                </p:cTn>
                              </p:par>
                              <p:par>
                                <p:cTn id="15" presetID="23" presetClass="entr" presetSubtype="16" fill="hold" nodeType="withEffect">
                                  <p:stCondLst>
                                    <p:cond delay="1000"/>
                                  </p:stCondLst>
                                  <p:childTnLst>
                                    <p:set>
                                      <p:cBhvr>
                                        <p:cTn id="16" dur="1" fill="hold">
                                          <p:stCondLst>
                                            <p:cond delay="0"/>
                                          </p:stCondLst>
                                        </p:cTn>
                                        <p:tgtEl>
                                          <p:spTgt spid="25"/>
                                        </p:tgtEl>
                                        <p:attrNameLst>
                                          <p:attrName>style.visibility</p:attrName>
                                        </p:attrNameLst>
                                      </p:cBhvr>
                                      <p:to>
                                        <p:strVal val="visible"/>
                                      </p:to>
                                    </p:set>
                                    <p:anim calcmode="lin" valueType="num">
                                      <p:cBhvr>
                                        <p:cTn id="17" dur="2000" fill="hold"/>
                                        <p:tgtEl>
                                          <p:spTgt spid="25"/>
                                        </p:tgtEl>
                                        <p:attrNameLst>
                                          <p:attrName>ppt_w</p:attrName>
                                        </p:attrNameLst>
                                      </p:cBhvr>
                                      <p:tavLst>
                                        <p:tav tm="0">
                                          <p:val>
                                            <p:fltVal val="0"/>
                                          </p:val>
                                        </p:tav>
                                        <p:tav tm="100000">
                                          <p:val>
                                            <p:strVal val="#ppt_w"/>
                                          </p:val>
                                        </p:tav>
                                      </p:tavLst>
                                    </p:anim>
                                    <p:anim calcmode="lin" valueType="num">
                                      <p:cBhvr>
                                        <p:cTn id="18" dur="2000" fill="hold"/>
                                        <p:tgtEl>
                                          <p:spTgt spid="25"/>
                                        </p:tgtEl>
                                        <p:attrNameLst>
                                          <p:attrName>ppt_h</p:attrName>
                                        </p:attrNameLst>
                                      </p:cBhvr>
                                      <p:tavLst>
                                        <p:tav tm="0">
                                          <p:val>
                                            <p:fltVal val="0"/>
                                          </p:val>
                                        </p:tav>
                                        <p:tav tm="100000">
                                          <p:val>
                                            <p:strVal val="#ppt_h"/>
                                          </p:val>
                                        </p:tav>
                                      </p:tavLst>
                                    </p:anim>
                                  </p:childTnLst>
                                </p:cTn>
                              </p:par>
                              <p:par>
                                <p:cTn id="19" presetID="23" presetClass="exit" presetSubtype="16" fill="hold" nodeType="withEffect">
                                  <p:stCondLst>
                                    <p:cond delay="2000"/>
                                  </p:stCondLst>
                                  <p:childTnLst>
                                    <p:anim calcmode="lin" valueType="num">
                                      <p:cBhvr>
                                        <p:cTn id="20" dur="1750"/>
                                        <p:tgtEl>
                                          <p:spTgt spid="25"/>
                                        </p:tgtEl>
                                        <p:attrNameLst>
                                          <p:attrName>ppt_w</p:attrName>
                                        </p:attrNameLst>
                                      </p:cBhvr>
                                      <p:tavLst>
                                        <p:tav tm="0">
                                          <p:val>
                                            <p:strVal val="ppt_w"/>
                                          </p:val>
                                        </p:tav>
                                        <p:tav tm="100000">
                                          <p:val>
                                            <p:strVal val="4*ppt_w"/>
                                          </p:val>
                                        </p:tav>
                                      </p:tavLst>
                                    </p:anim>
                                    <p:anim calcmode="lin" valueType="num">
                                      <p:cBhvr>
                                        <p:cTn id="21" dur="1750"/>
                                        <p:tgtEl>
                                          <p:spTgt spid="25"/>
                                        </p:tgtEl>
                                        <p:attrNameLst>
                                          <p:attrName>ppt_h</p:attrName>
                                        </p:attrNameLst>
                                      </p:cBhvr>
                                      <p:tavLst>
                                        <p:tav tm="0">
                                          <p:val>
                                            <p:strVal val="ppt_h"/>
                                          </p:val>
                                        </p:tav>
                                        <p:tav tm="100000">
                                          <p:val>
                                            <p:strVal val="4*ppt_h"/>
                                          </p:val>
                                        </p:tav>
                                      </p:tavLst>
                                    </p:anim>
                                    <p:set>
                                      <p:cBhvr>
                                        <p:cTn id="22" dur="1" fill="hold">
                                          <p:stCondLst>
                                            <p:cond delay="1749"/>
                                          </p:stCondLst>
                                        </p:cTn>
                                        <p:tgtEl>
                                          <p:spTgt spid="25"/>
                                        </p:tgtEl>
                                        <p:attrNameLst>
                                          <p:attrName>style.visibility</p:attrName>
                                        </p:attrNameLst>
                                      </p:cBhvr>
                                      <p:to>
                                        <p:strVal val="hidden"/>
                                      </p:to>
                                    </p:set>
                                  </p:childTnLst>
                                </p:cTn>
                              </p:par>
                              <p:par>
                                <p:cTn id="23" presetID="17" presetClass="entr" presetSubtype="1"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 calcmode="lin" valueType="num">
                                      <p:cBhvr>
                                        <p:cTn id="25" dur="3000" fill="hold"/>
                                        <p:tgtEl>
                                          <p:spTgt spid="30"/>
                                        </p:tgtEl>
                                        <p:attrNameLst>
                                          <p:attrName>ppt_x</p:attrName>
                                        </p:attrNameLst>
                                      </p:cBhvr>
                                      <p:tavLst>
                                        <p:tav tm="0">
                                          <p:val>
                                            <p:strVal val="#ppt_x"/>
                                          </p:val>
                                        </p:tav>
                                        <p:tav tm="100000">
                                          <p:val>
                                            <p:strVal val="#ppt_x"/>
                                          </p:val>
                                        </p:tav>
                                      </p:tavLst>
                                    </p:anim>
                                    <p:anim calcmode="lin" valueType="num">
                                      <p:cBhvr>
                                        <p:cTn id="26" dur="3000" fill="hold"/>
                                        <p:tgtEl>
                                          <p:spTgt spid="30"/>
                                        </p:tgtEl>
                                        <p:attrNameLst>
                                          <p:attrName>ppt_y</p:attrName>
                                        </p:attrNameLst>
                                      </p:cBhvr>
                                      <p:tavLst>
                                        <p:tav tm="0">
                                          <p:val>
                                            <p:strVal val="#ppt_y-#ppt_h/2"/>
                                          </p:val>
                                        </p:tav>
                                        <p:tav tm="100000">
                                          <p:val>
                                            <p:strVal val="#ppt_y"/>
                                          </p:val>
                                        </p:tav>
                                      </p:tavLst>
                                    </p:anim>
                                    <p:anim calcmode="lin" valueType="num">
                                      <p:cBhvr>
                                        <p:cTn id="27" dur="3000" fill="hold"/>
                                        <p:tgtEl>
                                          <p:spTgt spid="30"/>
                                        </p:tgtEl>
                                        <p:attrNameLst>
                                          <p:attrName>ppt_w</p:attrName>
                                        </p:attrNameLst>
                                      </p:cBhvr>
                                      <p:tavLst>
                                        <p:tav tm="0">
                                          <p:val>
                                            <p:strVal val="#ppt_w"/>
                                          </p:val>
                                        </p:tav>
                                        <p:tav tm="100000">
                                          <p:val>
                                            <p:strVal val="#ppt_w"/>
                                          </p:val>
                                        </p:tav>
                                      </p:tavLst>
                                    </p:anim>
                                    <p:anim calcmode="lin" valueType="num">
                                      <p:cBhvr>
                                        <p:cTn id="28" dur="3000" fill="hold"/>
                                        <p:tgtEl>
                                          <p:spTgt spid="30"/>
                                        </p:tgtEl>
                                        <p:attrNameLst>
                                          <p:attrName>ppt_h</p:attrName>
                                        </p:attrNameLst>
                                      </p:cBhvr>
                                      <p:tavLst>
                                        <p:tav tm="0">
                                          <p:val>
                                            <p:fltVal val="0"/>
                                          </p:val>
                                        </p:tav>
                                        <p:tav tm="100000">
                                          <p:val>
                                            <p:strVal val="#ppt_h"/>
                                          </p:val>
                                        </p:tav>
                                      </p:tavLst>
                                    </p:anim>
                                  </p:childTnLst>
                                </p:cTn>
                              </p:par>
                              <p:par>
                                <p:cTn id="29" presetID="2" presetClass="exit" presetSubtype="1" fill="hold" grpId="1" nodeType="withEffect">
                                  <p:stCondLst>
                                    <p:cond delay="0"/>
                                  </p:stCondLst>
                                  <p:childTnLst>
                                    <p:anim calcmode="lin" valueType="num">
                                      <p:cBhvr additive="base">
                                        <p:cTn id="30" dur="3500"/>
                                        <p:tgtEl>
                                          <p:spTgt spid="30"/>
                                        </p:tgtEl>
                                        <p:attrNameLst>
                                          <p:attrName>ppt_x</p:attrName>
                                        </p:attrNameLst>
                                      </p:cBhvr>
                                      <p:tavLst>
                                        <p:tav tm="0">
                                          <p:val>
                                            <p:strVal val="ppt_x"/>
                                          </p:val>
                                        </p:tav>
                                        <p:tav tm="100000">
                                          <p:val>
                                            <p:strVal val="ppt_x"/>
                                          </p:val>
                                        </p:tav>
                                      </p:tavLst>
                                    </p:anim>
                                    <p:anim calcmode="lin" valueType="num">
                                      <p:cBhvr additive="base">
                                        <p:cTn id="31" dur="3500"/>
                                        <p:tgtEl>
                                          <p:spTgt spid="30"/>
                                        </p:tgtEl>
                                        <p:attrNameLst>
                                          <p:attrName>ppt_y</p:attrName>
                                        </p:attrNameLst>
                                      </p:cBhvr>
                                      <p:tavLst>
                                        <p:tav tm="0">
                                          <p:val>
                                            <p:strVal val="ppt_y"/>
                                          </p:val>
                                        </p:tav>
                                        <p:tav tm="100000">
                                          <p:val>
                                            <p:strVal val="0-ppt_h/2"/>
                                          </p:val>
                                        </p:tav>
                                      </p:tavLst>
                                    </p:anim>
                                    <p:set>
                                      <p:cBhvr>
                                        <p:cTn id="32" dur="1" fill="hold">
                                          <p:stCondLst>
                                            <p:cond delay="3499"/>
                                          </p:stCondLst>
                                        </p:cTn>
                                        <p:tgtEl>
                                          <p:spTgt spid="30"/>
                                        </p:tgtEl>
                                        <p:attrNameLst>
                                          <p:attrName>style.visibility</p:attrName>
                                        </p:attrNameLst>
                                      </p:cBhvr>
                                      <p:to>
                                        <p:strVal val="hidden"/>
                                      </p:to>
                                    </p:set>
                                  </p:childTnLst>
                                </p:cTn>
                              </p:par>
                              <p:par>
                                <p:cTn id="33" presetID="17" presetClass="entr" presetSubtype="4"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p:cTn id="35" dur="3000" fill="hold"/>
                                        <p:tgtEl>
                                          <p:spTgt spid="15"/>
                                        </p:tgtEl>
                                        <p:attrNameLst>
                                          <p:attrName>ppt_x</p:attrName>
                                        </p:attrNameLst>
                                      </p:cBhvr>
                                      <p:tavLst>
                                        <p:tav tm="0">
                                          <p:val>
                                            <p:strVal val="#ppt_x"/>
                                          </p:val>
                                        </p:tav>
                                        <p:tav tm="100000">
                                          <p:val>
                                            <p:strVal val="#ppt_x"/>
                                          </p:val>
                                        </p:tav>
                                      </p:tavLst>
                                    </p:anim>
                                    <p:anim calcmode="lin" valueType="num">
                                      <p:cBhvr>
                                        <p:cTn id="36" dur="3000" fill="hold"/>
                                        <p:tgtEl>
                                          <p:spTgt spid="15"/>
                                        </p:tgtEl>
                                        <p:attrNameLst>
                                          <p:attrName>ppt_y</p:attrName>
                                        </p:attrNameLst>
                                      </p:cBhvr>
                                      <p:tavLst>
                                        <p:tav tm="0">
                                          <p:val>
                                            <p:strVal val="#ppt_y+#ppt_h/2"/>
                                          </p:val>
                                        </p:tav>
                                        <p:tav tm="100000">
                                          <p:val>
                                            <p:strVal val="#ppt_y"/>
                                          </p:val>
                                        </p:tav>
                                      </p:tavLst>
                                    </p:anim>
                                    <p:anim calcmode="lin" valueType="num">
                                      <p:cBhvr>
                                        <p:cTn id="37" dur="3000" fill="hold"/>
                                        <p:tgtEl>
                                          <p:spTgt spid="15"/>
                                        </p:tgtEl>
                                        <p:attrNameLst>
                                          <p:attrName>ppt_w</p:attrName>
                                        </p:attrNameLst>
                                      </p:cBhvr>
                                      <p:tavLst>
                                        <p:tav tm="0">
                                          <p:val>
                                            <p:strVal val="#ppt_w"/>
                                          </p:val>
                                        </p:tav>
                                        <p:tav tm="100000">
                                          <p:val>
                                            <p:strVal val="#ppt_w"/>
                                          </p:val>
                                        </p:tav>
                                      </p:tavLst>
                                    </p:anim>
                                    <p:anim calcmode="lin" valueType="num">
                                      <p:cBhvr>
                                        <p:cTn id="38" dur="3000" fill="hold"/>
                                        <p:tgtEl>
                                          <p:spTgt spid="15"/>
                                        </p:tgtEl>
                                        <p:attrNameLst>
                                          <p:attrName>ppt_h</p:attrName>
                                        </p:attrNameLst>
                                      </p:cBhvr>
                                      <p:tavLst>
                                        <p:tav tm="0">
                                          <p:val>
                                            <p:fltVal val="0"/>
                                          </p:val>
                                        </p:tav>
                                        <p:tav tm="100000">
                                          <p:val>
                                            <p:strVal val="#ppt_h"/>
                                          </p:val>
                                        </p:tav>
                                      </p:tavLst>
                                    </p:anim>
                                  </p:childTnLst>
                                </p:cTn>
                              </p:par>
                              <p:par>
                                <p:cTn id="39" presetID="2" presetClass="exit" presetSubtype="4" fill="hold" grpId="1" nodeType="withEffect">
                                  <p:stCondLst>
                                    <p:cond delay="0"/>
                                  </p:stCondLst>
                                  <p:childTnLst>
                                    <p:anim calcmode="lin" valueType="num">
                                      <p:cBhvr additive="base">
                                        <p:cTn id="40" dur="3500"/>
                                        <p:tgtEl>
                                          <p:spTgt spid="15"/>
                                        </p:tgtEl>
                                        <p:attrNameLst>
                                          <p:attrName>ppt_x</p:attrName>
                                        </p:attrNameLst>
                                      </p:cBhvr>
                                      <p:tavLst>
                                        <p:tav tm="0">
                                          <p:val>
                                            <p:strVal val="ppt_x"/>
                                          </p:val>
                                        </p:tav>
                                        <p:tav tm="100000">
                                          <p:val>
                                            <p:strVal val="ppt_x"/>
                                          </p:val>
                                        </p:tav>
                                      </p:tavLst>
                                    </p:anim>
                                    <p:anim calcmode="lin" valueType="num">
                                      <p:cBhvr additive="base">
                                        <p:cTn id="41" dur="3500"/>
                                        <p:tgtEl>
                                          <p:spTgt spid="15"/>
                                        </p:tgtEl>
                                        <p:attrNameLst>
                                          <p:attrName>ppt_y</p:attrName>
                                        </p:attrNameLst>
                                      </p:cBhvr>
                                      <p:tavLst>
                                        <p:tav tm="0">
                                          <p:val>
                                            <p:strVal val="ppt_y"/>
                                          </p:val>
                                        </p:tav>
                                        <p:tav tm="100000">
                                          <p:val>
                                            <p:strVal val="1+ppt_h/2"/>
                                          </p:val>
                                        </p:tav>
                                      </p:tavLst>
                                    </p:anim>
                                    <p:set>
                                      <p:cBhvr>
                                        <p:cTn id="42" dur="1" fill="hold">
                                          <p:stCondLst>
                                            <p:cond delay="3499"/>
                                          </p:stCondLst>
                                        </p:cTn>
                                        <p:tgtEl>
                                          <p:spTgt spid="15"/>
                                        </p:tgtEl>
                                        <p:attrNameLst>
                                          <p:attrName>style.visibility</p:attrName>
                                        </p:attrNameLst>
                                      </p:cBhvr>
                                      <p:to>
                                        <p:strVal val="hidden"/>
                                      </p:to>
                                    </p:set>
                                  </p:childTnLst>
                                </p:cTn>
                              </p:par>
                              <p:par>
                                <p:cTn id="43" presetID="17" presetClass="entr" presetSubtype="8"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p:cTn id="45" dur="3000" fill="hold"/>
                                        <p:tgtEl>
                                          <p:spTgt spid="17"/>
                                        </p:tgtEl>
                                        <p:attrNameLst>
                                          <p:attrName>ppt_x</p:attrName>
                                        </p:attrNameLst>
                                      </p:cBhvr>
                                      <p:tavLst>
                                        <p:tav tm="0">
                                          <p:val>
                                            <p:strVal val="#ppt_x-#ppt_w/2"/>
                                          </p:val>
                                        </p:tav>
                                        <p:tav tm="100000">
                                          <p:val>
                                            <p:strVal val="#ppt_x"/>
                                          </p:val>
                                        </p:tav>
                                      </p:tavLst>
                                    </p:anim>
                                    <p:anim calcmode="lin" valueType="num">
                                      <p:cBhvr>
                                        <p:cTn id="46" dur="3000" fill="hold"/>
                                        <p:tgtEl>
                                          <p:spTgt spid="17"/>
                                        </p:tgtEl>
                                        <p:attrNameLst>
                                          <p:attrName>ppt_y</p:attrName>
                                        </p:attrNameLst>
                                      </p:cBhvr>
                                      <p:tavLst>
                                        <p:tav tm="0">
                                          <p:val>
                                            <p:strVal val="#ppt_y"/>
                                          </p:val>
                                        </p:tav>
                                        <p:tav tm="100000">
                                          <p:val>
                                            <p:strVal val="#ppt_y"/>
                                          </p:val>
                                        </p:tav>
                                      </p:tavLst>
                                    </p:anim>
                                    <p:anim calcmode="lin" valueType="num">
                                      <p:cBhvr>
                                        <p:cTn id="47" dur="3000" fill="hold"/>
                                        <p:tgtEl>
                                          <p:spTgt spid="17"/>
                                        </p:tgtEl>
                                        <p:attrNameLst>
                                          <p:attrName>ppt_w</p:attrName>
                                        </p:attrNameLst>
                                      </p:cBhvr>
                                      <p:tavLst>
                                        <p:tav tm="0">
                                          <p:val>
                                            <p:fltVal val="0"/>
                                          </p:val>
                                        </p:tav>
                                        <p:tav tm="100000">
                                          <p:val>
                                            <p:strVal val="#ppt_w"/>
                                          </p:val>
                                        </p:tav>
                                      </p:tavLst>
                                    </p:anim>
                                    <p:anim calcmode="lin" valueType="num">
                                      <p:cBhvr>
                                        <p:cTn id="48" dur="3000" fill="hold"/>
                                        <p:tgtEl>
                                          <p:spTgt spid="17"/>
                                        </p:tgtEl>
                                        <p:attrNameLst>
                                          <p:attrName>ppt_h</p:attrName>
                                        </p:attrNameLst>
                                      </p:cBhvr>
                                      <p:tavLst>
                                        <p:tav tm="0">
                                          <p:val>
                                            <p:strVal val="#ppt_h"/>
                                          </p:val>
                                        </p:tav>
                                        <p:tav tm="100000">
                                          <p:val>
                                            <p:strVal val="#ppt_h"/>
                                          </p:val>
                                        </p:tav>
                                      </p:tavLst>
                                    </p:anim>
                                  </p:childTnLst>
                                </p:cTn>
                              </p:par>
                              <p:par>
                                <p:cTn id="49" presetID="2" presetClass="exit" presetSubtype="2" fill="hold" grpId="1" nodeType="withEffect">
                                  <p:stCondLst>
                                    <p:cond delay="0"/>
                                  </p:stCondLst>
                                  <p:childTnLst>
                                    <p:anim calcmode="lin" valueType="num">
                                      <p:cBhvr additive="base">
                                        <p:cTn id="50" dur="3500"/>
                                        <p:tgtEl>
                                          <p:spTgt spid="17"/>
                                        </p:tgtEl>
                                        <p:attrNameLst>
                                          <p:attrName>ppt_x</p:attrName>
                                        </p:attrNameLst>
                                      </p:cBhvr>
                                      <p:tavLst>
                                        <p:tav tm="0">
                                          <p:val>
                                            <p:strVal val="ppt_x"/>
                                          </p:val>
                                        </p:tav>
                                        <p:tav tm="100000">
                                          <p:val>
                                            <p:strVal val="1+ppt_w/2"/>
                                          </p:val>
                                        </p:tav>
                                      </p:tavLst>
                                    </p:anim>
                                    <p:anim calcmode="lin" valueType="num">
                                      <p:cBhvr additive="base">
                                        <p:cTn id="51" dur="3500"/>
                                        <p:tgtEl>
                                          <p:spTgt spid="17"/>
                                        </p:tgtEl>
                                        <p:attrNameLst>
                                          <p:attrName>ppt_y</p:attrName>
                                        </p:attrNameLst>
                                      </p:cBhvr>
                                      <p:tavLst>
                                        <p:tav tm="0">
                                          <p:val>
                                            <p:strVal val="ppt_y"/>
                                          </p:val>
                                        </p:tav>
                                        <p:tav tm="100000">
                                          <p:val>
                                            <p:strVal val="ppt_y"/>
                                          </p:val>
                                        </p:tav>
                                      </p:tavLst>
                                    </p:anim>
                                    <p:set>
                                      <p:cBhvr>
                                        <p:cTn id="52" dur="1" fill="hold">
                                          <p:stCondLst>
                                            <p:cond delay="3499"/>
                                          </p:stCondLst>
                                        </p:cTn>
                                        <p:tgtEl>
                                          <p:spTgt spid="17"/>
                                        </p:tgtEl>
                                        <p:attrNameLst>
                                          <p:attrName>style.visibility</p:attrName>
                                        </p:attrNameLst>
                                      </p:cBhvr>
                                      <p:to>
                                        <p:strVal val="hidden"/>
                                      </p:to>
                                    </p:set>
                                  </p:childTnLst>
                                </p:cTn>
                              </p:par>
                              <p:par>
                                <p:cTn id="53" presetID="17" presetClass="entr" presetSubtype="8" fill="hold" grpId="0" nodeType="withEffect">
                                  <p:stCondLst>
                                    <p:cond delay="0"/>
                                  </p:stCondLst>
                                  <p:childTnLst>
                                    <p:set>
                                      <p:cBhvr>
                                        <p:cTn id="54" dur="1" fill="hold">
                                          <p:stCondLst>
                                            <p:cond delay="0"/>
                                          </p:stCondLst>
                                        </p:cTn>
                                        <p:tgtEl>
                                          <p:spTgt spid="34"/>
                                        </p:tgtEl>
                                        <p:attrNameLst>
                                          <p:attrName>style.visibility</p:attrName>
                                        </p:attrNameLst>
                                      </p:cBhvr>
                                      <p:to>
                                        <p:strVal val="visible"/>
                                      </p:to>
                                    </p:set>
                                    <p:anim calcmode="lin" valueType="num">
                                      <p:cBhvr>
                                        <p:cTn id="55" dur="3000" fill="hold"/>
                                        <p:tgtEl>
                                          <p:spTgt spid="34"/>
                                        </p:tgtEl>
                                        <p:attrNameLst>
                                          <p:attrName>ppt_x</p:attrName>
                                        </p:attrNameLst>
                                      </p:cBhvr>
                                      <p:tavLst>
                                        <p:tav tm="0">
                                          <p:val>
                                            <p:strVal val="#ppt_x-#ppt_w/2"/>
                                          </p:val>
                                        </p:tav>
                                        <p:tav tm="100000">
                                          <p:val>
                                            <p:strVal val="#ppt_x"/>
                                          </p:val>
                                        </p:tav>
                                      </p:tavLst>
                                    </p:anim>
                                    <p:anim calcmode="lin" valueType="num">
                                      <p:cBhvr>
                                        <p:cTn id="56" dur="3000" fill="hold"/>
                                        <p:tgtEl>
                                          <p:spTgt spid="34"/>
                                        </p:tgtEl>
                                        <p:attrNameLst>
                                          <p:attrName>ppt_y</p:attrName>
                                        </p:attrNameLst>
                                      </p:cBhvr>
                                      <p:tavLst>
                                        <p:tav tm="0">
                                          <p:val>
                                            <p:strVal val="#ppt_y"/>
                                          </p:val>
                                        </p:tav>
                                        <p:tav tm="100000">
                                          <p:val>
                                            <p:strVal val="#ppt_y"/>
                                          </p:val>
                                        </p:tav>
                                      </p:tavLst>
                                    </p:anim>
                                    <p:anim calcmode="lin" valueType="num">
                                      <p:cBhvr>
                                        <p:cTn id="57" dur="3000" fill="hold"/>
                                        <p:tgtEl>
                                          <p:spTgt spid="34"/>
                                        </p:tgtEl>
                                        <p:attrNameLst>
                                          <p:attrName>ppt_w</p:attrName>
                                        </p:attrNameLst>
                                      </p:cBhvr>
                                      <p:tavLst>
                                        <p:tav tm="0">
                                          <p:val>
                                            <p:fltVal val="0"/>
                                          </p:val>
                                        </p:tav>
                                        <p:tav tm="100000">
                                          <p:val>
                                            <p:strVal val="#ppt_w"/>
                                          </p:val>
                                        </p:tav>
                                      </p:tavLst>
                                    </p:anim>
                                    <p:anim calcmode="lin" valueType="num">
                                      <p:cBhvr>
                                        <p:cTn id="58" dur="3000" fill="hold"/>
                                        <p:tgtEl>
                                          <p:spTgt spid="34"/>
                                        </p:tgtEl>
                                        <p:attrNameLst>
                                          <p:attrName>ppt_h</p:attrName>
                                        </p:attrNameLst>
                                      </p:cBhvr>
                                      <p:tavLst>
                                        <p:tav tm="0">
                                          <p:val>
                                            <p:strVal val="#ppt_h"/>
                                          </p:val>
                                        </p:tav>
                                        <p:tav tm="100000">
                                          <p:val>
                                            <p:strVal val="#ppt_h"/>
                                          </p:val>
                                        </p:tav>
                                      </p:tavLst>
                                    </p:anim>
                                  </p:childTnLst>
                                </p:cTn>
                              </p:par>
                              <p:par>
                                <p:cTn id="59" presetID="2" presetClass="exit" presetSubtype="8" fill="hold" grpId="1" nodeType="withEffect">
                                  <p:stCondLst>
                                    <p:cond delay="0"/>
                                  </p:stCondLst>
                                  <p:childTnLst>
                                    <p:anim calcmode="lin" valueType="num">
                                      <p:cBhvr additive="base">
                                        <p:cTn id="60" dur="3500"/>
                                        <p:tgtEl>
                                          <p:spTgt spid="34"/>
                                        </p:tgtEl>
                                        <p:attrNameLst>
                                          <p:attrName>ppt_x</p:attrName>
                                        </p:attrNameLst>
                                      </p:cBhvr>
                                      <p:tavLst>
                                        <p:tav tm="0">
                                          <p:val>
                                            <p:strVal val="ppt_x"/>
                                          </p:val>
                                        </p:tav>
                                        <p:tav tm="100000">
                                          <p:val>
                                            <p:strVal val="0-ppt_w/2"/>
                                          </p:val>
                                        </p:tav>
                                      </p:tavLst>
                                    </p:anim>
                                    <p:anim calcmode="lin" valueType="num">
                                      <p:cBhvr additive="base">
                                        <p:cTn id="61" dur="3500"/>
                                        <p:tgtEl>
                                          <p:spTgt spid="34"/>
                                        </p:tgtEl>
                                        <p:attrNameLst>
                                          <p:attrName>ppt_y</p:attrName>
                                        </p:attrNameLst>
                                      </p:cBhvr>
                                      <p:tavLst>
                                        <p:tav tm="0">
                                          <p:val>
                                            <p:strVal val="ppt_y"/>
                                          </p:val>
                                        </p:tav>
                                        <p:tav tm="100000">
                                          <p:val>
                                            <p:strVal val="ppt_y"/>
                                          </p:val>
                                        </p:tav>
                                      </p:tavLst>
                                    </p:anim>
                                    <p:set>
                                      <p:cBhvr>
                                        <p:cTn id="62" dur="1" fill="hold">
                                          <p:stCondLst>
                                            <p:cond delay="3499"/>
                                          </p:stCondLst>
                                        </p:cTn>
                                        <p:tgtEl>
                                          <p:spTgt spid="34"/>
                                        </p:tgtEl>
                                        <p:attrNameLst>
                                          <p:attrName>style.visibility</p:attrName>
                                        </p:attrNameLst>
                                      </p:cBhvr>
                                      <p:to>
                                        <p:strVal val="hidden"/>
                                      </p:to>
                                    </p:set>
                                  </p:childTnLst>
                                </p:cTn>
                              </p:par>
                              <p:par>
                                <p:cTn id="63" presetID="4" presetClass="entr" presetSubtype="32" fill="hold" nodeType="withEffect">
                                  <p:stCondLst>
                                    <p:cond delay="1250"/>
                                  </p:stCondLst>
                                  <p:childTnLst>
                                    <p:set>
                                      <p:cBhvr>
                                        <p:cTn id="64" dur="1" fill="hold">
                                          <p:stCondLst>
                                            <p:cond delay="0"/>
                                          </p:stCondLst>
                                        </p:cTn>
                                        <p:tgtEl>
                                          <p:spTgt spid="19"/>
                                        </p:tgtEl>
                                        <p:attrNameLst>
                                          <p:attrName>style.visibility</p:attrName>
                                        </p:attrNameLst>
                                      </p:cBhvr>
                                      <p:to>
                                        <p:strVal val="visible"/>
                                      </p:to>
                                    </p:set>
                                    <p:animEffect transition="in" filter="box(out)">
                                      <p:cBhvr>
                                        <p:cTn id="65" dur="2500"/>
                                        <p:tgtEl>
                                          <p:spTgt spid="19"/>
                                        </p:tgtEl>
                                      </p:cBhvr>
                                    </p:animEffect>
                                  </p:childTnLst>
                                </p:cTn>
                              </p:par>
                              <p:par>
                                <p:cTn id="66" presetID="23" presetClass="entr" presetSubtype="16" fill="hold" nodeType="withEffect">
                                  <p:stCondLst>
                                    <p:cond delay="1250"/>
                                  </p:stCondLst>
                                  <p:childTnLst>
                                    <p:set>
                                      <p:cBhvr>
                                        <p:cTn id="67" dur="1" fill="hold">
                                          <p:stCondLst>
                                            <p:cond delay="0"/>
                                          </p:stCondLst>
                                        </p:cTn>
                                        <p:tgtEl>
                                          <p:spTgt spid="19"/>
                                        </p:tgtEl>
                                        <p:attrNameLst>
                                          <p:attrName>style.visibility</p:attrName>
                                        </p:attrNameLst>
                                      </p:cBhvr>
                                      <p:to>
                                        <p:strVal val="visible"/>
                                      </p:to>
                                    </p:set>
                                    <p:anim calcmode="lin" valueType="num">
                                      <p:cBhvr>
                                        <p:cTn id="68" dur="2500" fill="hold"/>
                                        <p:tgtEl>
                                          <p:spTgt spid="19"/>
                                        </p:tgtEl>
                                        <p:attrNameLst>
                                          <p:attrName>ppt_w</p:attrName>
                                        </p:attrNameLst>
                                      </p:cBhvr>
                                      <p:tavLst>
                                        <p:tav tm="0">
                                          <p:val>
                                            <p:fltVal val="0"/>
                                          </p:val>
                                        </p:tav>
                                        <p:tav tm="100000">
                                          <p:val>
                                            <p:strVal val="#ppt_w"/>
                                          </p:val>
                                        </p:tav>
                                      </p:tavLst>
                                    </p:anim>
                                    <p:anim calcmode="lin" valueType="num">
                                      <p:cBhvr>
                                        <p:cTn id="69" dur="2500" fill="hold"/>
                                        <p:tgtEl>
                                          <p:spTgt spid="19"/>
                                        </p:tgtEl>
                                        <p:attrNameLst>
                                          <p:attrName>ppt_h</p:attrName>
                                        </p:attrNameLst>
                                      </p:cBhvr>
                                      <p:tavLst>
                                        <p:tav tm="0">
                                          <p:val>
                                            <p:fltVal val="0"/>
                                          </p:val>
                                        </p:tav>
                                        <p:tav tm="100000">
                                          <p:val>
                                            <p:strVal val="#ppt_h"/>
                                          </p:val>
                                        </p:tav>
                                      </p:tavLst>
                                    </p:anim>
                                  </p:childTnLst>
                                </p:cTn>
                              </p:par>
                              <p:par>
                                <p:cTn id="70" presetID="9" presetClass="emph" presetSubtype="0" nodeType="withEffect">
                                  <p:stCondLst>
                                    <p:cond delay="0"/>
                                  </p:stCondLst>
                                  <p:childTnLst>
                                    <p:set>
                                      <p:cBhvr rctx="PPT">
                                        <p:cTn id="71" dur="indefinite"/>
                                        <p:tgtEl>
                                          <p:spTgt spid="16"/>
                                        </p:tgtEl>
                                        <p:attrNameLst>
                                          <p:attrName>style.opacity</p:attrName>
                                        </p:attrNameLst>
                                      </p:cBhvr>
                                      <p:to>
                                        <p:strVal val="0"/>
                                      </p:to>
                                    </p:set>
                                    <p:animEffect filter="image" prLst="opacity: 0">
                                      <p:cBhvr rctx="IE">
                                        <p:cTn id="72" dur="indefinite"/>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0" grpId="1" animBg="1"/>
      <p:bldP spid="15" grpId="0" animBg="1"/>
      <p:bldP spid="15" grpId="1" animBg="1"/>
      <p:bldP spid="17" grpId="0" animBg="1"/>
      <p:bldP spid="17" grpId="1" animBg="1"/>
      <p:bldP spid="34" grpId="0" animBg="1"/>
      <p:bldP spid="34"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3" name="122 Imagen" descr="Diapositiva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2629"/>
            <a:ext cx="9144000" cy="5143500"/>
          </a:xfrm>
          <a:prstGeom prst="rect">
            <a:avLst/>
          </a:prstGeom>
          <a:noFill/>
          <a:ln>
            <a:noFill/>
          </a:ln>
        </p:spPr>
      </p:pic>
      <p:sp>
        <p:nvSpPr>
          <p:cNvPr id="4" name="3 Elipse"/>
          <p:cNvSpPr/>
          <p:nvPr/>
        </p:nvSpPr>
        <p:spPr>
          <a:xfrm>
            <a:off x="701883" y="3123920"/>
            <a:ext cx="720726" cy="1944525"/>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Elipse"/>
          <p:cNvSpPr/>
          <p:nvPr/>
        </p:nvSpPr>
        <p:spPr>
          <a:xfrm>
            <a:off x="-167240" y="3104138"/>
            <a:ext cx="720728" cy="1944525"/>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Elipse"/>
          <p:cNvSpPr/>
          <p:nvPr/>
        </p:nvSpPr>
        <p:spPr>
          <a:xfrm>
            <a:off x="293142" y="2703181"/>
            <a:ext cx="720726" cy="1944525"/>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Elipse"/>
          <p:cNvSpPr/>
          <p:nvPr/>
        </p:nvSpPr>
        <p:spPr>
          <a:xfrm>
            <a:off x="722812" y="2350531"/>
            <a:ext cx="720726" cy="1944525"/>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Elipse"/>
          <p:cNvSpPr/>
          <p:nvPr/>
        </p:nvSpPr>
        <p:spPr>
          <a:xfrm>
            <a:off x="-188169" y="2340147"/>
            <a:ext cx="720728" cy="1944525"/>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Elipse"/>
          <p:cNvSpPr/>
          <p:nvPr/>
        </p:nvSpPr>
        <p:spPr>
          <a:xfrm>
            <a:off x="272214" y="1939190"/>
            <a:ext cx="720726" cy="1944525"/>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Elipse"/>
          <p:cNvSpPr/>
          <p:nvPr/>
        </p:nvSpPr>
        <p:spPr>
          <a:xfrm>
            <a:off x="701882" y="1586539"/>
            <a:ext cx="720728" cy="1944525"/>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Elipse"/>
          <p:cNvSpPr/>
          <p:nvPr/>
        </p:nvSpPr>
        <p:spPr>
          <a:xfrm>
            <a:off x="-188169" y="1556567"/>
            <a:ext cx="720728" cy="1944525"/>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Elipse"/>
          <p:cNvSpPr/>
          <p:nvPr/>
        </p:nvSpPr>
        <p:spPr>
          <a:xfrm>
            <a:off x="272213" y="1155609"/>
            <a:ext cx="720728" cy="1944525"/>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Elipse"/>
          <p:cNvSpPr/>
          <p:nvPr/>
        </p:nvSpPr>
        <p:spPr>
          <a:xfrm>
            <a:off x="701882" y="802958"/>
            <a:ext cx="720728" cy="1944525"/>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Elipse"/>
          <p:cNvSpPr/>
          <p:nvPr/>
        </p:nvSpPr>
        <p:spPr>
          <a:xfrm>
            <a:off x="-188169" y="772987"/>
            <a:ext cx="720728" cy="1944525"/>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Elipse"/>
          <p:cNvSpPr/>
          <p:nvPr/>
        </p:nvSpPr>
        <p:spPr>
          <a:xfrm>
            <a:off x="272213" y="372028"/>
            <a:ext cx="720728" cy="1944525"/>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Elipse"/>
          <p:cNvSpPr/>
          <p:nvPr/>
        </p:nvSpPr>
        <p:spPr>
          <a:xfrm>
            <a:off x="701882" y="19377"/>
            <a:ext cx="720728" cy="1944525"/>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Elipse"/>
          <p:cNvSpPr/>
          <p:nvPr/>
        </p:nvSpPr>
        <p:spPr>
          <a:xfrm>
            <a:off x="-188169" y="31320"/>
            <a:ext cx="720728" cy="1944525"/>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Elipse"/>
          <p:cNvSpPr/>
          <p:nvPr/>
        </p:nvSpPr>
        <p:spPr>
          <a:xfrm>
            <a:off x="2267750" y="3104548"/>
            <a:ext cx="720722" cy="1944521"/>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Elipse"/>
          <p:cNvSpPr/>
          <p:nvPr/>
        </p:nvSpPr>
        <p:spPr>
          <a:xfrm>
            <a:off x="1398625" y="3084765"/>
            <a:ext cx="720726" cy="1944521"/>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Elipse"/>
          <p:cNvSpPr/>
          <p:nvPr/>
        </p:nvSpPr>
        <p:spPr>
          <a:xfrm>
            <a:off x="1859005" y="2683806"/>
            <a:ext cx="720728" cy="1944521"/>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Elipse"/>
          <p:cNvSpPr/>
          <p:nvPr/>
        </p:nvSpPr>
        <p:spPr>
          <a:xfrm>
            <a:off x="2288675" y="2331156"/>
            <a:ext cx="720728" cy="1944521"/>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9" name="28 Elipse"/>
          <p:cNvSpPr/>
          <p:nvPr/>
        </p:nvSpPr>
        <p:spPr>
          <a:xfrm>
            <a:off x="1377696" y="2320774"/>
            <a:ext cx="720726" cy="1944521"/>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0" name="29 Elipse"/>
          <p:cNvSpPr/>
          <p:nvPr/>
        </p:nvSpPr>
        <p:spPr>
          <a:xfrm>
            <a:off x="1838077" y="1919815"/>
            <a:ext cx="720728" cy="1944521"/>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1" name="30 Elipse"/>
          <p:cNvSpPr/>
          <p:nvPr/>
        </p:nvSpPr>
        <p:spPr>
          <a:xfrm>
            <a:off x="2267745" y="1567164"/>
            <a:ext cx="720730" cy="1944521"/>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2" name="31 Elipse"/>
          <p:cNvSpPr/>
          <p:nvPr/>
        </p:nvSpPr>
        <p:spPr>
          <a:xfrm>
            <a:off x="1377695" y="1537193"/>
            <a:ext cx="720728" cy="1944521"/>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3" name="32 Elipse"/>
          <p:cNvSpPr/>
          <p:nvPr/>
        </p:nvSpPr>
        <p:spPr>
          <a:xfrm>
            <a:off x="1838076" y="1136234"/>
            <a:ext cx="720730" cy="1944521"/>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4" name="33 Elipse"/>
          <p:cNvSpPr/>
          <p:nvPr/>
        </p:nvSpPr>
        <p:spPr>
          <a:xfrm>
            <a:off x="2267745" y="783583"/>
            <a:ext cx="720730" cy="1944521"/>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5" name="34 Elipse"/>
          <p:cNvSpPr/>
          <p:nvPr/>
        </p:nvSpPr>
        <p:spPr>
          <a:xfrm>
            <a:off x="1377694" y="753612"/>
            <a:ext cx="720730" cy="1944521"/>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6" name="35 Elipse"/>
          <p:cNvSpPr/>
          <p:nvPr/>
        </p:nvSpPr>
        <p:spPr>
          <a:xfrm>
            <a:off x="1838077" y="352654"/>
            <a:ext cx="720728" cy="1944521"/>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7" name="36 Elipse"/>
          <p:cNvSpPr/>
          <p:nvPr/>
        </p:nvSpPr>
        <p:spPr>
          <a:xfrm>
            <a:off x="2267743" y="0"/>
            <a:ext cx="720730" cy="1944525"/>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8" name="37 Elipse"/>
          <p:cNvSpPr/>
          <p:nvPr/>
        </p:nvSpPr>
        <p:spPr>
          <a:xfrm>
            <a:off x="1377694" y="11945"/>
            <a:ext cx="720730" cy="1944521"/>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5" name="44 Elipse"/>
          <p:cNvSpPr/>
          <p:nvPr/>
        </p:nvSpPr>
        <p:spPr>
          <a:xfrm>
            <a:off x="3779913" y="3111227"/>
            <a:ext cx="720728" cy="1944521"/>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6" name="45 Elipse"/>
          <p:cNvSpPr/>
          <p:nvPr/>
        </p:nvSpPr>
        <p:spPr>
          <a:xfrm>
            <a:off x="2910791" y="3091446"/>
            <a:ext cx="720728" cy="1944521"/>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7" name="46 Elipse"/>
          <p:cNvSpPr/>
          <p:nvPr/>
        </p:nvSpPr>
        <p:spPr>
          <a:xfrm>
            <a:off x="3371172" y="2690488"/>
            <a:ext cx="720728" cy="1944521"/>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8" name="47 Elipse"/>
          <p:cNvSpPr/>
          <p:nvPr/>
        </p:nvSpPr>
        <p:spPr>
          <a:xfrm>
            <a:off x="3800842" y="2337838"/>
            <a:ext cx="720728" cy="1944521"/>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9" name="48 Elipse"/>
          <p:cNvSpPr/>
          <p:nvPr/>
        </p:nvSpPr>
        <p:spPr>
          <a:xfrm>
            <a:off x="2889863" y="2327456"/>
            <a:ext cx="720726" cy="1944521"/>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0" name="49 Elipse"/>
          <p:cNvSpPr/>
          <p:nvPr/>
        </p:nvSpPr>
        <p:spPr>
          <a:xfrm>
            <a:off x="3350244" y="1926497"/>
            <a:ext cx="720728" cy="1944521"/>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1" name="50 Elipse"/>
          <p:cNvSpPr/>
          <p:nvPr/>
        </p:nvSpPr>
        <p:spPr>
          <a:xfrm>
            <a:off x="3779912" y="1573846"/>
            <a:ext cx="720730" cy="1944521"/>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2" name="51 Elipse"/>
          <p:cNvSpPr/>
          <p:nvPr/>
        </p:nvSpPr>
        <p:spPr>
          <a:xfrm>
            <a:off x="2889861" y="1543874"/>
            <a:ext cx="720730" cy="1944521"/>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3" name="52 Elipse"/>
          <p:cNvSpPr/>
          <p:nvPr/>
        </p:nvSpPr>
        <p:spPr>
          <a:xfrm>
            <a:off x="3350243" y="1142916"/>
            <a:ext cx="720730" cy="1944521"/>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4" name="53 Elipse"/>
          <p:cNvSpPr/>
          <p:nvPr/>
        </p:nvSpPr>
        <p:spPr>
          <a:xfrm>
            <a:off x="3779912" y="790265"/>
            <a:ext cx="720730" cy="1944521"/>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5" name="54 Elipse"/>
          <p:cNvSpPr/>
          <p:nvPr/>
        </p:nvSpPr>
        <p:spPr>
          <a:xfrm>
            <a:off x="2889861" y="760294"/>
            <a:ext cx="720730" cy="1944521"/>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6" name="55 Elipse"/>
          <p:cNvSpPr/>
          <p:nvPr/>
        </p:nvSpPr>
        <p:spPr>
          <a:xfrm>
            <a:off x="3350243" y="359335"/>
            <a:ext cx="720730" cy="1944521"/>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7" name="56 Elipse"/>
          <p:cNvSpPr/>
          <p:nvPr/>
        </p:nvSpPr>
        <p:spPr>
          <a:xfrm>
            <a:off x="3779912" y="6684"/>
            <a:ext cx="720730" cy="1944521"/>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8" name="57 Elipse"/>
          <p:cNvSpPr/>
          <p:nvPr/>
        </p:nvSpPr>
        <p:spPr>
          <a:xfrm>
            <a:off x="2889861" y="18627"/>
            <a:ext cx="720730" cy="1944521"/>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5" name="64 Elipse"/>
          <p:cNvSpPr/>
          <p:nvPr/>
        </p:nvSpPr>
        <p:spPr>
          <a:xfrm flipH="1">
            <a:off x="7786405" y="3143646"/>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6" name="65 Elipse"/>
          <p:cNvSpPr/>
          <p:nvPr/>
        </p:nvSpPr>
        <p:spPr>
          <a:xfrm flipH="1">
            <a:off x="8655527" y="3123865"/>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7" name="66 Elipse"/>
          <p:cNvSpPr/>
          <p:nvPr/>
        </p:nvSpPr>
        <p:spPr>
          <a:xfrm flipH="1">
            <a:off x="8195146" y="2722907"/>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8" name="67 Elipse"/>
          <p:cNvSpPr/>
          <p:nvPr/>
        </p:nvSpPr>
        <p:spPr>
          <a:xfrm flipH="1">
            <a:off x="7765476" y="2370257"/>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9" name="68 Elipse"/>
          <p:cNvSpPr/>
          <p:nvPr/>
        </p:nvSpPr>
        <p:spPr>
          <a:xfrm flipH="1">
            <a:off x="8676456" y="2359874"/>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0" name="69 Elipse"/>
          <p:cNvSpPr/>
          <p:nvPr/>
        </p:nvSpPr>
        <p:spPr>
          <a:xfrm flipH="1">
            <a:off x="8216074" y="1958916"/>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1" name="70 Elipse"/>
          <p:cNvSpPr/>
          <p:nvPr/>
        </p:nvSpPr>
        <p:spPr>
          <a:xfrm flipH="1">
            <a:off x="7786405" y="1606266"/>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2" name="71 Elipse"/>
          <p:cNvSpPr/>
          <p:nvPr/>
        </p:nvSpPr>
        <p:spPr>
          <a:xfrm flipH="1">
            <a:off x="8676456" y="1576294"/>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3" name="72 Elipse"/>
          <p:cNvSpPr/>
          <p:nvPr/>
        </p:nvSpPr>
        <p:spPr>
          <a:xfrm flipH="1">
            <a:off x="8216074" y="1175336"/>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4" name="73 Elipse"/>
          <p:cNvSpPr/>
          <p:nvPr/>
        </p:nvSpPr>
        <p:spPr>
          <a:xfrm flipH="1">
            <a:off x="7786405" y="822685"/>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5" name="74 Elipse"/>
          <p:cNvSpPr/>
          <p:nvPr/>
        </p:nvSpPr>
        <p:spPr>
          <a:xfrm flipH="1">
            <a:off x="8676456" y="792714"/>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6" name="75 Elipse"/>
          <p:cNvSpPr/>
          <p:nvPr/>
        </p:nvSpPr>
        <p:spPr>
          <a:xfrm flipH="1">
            <a:off x="8216074" y="391755"/>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7" name="76 Elipse"/>
          <p:cNvSpPr/>
          <p:nvPr/>
        </p:nvSpPr>
        <p:spPr>
          <a:xfrm flipH="1">
            <a:off x="7786405" y="39105"/>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8" name="77 Elipse"/>
          <p:cNvSpPr/>
          <p:nvPr/>
        </p:nvSpPr>
        <p:spPr>
          <a:xfrm flipH="1">
            <a:off x="8676456" y="51048"/>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5" name="84 Elipse"/>
          <p:cNvSpPr/>
          <p:nvPr/>
        </p:nvSpPr>
        <p:spPr>
          <a:xfrm flipH="1">
            <a:off x="6266596" y="3127016"/>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6" name="85 Elipse"/>
          <p:cNvSpPr/>
          <p:nvPr/>
        </p:nvSpPr>
        <p:spPr>
          <a:xfrm flipH="1">
            <a:off x="7135718" y="3107235"/>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7" name="86 Elipse"/>
          <p:cNvSpPr/>
          <p:nvPr/>
        </p:nvSpPr>
        <p:spPr>
          <a:xfrm flipH="1">
            <a:off x="6675337" y="2706277"/>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8" name="87 Elipse"/>
          <p:cNvSpPr/>
          <p:nvPr/>
        </p:nvSpPr>
        <p:spPr>
          <a:xfrm flipH="1">
            <a:off x="6245667" y="2353627"/>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9" name="88 Elipse"/>
          <p:cNvSpPr/>
          <p:nvPr/>
        </p:nvSpPr>
        <p:spPr>
          <a:xfrm flipH="1">
            <a:off x="7156647" y="2343244"/>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0" name="89 Elipse"/>
          <p:cNvSpPr/>
          <p:nvPr/>
        </p:nvSpPr>
        <p:spPr>
          <a:xfrm flipH="1">
            <a:off x="6696265" y="1942286"/>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1" name="90 Elipse"/>
          <p:cNvSpPr/>
          <p:nvPr/>
        </p:nvSpPr>
        <p:spPr>
          <a:xfrm flipH="1">
            <a:off x="6266596" y="1589636"/>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2" name="91 Elipse"/>
          <p:cNvSpPr/>
          <p:nvPr/>
        </p:nvSpPr>
        <p:spPr>
          <a:xfrm flipH="1">
            <a:off x="7156647" y="1559664"/>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3" name="92 Elipse"/>
          <p:cNvSpPr/>
          <p:nvPr/>
        </p:nvSpPr>
        <p:spPr>
          <a:xfrm flipH="1">
            <a:off x="6696265" y="1158706"/>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4" name="93 Elipse"/>
          <p:cNvSpPr/>
          <p:nvPr/>
        </p:nvSpPr>
        <p:spPr>
          <a:xfrm flipH="1">
            <a:off x="6266596" y="806055"/>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5" name="94 Elipse"/>
          <p:cNvSpPr/>
          <p:nvPr/>
        </p:nvSpPr>
        <p:spPr>
          <a:xfrm flipH="1">
            <a:off x="7156647" y="776084"/>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6" name="95 Elipse"/>
          <p:cNvSpPr/>
          <p:nvPr/>
        </p:nvSpPr>
        <p:spPr>
          <a:xfrm flipH="1">
            <a:off x="6696265" y="375125"/>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7" name="96 Elipse"/>
          <p:cNvSpPr/>
          <p:nvPr/>
        </p:nvSpPr>
        <p:spPr>
          <a:xfrm flipH="1">
            <a:off x="6266596" y="22475"/>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8" name="97 Elipse"/>
          <p:cNvSpPr/>
          <p:nvPr/>
        </p:nvSpPr>
        <p:spPr>
          <a:xfrm flipH="1">
            <a:off x="7156647" y="34418"/>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5" name="104 Elipse"/>
          <p:cNvSpPr/>
          <p:nvPr/>
        </p:nvSpPr>
        <p:spPr>
          <a:xfrm flipH="1">
            <a:off x="4657296" y="3092598"/>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6" name="105 Elipse"/>
          <p:cNvSpPr/>
          <p:nvPr/>
        </p:nvSpPr>
        <p:spPr>
          <a:xfrm flipH="1">
            <a:off x="5526418" y="3072817"/>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7" name="106 Elipse"/>
          <p:cNvSpPr/>
          <p:nvPr/>
        </p:nvSpPr>
        <p:spPr>
          <a:xfrm flipH="1">
            <a:off x="5066037" y="2671859"/>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8" name="107 Elipse"/>
          <p:cNvSpPr/>
          <p:nvPr/>
        </p:nvSpPr>
        <p:spPr>
          <a:xfrm flipH="1">
            <a:off x="4636367" y="2319209"/>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9" name="108 Elipse"/>
          <p:cNvSpPr/>
          <p:nvPr/>
        </p:nvSpPr>
        <p:spPr>
          <a:xfrm flipH="1">
            <a:off x="5547347" y="2308826"/>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0" name="109 Elipse"/>
          <p:cNvSpPr/>
          <p:nvPr/>
        </p:nvSpPr>
        <p:spPr>
          <a:xfrm flipH="1">
            <a:off x="5086965" y="1907868"/>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1" name="110 Elipse"/>
          <p:cNvSpPr/>
          <p:nvPr/>
        </p:nvSpPr>
        <p:spPr>
          <a:xfrm flipH="1">
            <a:off x="4657296" y="1555218"/>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2" name="111 Elipse"/>
          <p:cNvSpPr/>
          <p:nvPr/>
        </p:nvSpPr>
        <p:spPr>
          <a:xfrm flipH="1">
            <a:off x="5547347" y="1525246"/>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3" name="112 Elipse"/>
          <p:cNvSpPr/>
          <p:nvPr/>
        </p:nvSpPr>
        <p:spPr>
          <a:xfrm flipH="1">
            <a:off x="5086965" y="1124288"/>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4" name="113 Elipse"/>
          <p:cNvSpPr/>
          <p:nvPr/>
        </p:nvSpPr>
        <p:spPr>
          <a:xfrm flipH="1">
            <a:off x="4657296" y="771637"/>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5" name="114 Elipse"/>
          <p:cNvSpPr/>
          <p:nvPr/>
        </p:nvSpPr>
        <p:spPr>
          <a:xfrm flipH="1">
            <a:off x="5547347" y="741666"/>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6" name="115 Elipse"/>
          <p:cNvSpPr/>
          <p:nvPr/>
        </p:nvSpPr>
        <p:spPr>
          <a:xfrm flipH="1">
            <a:off x="5086965" y="340707"/>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7" name="116 Elipse"/>
          <p:cNvSpPr/>
          <p:nvPr/>
        </p:nvSpPr>
        <p:spPr>
          <a:xfrm flipH="1">
            <a:off x="4657296" y="-11943"/>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8" name="117 Elipse"/>
          <p:cNvSpPr/>
          <p:nvPr/>
        </p:nvSpPr>
        <p:spPr>
          <a:xfrm flipH="1">
            <a:off x="5547347" y="0"/>
            <a:ext cx="666214" cy="1957926"/>
          </a:xfrm>
          <a:prstGeom prst="ellipse">
            <a:avLst/>
          </a:prstGeom>
          <a:gradFill flip="none" rotWithShape="1">
            <a:gsLst>
              <a:gs pos="0">
                <a:srgbClr val="FFC000"/>
              </a:gs>
              <a:gs pos="4000">
                <a:srgbClr val="FFEFD1"/>
              </a:gs>
              <a:gs pos="29000">
                <a:srgbClr val="F0EBD5">
                  <a:alpha val="0"/>
                </a:srgbClr>
              </a:gs>
              <a:gs pos="100000">
                <a:srgbClr val="D1C39F">
                  <a:alpha val="0"/>
                </a:srgbClr>
              </a:gs>
            </a:gsLst>
            <a:lin ang="13500000" scaled="1"/>
            <a:tileRect/>
          </a:gradFill>
          <a:ln w="25400">
            <a:gradFill>
              <a:gsLst>
                <a:gs pos="0">
                  <a:srgbClr val="FFEFD1"/>
                </a:gs>
                <a:gs pos="64999">
                  <a:srgbClr val="F0EBD5"/>
                </a:gs>
                <a:gs pos="40000">
                  <a:schemeClr val="accent3">
                    <a:lumMod val="75000"/>
                  </a:schemeClr>
                </a:gs>
              </a:gsLst>
              <a:lin ang="5400000" scaled="0"/>
            </a:gradFill>
            <a:prstDash val="sysDash"/>
          </a:ln>
          <a:effectLst/>
          <a:scene3d>
            <a:camera prst="orthographicFront"/>
            <a:lightRig rig="flood" dir="t"/>
          </a:scene3d>
          <a:sp3d prstMaterial="powder"/>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99" name="98 Imagen" descr="BENEFICIOS DE CONSUMIR MANZANILL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180528" y="0"/>
            <a:ext cx="9505056" cy="5308054"/>
          </a:xfrm>
          <a:prstGeom prst="rect">
            <a:avLst/>
          </a:prstGeom>
          <a:noFill/>
          <a:ln>
            <a:noFill/>
          </a:ln>
        </p:spPr>
      </p:pic>
    </p:spTree>
    <p:extLst>
      <p:ext uri="{BB962C8B-B14F-4D97-AF65-F5344CB8AC3E}">
        <p14:creationId xmlns:p14="http://schemas.microsoft.com/office/powerpoint/2010/main" val="433628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4000" fill="hold"/>
                                        <p:tgtEl>
                                          <p:spTgt spid="17"/>
                                        </p:tgtEl>
                                        <p:attrNameLst>
                                          <p:attrName>ppt_x</p:attrName>
                                        </p:attrNameLst>
                                      </p:cBhvr>
                                      <p:tavLst>
                                        <p:tav tm="0">
                                          <p:val>
                                            <p:strVal val="#ppt_x"/>
                                          </p:val>
                                        </p:tav>
                                        <p:tav tm="100000">
                                          <p:val>
                                            <p:strVal val="#ppt_x"/>
                                          </p:val>
                                        </p:tav>
                                      </p:tavLst>
                                    </p:anim>
                                    <p:anim calcmode="lin" valueType="num">
                                      <p:cBhvr additive="base">
                                        <p:cTn id="8" dur="4000" fill="hold"/>
                                        <p:tgtEl>
                                          <p:spTgt spid="17"/>
                                        </p:tgtEl>
                                        <p:attrNameLst>
                                          <p:attrName>ppt_y</p:attrName>
                                        </p:attrNameLst>
                                      </p:cBhvr>
                                      <p:tavLst>
                                        <p:tav tm="0">
                                          <p:val>
                                            <p:strVal val="0-#ppt_h/2"/>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p:cTn id="11" dur="4000" fill="hold"/>
                                        <p:tgtEl>
                                          <p:spTgt spid="17"/>
                                        </p:tgtEl>
                                        <p:attrNameLst>
                                          <p:attrName>ppt_w</p:attrName>
                                        </p:attrNameLst>
                                      </p:cBhvr>
                                      <p:tavLst>
                                        <p:tav tm="0" fmla="#ppt_w*sin(2.5*pi*$)">
                                          <p:val>
                                            <p:fltVal val="0"/>
                                          </p:val>
                                        </p:tav>
                                        <p:tav tm="100000">
                                          <p:val>
                                            <p:fltVal val="1"/>
                                          </p:val>
                                        </p:tav>
                                      </p:tavLst>
                                    </p:anim>
                                    <p:anim calcmode="lin" valueType="num">
                                      <p:cBhvr>
                                        <p:cTn id="12" dur="4000" fill="hold"/>
                                        <p:tgtEl>
                                          <p:spTgt spid="17"/>
                                        </p:tgtEl>
                                        <p:attrNameLst>
                                          <p:attrName>ppt_h</p:attrName>
                                        </p:attrNameLst>
                                      </p:cBhvr>
                                      <p:tavLst>
                                        <p:tav tm="0">
                                          <p:val>
                                            <p:strVal val="#ppt_h"/>
                                          </p:val>
                                        </p:tav>
                                        <p:tav tm="100000">
                                          <p:val>
                                            <p:strVal val="#ppt_h"/>
                                          </p:val>
                                        </p:tav>
                                      </p:tavLst>
                                    </p:anim>
                                  </p:childTnLst>
                                </p:cTn>
                              </p:par>
                              <p:par>
                                <p:cTn id="13" presetID="2" presetClass="exit" presetSubtype="2" fill="hold" grpId="2" nodeType="withEffect">
                                  <p:stCondLst>
                                    <p:cond delay="0"/>
                                  </p:stCondLst>
                                  <p:childTnLst>
                                    <p:anim calcmode="lin" valueType="num">
                                      <p:cBhvr additive="base">
                                        <p:cTn id="14" dur="4500"/>
                                        <p:tgtEl>
                                          <p:spTgt spid="17"/>
                                        </p:tgtEl>
                                        <p:attrNameLst>
                                          <p:attrName>ppt_x</p:attrName>
                                        </p:attrNameLst>
                                      </p:cBhvr>
                                      <p:tavLst>
                                        <p:tav tm="0">
                                          <p:val>
                                            <p:strVal val="ppt_x"/>
                                          </p:val>
                                        </p:tav>
                                        <p:tav tm="100000">
                                          <p:val>
                                            <p:strVal val="1+ppt_w/2"/>
                                          </p:val>
                                        </p:tav>
                                      </p:tavLst>
                                    </p:anim>
                                    <p:anim calcmode="lin" valueType="num">
                                      <p:cBhvr additive="base">
                                        <p:cTn id="15" dur="4500"/>
                                        <p:tgtEl>
                                          <p:spTgt spid="17"/>
                                        </p:tgtEl>
                                        <p:attrNameLst>
                                          <p:attrName>ppt_y</p:attrName>
                                        </p:attrNameLst>
                                      </p:cBhvr>
                                      <p:tavLst>
                                        <p:tav tm="0">
                                          <p:val>
                                            <p:strVal val="ppt_y"/>
                                          </p:val>
                                        </p:tav>
                                        <p:tav tm="100000">
                                          <p:val>
                                            <p:strVal val="ppt_y"/>
                                          </p:val>
                                        </p:tav>
                                      </p:tavLst>
                                    </p:anim>
                                    <p:set>
                                      <p:cBhvr>
                                        <p:cTn id="16" dur="1" fill="hold">
                                          <p:stCondLst>
                                            <p:cond delay="4499"/>
                                          </p:stCondLst>
                                        </p:cTn>
                                        <p:tgtEl>
                                          <p:spTgt spid="17"/>
                                        </p:tgtEl>
                                        <p:attrNameLst>
                                          <p:attrName>style.visibility</p:attrName>
                                        </p:attrNameLst>
                                      </p:cBhvr>
                                      <p:to>
                                        <p:strVal val="hidden"/>
                                      </p:to>
                                    </p:set>
                                  </p:childTnLst>
                                </p:cTn>
                              </p:par>
                              <p:par>
                                <p:cTn id="17" presetID="3" presetClass="exit" presetSubtype="10" fill="hold" grpId="3" nodeType="withEffect">
                                  <p:stCondLst>
                                    <p:cond delay="0"/>
                                  </p:stCondLst>
                                  <p:childTnLst>
                                    <p:animEffect transition="out" filter="blinds(horizontal)">
                                      <p:cBhvr>
                                        <p:cTn id="18" dur="6000"/>
                                        <p:tgtEl>
                                          <p:spTgt spid="17"/>
                                        </p:tgtEl>
                                      </p:cBhvr>
                                    </p:animEffect>
                                    <p:set>
                                      <p:cBhvr>
                                        <p:cTn id="19" dur="1" fill="hold">
                                          <p:stCondLst>
                                            <p:cond delay="5999"/>
                                          </p:stCondLst>
                                        </p:cTn>
                                        <p:tgtEl>
                                          <p:spTgt spid="17"/>
                                        </p:tgtEl>
                                        <p:attrNameLst>
                                          <p:attrName>style.visibility</p:attrName>
                                        </p:attrNameLst>
                                      </p:cBhvr>
                                      <p:to>
                                        <p:strVal val="hidden"/>
                                      </p:to>
                                    </p:set>
                                  </p:childTnLst>
                                </p:cTn>
                              </p:par>
                              <p:par>
                                <p:cTn id="20" presetID="2" presetClass="entr" presetSubtype="1"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4000" fill="hold"/>
                                        <p:tgtEl>
                                          <p:spTgt spid="16"/>
                                        </p:tgtEl>
                                        <p:attrNameLst>
                                          <p:attrName>ppt_x</p:attrName>
                                        </p:attrNameLst>
                                      </p:cBhvr>
                                      <p:tavLst>
                                        <p:tav tm="0">
                                          <p:val>
                                            <p:strVal val="#ppt_x"/>
                                          </p:val>
                                        </p:tav>
                                        <p:tav tm="100000">
                                          <p:val>
                                            <p:strVal val="#ppt_x"/>
                                          </p:val>
                                        </p:tav>
                                      </p:tavLst>
                                    </p:anim>
                                    <p:anim calcmode="lin" valueType="num">
                                      <p:cBhvr additive="base">
                                        <p:cTn id="23" dur="4000" fill="hold"/>
                                        <p:tgtEl>
                                          <p:spTgt spid="16"/>
                                        </p:tgtEl>
                                        <p:attrNameLst>
                                          <p:attrName>ppt_y</p:attrName>
                                        </p:attrNameLst>
                                      </p:cBhvr>
                                      <p:tavLst>
                                        <p:tav tm="0">
                                          <p:val>
                                            <p:strVal val="0-#ppt_h/2"/>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p:cTn id="26" dur="4000" fill="hold"/>
                                        <p:tgtEl>
                                          <p:spTgt spid="16"/>
                                        </p:tgtEl>
                                        <p:attrNameLst>
                                          <p:attrName>ppt_w</p:attrName>
                                        </p:attrNameLst>
                                      </p:cBhvr>
                                      <p:tavLst>
                                        <p:tav tm="0" fmla="#ppt_w*sin(2.5*pi*$)">
                                          <p:val>
                                            <p:fltVal val="0"/>
                                          </p:val>
                                        </p:tav>
                                        <p:tav tm="100000">
                                          <p:val>
                                            <p:fltVal val="1"/>
                                          </p:val>
                                        </p:tav>
                                      </p:tavLst>
                                    </p:anim>
                                    <p:anim calcmode="lin" valueType="num">
                                      <p:cBhvr>
                                        <p:cTn id="27" dur="4000" fill="hold"/>
                                        <p:tgtEl>
                                          <p:spTgt spid="16"/>
                                        </p:tgtEl>
                                        <p:attrNameLst>
                                          <p:attrName>ppt_h</p:attrName>
                                        </p:attrNameLst>
                                      </p:cBhvr>
                                      <p:tavLst>
                                        <p:tav tm="0">
                                          <p:val>
                                            <p:strVal val="#ppt_h"/>
                                          </p:val>
                                        </p:tav>
                                        <p:tav tm="100000">
                                          <p:val>
                                            <p:strVal val="#ppt_h"/>
                                          </p:val>
                                        </p:tav>
                                      </p:tavLst>
                                    </p:anim>
                                  </p:childTnLst>
                                </p:cTn>
                              </p:par>
                              <p:par>
                                <p:cTn id="28" presetID="2" presetClass="exit" presetSubtype="2" fill="hold" grpId="2" nodeType="withEffect">
                                  <p:stCondLst>
                                    <p:cond delay="0"/>
                                  </p:stCondLst>
                                  <p:childTnLst>
                                    <p:anim calcmode="lin" valueType="num">
                                      <p:cBhvr additive="base">
                                        <p:cTn id="29" dur="4500"/>
                                        <p:tgtEl>
                                          <p:spTgt spid="16"/>
                                        </p:tgtEl>
                                        <p:attrNameLst>
                                          <p:attrName>ppt_x</p:attrName>
                                        </p:attrNameLst>
                                      </p:cBhvr>
                                      <p:tavLst>
                                        <p:tav tm="0">
                                          <p:val>
                                            <p:strVal val="ppt_x"/>
                                          </p:val>
                                        </p:tav>
                                        <p:tav tm="100000">
                                          <p:val>
                                            <p:strVal val="1+ppt_w/2"/>
                                          </p:val>
                                        </p:tav>
                                      </p:tavLst>
                                    </p:anim>
                                    <p:anim calcmode="lin" valueType="num">
                                      <p:cBhvr additive="base">
                                        <p:cTn id="30" dur="4500"/>
                                        <p:tgtEl>
                                          <p:spTgt spid="16"/>
                                        </p:tgtEl>
                                        <p:attrNameLst>
                                          <p:attrName>ppt_y</p:attrName>
                                        </p:attrNameLst>
                                      </p:cBhvr>
                                      <p:tavLst>
                                        <p:tav tm="0">
                                          <p:val>
                                            <p:strVal val="ppt_y"/>
                                          </p:val>
                                        </p:tav>
                                        <p:tav tm="100000">
                                          <p:val>
                                            <p:strVal val="ppt_y"/>
                                          </p:val>
                                        </p:tav>
                                      </p:tavLst>
                                    </p:anim>
                                    <p:set>
                                      <p:cBhvr>
                                        <p:cTn id="31" dur="1" fill="hold">
                                          <p:stCondLst>
                                            <p:cond delay="4499"/>
                                          </p:stCondLst>
                                        </p:cTn>
                                        <p:tgtEl>
                                          <p:spTgt spid="16"/>
                                        </p:tgtEl>
                                        <p:attrNameLst>
                                          <p:attrName>style.visibility</p:attrName>
                                        </p:attrNameLst>
                                      </p:cBhvr>
                                      <p:to>
                                        <p:strVal val="hidden"/>
                                      </p:to>
                                    </p:set>
                                  </p:childTnLst>
                                </p:cTn>
                              </p:par>
                              <p:par>
                                <p:cTn id="32" presetID="3" presetClass="exit" presetSubtype="10" fill="hold" grpId="3" nodeType="withEffect">
                                  <p:stCondLst>
                                    <p:cond delay="0"/>
                                  </p:stCondLst>
                                  <p:childTnLst>
                                    <p:animEffect transition="out" filter="blinds(horizontal)">
                                      <p:cBhvr>
                                        <p:cTn id="33" dur="6000"/>
                                        <p:tgtEl>
                                          <p:spTgt spid="16"/>
                                        </p:tgtEl>
                                      </p:cBhvr>
                                    </p:animEffect>
                                    <p:set>
                                      <p:cBhvr>
                                        <p:cTn id="34" dur="1" fill="hold">
                                          <p:stCondLst>
                                            <p:cond delay="5999"/>
                                          </p:stCondLst>
                                        </p:cTn>
                                        <p:tgtEl>
                                          <p:spTgt spid="16"/>
                                        </p:tgtEl>
                                        <p:attrNameLst>
                                          <p:attrName>style.visibility</p:attrName>
                                        </p:attrNameLst>
                                      </p:cBhvr>
                                      <p:to>
                                        <p:strVal val="hidden"/>
                                      </p:to>
                                    </p:set>
                                  </p:childTnLst>
                                </p:cTn>
                              </p:par>
                              <p:par>
                                <p:cTn id="35" presetID="2" presetClass="entr" presetSubtype="1"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4000" fill="hold"/>
                                        <p:tgtEl>
                                          <p:spTgt spid="15"/>
                                        </p:tgtEl>
                                        <p:attrNameLst>
                                          <p:attrName>ppt_x</p:attrName>
                                        </p:attrNameLst>
                                      </p:cBhvr>
                                      <p:tavLst>
                                        <p:tav tm="0">
                                          <p:val>
                                            <p:strVal val="#ppt_x"/>
                                          </p:val>
                                        </p:tav>
                                        <p:tav tm="100000">
                                          <p:val>
                                            <p:strVal val="#ppt_x"/>
                                          </p:val>
                                        </p:tav>
                                      </p:tavLst>
                                    </p:anim>
                                    <p:anim calcmode="lin" valueType="num">
                                      <p:cBhvr additive="base">
                                        <p:cTn id="38" dur="4000" fill="hold"/>
                                        <p:tgtEl>
                                          <p:spTgt spid="15"/>
                                        </p:tgtEl>
                                        <p:attrNameLst>
                                          <p:attrName>ppt_y</p:attrName>
                                        </p:attrNameLst>
                                      </p:cBhvr>
                                      <p:tavLst>
                                        <p:tav tm="0">
                                          <p:val>
                                            <p:strVal val="0-#ppt_h/2"/>
                                          </p:val>
                                        </p:tav>
                                        <p:tav tm="100000">
                                          <p:val>
                                            <p:strVal val="#ppt_y"/>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p:cTn id="41" dur="4000" fill="hold"/>
                                        <p:tgtEl>
                                          <p:spTgt spid="15"/>
                                        </p:tgtEl>
                                        <p:attrNameLst>
                                          <p:attrName>ppt_w</p:attrName>
                                        </p:attrNameLst>
                                      </p:cBhvr>
                                      <p:tavLst>
                                        <p:tav tm="0" fmla="#ppt_w*sin(2.5*pi*$)">
                                          <p:val>
                                            <p:fltVal val="0"/>
                                          </p:val>
                                        </p:tav>
                                        <p:tav tm="100000">
                                          <p:val>
                                            <p:fltVal val="1"/>
                                          </p:val>
                                        </p:tav>
                                      </p:tavLst>
                                    </p:anim>
                                    <p:anim calcmode="lin" valueType="num">
                                      <p:cBhvr>
                                        <p:cTn id="42" dur="4000" fill="hold"/>
                                        <p:tgtEl>
                                          <p:spTgt spid="15"/>
                                        </p:tgtEl>
                                        <p:attrNameLst>
                                          <p:attrName>ppt_h</p:attrName>
                                        </p:attrNameLst>
                                      </p:cBhvr>
                                      <p:tavLst>
                                        <p:tav tm="0">
                                          <p:val>
                                            <p:strVal val="#ppt_h"/>
                                          </p:val>
                                        </p:tav>
                                        <p:tav tm="100000">
                                          <p:val>
                                            <p:strVal val="#ppt_h"/>
                                          </p:val>
                                        </p:tav>
                                      </p:tavLst>
                                    </p:anim>
                                  </p:childTnLst>
                                </p:cTn>
                              </p:par>
                              <p:par>
                                <p:cTn id="43" presetID="2" presetClass="exit" presetSubtype="2" fill="hold" grpId="2" nodeType="withEffect">
                                  <p:stCondLst>
                                    <p:cond delay="0"/>
                                  </p:stCondLst>
                                  <p:childTnLst>
                                    <p:anim calcmode="lin" valueType="num">
                                      <p:cBhvr additive="base">
                                        <p:cTn id="44" dur="4500"/>
                                        <p:tgtEl>
                                          <p:spTgt spid="15"/>
                                        </p:tgtEl>
                                        <p:attrNameLst>
                                          <p:attrName>ppt_x</p:attrName>
                                        </p:attrNameLst>
                                      </p:cBhvr>
                                      <p:tavLst>
                                        <p:tav tm="0">
                                          <p:val>
                                            <p:strVal val="ppt_x"/>
                                          </p:val>
                                        </p:tav>
                                        <p:tav tm="100000">
                                          <p:val>
                                            <p:strVal val="1+ppt_w/2"/>
                                          </p:val>
                                        </p:tav>
                                      </p:tavLst>
                                    </p:anim>
                                    <p:anim calcmode="lin" valueType="num">
                                      <p:cBhvr additive="base">
                                        <p:cTn id="45" dur="4500"/>
                                        <p:tgtEl>
                                          <p:spTgt spid="15"/>
                                        </p:tgtEl>
                                        <p:attrNameLst>
                                          <p:attrName>ppt_y</p:attrName>
                                        </p:attrNameLst>
                                      </p:cBhvr>
                                      <p:tavLst>
                                        <p:tav tm="0">
                                          <p:val>
                                            <p:strVal val="ppt_y"/>
                                          </p:val>
                                        </p:tav>
                                        <p:tav tm="100000">
                                          <p:val>
                                            <p:strVal val="ppt_y"/>
                                          </p:val>
                                        </p:tav>
                                      </p:tavLst>
                                    </p:anim>
                                    <p:set>
                                      <p:cBhvr>
                                        <p:cTn id="46" dur="1" fill="hold">
                                          <p:stCondLst>
                                            <p:cond delay="4499"/>
                                          </p:stCondLst>
                                        </p:cTn>
                                        <p:tgtEl>
                                          <p:spTgt spid="15"/>
                                        </p:tgtEl>
                                        <p:attrNameLst>
                                          <p:attrName>style.visibility</p:attrName>
                                        </p:attrNameLst>
                                      </p:cBhvr>
                                      <p:to>
                                        <p:strVal val="hidden"/>
                                      </p:to>
                                    </p:set>
                                  </p:childTnLst>
                                </p:cTn>
                              </p:par>
                              <p:par>
                                <p:cTn id="47" presetID="3" presetClass="exit" presetSubtype="10" fill="hold" grpId="3" nodeType="withEffect">
                                  <p:stCondLst>
                                    <p:cond delay="0"/>
                                  </p:stCondLst>
                                  <p:childTnLst>
                                    <p:animEffect transition="out" filter="blinds(horizontal)">
                                      <p:cBhvr>
                                        <p:cTn id="48" dur="6000"/>
                                        <p:tgtEl>
                                          <p:spTgt spid="15"/>
                                        </p:tgtEl>
                                      </p:cBhvr>
                                    </p:animEffect>
                                    <p:set>
                                      <p:cBhvr>
                                        <p:cTn id="49" dur="1" fill="hold">
                                          <p:stCondLst>
                                            <p:cond delay="5999"/>
                                          </p:stCondLst>
                                        </p:cTn>
                                        <p:tgtEl>
                                          <p:spTgt spid="15"/>
                                        </p:tgtEl>
                                        <p:attrNameLst>
                                          <p:attrName>style.visibility</p:attrName>
                                        </p:attrNameLst>
                                      </p:cBhvr>
                                      <p:to>
                                        <p:strVal val="hidden"/>
                                      </p:to>
                                    </p:set>
                                  </p:childTnLst>
                                </p:cTn>
                              </p:par>
                              <p:par>
                                <p:cTn id="50" presetID="2" presetClass="entr" presetSubtype="1" fill="hold" grpId="0"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4000" fill="hold"/>
                                        <p:tgtEl>
                                          <p:spTgt spid="14"/>
                                        </p:tgtEl>
                                        <p:attrNameLst>
                                          <p:attrName>ppt_x</p:attrName>
                                        </p:attrNameLst>
                                      </p:cBhvr>
                                      <p:tavLst>
                                        <p:tav tm="0">
                                          <p:val>
                                            <p:strVal val="#ppt_x"/>
                                          </p:val>
                                        </p:tav>
                                        <p:tav tm="100000">
                                          <p:val>
                                            <p:strVal val="#ppt_x"/>
                                          </p:val>
                                        </p:tav>
                                      </p:tavLst>
                                    </p:anim>
                                    <p:anim calcmode="lin" valueType="num">
                                      <p:cBhvr additive="base">
                                        <p:cTn id="53" dur="4000" fill="hold"/>
                                        <p:tgtEl>
                                          <p:spTgt spid="14"/>
                                        </p:tgtEl>
                                        <p:attrNameLst>
                                          <p:attrName>ppt_y</p:attrName>
                                        </p:attrNameLst>
                                      </p:cBhvr>
                                      <p:tavLst>
                                        <p:tav tm="0">
                                          <p:val>
                                            <p:strVal val="0-#ppt_h/2"/>
                                          </p:val>
                                        </p:tav>
                                        <p:tav tm="100000">
                                          <p:val>
                                            <p:strVal val="#ppt_y"/>
                                          </p:val>
                                        </p:tav>
                                      </p:tavLst>
                                    </p:anim>
                                  </p:childTnLst>
                                </p:cTn>
                              </p:par>
                              <p:par>
                                <p:cTn id="54" presetID="19" presetClass="entr" presetSubtype="10" fill="hold" grpId="1" nodeType="with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p:cTn id="56" dur="4000" fill="hold"/>
                                        <p:tgtEl>
                                          <p:spTgt spid="14"/>
                                        </p:tgtEl>
                                        <p:attrNameLst>
                                          <p:attrName>ppt_w</p:attrName>
                                        </p:attrNameLst>
                                      </p:cBhvr>
                                      <p:tavLst>
                                        <p:tav tm="0" fmla="#ppt_w*sin(2.5*pi*$)">
                                          <p:val>
                                            <p:fltVal val="0"/>
                                          </p:val>
                                        </p:tav>
                                        <p:tav tm="100000">
                                          <p:val>
                                            <p:fltVal val="1"/>
                                          </p:val>
                                        </p:tav>
                                      </p:tavLst>
                                    </p:anim>
                                    <p:anim calcmode="lin" valueType="num">
                                      <p:cBhvr>
                                        <p:cTn id="57" dur="4000" fill="hold"/>
                                        <p:tgtEl>
                                          <p:spTgt spid="14"/>
                                        </p:tgtEl>
                                        <p:attrNameLst>
                                          <p:attrName>ppt_h</p:attrName>
                                        </p:attrNameLst>
                                      </p:cBhvr>
                                      <p:tavLst>
                                        <p:tav tm="0">
                                          <p:val>
                                            <p:strVal val="#ppt_h"/>
                                          </p:val>
                                        </p:tav>
                                        <p:tav tm="100000">
                                          <p:val>
                                            <p:strVal val="#ppt_h"/>
                                          </p:val>
                                        </p:tav>
                                      </p:tavLst>
                                    </p:anim>
                                  </p:childTnLst>
                                </p:cTn>
                              </p:par>
                              <p:par>
                                <p:cTn id="58" presetID="2" presetClass="exit" presetSubtype="2" fill="hold" grpId="2" nodeType="withEffect">
                                  <p:stCondLst>
                                    <p:cond delay="0"/>
                                  </p:stCondLst>
                                  <p:childTnLst>
                                    <p:anim calcmode="lin" valueType="num">
                                      <p:cBhvr additive="base">
                                        <p:cTn id="59" dur="4500"/>
                                        <p:tgtEl>
                                          <p:spTgt spid="14"/>
                                        </p:tgtEl>
                                        <p:attrNameLst>
                                          <p:attrName>ppt_x</p:attrName>
                                        </p:attrNameLst>
                                      </p:cBhvr>
                                      <p:tavLst>
                                        <p:tav tm="0">
                                          <p:val>
                                            <p:strVal val="ppt_x"/>
                                          </p:val>
                                        </p:tav>
                                        <p:tav tm="100000">
                                          <p:val>
                                            <p:strVal val="1+ppt_w/2"/>
                                          </p:val>
                                        </p:tav>
                                      </p:tavLst>
                                    </p:anim>
                                    <p:anim calcmode="lin" valueType="num">
                                      <p:cBhvr additive="base">
                                        <p:cTn id="60" dur="4500"/>
                                        <p:tgtEl>
                                          <p:spTgt spid="14"/>
                                        </p:tgtEl>
                                        <p:attrNameLst>
                                          <p:attrName>ppt_y</p:attrName>
                                        </p:attrNameLst>
                                      </p:cBhvr>
                                      <p:tavLst>
                                        <p:tav tm="0">
                                          <p:val>
                                            <p:strVal val="ppt_y"/>
                                          </p:val>
                                        </p:tav>
                                        <p:tav tm="100000">
                                          <p:val>
                                            <p:strVal val="ppt_y"/>
                                          </p:val>
                                        </p:tav>
                                      </p:tavLst>
                                    </p:anim>
                                    <p:set>
                                      <p:cBhvr>
                                        <p:cTn id="61" dur="1" fill="hold">
                                          <p:stCondLst>
                                            <p:cond delay="4499"/>
                                          </p:stCondLst>
                                        </p:cTn>
                                        <p:tgtEl>
                                          <p:spTgt spid="14"/>
                                        </p:tgtEl>
                                        <p:attrNameLst>
                                          <p:attrName>style.visibility</p:attrName>
                                        </p:attrNameLst>
                                      </p:cBhvr>
                                      <p:to>
                                        <p:strVal val="hidden"/>
                                      </p:to>
                                    </p:set>
                                  </p:childTnLst>
                                </p:cTn>
                              </p:par>
                              <p:par>
                                <p:cTn id="62" presetID="3" presetClass="exit" presetSubtype="10" fill="hold" grpId="3" nodeType="withEffect">
                                  <p:stCondLst>
                                    <p:cond delay="0"/>
                                  </p:stCondLst>
                                  <p:childTnLst>
                                    <p:animEffect transition="out" filter="blinds(horizontal)">
                                      <p:cBhvr>
                                        <p:cTn id="63" dur="6000"/>
                                        <p:tgtEl>
                                          <p:spTgt spid="14"/>
                                        </p:tgtEl>
                                      </p:cBhvr>
                                    </p:animEffect>
                                    <p:set>
                                      <p:cBhvr>
                                        <p:cTn id="64" dur="1" fill="hold">
                                          <p:stCondLst>
                                            <p:cond delay="5999"/>
                                          </p:stCondLst>
                                        </p:cTn>
                                        <p:tgtEl>
                                          <p:spTgt spid="14"/>
                                        </p:tgtEl>
                                        <p:attrNameLst>
                                          <p:attrName>style.visibility</p:attrName>
                                        </p:attrNameLst>
                                      </p:cBhvr>
                                      <p:to>
                                        <p:strVal val="hidden"/>
                                      </p:to>
                                    </p:set>
                                  </p:childTnLst>
                                </p:cTn>
                              </p:par>
                              <p:par>
                                <p:cTn id="65" presetID="2" presetClass="entr" presetSubtype="1" fill="hold" grpId="0"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4000" fill="hold"/>
                                        <p:tgtEl>
                                          <p:spTgt spid="13"/>
                                        </p:tgtEl>
                                        <p:attrNameLst>
                                          <p:attrName>ppt_x</p:attrName>
                                        </p:attrNameLst>
                                      </p:cBhvr>
                                      <p:tavLst>
                                        <p:tav tm="0">
                                          <p:val>
                                            <p:strVal val="#ppt_x"/>
                                          </p:val>
                                        </p:tav>
                                        <p:tav tm="100000">
                                          <p:val>
                                            <p:strVal val="#ppt_x"/>
                                          </p:val>
                                        </p:tav>
                                      </p:tavLst>
                                    </p:anim>
                                    <p:anim calcmode="lin" valueType="num">
                                      <p:cBhvr additive="base">
                                        <p:cTn id="68" dur="4000" fill="hold"/>
                                        <p:tgtEl>
                                          <p:spTgt spid="13"/>
                                        </p:tgtEl>
                                        <p:attrNameLst>
                                          <p:attrName>ppt_y</p:attrName>
                                        </p:attrNameLst>
                                      </p:cBhvr>
                                      <p:tavLst>
                                        <p:tav tm="0">
                                          <p:val>
                                            <p:strVal val="0-#ppt_h/2"/>
                                          </p:val>
                                        </p:tav>
                                        <p:tav tm="100000">
                                          <p:val>
                                            <p:strVal val="#ppt_y"/>
                                          </p:val>
                                        </p:tav>
                                      </p:tavLst>
                                    </p:anim>
                                  </p:childTnLst>
                                </p:cTn>
                              </p:par>
                              <p:par>
                                <p:cTn id="69" presetID="19" presetClass="entr" presetSubtype="10" fill="hold" grpId="1" nodeType="with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p:cTn id="71" dur="4000" fill="hold"/>
                                        <p:tgtEl>
                                          <p:spTgt spid="13"/>
                                        </p:tgtEl>
                                        <p:attrNameLst>
                                          <p:attrName>ppt_w</p:attrName>
                                        </p:attrNameLst>
                                      </p:cBhvr>
                                      <p:tavLst>
                                        <p:tav tm="0" fmla="#ppt_w*sin(2.5*pi*$)">
                                          <p:val>
                                            <p:fltVal val="0"/>
                                          </p:val>
                                        </p:tav>
                                        <p:tav tm="100000">
                                          <p:val>
                                            <p:fltVal val="1"/>
                                          </p:val>
                                        </p:tav>
                                      </p:tavLst>
                                    </p:anim>
                                    <p:anim calcmode="lin" valueType="num">
                                      <p:cBhvr>
                                        <p:cTn id="72" dur="4000" fill="hold"/>
                                        <p:tgtEl>
                                          <p:spTgt spid="13"/>
                                        </p:tgtEl>
                                        <p:attrNameLst>
                                          <p:attrName>ppt_h</p:attrName>
                                        </p:attrNameLst>
                                      </p:cBhvr>
                                      <p:tavLst>
                                        <p:tav tm="0">
                                          <p:val>
                                            <p:strVal val="#ppt_h"/>
                                          </p:val>
                                        </p:tav>
                                        <p:tav tm="100000">
                                          <p:val>
                                            <p:strVal val="#ppt_h"/>
                                          </p:val>
                                        </p:tav>
                                      </p:tavLst>
                                    </p:anim>
                                  </p:childTnLst>
                                </p:cTn>
                              </p:par>
                              <p:par>
                                <p:cTn id="73" presetID="2" presetClass="exit" presetSubtype="2" fill="hold" grpId="2" nodeType="withEffect">
                                  <p:stCondLst>
                                    <p:cond delay="0"/>
                                  </p:stCondLst>
                                  <p:childTnLst>
                                    <p:anim calcmode="lin" valueType="num">
                                      <p:cBhvr additive="base">
                                        <p:cTn id="74" dur="4500"/>
                                        <p:tgtEl>
                                          <p:spTgt spid="13"/>
                                        </p:tgtEl>
                                        <p:attrNameLst>
                                          <p:attrName>ppt_x</p:attrName>
                                        </p:attrNameLst>
                                      </p:cBhvr>
                                      <p:tavLst>
                                        <p:tav tm="0">
                                          <p:val>
                                            <p:strVal val="ppt_x"/>
                                          </p:val>
                                        </p:tav>
                                        <p:tav tm="100000">
                                          <p:val>
                                            <p:strVal val="1+ppt_w/2"/>
                                          </p:val>
                                        </p:tav>
                                      </p:tavLst>
                                    </p:anim>
                                    <p:anim calcmode="lin" valueType="num">
                                      <p:cBhvr additive="base">
                                        <p:cTn id="75" dur="4500"/>
                                        <p:tgtEl>
                                          <p:spTgt spid="13"/>
                                        </p:tgtEl>
                                        <p:attrNameLst>
                                          <p:attrName>ppt_y</p:attrName>
                                        </p:attrNameLst>
                                      </p:cBhvr>
                                      <p:tavLst>
                                        <p:tav tm="0">
                                          <p:val>
                                            <p:strVal val="ppt_y"/>
                                          </p:val>
                                        </p:tav>
                                        <p:tav tm="100000">
                                          <p:val>
                                            <p:strVal val="ppt_y"/>
                                          </p:val>
                                        </p:tav>
                                      </p:tavLst>
                                    </p:anim>
                                    <p:set>
                                      <p:cBhvr>
                                        <p:cTn id="76" dur="1" fill="hold">
                                          <p:stCondLst>
                                            <p:cond delay="4499"/>
                                          </p:stCondLst>
                                        </p:cTn>
                                        <p:tgtEl>
                                          <p:spTgt spid="13"/>
                                        </p:tgtEl>
                                        <p:attrNameLst>
                                          <p:attrName>style.visibility</p:attrName>
                                        </p:attrNameLst>
                                      </p:cBhvr>
                                      <p:to>
                                        <p:strVal val="hidden"/>
                                      </p:to>
                                    </p:set>
                                  </p:childTnLst>
                                </p:cTn>
                              </p:par>
                              <p:par>
                                <p:cTn id="77" presetID="3" presetClass="exit" presetSubtype="10" fill="hold" grpId="3" nodeType="withEffect">
                                  <p:stCondLst>
                                    <p:cond delay="0"/>
                                  </p:stCondLst>
                                  <p:childTnLst>
                                    <p:animEffect transition="out" filter="blinds(horizontal)">
                                      <p:cBhvr>
                                        <p:cTn id="78" dur="6000"/>
                                        <p:tgtEl>
                                          <p:spTgt spid="13"/>
                                        </p:tgtEl>
                                      </p:cBhvr>
                                    </p:animEffect>
                                    <p:set>
                                      <p:cBhvr>
                                        <p:cTn id="79" dur="1" fill="hold">
                                          <p:stCondLst>
                                            <p:cond delay="5999"/>
                                          </p:stCondLst>
                                        </p:cTn>
                                        <p:tgtEl>
                                          <p:spTgt spid="13"/>
                                        </p:tgtEl>
                                        <p:attrNameLst>
                                          <p:attrName>style.visibility</p:attrName>
                                        </p:attrNameLst>
                                      </p:cBhvr>
                                      <p:to>
                                        <p:strVal val="hidden"/>
                                      </p:to>
                                    </p:set>
                                  </p:childTnLst>
                                </p:cTn>
                              </p:par>
                              <p:par>
                                <p:cTn id="80" presetID="2" presetClass="entr" presetSubtype="1" fill="hold" grpId="0"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4000" fill="hold"/>
                                        <p:tgtEl>
                                          <p:spTgt spid="12"/>
                                        </p:tgtEl>
                                        <p:attrNameLst>
                                          <p:attrName>ppt_x</p:attrName>
                                        </p:attrNameLst>
                                      </p:cBhvr>
                                      <p:tavLst>
                                        <p:tav tm="0">
                                          <p:val>
                                            <p:strVal val="#ppt_x"/>
                                          </p:val>
                                        </p:tav>
                                        <p:tav tm="100000">
                                          <p:val>
                                            <p:strVal val="#ppt_x"/>
                                          </p:val>
                                        </p:tav>
                                      </p:tavLst>
                                    </p:anim>
                                    <p:anim calcmode="lin" valueType="num">
                                      <p:cBhvr additive="base">
                                        <p:cTn id="83" dur="4000" fill="hold"/>
                                        <p:tgtEl>
                                          <p:spTgt spid="12"/>
                                        </p:tgtEl>
                                        <p:attrNameLst>
                                          <p:attrName>ppt_y</p:attrName>
                                        </p:attrNameLst>
                                      </p:cBhvr>
                                      <p:tavLst>
                                        <p:tav tm="0">
                                          <p:val>
                                            <p:strVal val="0-#ppt_h/2"/>
                                          </p:val>
                                        </p:tav>
                                        <p:tav tm="100000">
                                          <p:val>
                                            <p:strVal val="#ppt_y"/>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p:cTn id="86" dur="4000" fill="hold"/>
                                        <p:tgtEl>
                                          <p:spTgt spid="12"/>
                                        </p:tgtEl>
                                        <p:attrNameLst>
                                          <p:attrName>ppt_w</p:attrName>
                                        </p:attrNameLst>
                                      </p:cBhvr>
                                      <p:tavLst>
                                        <p:tav tm="0" fmla="#ppt_w*sin(2.5*pi*$)">
                                          <p:val>
                                            <p:fltVal val="0"/>
                                          </p:val>
                                        </p:tav>
                                        <p:tav tm="100000">
                                          <p:val>
                                            <p:fltVal val="1"/>
                                          </p:val>
                                        </p:tav>
                                      </p:tavLst>
                                    </p:anim>
                                    <p:anim calcmode="lin" valueType="num">
                                      <p:cBhvr>
                                        <p:cTn id="87" dur="4000" fill="hold"/>
                                        <p:tgtEl>
                                          <p:spTgt spid="12"/>
                                        </p:tgtEl>
                                        <p:attrNameLst>
                                          <p:attrName>ppt_h</p:attrName>
                                        </p:attrNameLst>
                                      </p:cBhvr>
                                      <p:tavLst>
                                        <p:tav tm="0">
                                          <p:val>
                                            <p:strVal val="#ppt_h"/>
                                          </p:val>
                                        </p:tav>
                                        <p:tav tm="100000">
                                          <p:val>
                                            <p:strVal val="#ppt_h"/>
                                          </p:val>
                                        </p:tav>
                                      </p:tavLst>
                                    </p:anim>
                                  </p:childTnLst>
                                </p:cTn>
                              </p:par>
                              <p:par>
                                <p:cTn id="88" presetID="2" presetClass="exit" presetSubtype="2" fill="hold" grpId="2" nodeType="withEffect">
                                  <p:stCondLst>
                                    <p:cond delay="0"/>
                                  </p:stCondLst>
                                  <p:childTnLst>
                                    <p:anim calcmode="lin" valueType="num">
                                      <p:cBhvr additive="base">
                                        <p:cTn id="89" dur="4500"/>
                                        <p:tgtEl>
                                          <p:spTgt spid="12"/>
                                        </p:tgtEl>
                                        <p:attrNameLst>
                                          <p:attrName>ppt_x</p:attrName>
                                        </p:attrNameLst>
                                      </p:cBhvr>
                                      <p:tavLst>
                                        <p:tav tm="0">
                                          <p:val>
                                            <p:strVal val="ppt_x"/>
                                          </p:val>
                                        </p:tav>
                                        <p:tav tm="100000">
                                          <p:val>
                                            <p:strVal val="1+ppt_w/2"/>
                                          </p:val>
                                        </p:tav>
                                      </p:tavLst>
                                    </p:anim>
                                    <p:anim calcmode="lin" valueType="num">
                                      <p:cBhvr additive="base">
                                        <p:cTn id="90" dur="4500"/>
                                        <p:tgtEl>
                                          <p:spTgt spid="12"/>
                                        </p:tgtEl>
                                        <p:attrNameLst>
                                          <p:attrName>ppt_y</p:attrName>
                                        </p:attrNameLst>
                                      </p:cBhvr>
                                      <p:tavLst>
                                        <p:tav tm="0">
                                          <p:val>
                                            <p:strVal val="ppt_y"/>
                                          </p:val>
                                        </p:tav>
                                        <p:tav tm="100000">
                                          <p:val>
                                            <p:strVal val="ppt_y"/>
                                          </p:val>
                                        </p:tav>
                                      </p:tavLst>
                                    </p:anim>
                                    <p:set>
                                      <p:cBhvr>
                                        <p:cTn id="91" dur="1" fill="hold">
                                          <p:stCondLst>
                                            <p:cond delay="4499"/>
                                          </p:stCondLst>
                                        </p:cTn>
                                        <p:tgtEl>
                                          <p:spTgt spid="12"/>
                                        </p:tgtEl>
                                        <p:attrNameLst>
                                          <p:attrName>style.visibility</p:attrName>
                                        </p:attrNameLst>
                                      </p:cBhvr>
                                      <p:to>
                                        <p:strVal val="hidden"/>
                                      </p:to>
                                    </p:set>
                                  </p:childTnLst>
                                </p:cTn>
                              </p:par>
                              <p:par>
                                <p:cTn id="92" presetID="3" presetClass="exit" presetSubtype="10" fill="hold" grpId="3" nodeType="withEffect">
                                  <p:stCondLst>
                                    <p:cond delay="0"/>
                                  </p:stCondLst>
                                  <p:childTnLst>
                                    <p:animEffect transition="out" filter="blinds(horizontal)">
                                      <p:cBhvr>
                                        <p:cTn id="93" dur="6000"/>
                                        <p:tgtEl>
                                          <p:spTgt spid="12"/>
                                        </p:tgtEl>
                                      </p:cBhvr>
                                    </p:animEffect>
                                    <p:set>
                                      <p:cBhvr>
                                        <p:cTn id="94" dur="1" fill="hold">
                                          <p:stCondLst>
                                            <p:cond delay="5999"/>
                                          </p:stCondLst>
                                        </p:cTn>
                                        <p:tgtEl>
                                          <p:spTgt spid="12"/>
                                        </p:tgtEl>
                                        <p:attrNameLst>
                                          <p:attrName>style.visibility</p:attrName>
                                        </p:attrNameLst>
                                      </p:cBhvr>
                                      <p:to>
                                        <p:strVal val="hidden"/>
                                      </p:to>
                                    </p:set>
                                  </p:childTnLst>
                                </p:cTn>
                              </p:par>
                              <p:par>
                                <p:cTn id="95" presetID="2" presetClass="entr" presetSubtype="1" fill="hold" grpId="0" nodeType="withEffect">
                                  <p:stCondLst>
                                    <p:cond delay="0"/>
                                  </p:stCondLst>
                                  <p:childTnLst>
                                    <p:set>
                                      <p:cBhvr>
                                        <p:cTn id="96" dur="1" fill="hold">
                                          <p:stCondLst>
                                            <p:cond delay="0"/>
                                          </p:stCondLst>
                                        </p:cTn>
                                        <p:tgtEl>
                                          <p:spTgt spid="11"/>
                                        </p:tgtEl>
                                        <p:attrNameLst>
                                          <p:attrName>style.visibility</p:attrName>
                                        </p:attrNameLst>
                                      </p:cBhvr>
                                      <p:to>
                                        <p:strVal val="visible"/>
                                      </p:to>
                                    </p:set>
                                    <p:anim calcmode="lin" valueType="num">
                                      <p:cBhvr additive="base">
                                        <p:cTn id="97" dur="4000" fill="hold"/>
                                        <p:tgtEl>
                                          <p:spTgt spid="11"/>
                                        </p:tgtEl>
                                        <p:attrNameLst>
                                          <p:attrName>ppt_x</p:attrName>
                                        </p:attrNameLst>
                                      </p:cBhvr>
                                      <p:tavLst>
                                        <p:tav tm="0">
                                          <p:val>
                                            <p:strVal val="#ppt_x"/>
                                          </p:val>
                                        </p:tav>
                                        <p:tav tm="100000">
                                          <p:val>
                                            <p:strVal val="#ppt_x"/>
                                          </p:val>
                                        </p:tav>
                                      </p:tavLst>
                                    </p:anim>
                                    <p:anim calcmode="lin" valueType="num">
                                      <p:cBhvr additive="base">
                                        <p:cTn id="98" dur="4000" fill="hold"/>
                                        <p:tgtEl>
                                          <p:spTgt spid="11"/>
                                        </p:tgtEl>
                                        <p:attrNameLst>
                                          <p:attrName>ppt_y</p:attrName>
                                        </p:attrNameLst>
                                      </p:cBhvr>
                                      <p:tavLst>
                                        <p:tav tm="0">
                                          <p:val>
                                            <p:strVal val="0-#ppt_h/2"/>
                                          </p:val>
                                        </p:tav>
                                        <p:tav tm="100000">
                                          <p:val>
                                            <p:strVal val="#ppt_y"/>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11"/>
                                        </p:tgtEl>
                                        <p:attrNameLst>
                                          <p:attrName>style.visibility</p:attrName>
                                        </p:attrNameLst>
                                      </p:cBhvr>
                                      <p:to>
                                        <p:strVal val="visible"/>
                                      </p:to>
                                    </p:set>
                                    <p:anim calcmode="lin" valueType="num">
                                      <p:cBhvr>
                                        <p:cTn id="101" dur="4000" fill="hold"/>
                                        <p:tgtEl>
                                          <p:spTgt spid="11"/>
                                        </p:tgtEl>
                                        <p:attrNameLst>
                                          <p:attrName>ppt_w</p:attrName>
                                        </p:attrNameLst>
                                      </p:cBhvr>
                                      <p:tavLst>
                                        <p:tav tm="0" fmla="#ppt_w*sin(2.5*pi*$)">
                                          <p:val>
                                            <p:fltVal val="0"/>
                                          </p:val>
                                        </p:tav>
                                        <p:tav tm="100000">
                                          <p:val>
                                            <p:fltVal val="1"/>
                                          </p:val>
                                        </p:tav>
                                      </p:tavLst>
                                    </p:anim>
                                    <p:anim calcmode="lin" valueType="num">
                                      <p:cBhvr>
                                        <p:cTn id="102" dur="4000" fill="hold"/>
                                        <p:tgtEl>
                                          <p:spTgt spid="11"/>
                                        </p:tgtEl>
                                        <p:attrNameLst>
                                          <p:attrName>ppt_h</p:attrName>
                                        </p:attrNameLst>
                                      </p:cBhvr>
                                      <p:tavLst>
                                        <p:tav tm="0">
                                          <p:val>
                                            <p:strVal val="#ppt_h"/>
                                          </p:val>
                                        </p:tav>
                                        <p:tav tm="100000">
                                          <p:val>
                                            <p:strVal val="#ppt_h"/>
                                          </p:val>
                                        </p:tav>
                                      </p:tavLst>
                                    </p:anim>
                                  </p:childTnLst>
                                </p:cTn>
                              </p:par>
                              <p:par>
                                <p:cTn id="103" presetID="2" presetClass="exit" presetSubtype="2" fill="hold" grpId="2" nodeType="withEffect">
                                  <p:stCondLst>
                                    <p:cond delay="0"/>
                                  </p:stCondLst>
                                  <p:childTnLst>
                                    <p:anim calcmode="lin" valueType="num">
                                      <p:cBhvr additive="base">
                                        <p:cTn id="104" dur="4500"/>
                                        <p:tgtEl>
                                          <p:spTgt spid="11"/>
                                        </p:tgtEl>
                                        <p:attrNameLst>
                                          <p:attrName>ppt_x</p:attrName>
                                        </p:attrNameLst>
                                      </p:cBhvr>
                                      <p:tavLst>
                                        <p:tav tm="0">
                                          <p:val>
                                            <p:strVal val="ppt_x"/>
                                          </p:val>
                                        </p:tav>
                                        <p:tav tm="100000">
                                          <p:val>
                                            <p:strVal val="1+ppt_w/2"/>
                                          </p:val>
                                        </p:tav>
                                      </p:tavLst>
                                    </p:anim>
                                    <p:anim calcmode="lin" valueType="num">
                                      <p:cBhvr additive="base">
                                        <p:cTn id="105" dur="4500"/>
                                        <p:tgtEl>
                                          <p:spTgt spid="11"/>
                                        </p:tgtEl>
                                        <p:attrNameLst>
                                          <p:attrName>ppt_y</p:attrName>
                                        </p:attrNameLst>
                                      </p:cBhvr>
                                      <p:tavLst>
                                        <p:tav tm="0">
                                          <p:val>
                                            <p:strVal val="ppt_y"/>
                                          </p:val>
                                        </p:tav>
                                        <p:tav tm="100000">
                                          <p:val>
                                            <p:strVal val="ppt_y"/>
                                          </p:val>
                                        </p:tav>
                                      </p:tavLst>
                                    </p:anim>
                                    <p:set>
                                      <p:cBhvr>
                                        <p:cTn id="106" dur="1" fill="hold">
                                          <p:stCondLst>
                                            <p:cond delay="4499"/>
                                          </p:stCondLst>
                                        </p:cTn>
                                        <p:tgtEl>
                                          <p:spTgt spid="11"/>
                                        </p:tgtEl>
                                        <p:attrNameLst>
                                          <p:attrName>style.visibility</p:attrName>
                                        </p:attrNameLst>
                                      </p:cBhvr>
                                      <p:to>
                                        <p:strVal val="hidden"/>
                                      </p:to>
                                    </p:set>
                                  </p:childTnLst>
                                </p:cTn>
                              </p:par>
                              <p:par>
                                <p:cTn id="107" presetID="3" presetClass="exit" presetSubtype="10" fill="hold" grpId="3" nodeType="withEffect">
                                  <p:stCondLst>
                                    <p:cond delay="0"/>
                                  </p:stCondLst>
                                  <p:childTnLst>
                                    <p:animEffect transition="out" filter="blinds(horizontal)">
                                      <p:cBhvr>
                                        <p:cTn id="108" dur="6000"/>
                                        <p:tgtEl>
                                          <p:spTgt spid="11"/>
                                        </p:tgtEl>
                                      </p:cBhvr>
                                    </p:animEffect>
                                    <p:set>
                                      <p:cBhvr>
                                        <p:cTn id="109" dur="1" fill="hold">
                                          <p:stCondLst>
                                            <p:cond delay="5999"/>
                                          </p:stCondLst>
                                        </p:cTn>
                                        <p:tgtEl>
                                          <p:spTgt spid="11"/>
                                        </p:tgtEl>
                                        <p:attrNameLst>
                                          <p:attrName>style.visibility</p:attrName>
                                        </p:attrNameLst>
                                      </p:cBhvr>
                                      <p:to>
                                        <p:strVal val="hidden"/>
                                      </p:to>
                                    </p:set>
                                  </p:childTnLst>
                                </p:cTn>
                              </p:par>
                              <p:par>
                                <p:cTn id="110" presetID="2" presetClass="entr" presetSubtype="1" fill="hold" grpId="0" nodeType="withEffect">
                                  <p:stCondLst>
                                    <p:cond delay="0"/>
                                  </p:stCondLst>
                                  <p:childTnLst>
                                    <p:set>
                                      <p:cBhvr>
                                        <p:cTn id="111" dur="1" fill="hold">
                                          <p:stCondLst>
                                            <p:cond delay="0"/>
                                          </p:stCondLst>
                                        </p:cTn>
                                        <p:tgtEl>
                                          <p:spTgt spid="10"/>
                                        </p:tgtEl>
                                        <p:attrNameLst>
                                          <p:attrName>style.visibility</p:attrName>
                                        </p:attrNameLst>
                                      </p:cBhvr>
                                      <p:to>
                                        <p:strVal val="visible"/>
                                      </p:to>
                                    </p:set>
                                    <p:anim calcmode="lin" valueType="num">
                                      <p:cBhvr additive="base">
                                        <p:cTn id="112" dur="4000" fill="hold"/>
                                        <p:tgtEl>
                                          <p:spTgt spid="10"/>
                                        </p:tgtEl>
                                        <p:attrNameLst>
                                          <p:attrName>ppt_x</p:attrName>
                                        </p:attrNameLst>
                                      </p:cBhvr>
                                      <p:tavLst>
                                        <p:tav tm="0">
                                          <p:val>
                                            <p:strVal val="#ppt_x"/>
                                          </p:val>
                                        </p:tav>
                                        <p:tav tm="100000">
                                          <p:val>
                                            <p:strVal val="#ppt_x"/>
                                          </p:val>
                                        </p:tav>
                                      </p:tavLst>
                                    </p:anim>
                                    <p:anim calcmode="lin" valueType="num">
                                      <p:cBhvr additive="base">
                                        <p:cTn id="113" dur="4000" fill="hold"/>
                                        <p:tgtEl>
                                          <p:spTgt spid="10"/>
                                        </p:tgtEl>
                                        <p:attrNameLst>
                                          <p:attrName>ppt_y</p:attrName>
                                        </p:attrNameLst>
                                      </p:cBhvr>
                                      <p:tavLst>
                                        <p:tav tm="0">
                                          <p:val>
                                            <p:strVal val="0-#ppt_h/2"/>
                                          </p:val>
                                        </p:tav>
                                        <p:tav tm="100000">
                                          <p:val>
                                            <p:strVal val="#ppt_y"/>
                                          </p:val>
                                        </p:tav>
                                      </p:tavLst>
                                    </p:anim>
                                  </p:childTnLst>
                                </p:cTn>
                              </p:par>
                              <p:par>
                                <p:cTn id="114" presetID="19" presetClass="entr" presetSubtype="10" fill="hold" grpId="1" nodeType="withEffect">
                                  <p:stCondLst>
                                    <p:cond delay="0"/>
                                  </p:stCondLst>
                                  <p:childTnLst>
                                    <p:set>
                                      <p:cBhvr>
                                        <p:cTn id="115" dur="1" fill="hold">
                                          <p:stCondLst>
                                            <p:cond delay="0"/>
                                          </p:stCondLst>
                                        </p:cTn>
                                        <p:tgtEl>
                                          <p:spTgt spid="10"/>
                                        </p:tgtEl>
                                        <p:attrNameLst>
                                          <p:attrName>style.visibility</p:attrName>
                                        </p:attrNameLst>
                                      </p:cBhvr>
                                      <p:to>
                                        <p:strVal val="visible"/>
                                      </p:to>
                                    </p:set>
                                    <p:anim calcmode="lin" valueType="num">
                                      <p:cBhvr>
                                        <p:cTn id="116" dur="4000" fill="hold"/>
                                        <p:tgtEl>
                                          <p:spTgt spid="10"/>
                                        </p:tgtEl>
                                        <p:attrNameLst>
                                          <p:attrName>ppt_w</p:attrName>
                                        </p:attrNameLst>
                                      </p:cBhvr>
                                      <p:tavLst>
                                        <p:tav tm="0" fmla="#ppt_w*sin(2.5*pi*$)">
                                          <p:val>
                                            <p:fltVal val="0"/>
                                          </p:val>
                                        </p:tav>
                                        <p:tav tm="100000">
                                          <p:val>
                                            <p:fltVal val="1"/>
                                          </p:val>
                                        </p:tav>
                                      </p:tavLst>
                                    </p:anim>
                                    <p:anim calcmode="lin" valueType="num">
                                      <p:cBhvr>
                                        <p:cTn id="117" dur="4000" fill="hold"/>
                                        <p:tgtEl>
                                          <p:spTgt spid="10"/>
                                        </p:tgtEl>
                                        <p:attrNameLst>
                                          <p:attrName>ppt_h</p:attrName>
                                        </p:attrNameLst>
                                      </p:cBhvr>
                                      <p:tavLst>
                                        <p:tav tm="0">
                                          <p:val>
                                            <p:strVal val="#ppt_h"/>
                                          </p:val>
                                        </p:tav>
                                        <p:tav tm="100000">
                                          <p:val>
                                            <p:strVal val="#ppt_h"/>
                                          </p:val>
                                        </p:tav>
                                      </p:tavLst>
                                    </p:anim>
                                  </p:childTnLst>
                                </p:cTn>
                              </p:par>
                              <p:par>
                                <p:cTn id="118" presetID="2" presetClass="exit" presetSubtype="2" fill="hold" grpId="2" nodeType="withEffect">
                                  <p:stCondLst>
                                    <p:cond delay="0"/>
                                  </p:stCondLst>
                                  <p:childTnLst>
                                    <p:anim calcmode="lin" valueType="num">
                                      <p:cBhvr additive="base">
                                        <p:cTn id="119" dur="4500"/>
                                        <p:tgtEl>
                                          <p:spTgt spid="10"/>
                                        </p:tgtEl>
                                        <p:attrNameLst>
                                          <p:attrName>ppt_x</p:attrName>
                                        </p:attrNameLst>
                                      </p:cBhvr>
                                      <p:tavLst>
                                        <p:tav tm="0">
                                          <p:val>
                                            <p:strVal val="ppt_x"/>
                                          </p:val>
                                        </p:tav>
                                        <p:tav tm="100000">
                                          <p:val>
                                            <p:strVal val="1+ppt_w/2"/>
                                          </p:val>
                                        </p:tav>
                                      </p:tavLst>
                                    </p:anim>
                                    <p:anim calcmode="lin" valueType="num">
                                      <p:cBhvr additive="base">
                                        <p:cTn id="120" dur="4500"/>
                                        <p:tgtEl>
                                          <p:spTgt spid="10"/>
                                        </p:tgtEl>
                                        <p:attrNameLst>
                                          <p:attrName>ppt_y</p:attrName>
                                        </p:attrNameLst>
                                      </p:cBhvr>
                                      <p:tavLst>
                                        <p:tav tm="0">
                                          <p:val>
                                            <p:strVal val="ppt_y"/>
                                          </p:val>
                                        </p:tav>
                                        <p:tav tm="100000">
                                          <p:val>
                                            <p:strVal val="ppt_y"/>
                                          </p:val>
                                        </p:tav>
                                      </p:tavLst>
                                    </p:anim>
                                    <p:set>
                                      <p:cBhvr>
                                        <p:cTn id="121" dur="1" fill="hold">
                                          <p:stCondLst>
                                            <p:cond delay="4499"/>
                                          </p:stCondLst>
                                        </p:cTn>
                                        <p:tgtEl>
                                          <p:spTgt spid="10"/>
                                        </p:tgtEl>
                                        <p:attrNameLst>
                                          <p:attrName>style.visibility</p:attrName>
                                        </p:attrNameLst>
                                      </p:cBhvr>
                                      <p:to>
                                        <p:strVal val="hidden"/>
                                      </p:to>
                                    </p:set>
                                  </p:childTnLst>
                                </p:cTn>
                              </p:par>
                              <p:par>
                                <p:cTn id="122" presetID="3" presetClass="exit" presetSubtype="10" fill="hold" grpId="3" nodeType="withEffect">
                                  <p:stCondLst>
                                    <p:cond delay="0"/>
                                  </p:stCondLst>
                                  <p:childTnLst>
                                    <p:animEffect transition="out" filter="blinds(horizontal)">
                                      <p:cBhvr>
                                        <p:cTn id="123" dur="6000"/>
                                        <p:tgtEl>
                                          <p:spTgt spid="10"/>
                                        </p:tgtEl>
                                      </p:cBhvr>
                                    </p:animEffect>
                                    <p:set>
                                      <p:cBhvr>
                                        <p:cTn id="124" dur="1" fill="hold">
                                          <p:stCondLst>
                                            <p:cond delay="5999"/>
                                          </p:stCondLst>
                                        </p:cTn>
                                        <p:tgtEl>
                                          <p:spTgt spid="10"/>
                                        </p:tgtEl>
                                        <p:attrNameLst>
                                          <p:attrName>style.visibility</p:attrName>
                                        </p:attrNameLst>
                                      </p:cBhvr>
                                      <p:to>
                                        <p:strVal val="hidden"/>
                                      </p:to>
                                    </p:set>
                                  </p:childTnLst>
                                </p:cTn>
                              </p:par>
                              <p:par>
                                <p:cTn id="125" presetID="2" presetClass="entr" presetSubtype="1" fill="hold" grpId="0" nodeType="withEffect">
                                  <p:stCondLst>
                                    <p:cond delay="0"/>
                                  </p:stCondLst>
                                  <p:childTnLst>
                                    <p:set>
                                      <p:cBhvr>
                                        <p:cTn id="126" dur="1" fill="hold">
                                          <p:stCondLst>
                                            <p:cond delay="0"/>
                                          </p:stCondLst>
                                        </p:cTn>
                                        <p:tgtEl>
                                          <p:spTgt spid="9"/>
                                        </p:tgtEl>
                                        <p:attrNameLst>
                                          <p:attrName>style.visibility</p:attrName>
                                        </p:attrNameLst>
                                      </p:cBhvr>
                                      <p:to>
                                        <p:strVal val="visible"/>
                                      </p:to>
                                    </p:set>
                                    <p:anim calcmode="lin" valueType="num">
                                      <p:cBhvr additive="base">
                                        <p:cTn id="127" dur="4000" fill="hold"/>
                                        <p:tgtEl>
                                          <p:spTgt spid="9"/>
                                        </p:tgtEl>
                                        <p:attrNameLst>
                                          <p:attrName>ppt_x</p:attrName>
                                        </p:attrNameLst>
                                      </p:cBhvr>
                                      <p:tavLst>
                                        <p:tav tm="0">
                                          <p:val>
                                            <p:strVal val="#ppt_x"/>
                                          </p:val>
                                        </p:tav>
                                        <p:tav tm="100000">
                                          <p:val>
                                            <p:strVal val="#ppt_x"/>
                                          </p:val>
                                        </p:tav>
                                      </p:tavLst>
                                    </p:anim>
                                    <p:anim calcmode="lin" valueType="num">
                                      <p:cBhvr additive="base">
                                        <p:cTn id="128" dur="4000" fill="hold"/>
                                        <p:tgtEl>
                                          <p:spTgt spid="9"/>
                                        </p:tgtEl>
                                        <p:attrNameLst>
                                          <p:attrName>ppt_y</p:attrName>
                                        </p:attrNameLst>
                                      </p:cBhvr>
                                      <p:tavLst>
                                        <p:tav tm="0">
                                          <p:val>
                                            <p:strVal val="0-#ppt_h/2"/>
                                          </p:val>
                                        </p:tav>
                                        <p:tav tm="100000">
                                          <p:val>
                                            <p:strVal val="#ppt_y"/>
                                          </p:val>
                                        </p:tav>
                                      </p:tavLst>
                                    </p:anim>
                                  </p:childTnLst>
                                </p:cTn>
                              </p:par>
                              <p:par>
                                <p:cTn id="129" presetID="19" presetClass="entr" presetSubtype="10" fill="hold" grpId="1" nodeType="withEffect">
                                  <p:stCondLst>
                                    <p:cond delay="0"/>
                                  </p:stCondLst>
                                  <p:childTnLst>
                                    <p:set>
                                      <p:cBhvr>
                                        <p:cTn id="130" dur="1" fill="hold">
                                          <p:stCondLst>
                                            <p:cond delay="0"/>
                                          </p:stCondLst>
                                        </p:cTn>
                                        <p:tgtEl>
                                          <p:spTgt spid="9"/>
                                        </p:tgtEl>
                                        <p:attrNameLst>
                                          <p:attrName>style.visibility</p:attrName>
                                        </p:attrNameLst>
                                      </p:cBhvr>
                                      <p:to>
                                        <p:strVal val="visible"/>
                                      </p:to>
                                    </p:set>
                                    <p:anim calcmode="lin" valueType="num">
                                      <p:cBhvr>
                                        <p:cTn id="131" dur="4000" fill="hold"/>
                                        <p:tgtEl>
                                          <p:spTgt spid="9"/>
                                        </p:tgtEl>
                                        <p:attrNameLst>
                                          <p:attrName>ppt_w</p:attrName>
                                        </p:attrNameLst>
                                      </p:cBhvr>
                                      <p:tavLst>
                                        <p:tav tm="0" fmla="#ppt_w*sin(2.5*pi*$)">
                                          <p:val>
                                            <p:fltVal val="0"/>
                                          </p:val>
                                        </p:tav>
                                        <p:tav tm="100000">
                                          <p:val>
                                            <p:fltVal val="1"/>
                                          </p:val>
                                        </p:tav>
                                      </p:tavLst>
                                    </p:anim>
                                    <p:anim calcmode="lin" valueType="num">
                                      <p:cBhvr>
                                        <p:cTn id="132" dur="4000" fill="hold"/>
                                        <p:tgtEl>
                                          <p:spTgt spid="9"/>
                                        </p:tgtEl>
                                        <p:attrNameLst>
                                          <p:attrName>ppt_h</p:attrName>
                                        </p:attrNameLst>
                                      </p:cBhvr>
                                      <p:tavLst>
                                        <p:tav tm="0">
                                          <p:val>
                                            <p:strVal val="#ppt_h"/>
                                          </p:val>
                                        </p:tav>
                                        <p:tav tm="100000">
                                          <p:val>
                                            <p:strVal val="#ppt_h"/>
                                          </p:val>
                                        </p:tav>
                                      </p:tavLst>
                                    </p:anim>
                                  </p:childTnLst>
                                </p:cTn>
                              </p:par>
                              <p:par>
                                <p:cTn id="133" presetID="2" presetClass="exit" presetSubtype="2" fill="hold" grpId="2" nodeType="withEffect">
                                  <p:stCondLst>
                                    <p:cond delay="0"/>
                                  </p:stCondLst>
                                  <p:childTnLst>
                                    <p:anim calcmode="lin" valueType="num">
                                      <p:cBhvr additive="base">
                                        <p:cTn id="134" dur="4500"/>
                                        <p:tgtEl>
                                          <p:spTgt spid="9"/>
                                        </p:tgtEl>
                                        <p:attrNameLst>
                                          <p:attrName>ppt_x</p:attrName>
                                        </p:attrNameLst>
                                      </p:cBhvr>
                                      <p:tavLst>
                                        <p:tav tm="0">
                                          <p:val>
                                            <p:strVal val="ppt_x"/>
                                          </p:val>
                                        </p:tav>
                                        <p:tav tm="100000">
                                          <p:val>
                                            <p:strVal val="1+ppt_w/2"/>
                                          </p:val>
                                        </p:tav>
                                      </p:tavLst>
                                    </p:anim>
                                    <p:anim calcmode="lin" valueType="num">
                                      <p:cBhvr additive="base">
                                        <p:cTn id="135" dur="4500"/>
                                        <p:tgtEl>
                                          <p:spTgt spid="9"/>
                                        </p:tgtEl>
                                        <p:attrNameLst>
                                          <p:attrName>ppt_y</p:attrName>
                                        </p:attrNameLst>
                                      </p:cBhvr>
                                      <p:tavLst>
                                        <p:tav tm="0">
                                          <p:val>
                                            <p:strVal val="ppt_y"/>
                                          </p:val>
                                        </p:tav>
                                        <p:tav tm="100000">
                                          <p:val>
                                            <p:strVal val="ppt_y"/>
                                          </p:val>
                                        </p:tav>
                                      </p:tavLst>
                                    </p:anim>
                                    <p:set>
                                      <p:cBhvr>
                                        <p:cTn id="136" dur="1" fill="hold">
                                          <p:stCondLst>
                                            <p:cond delay="4499"/>
                                          </p:stCondLst>
                                        </p:cTn>
                                        <p:tgtEl>
                                          <p:spTgt spid="9"/>
                                        </p:tgtEl>
                                        <p:attrNameLst>
                                          <p:attrName>style.visibility</p:attrName>
                                        </p:attrNameLst>
                                      </p:cBhvr>
                                      <p:to>
                                        <p:strVal val="hidden"/>
                                      </p:to>
                                    </p:set>
                                  </p:childTnLst>
                                </p:cTn>
                              </p:par>
                              <p:par>
                                <p:cTn id="137" presetID="3" presetClass="exit" presetSubtype="10" fill="hold" grpId="3" nodeType="withEffect">
                                  <p:stCondLst>
                                    <p:cond delay="0"/>
                                  </p:stCondLst>
                                  <p:childTnLst>
                                    <p:animEffect transition="out" filter="blinds(horizontal)">
                                      <p:cBhvr>
                                        <p:cTn id="138" dur="6000"/>
                                        <p:tgtEl>
                                          <p:spTgt spid="9"/>
                                        </p:tgtEl>
                                      </p:cBhvr>
                                    </p:animEffect>
                                    <p:set>
                                      <p:cBhvr>
                                        <p:cTn id="139" dur="1" fill="hold">
                                          <p:stCondLst>
                                            <p:cond delay="5999"/>
                                          </p:stCondLst>
                                        </p:cTn>
                                        <p:tgtEl>
                                          <p:spTgt spid="9"/>
                                        </p:tgtEl>
                                        <p:attrNameLst>
                                          <p:attrName>style.visibility</p:attrName>
                                        </p:attrNameLst>
                                      </p:cBhvr>
                                      <p:to>
                                        <p:strVal val="hidden"/>
                                      </p:to>
                                    </p:set>
                                  </p:childTnLst>
                                </p:cTn>
                              </p:par>
                              <p:par>
                                <p:cTn id="140" presetID="2" presetClass="entr" presetSubtype="1" fill="hold" grpId="0" nodeType="withEffect">
                                  <p:stCondLst>
                                    <p:cond delay="0"/>
                                  </p:stCondLst>
                                  <p:childTnLst>
                                    <p:set>
                                      <p:cBhvr>
                                        <p:cTn id="141" dur="1" fill="hold">
                                          <p:stCondLst>
                                            <p:cond delay="0"/>
                                          </p:stCondLst>
                                        </p:cTn>
                                        <p:tgtEl>
                                          <p:spTgt spid="8"/>
                                        </p:tgtEl>
                                        <p:attrNameLst>
                                          <p:attrName>style.visibility</p:attrName>
                                        </p:attrNameLst>
                                      </p:cBhvr>
                                      <p:to>
                                        <p:strVal val="visible"/>
                                      </p:to>
                                    </p:set>
                                    <p:anim calcmode="lin" valueType="num">
                                      <p:cBhvr additive="base">
                                        <p:cTn id="142" dur="4000" fill="hold"/>
                                        <p:tgtEl>
                                          <p:spTgt spid="8"/>
                                        </p:tgtEl>
                                        <p:attrNameLst>
                                          <p:attrName>ppt_x</p:attrName>
                                        </p:attrNameLst>
                                      </p:cBhvr>
                                      <p:tavLst>
                                        <p:tav tm="0">
                                          <p:val>
                                            <p:strVal val="#ppt_x"/>
                                          </p:val>
                                        </p:tav>
                                        <p:tav tm="100000">
                                          <p:val>
                                            <p:strVal val="#ppt_x"/>
                                          </p:val>
                                        </p:tav>
                                      </p:tavLst>
                                    </p:anim>
                                    <p:anim calcmode="lin" valueType="num">
                                      <p:cBhvr additive="base">
                                        <p:cTn id="143" dur="4000" fill="hold"/>
                                        <p:tgtEl>
                                          <p:spTgt spid="8"/>
                                        </p:tgtEl>
                                        <p:attrNameLst>
                                          <p:attrName>ppt_y</p:attrName>
                                        </p:attrNameLst>
                                      </p:cBhvr>
                                      <p:tavLst>
                                        <p:tav tm="0">
                                          <p:val>
                                            <p:strVal val="0-#ppt_h/2"/>
                                          </p:val>
                                        </p:tav>
                                        <p:tav tm="100000">
                                          <p:val>
                                            <p:strVal val="#ppt_y"/>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8"/>
                                        </p:tgtEl>
                                        <p:attrNameLst>
                                          <p:attrName>style.visibility</p:attrName>
                                        </p:attrNameLst>
                                      </p:cBhvr>
                                      <p:to>
                                        <p:strVal val="visible"/>
                                      </p:to>
                                    </p:set>
                                    <p:anim calcmode="lin" valueType="num">
                                      <p:cBhvr>
                                        <p:cTn id="146" dur="4000" fill="hold"/>
                                        <p:tgtEl>
                                          <p:spTgt spid="8"/>
                                        </p:tgtEl>
                                        <p:attrNameLst>
                                          <p:attrName>ppt_w</p:attrName>
                                        </p:attrNameLst>
                                      </p:cBhvr>
                                      <p:tavLst>
                                        <p:tav tm="0" fmla="#ppt_w*sin(2.5*pi*$)">
                                          <p:val>
                                            <p:fltVal val="0"/>
                                          </p:val>
                                        </p:tav>
                                        <p:tav tm="100000">
                                          <p:val>
                                            <p:fltVal val="1"/>
                                          </p:val>
                                        </p:tav>
                                      </p:tavLst>
                                    </p:anim>
                                    <p:anim calcmode="lin" valueType="num">
                                      <p:cBhvr>
                                        <p:cTn id="147" dur="4000" fill="hold"/>
                                        <p:tgtEl>
                                          <p:spTgt spid="8"/>
                                        </p:tgtEl>
                                        <p:attrNameLst>
                                          <p:attrName>ppt_h</p:attrName>
                                        </p:attrNameLst>
                                      </p:cBhvr>
                                      <p:tavLst>
                                        <p:tav tm="0">
                                          <p:val>
                                            <p:strVal val="#ppt_h"/>
                                          </p:val>
                                        </p:tav>
                                        <p:tav tm="100000">
                                          <p:val>
                                            <p:strVal val="#ppt_h"/>
                                          </p:val>
                                        </p:tav>
                                      </p:tavLst>
                                    </p:anim>
                                  </p:childTnLst>
                                </p:cTn>
                              </p:par>
                              <p:par>
                                <p:cTn id="148" presetID="2" presetClass="exit" presetSubtype="2" fill="hold" grpId="2" nodeType="withEffect">
                                  <p:stCondLst>
                                    <p:cond delay="0"/>
                                  </p:stCondLst>
                                  <p:childTnLst>
                                    <p:anim calcmode="lin" valueType="num">
                                      <p:cBhvr additive="base">
                                        <p:cTn id="149" dur="4500"/>
                                        <p:tgtEl>
                                          <p:spTgt spid="8"/>
                                        </p:tgtEl>
                                        <p:attrNameLst>
                                          <p:attrName>ppt_x</p:attrName>
                                        </p:attrNameLst>
                                      </p:cBhvr>
                                      <p:tavLst>
                                        <p:tav tm="0">
                                          <p:val>
                                            <p:strVal val="ppt_x"/>
                                          </p:val>
                                        </p:tav>
                                        <p:tav tm="100000">
                                          <p:val>
                                            <p:strVal val="1+ppt_w/2"/>
                                          </p:val>
                                        </p:tav>
                                      </p:tavLst>
                                    </p:anim>
                                    <p:anim calcmode="lin" valueType="num">
                                      <p:cBhvr additive="base">
                                        <p:cTn id="150" dur="4500"/>
                                        <p:tgtEl>
                                          <p:spTgt spid="8"/>
                                        </p:tgtEl>
                                        <p:attrNameLst>
                                          <p:attrName>ppt_y</p:attrName>
                                        </p:attrNameLst>
                                      </p:cBhvr>
                                      <p:tavLst>
                                        <p:tav tm="0">
                                          <p:val>
                                            <p:strVal val="ppt_y"/>
                                          </p:val>
                                        </p:tav>
                                        <p:tav tm="100000">
                                          <p:val>
                                            <p:strVal val="ppt_y"/>
                                          </p:val>
                                        </p:tav>
                                      </p:tavLst>
                                    </p:anim>
                                    <p:set>
                                      <p:cBhvr>
                                        <p:cTn id="151" dur="1" fill="hold">
                                          <p:stCondLst>
                                            <p:cond delay="4499"/>
                                          </p:stCondLst>
                                        </p:cTn>
                                        <p:tgtEl>
                                          <p:spTgt spid="8"/>
                                        </p:tgtEl>
                                        <p:attrNameLst>
                                          <p:attrName>style.visibility</p:attrName>
                                        </p:attrNameLst>
                                      </p:cBhvr>
                                      <p:to>
                                        <p:strVal val="hidden"/>
                                      </p:to>
                                    </p:set>
                                  </p:childTnLst>
                                </p:cTn>
                              </p:par>
                              <p:par>
                                <p:cTn id="152" presetID="3" presetClass="exit" presetSubtype="10" fill="hold" grpId="3" nodeType="withEffect">
                                  <p:stCondLst>
                                    <p:cond delay="0"/>
                                  </p:stCondLst>
                                  <p:childTnLst>
                                    <p:animEffect transition="out" filter="blinds(horizontal)">
                                      <p:cBhvr>
                                        <p:cTn id="153" dur="6000"/>
                                        <p:tgtEl>
                                          <p:spTgt spid="8"/>
                                        </p:tgtEl>
                                      </p:cBhvr>
                                    </p:animEffect>
                                    <p:set>
                                      <p:cBhvr>
                                        <p:cTn id="154" dur="1" fill="hold">
                                          <p:stCondLst>
                                            <p:cond delay="5999"/>
                                          </p:stCondLst>
                                        </p:cTn>
                                        <p:tgtEl>
                                          <p:spTgt spid="8"/>
                                        </p:tgtEl>
                                        <p:attrNameLst>
                                          <p:attrName>style.visibility</p:attrName>
                                        </p:attrNameLst>
                                      </p:cBhvr>
                                      <p:to>
                                        <p:strVal val="hidden"/>
                                      </p:to>
                                    </p:set>
                                  </p:childTnLst>
                                </p:cTn>
                              </p:par>
                              <p:par>
                                <p:cTn id="155" presetID="2" presetClass="entr" presetSubtype="1" fill="hold" grpId="0" nodeType="withEffect">
                                  <p:stCondLst>
                                    <p:cond delay="0"/>
                                  </p:stCondLst>
                                  <p:childTnLst>
                                    <p:set>
                                      <p:cBhvr>
                                        <p:cTn id="156" dur="1" fill="hold">
                                          <p:stCondLst>
                                            <p:cond delay="0"/>
                                          </p:stCondLst>
                                        </p:cTn>
                                        <p:tgtEl>
                                          <p:spTgt spid="7"/>
                                        </p:tgtEl>
                                        <p:attrNameLst>
                                          <p:attrName>style.visibility</p:attrName>
                                        </p:attrNameLst>
                                      </p:cBhvr>
                                      <p:to>
                                        <p:strVal val="visible"/>
                                      </p:to>
                                    </p:set>
                                    <p:anim calcmode="lin" valueType="num">
                                      <p:cBhvr additive="base">
                                        <p:cTn id="157" dur="4000" fill="hold"/>
                                        <p:tgtEl>
                                          <p:spTgt spid="7"/>
                                        </p:tgtEl>
                                        <p:attrNameLst>
                                          <p:attrName>ppt_x</p:attrName>
                                        </p:attrNameLst>
                                      </p:cBhvr>
                                      <p:tavLst>
                                        <p:tav tm="0">
                                          <p:val>
                                            <p:strVal val="#ppt_x"/>
                                          </p:val>
                                        </p:tav>
                                        <p:tav tm="100000">
                                          <p:val>
                                            <p:strVal val="#ppt_x"/>
                                          </p:val>
                                        </p:tav>
                                      </p:tavLst>
                                    </p:anim>
                                    <p:anim calcmode="lin" valueType="num">
                                      <p:cBhvr additive="base">
                                        <p:cTn id="158" dur="4000" fill="hold"/>
                                        <p:tgtEl>
                                          <p:spTgt spid="7"/>
                                        </p:tgtEl>
                                        <p:attrNameLst>
                                          <p:attrName>ppt_y</p:attrName>
                                        </p:attrNameLst>
                                      </p:cBhvr>
                                      <p:tavLst>
                                        <p:tav tm="0">
                                          <p:val>
                                            <p:strVal val="0-#ppt_h/2"/>
                                          </p:val>
                                        </p:tav>
                                        <p:tav tm="100000">
                                          <p:val>
                                            <p:strVal val="#ppt_y"/>
                                          </p:val>
                                        </p:tav>
                                      </p:tavLst>
                                    </p:anim>
                                  </p:childTnLst>
                                </p:cTn>
                              </p:par>
                              <p:par>
                                <p:cTn id="159" presetID="19" presetClass="entr" presetSubtype="10" fill="hold" grpId="1" nodeType="withEffect">
                                  <p:stCondLst>
                                    <p:cond delay="0"/>
                                  </p:stCondLst>
                                  <p:childTnLst>
                                    <p:set>
                                      <p:cBhvr>
                                        <p:cTn id="160" dur="1" fill="hold">
                                          <p:stCondLst>
                                            <p:cond delay="0"/>
                                          </p:stCondLst>
                                        </p:cTn>
                                        <p:tgtEl>
                                          <p:spTgt spid="7"/>
                                        </p:tgtEl>
                                        <p:attrNameLst>
                                          <p:attrName>style.visibility</p:attrName>
                                        </p:attrNameLst>
                                      </p:cBhvr>
                                      <p:to>
                                        <p:strVal val="visible"/>
                                      </p:to>
                                    </p:set>
                                    <p:anim calcmode="lin" valueType="num">
                                      <p:cBhvr>
                                        <p:cTn id="161" dur="4000" fill="hold"/>
                                        <p:tgtEl>
                                          <p:spTgt spid="7"/>
                                        </p:tgtEl>
                                        <p:attrNameLst>
                                          <p:attrName>ppt_w</p:attrName>
                                        </p:attrNameLst>
                                      </p:cBhvr>
                                      <p:tavLst>
                                        <p:tav tm="0" fmla="#ppt_w*sin(2.5*pi*$)">
                                          <p:val>
                                            <p:fltVal val="0"/>
                                          </p:val>
                                        </p:tav>
                                        <p:tav tm="100000">
                                          <p:val>
                                            <p:fltVal val="1"/>
                                          </p:val>
                                        </p:tav>
                                      </p:tavLst>
                                    </p:anim>
                                    <p:anim calcmode="lin" valueType="num">
                                      <p:cBhvr>
                                        <p:cTn id="162" dur="4000" fill="hold"/>
                                        <p:tgtEl>
                                          <p:spTgt spid="7"/>
                                        </p:tgtEl>
                                        <p:attrNameLst>
                                          <p:attrName>ppt_h</p:attrName>
                                        </p:attrNameLst>
                                      </p:cBhvr>
                                      <p:tavLst>
                                        <p:tav tm="0">
                                          <p:val>
                                            <p:strVal val="#ppt_h"/>
                                          </p:val>
                                        </p:tav>
                                        <p:tav tm="100000">
                                          <p:val>
                                            <p:strVal val="#ppt_h"/>
                                          </p:val>
                                        </p:tav>
                                      </p:tavLst>
                                    </p:anim>
                                  </p:childTnLst>
                                </p:cTn>
                              </p:par>
                              <p:par>
                                <p:cTn id="163" presetID="2" presetClass="exit" presetSubtype="2" fill="hold" grpId="2" nodeType="withEffect">
                                  <p:stCondLst>
                                    <p:cond delay="0"/>
                                  </p:stCondLst>
                                  <p:childTnLst>
                                    <p:anim calcmode="lin" valueType="num">
                                      <p:cBhvr additive="base">
                                        <p:cTn id="164" dur="4500"/>
                                        <p:tgtEl>
                                          <p:spTgt spid="7"/>
                                        </p:tgtEl>
                                        <p:attrNameLst>
                                          <p:attrName>ppt_x</p:attrName>
                                        </p:attrNameLst>
                                      </p:cBhvr>
                                      <p:tavLst>
                                        <p:tav tm="0">
                                          <p:val>
                                            <p:strVal val="ppt_x"/>
                                          </p:val>
                                        </p:tav>
                                        <p:tav tm="100000">
                                          <p:val>
                                            <p:strVal val="1+ppt_w/2"/>
                                          </p:val>
                                        </p:tav>
                                      </p:tavLst>
                                    </p:anim>
                                    <p:anim calcmode="lin" valueType="num">
                                      <p:cBhvr additive="base">
                                        <p:cTn id="165" dur="4500"/>
                                        <p:tgtEl>
                                          <p:spTgt spid="7"/>
                                        </p:tgtEl>
                                        <p:attrNameLst>
                                          <p:attrName>ppt_y</p:attrName>
                                        </p:attrNameLst>
                                      </p:cBhvr>
                                      <p:tavLst>
                                        <p:tav tm="0">
                                          <p:val>
                                            <p:strVal val="ppt_y"/>
                                          </p:val>
                                        </p:tav>
                                        <p:tav tm="100000">
                                          <p:val>
                                            <p:strVal val="ppt_y"/>
                                          </p:val>
                                        </p:tav>
                                      </p:tavLst>
                                    </p:anim>
                                    <p:set>
                                      <p:cBhvr>
                                        <p:cTn id="166" dur="1" fill="hold">
                                          <p:stCondLst>
                                            <p:cond delay="4499"/>
                                          </p:stCondLst>
                                        </p:cTn>
                                        <p:tgtEl>
                                          <p:spTgt spid="7"/>
                                        </p:tgtEl>
                                        <p:attrNameLst>
                                          <p:attrName>style.visibility</p:attrName>
                                        </p:attrNameLst>
                                      </p:cBhvr>
                                      <p:to>
                                        <p:strVal val="hidden"/>
                                      </p:to>
                                    </p:set>
                                  </p:childTnLst>
                                </p:cTn>
                              </p:par>
                              <p:par>
                                <p:cTn id="167" presetID="3" presetClass="exit" presetSubtype="10" fill="hold" grpId="3" nodeType="withEffect">
                                  <p:stCondLst>
                                    <p:cond delay="0"/>
                                  </p:stCondLst>
                                  <p:childTnLst>
                                    <p:animEffect transition="out" filter="blinds(horizontal)">
                                      <p:cBhvr>
                                        <p:cTn id="168" dur="6000"/>
                                        <p:tgtEl>
                                          <p:spTgt spid="7"/>
                                        </p:tgtEl>
                                      </p:cBhvr>
                                    </p:animEffect>
                                    <p:set>
                                      <p:cBhvr>
                                        <p:cTn id="169" dur="1" fill="hold">
                                          <p:stCondLst>
                                            <p:cond delay="5999"/>
                                          </p:stCondLst>
                                        </p:cTn>
                                        <p:tgtEl>
                                          <p:spTgt spid="7"/>
                                        </p:tgtEl>
                                        <p:attrNameLst>
                                          <p:attrName>style.visibility</p:attrName>
                                        </p:attrNameLst>
                                      </p:cBhvr>
                                      <p:to>
                                        <p:strVal val="hidden"/>
                                      </p:to>
                                    </p:set>
                                  </p:childTnLst>
                                </p:cTn>
                              </p:par>
                              <p:par>
                                <p:cTn id="170" presetID="2" presetClass="entr" presetSubtype="1" fill="hold" grpId="0" nodeType="withEffect">
                                  <p:stCondLst>
                                    <p:cond delay="0"/>
                                  </p:stCondLst>
                                  <p:childTnLst>
                                    <p:set>
                                      <p:cBhvr>
                                        <p:cTn id="171" dur="1" fill="hold">
                                          <p:stCondLst>
                                            <p:cond delay="0"/>
                                          </p:stCondLst>
                                        </p:cTn>
                                        <p:tgtEl>
                                          <p:spTgt spid="6"/>
                                        </p:tgtEl>
                                        <p:attrNameLst>
                                          <p:attrName>style.visibility</p:attrName>
                                        </p:attrNameLst>
                                      </p:cBhvr>
                                      <p:to>
                                        <p:strVal val="visible"/>
                                      </p:to>
                                    </p:set>
                                    <p:anim calcmode="lin" valueType="num">
                                      <p:cBhvr additive="base">
                                        <p:cTn id="172" dur="4000" fill="hold"/>
                                        <p:tgtEl>
                                          <p:spTgt spid="6"/>
                                        </p:tgtEl>
                                        <p:attrNameLst>
                                          <p:attrName>ppt_x</p:attrName>
                                        </p:attrNameLst>
                                      </p:cBhvr>
                                      <p:tavLst>
                                        <p:tav tm="0">
                                          <p:val>
                                            <p:strVal val="#ppt_x"/>
                                          </p:val>
                                        </p:tav>
                                        <p:tav tm="100000">
                                          <p:val>
                                            <p:strVal val="#ppt_x"/>
                                          </p:val>
                                        </p:tav>
                                      </p:tavLst>
                                    </p:anim>
                                    <p:anim calcmode="lin" valueType="num">
                                      <p:cBhvr additive="base">
                                        <p:cTn id="173" dur="4000" fill="hold"/>
                                        <p:tgtEl>
                                          <p:spTgt spid="6"/>
                                        </p:tgtEl>
                                        <p:attrNameLst>
                                          <p:attrName>ppt_y</p:attrName>
                                        </p:attrNameLst>
                                      </p:cBhvr>
                                      <p:tavLst>
                                        <p:tav tm="0">
                                          <p:val>
                                            <p:strVal val="0-#ppt_h/2"/>
                                          </p:val>
                                        </p:tav>
                                        <p:tav tm="100000">
                                          <p:val>
                                            <p:strVal val="#ppt_y"/>
                                          </p:val>
                                        </p:tav>
                                      </p:tavLst>
                                    </p:anim>
                                  </p:childTnLst>
                                </p:cTn>
                              </p:par>
                              <p:par>
                                <p:cTn id="174" presetID="19" presetClass="entr" presetSubtype="10" fill="hold" grpId="1" nodeType="withEffect">
                                  <p:stCondLst>
                                    <p:cond delay="0"/>
                                  </p:stCondLst>
                                  <p:childTnLst>
                                    <p:set>
                                      <p:cBhvr>
                                        <p:cTn id="175" dur="1" fill="hold">
                                          <p:stCondLst>
                                            <p:cond delay="0"/>
                                          </p:stCondLst>
                                        </p:cTn>
                                        <p:tgtEl>
                                          <p:spTgt spid="6"/>
                                        </p:tgtEl>
                                        <p:attrNameLst>
                                          <p:attrName>style.visibility</p:attrName>
                                        </p:attrNameLst>
                                      </p:cBhvr>
                                      <p:to>
                                        <p:strVal val="visible"/>
                                      </p:to>
                                    </p:set>
                                    <p:anim calcmode="lin" valueType="num">
                                      <p:cBhvr>
                                        <p:cTn id="176" dur="4000" fill="hold"/>
                                        <p:tgtEl>
                                          <p:spTgt spid="6"/>
                                        </p:tgtEl>
                                        <p:attrNameLst>
                                          <p:attrName>ppt_w</p:attrName>
                                        </p:attrNameLst>
                                      </p:cBhvr>
                                      <p:tavLst>
                                        <p:tav tm="0" fmla="#ppt_w*sin(2.5*pi*$)">
                                          <p:val>
                                            <p:fltVal val="0"/>
                                          </p:val>
                                        </p:tav>
                                        <p:tav tm="100000">
                                          <p:val>
                                            <p:fltVal val="1"/>
                                          </p:val>
                                        </p:tav>
                                      </p:tavLst>
                                    </p:anim>
                                    <p:anim calcmode="lin" valueType="num">
                                      <p:cBhvr>
                                        <p:cTn id="177" dur="4000" fill="hold"/>
                                        <p:tgtEl>
                                          <p:spTgt spid="6"/>
                                        </p:tgtEl>
                                        <p:attrNameLst>
                                          <p:attrName>ppt_h</p:attrName>
                                        </p:attrNameLst>
                                      </p:cBhvr>
                                      <p:tavLst>
                                        <p:tav tm="0">
                                          <p:val>
                                            <p:strVal val="#ppt_h"/>
                                          </p:val>
                                        </p:tav>
                                        <p:tav tm="100000">
                                          <p:val>
                                            <p:strVal val="#ppt_h"/>
                                          </p:val>
                                        </p:tav>
                                      </p:tavLst>
                                    </p:anim>
                                  </p:childTnLst>
                                </p:cTn>
                              </p:par>
                              <p:par>
                                <p:cTn id="178" presetID="2" presetClass="exit" presetSubtype="2" fill="hold" grpId="2" nodeType="withEffect">
                                  <p:stCondLst>
                                    <p:cond delay="0"/>
                                  </p:stCondLst>
                                  <p:childTnLst>
                                    <p:anim calcmode="lin" valueType="num">
                                      <p:cBhvr additive="base">
                                        <p:cTn id="179" dur="4500"/>
                                        <p:tgtEl>
                                          <p:spTgt spid="6"/>
                                        </p:tgtEl>
                                        <p:attrNameLst>
                                          <p:attrName>ppt_x</p:attrName>
                                        </p:attrNameLst>
                                      </p:cBhvr>
                                      <p:tavLst>
                                        <p:tav tm="0">
                                          <p:val>
                                            <p:strVal val="ppt_x"/>
                                          </p:val>
                                        </p:tav>
                                        <p:tav tm="100000">
                                          <p:val>
                                            <p:strVal val="1+ppt_w/2"/>
                                          </p:val>
                                        </p:tav>
                                      </p:tavLst>
                                    </p:anim>
                                    <p:anim calcmode="lin" valueType="num">
                                      <p:cBhvr additive="base">
                                        <p:cTn id="180" dur="4500"/>
                                        <p:tgtEl>
                                          <p:spTgt spid="6"/>
                                        </p:tgtEl>
                                        <p:attrNameLst>
                                          <p:attrName>ppt_y</p:attrName>
                                        </p:attrNameLst>
                                      </p:cBhvr>
                                      <p:tavLst>
                                        <p:tav tm="0">
                                          <p:val>
                                            <p:strVal val="ppt_y"/>
                                          </p:val>
                                        </p:tav>
                                        <p:tav tm="100000">
                                          <p:val>
                                            <p:strVal val="ppt_y"/>
                                          </p:val>
                                        </p:tav>
                                      </p:tavLst>
                                    </p:anim>
                                    <p:set>
                                      <p:cBhvr>
                                        <p:cTn id="181" dur="1" fill="hold">
                                          <p:stCondLst>
                                            <p:cond delay="4499"/>
                                          </p:stCondLst>
                                        </p:cTn>
                                        <p:tgtEl>
                                          <p:spTgt spid="6"/>
                                        </p:tgtEl>
                                        <p:attrNameLst>
                                          <p:attrName>style.visibility</p:attrName>
                                        </p:attrNameLst>
                                      </p:cBhvr>
                                      <p:to>
                                        <p:strVal val="hidden"/>
                                      </p:to>
                                    </p:set>
                                  </p:childTnLst>
                                </p:cTn>
                              </p:par>
                              <p:par>
                                <p:cTn id="182" presetID="3" presetClass="exit" presetSubtype="10" fill="hold" grpId="3" nodeType="withEffect">
                                  <p:stCondLst>
                                    <p:cond delay="0"/>
                                  </p:stCondLst>
                                  <p:childTnLst>
                                    <p:animEffect transition="out" filter="blinds(horizontal)">
                                      <p:cBhvr>
                                        <p:cTn id="183" dur="6000"/>
                                        <p:tgtEl>
                                          <p:spTgt spid="6"/>
                                        </p:tgtEl>
                                      </p:cBhvr>
                                    </p:animEffect>
                                    <p:set>
                                      <p:cBhvr>
                                        <p:cTn id="184" dur="1" fill="hold">
                                          <p:stCondLst>
                                            <p:cond delay="5999"/>
                                          </p:stCondLst>
                                        </p:cTn>
                                        <p:tgtEl>
                                          <p:spTgt spid="6"/>
                                        </p:tgtEl>
                                        <p:attrNameLst>
                                          <p:attrName>style.visibility</p:attrName>
                                        </p:attrNameLst>
                                      </p:cBhvr>
                                      <p:to>
                                        <p:strVal val="hidden"/>
                                      </p:to>
                                    </p:set>
                                  </p:childTnLst>
                                </p:cTn>
                              </p:par>
                              <p:par>
                                <p:cTn id="185" presetID="2" presetClass="entr" presetSubtype="1" fill="hold" grpId="0" nodeType="withEffect">
                                  <p:stCondLst>
                                    <p:cond delay="0"/>
                                  </p:stCondLst>
                                  <p:childTnLst>
                                    <p:set>
                                      <p:cBhvr>
                                        <p:cTn id="186" dur="1" fill="hold">
                                          <p:stCondLst>
                                            <p:cond delay="0"/>
                                          </p:stCondLst>
                                        </p:cTn>
                                        <p:tgtEl>
                                          <p:spTgt spid="5"/>
                                        </p:tgtEl>
                                        <p:attrNameLst>
                                          <p:attrName>style.visibility</p:attrName>
                                        </p:attrNameLst>
                                      </p:cBhvr>
                                      <p:to>
                                        <p:strVal val="visible"/>
                                      </p:to>
                                    </p:set>
                                    <p:anim calcmode="lin" valueType="num">
                                      <p:cBhvr additive="base">
                                        <p:cTn id="187" dur="4000" fill="hold"/>
                                        <p:tgtEl>
                                          <p:spTgt spid="5"/>
                                        </p:tgtEl>
                                        <p:attrNameLst>
                                          <p:attrName>ppt_x</p:attrName>
                                        </p:attrNameLst>
                                      </p:cBhvr>
                                      <p:tavLst>
                                        <p:tav tm="0">
                                          <p:val>
                                            <p:strVal val="#ppt_x"/>
                                          </p:val>
                                        </p:tav>
                                        <p:tav tm="100000">
                                          <p:val>
                                            <p:strVal val="#ppt_x"/>
                                          </p:val>
                                        </p:tav>
                                      </p:tavLst>
                                    </p:anim>
                                    <p:anim calcmode="lin" valueType="num">
                                      <p:cBhvr additive="base">
                                        <p:cTn id="188" dur="4000" fill="hold"/>
                                        <p:tgtEl>
                                          <p:spTgt spid="5"/>
                                        </p:tgtEl>
                                        <p:attrNameLst>
                                          <p:attrName>ppt_y</p:attrName>
                                        </p:attrNameLst>
                                      </p:cBhvr>
                                      <p:tavLst>
                                        <p:tav tm="0">
                                          <p:val>
                                            <p:strVal val="0-#ppt_h/2"/>
                                          </p:val>
                                        </p:tav>
                                        <p:tav tm="100000">
                                          <p:val>
                                            <p:strVal val="#ppt_y"/>
                                          </p:val>
                                        </p:tav>
                                      </p:tavLst>
                                    </p:anim>
                                  </p:childTnLst>
                                </p:cTn>
                              </p:par>
                              <p:par>
                                <p:cTn id="189" presetID="19" presetClass="entr" presetSubtype="10" fill="hold" grpId="1" nodeType="withEffect">
                                  <p:stCondLst>
                                    <p:cond delay="0"/>
                                  </p:stCondLst>
                                  <p:childTnLst>
                                    <p:set>
                                      <p:cBhvr>
                                        <p:cTn id="190" dur="1" fill="hold">
                                          <p:stCondLst>
                                            <p:cond delay="0"/>
                                          </p:stCondLst>
                                        </p:cTn>
                                        <p:tgtEl>
                                          <p:spTgt spid="5"/>
                                        </p:tgtEl>
                                        <p:attrNameLst>
                                          <p:attrName>style.visibility</p:attrName>
                                        </p:attrNameLst>
                                      </p:cBhvr>
                                      <p:to>
                                        <p:strVal val="visible"/>
                                      </p:to>
                                    </p:set>
                                    <p:anim calcmode="lin" valueType="num">
                                      <p:cBhvr>
                                        <p:cTn id="191" dur="4000" fill="hold"/>
                                        <p:tgtEl>
                                          <p:spTgt spid="5"/>
                                        </p:tgtEl>
                                        <p:attrNameLst>
                                          <p:attrName>ppt_w</p:attrName>
                                        </p:attrNameLst>
                                      </p:cBhvr>
                                      <p:tavLst>
                                        <p:tav tm="0" fmla="#ppt_w*sin(2.5*pi*$)">
                                          <p:val>
                                            <p:fltVal val="0"/>
                                          </p:val>
                                        </p:tav>
                                        <p:tav tm="100000">
                                          <p:val>
                                            <p:fltVal val="1"/>
                                          </p:val>
                                        </p:tav>
                                      </p:tavLst>
                                    </p:anim>
                                    <p:anim calcmode="lin" valueType="num">
                                      <p:cBhvr>
                                        <p:cTn id="192" dur="4000" fill="hold"/>
                                        <p:tgtEl>
                                          <p:spTgt spid="5"/>
                                        </p:tgtEl>
                                        <p:attrNameLst>
                                          <p:attrName>ppt_h</p:attrName>
                                        </p:attrNameLst>
                                      </p:cBhvr>
                                      <p:tavLst>
                                        <p:tav tm="0">
                                          <p:val>
                                            <p:strVal val="#ppt_h"/>
                                          </p:val>
                                        </p:tav>
                                        <p:tav tm="100000">
                                          <p:val>
                                            <p:strVal val="#ppt_h"/>
                                          </p:val>
                                        </p:tav>
                                      </p:tavLst>
                                    </p:anim>
                                  </p:childTnLst>
                                </p:cTn>
                              </p:par>
                              <p:par>
                                <p:cTn id="193" presetID="2" presetClass="exit" presetSubtype="2" fill="hold" grpId="2" nodeType="withEffect">
                                  <p:stCondLst>
                                    <p:cond delay="0"/>
                                  </p:stCondLst>
                                  <p:childTnLst>
                                    <p:anim calcmode="lin" valueType="num">
                                      <p:cBhvr additive="base">
                                        <p:cTn id="194" dur="4500"/>
                                        <p:tgtEl>
                                          <p:spTgt spid="5"/>
                                        </p:tgtEl>
                                        <p:attrNameLst>
                                          <p:attrName>ppt_x</p:attrName>
                                        </p:attrNameLst>
                                      </p:cBhvr>
                                      <p:tavLst>
                                        <p:tav tm="0">
                                          <p:val>
                                            <p:strVal val="ppt_x"/>
                                          </p:val>
                                        </p:tav>
                                        <p:tav tm="100000">
                                          <p:val>
                                            <p:strVal val="1+ppt_w/2"/>
                                          </p:val>
                                        </p:tav>
                                      </p:tavLst>
                                    </p:anim>
                                    <p:anim calcmode="lin" valueType="num">
                                      <p:cBhvr additive="base">
                                        <p:cTn id="195" dur="4500"/>
                                        <p:tgtEl>
                                          <p:spTgt spid="5"/>
                                        </p:tgtEl>
                                        <p:attrNameLst>
                                          <p:attrName>ppt_y</p:attrName>
                                        </p:attrNameLst>
                                      </p:cBhvr>
                                      <p:tavLst>
                                        <p:tav tm="0">
                                          <p:val>
                                            <p:strVal val="ppt_y"/>
                                          </p:val>
                                        </p:tav>
                                        <p:tav tm="100000">
                                          <p:val>
                                            <p:strVal val="ppt_y"/>
                                          </p:val>
                                        </p:tav>
                                      </p:tavLst>
                                    </p:anim>
                                    <p:set>
                                      <p:cBhvr>
                                        <p:cTn id="196" dur="1" fill="hold">
                                          <p:stCondLst>
                                            <p:cond delay="4499"/>
                                          </p:stCondLst>
                                        </p:cTn>
                                        <p:tgtEl>
                                          <p:spTgt spid="5"/>
                                        </p:tgtEl>
                                        <p:attrNameLst>
                                          <p:attrName>style.visibility</p:attrName>
                                        </p:attrNameLst>
                                      </p:cBhvr>
                                      <p:to>
                                        <p:strVal val="hidden"/>
                                      </p:to>
                                    </p:set>
                                  </p:childTnLst>
                                </p:cTn>
                              </p:par>
                              <p:par>
                                <p:cTn id="197" presetID="3" presetClass="exit" presetSubtype="10" fill="hold" grpId="3" nodeType="withEffect">
                                  <p:stCondLst>
                                    <p:cond delay="0"/>
                                  </p:stCondLst>
                                  <p:childTnLst>
                                    <p:animEffect transition="out" filter="blinds(horizontal)">
                                      <p:cBhvr>
                                        <p:cTn id="198" dur="6000"/>
                                        <p:tgtEl>
                                          <p:spTgt spid="5"/>
                                        </p:tgtEl>
                                      </p:cBhvr>
                                    </p:animEffect>
                                    <p:set>
                                      <p:cBhvr>
                                        <p:cTn id="199" dur="1" fill="hold">
                                          <p:stCondLst>
                                            <p:cond delay="5999"/>
                                          </p:stCondLst>
                                        </p:cTn>
                                        <p:tgtEl>
                                          <p:spTgt spid="5"/>
                                        </p:tgtEl>
                                        <p:attrNameLst>
                                          <p:attrName>style.visibility</p:attrName>
                                        </p:attrNameLst>
                                      </p:cBhvr>
                                      <p:to>
                                        <p:strVal val="hidden"/>
                                      </p:to>
                                    </p:set>
                                  </p:childTnLst>
                                </p:cTn>
                              </p:par>
                              <p:par>
                                <p:cTn id="200" presetID="2" presetClass="entr" presetSubtype="1" fill="hold" grpId="0" nodeType="withEffect">
                                  <p:stCondLst>
                                    <p:cond delay="0"/>
                                  </p:stCondLst>
                                  <p:childTnLst>
                                    <p:set>
                                      <p:cBhvr>
                                        <p:cTn id="201" dur="1" fill="hold">
                                          <p:stCondLst>
                                            <p:cond delay="0"/>
                                          </p:stCondLst>
                                        </p:cTn>
                                        <p:tgtEl>
                                          <p:spTgt spid="4"/>
                                        </p:tgtEl>
                                        <p:attrNameLst>
                                          <p:attrName>style.visibility</p:attrName>
                                        </p:attrNameLst>
                                      </p:cBhvr>
                                      <p:to>
                                        <p:strVal val="visible"/>
                                      </p:to>
                                    </p:set>
                                    <p:anim calcmode="lin" valueType="num">
                                      <p:cBhvr additive="base">
                                        <p:cTn id="202" dur="4000" fill="hold"/>
                                        <p:tgtEl>
                                          <p:spTgt spid="4"/>
                                        </p:tgtEl>
                                        <p:attrNameLst>
                                          <p:attrName>ppt_x</p:attrName>
                                        </p:attrNameLst>
                                      </p:cBhvr>
                                      <p:tavLst>
                                        <p:tav tm="0">
                                          <p:val>
                                            <p:strVal val="#ppt_x"/>
                                          </p:val>
                                        </p:tav>
                                        <p:tav tm="100000">
                                          <p:val>
                                            <p:strVal val="#ppt_x"/>
                                          </p:val>
                                        </p:tav>
                                      </p:tavLst>
                                    </p:anim>
                                    <p:anim calcmode="lin" valueType="num">
                                      <p:cBhvr additive="base">
                                        <p:cTn id="203" dur="4000" fill="hold"/>
                                        <p:tgtEl>
                                          <p:spTgt spid="4"/>
                                        </p:tgtEl>
                                        <p:attrNameLst>
                                          <p:attrName>ppt_y</p:attrName>
                                        </p:attrNameLst>
                                      </p:cBhvr>
                                      <p:tavLst>
                                        <p:tav tm="0">
                                          <p:val>
                                            <p:strVal val="0-#ppt_h/2"/>
                                          </p:val>
                                        </p:tav>
                                        <p:tav tm="100000">
                                          <p:val>
                                            <p:strVal val="#ppt_y"/>
                                          </p:val>
                                        </p:tav>
                                      </p:tavLst>
                                    </p:anim>
                                  </p:childTnLst>
                                </p:cTn>
                              </p:par>
                              <p:par>
                                <p:cTn id="204" presetID="19" presetClass="entr" presetSubtype="10" fill="hold" grpId="1" nodeType="withEffect">
                                  <p:stCondLst>
                                    <p:cond delay="0"/>
                                  </p:stCondLst>
                                  <p:childTnLst>
                                    <p:set>
                                      <p:cBhvr>
                                        <p:cTn id="205" dur="1" fill="hold">
                                          <p:stCondLst>
                                            <p:cond delay="0"/>
                                          </p:stCondLst>
                                        </p:cTn>
                                        <p:tgtEl>
                                          <p:spTgt spid="4"/>
                                        </p:tgtEl>
                                        <p:attrNameLst>
                                          <p:attrName>style.visibility</p:attrName>
                                        </p:attrNameLst>
                                      </p:cBhvr>
                                      <p:to>
                                        <p:strVal val="visible"/>
                                      </p:to>
                                    </p:set>
                                    <p:anim calcmode="lin" valueType="num">
                                      <p:cBhvr>
                                        <p:cTn id="206" dur="4000" fill="hold"/>
                                        <p:tgtEl>
                                          <p:spTgt spid="4"/>
                                        </p:tgtEl>
                                        <p:attrNameLst>
                                          <p:attrName>ppt_w</p:attrName>
                                        </p:attrNameLst>
                                      </p:cBhvr>
                                      <p:tavLst>
                                        <p:tav tm="0" fmla="#ppt_w*sin(2.5*pi*$)">
                                          <p:val>
                                            <p:fltVal val="0"/>
                                          </p:val>
                                        </p:tav>
                                        <p:tav tm="100000">
                                          <p:val>
                                            <p:fltVal val="1"/>
                                          </p:val>
                                        </p:tav>
                                      </p:tavLst>
                                    </p:anim>
                                    <p:anim calcmode="lin" valueType="num">
                                      <p:cBhvr>
                                        <p:cTn id="207" dur="4000" fill="hold"/>
                                        <p:tgtEl>
                                          <p:spTgt spid="4"/>
                                        </p:tgtEl>
                                        <p:attrNameLst>
                                          <p:attrName>ppt_h</p:attrName>
                                        </p:attrNameLst>
                                      </p:cBhvr>
                                      <p:tavLst>
                                        <p:tav tm="0">
                                          <p:val>
                                            <p:strVal val="#ppt_h"/>
                                          </p:val>
                                        </p:tav>
                                        <p:tav tm="100000">
                                          <p:val>
                                            <p:strVal val="#ppt_h"/>
                                          </p:val>
                                        </p:tav>
                                      </p:tavLst>
                                    </p:anim>
                                  </p:childTnLst>
                                </p:cTn>
                              </p:par>
                              <p:par>
                                <p:cTn id="208" presetID="2" presetClass="exit" presetSubtype="2" fill="hold" grpId="2" nodeType="withEffect">
                                  <p:stCondLst>
                                    <p:cond delay="0"/>
                                  </p:stCondLst>
                                  <p:childTnLst>
                                    <p:anim calcmode="lin" valueType="num">
                                      <p:cBhvr additive="base">
                                        <p:cTn id="209" dur="4500"/>
                                        <p:tgtEl>
                                          <p:spTgt spid="4"/>
                                        </p:tgtEl>
                                        <p:attrNameLst>
                                          <p:attrName>ppt_x</p:attrName>
                                        </p:attrNameLst>
                                      </p:cBhvr>
                                      <p:tavLst>
                                        <p:tav tm="0">
                                          <p:val>
                                            <p:strVal val="ppt_x"/>
                                          </p:val>
                                        </p:tav>
                                        <p:tav tm="100000">
                                          <p:val>
                                            <p:strVal val="1+ppt_w/2"/>
                                          </p:val>
                                        </p:tav>
                                      </p:tavLst>
                                    </p:anim>
                                    <p:anim calcmode="lin" valueType="num">
                                      <p:cBhvr additive="base">
                                        <p:cTn id="210" dur="4500"/>
                                        <p:tgtEl>
                                          <p:spTgt spid="4"/>
                                        </p:tgtEl>
                                        <p:attrNameLst>
                                          <p:attrName>ppt_y</p:attrName>
                                        </p:attrNameLst>
                                      </p:cBhvr>
                                      <p:tavLst>
                                        <p:tav tm="0">
                                          <p:val>
                                            <p:strVal val="ppt_y"/>
                                          </p:val>
                                        </p:tav>
                                        <p:tav tm="100000">
                                          <p:val>
                                            <p:strVal val="ppt_y"/>
                                          </p:val>
                                        </p:tav>
                                      </p:tavLst>
                                    </p:anim>
                                    <p:set>
                                      <p:cBhvr>
                                        <p:cTn id="211" dur="1" fill="hold">
                                          <p:stCondLst>
                                            <p:cond delay="4499"/>
                                          </p:stCondLst>
                                        </p:cTn>
                                        <p:tgtEl>
                                          <p:spTgt spid="4"/>
                                        </p:tgtEl>
                                        <p:attrNameLst>
                                          <p:attrName>style.visibility</p:attrName>
                                        </p:attrNameLst>
                                      </p:cBhvr>
                                      <p:to>
                                        <p:strVal val="hidden"/>
                                      </p:to>
                                    </p:set>
                                  </p:childTnLst>
                                </p:cTn>
                              </p:par>
                              <p:par>
                                <p:cTn id="212" presetID="3" presetClass="exit" presetSubtype="10" fill="hold" grpId="3" nodeType="withEffect">
                                  <p:stCondLst>
                                    <p:cond delay="0"/>
                                  </p:stCondLst>
                                  <p:childTnLst>
                                    <p:animEffect transition="out" filter="blinds(horizontal)">
                                      <p:cBhvr>
                                        <p:cTn id="213" dur="6000"/>
                                        <p:tgtEl>
                                          <p:spTgt spid="4"/>
                                        </p:tgtEl>
                                      </p:cBhvr>
                                    </p:animEffect>
                                    <p:set>
                                      <p:cBhvr>
                                        <p:cTn id="214" dur="1" fill="hold">
                                          <p:stCondLst>
                                            <p:cond delay="5999"/>
                                          </p:stCondLst>
                                        </p:cTn>
                                        <p:tgtEl>
                                          <p:spTgt spid="4"/>
                                        </p:tgtEl>
                                        <p:attrNameLst>
                                          <p:attrName>style.visibility</p:attrName>
                                        </p:attrNameLst>
                                      </p:cBhvr>
                                      <p:to>
                                        <p:strVal val="hidden"/>
                                      </p:to>
                                    </p:set>
                                  </p:childTnLst>
                                </p:cTn>
                              </p:par>
                              <p:par>
                                <p:cTn id="215" presetID="2" presetClass="entr" presetSubtype="1" fill="hold" grpId="0" nodeType="withEffect">
                                  <p:stCondLst>
                                    <p:cond delay="0"/>
                                  </p:stCondLst>
                                  <p:childTnLst>
                                    <p:set>
                                      <p:cBhvr>
                                        <p:cTn id="216" dur="1" fill="hold">
                                          <p:stCondLst>
                                            <p:cond delay="0"/>
                                          </p:stCondLst>
                                        </p:cTn>
                                        <p:tgtEl>
                                          <p:spTgt spid="38"/>
                                        </p:tgtEl>
                                        <p:attrNameLst>
                                          <p:attrName>style.visibility</p:attrName>
                                        </p:attrNameLst>
                                      </p:cBhvr>
                                      <p:to>
                                        <p:strVal val="visible"/>
                                      </p:to>
                                    </p:set>
                                    <p:anim calcmode="lin" valueType="num">
                                      <p:cBhvr additive="base">
                                        <p:cTn id="217" dur="4000" fill="hold"/>
                                        <p:tgtEl>
                                          <p:spTgt spid="38"/>
                                        </p:tgtEl>
                                        <p:attrNameLst>
                                          <p:attrName>ppt_x</p:attrName>
                                        </p:attrNameLst>
                                      </p:cBhvr>
                                      <p:tavLst>
                                        <p:tav tm="0">
                                          <p:val>
                                            <p:strVal val="#ppt_x"/>
                                          </p:val>
                                        </p:tav>
                                        <p:tav tm="100000">
                                          <p:val>
                                            <p:strVal val="#ppt_x"/>
                                          </p:val>
                                        </p:tav>
                                      </p:tavLst>
                                    </p:anim>
                                    <p:anim calcmode="lin" valueType="num">
                                      <p:cBhvr additive="base">
                                        <p:cTn id="218" dur="4000" fill="hold"/>
                                        <p:tgtEl>
                                          <p:spTgt spid="38"/>
                                        </p:tgtEl>
                                        <p:attrNameLst>
                                          <p:attrName>ppt_y</p:attrName>
                                        </p:attrNameLst>
                                      </p:cBhvr>
                                      <p:tavLst>
                                        <p:tav tm="0">
                                          <p:val>
                                            <p:strVal val="0-#ppt_h/2"/>
                                          </p:val>
                                        </p:tav>
                                        <p:tav tm="100000">
                                          <p:val>
                                            <p:strVal val="#ppt_y"/>
                                          </p:val>
                                        </p:tav>
                                      </p:tavLst>
                                    </p:anim>
                                  </p:childTnLst>
                                </p:cTn>
                              </p:par>
                              <p:par>
                                <p:cTn id="219" presetID="19" presetClass="entr" presetSubtype="10" fill="hold" grpId="1" nodeType="withEffect">
                                  <p:stCondLst>
                                    <p:cond delay="0"/>
                                  </p:stCondLst>
                                  <p:childTnLst>
                                    <p:set>
                                      <p:cBhvr>
                                        <p:cTn id="220" dur="1" fill="hold">
                                          <p:stCondLst>
                                            <p:cond delay="0"/>
                                          </p:stCondLst>
                                        </p:cTn>
                                        <p:tgtEl>
                                          <p:spTgt spid="38"/>
                                        </p:tgtEl>
                                        <p:attrNameLst>
                                          <p:attrName>style.visibility</p:attrName>
                                        </p:attrNameLst>
                                      </p:cBhvr>
                                      <p:to>
                                        <p:strVal val="visible"/>
                                      </p:to>
                                    </p:set>
                                    <p:anim calcmode="lin" valueType="num">
                                      <p:cBhvr>
                                        <p:cTn id="221" dur="4000" fill="hold"/>
                                        <p:tgtEl>
                                          <p:spTgt spid="38"/>
                                        </p:tgtEl>
                                        <p:attrNameLst>
                                          <p:attrName>ppt_w</p:attrName>
                                        </p:attrNameLst>
                                      </p:cBhvr>
                                      <p:tavLst>
                                        <p:tav tm="0" fmla="#ppt_w*sin(2.5*pi*$)">
                                          <p:val>
                                            <p:fltVal val="0"/>
                                          </p:val>
                                        </p:tav>
                                        <p:tav tm="100000">
                                          <p:val>
                                            <p:fltVal val="1"/>
                                          </p:val>
                                        </p:tav>
                                      </p:tavLst>
                                    </p:anim>
                                    <p:anim calcmode="lin" valueType="num">
                                      <p:cBhvr>
                                        <p:cTn id="222" dur="4000" fill="hold"/>
                                        <p:tgtEl>
                                          <p:spTgt spid="38"/>
                                        </p:tgtEl>
                                        <p:attrNameLst>
                                          <p:attrName>ppt_h</p:attrName>
                                        </p:attrNameLst>
                                      </p:cBhvr>
                                      <p:tavLst>
                                        <p:tav tm="0">
                                          <p:val>
                                            <p:strVal val="#ppt_h"/>
                                          </p:val>
                                        </p:tav>
                                        <p:tav tm="100000">
                                          <p:val>
                                            <p:strVal val="#ppt_h"/>
                                          </p:val>
                                        </p:tav>
                                      </p:tavLst>
                                    </p:anim>
                                  </p:childTnLst>
                                </p:cTn>
                              </p:par>
                              <p:par>
                                <p:cTn id="223" presetID="2" presetClass="exit" presetSubtype="2" fill="hold" grpId="2" nodeType="withEffect">
                                  <p:stCondLst>
                                    <p:cond delay="0"/>
                                  </p:stCondLst>
                                  <p:childTnLst>
                                    <p:anim calcmode="lin" valueType="num">
                                      <p:cBhvr additive="base">
                                        <p:cTn id="224" dur="4500"/>
                                        <p:tgtEl>
                                          <p:spTgt spid="38"/>
                                        </p:tgtEl>
                                        <p:attrNameLst>
                                          <p:attrName>ppt_x</p:attrName>
                                        </p:attrNameLst>
                                      </p:cBhvr>
                                      <p:tavLst>
                                        <p:tav tm="0">
                                          <p:val>
                                            <p:strVal val="ppt_x"/>
                                          </p:val>
                                        </p:tav>
                                        <p:tav tm="100000">
                                          <p:val>
                                            <p:strVal val="1+ppt_w/2"/>
                                          </p:val>
                                        </p:tav>
                                      </p:tavLst>
                                    </p:anim>
                                    <p:anim calcmode="lin" valueType="num">
                                      <p:cBhvr additive="base">
                                        <p:cTn id="225" dur="4500"/>
                                        <p:tgtEl>
                                          <p:spTgt spid="38"/>
                                        </p:tgtEl>
                                        <p:attrNameLst>
                                          <p:attrName>ppt_y</p:attrName>
                                        </p:attrNameLst>
                                      </p:cBhvr>
                                      <p:tavLst>
                                        <p:tav tm="0">
                                          <p:val>
                                            <p:strVal val="ppt_y"/>
                                          </p:val>
                                        </p:tav>
                                        <p:tav tm="100000">
                                          <p:val>
                                            <p:strVal val="ppt_y"/>
                                          </p:val>
                                        </p:tav>
                                      </p:tavLst>
                                    </p:anim>
                                    <p:set>
                                      <p:cBhvr>
                                        <p:cTn id="226" dur="1" fill="hold">
                                          <p:stCondLst>
                                            <p:cond delay="4499"/>
                                          </p:stCondLst>
                                        </p:cTn>
                                        <p:tgtEl>
                                          <p:spTgt spid="38"/>
                                        </p:tgtEl>
                                        <p:attrNameLst>
                                          <p:attrName>style.visibility</p:attrName>
                                        </p:attrNameLst>
                                      </p:cBhvr>
                                      <p:to>
                                        <p:strVal val="hidden"/>
                                      </p:to>
                                    </p:set>
                                  </p:childTnLst>
                                </p:cTn>
                              </p:par>
                              <p:par>
                                <p:cTn id="227" presetID="3" presetClass="exit" presetSubtype="10" fill="hold" grpId="3" nodeType="withEffect">
                                  <p:stCondLst>
                                    <p:cond delay="0"/>
                                  </p:stCondLst>
                                  <p:childTnLst>
                                    <p:animEffect transition="out" filter="blinds(horizontal)">
                                      <p:cBhvr>
                                        <p:cTn id="228" dur="6000"/>
                                        <p:tgtEl>
                                          <p:spTgt spid="38"/>
                                        </p:tgtEl>
                                      </p:cBhvr>
                                    </p:animEffect>
                                    <p:set>
                                      <p:cBhvr>
                                        <p:cTn id="229" dur="1" fill="hold">
                                          <p:stCondLst>
                                            <p:cond delay="5999"/>
                                          </p:stCondLst>
                                        </p:cTn>
                                        <p:tgtEl>
                                          <p:spTgt spid="38"/>
                                        </p:tgtEl>
                                        <p:attrNameLst>
                                          <p:attrName>style.visibility</p:attrName>
                                        </p:attrNameLst>
                                      </p:cBhvr>
                                      <p:to>
                                        <p:strVal val="hidden"/>
                                      </p:to>
                                    </p:set>
                                  </p:childTnLst>
                                </p:cTn>
                              </p:par>
                              <p:par>
                                <p:cTn id="230" presetID="2" presetClass="entr" presetSubtype="1" fill="hold" grpId="0" nodeType="withEffect">
                                  <p:stCondLst>
                                    <p:cond delay="0"/>
                                  </p:stCondLst>
                                  <p:childTnLst>
                                    <p:set>
                                      <p:cBhvr>
                                        <p:cTn id="231" dur="1" fill="hold">
                                          <p:stCondLst>
                                            <p:cond delay="0"/>
                                          </p:stCondLst>
                                        </p:cTn>
                                        <p:tgtEl>
                                          <p:spTgt spid="37"/>
                                        </p:tgtEl>
                                        <p:attrNameLst>
                                          <p:attrName>style.visibility</p:attrName>
                                        </p:attrNameLst>
                                      </p:cBhvr>
                                      <p:to>
                                        <p:strVal val="visible"/>
                                      </p:to>
                                    </p:set>
                                    <p:anim calcmode="lin" valueType="num">
                                      <p:cBhvr additive="base">
                                        <p:cTn id="232" dur="4000" fill="hold"/>
                                        <p:tgtEl>
                                          <p:spTgt spid="37"/>
                                        </p:tgtEl>
                                        <p:attrNameLst>
                                          <p:attrName>ppt_x</p:attrName>
                                        </p:attrNameLst>
                                      </p:cBhvr>
                                      <p:tavLst>
                                        <p:tav tm="0">
                                          <p:val>
                                            <p:strVal val="#ppt_x"/>
                                          </p:val>
                                        </p:tav>
                                        <p:tav tm="100000">
                                          <p:val>
                                            <p:strVal val="#ppt_x"/>
                                          </p:val>
                                        </p:tav>
                                      </p:tavLst>
                                    </p:anim>
                                    <p:anim calcmode="lin" valueType="num">
                                      <p:cBhvr additive="base">
                                        <p:cTn id="233" dur="4000" fill="hold"/>
                                        <p:tgtEl>
                                          <p:spTgt spid="37"/>
                                        </p:tgtEl>
                                        <p:attrNameLst>
                                          <p:attrName>ppt_y</p:attrName>
                                        </p:attrNameLst>
                                      </p:cBhvr>
                                      <p:tavLst>
                                        <p:tav tm="0">
                                          <p:val>
                                            <p:strVal val="0-#ppt_h/2"/>
                                          </p:val>
                                        </p:tav>
                                        <p:tav tm="100000">
                                          <p:val>
                                            <p:strVal val="#ppt_y"/>
                                          </p:val>
                                        </p:tav>
                                      </p:tavLst>
                                    </p:anim>
                                  </p:childTnLst>
                                </p:cTn>
                              </p:par>
                              <p:par>
                                <p:cTn id="234" presetID="19" presetClass="entr" presetSubtype="10" fill="hold" grpId="1" nodeType="withEffect">
                                  <p:stCondLst>
                                    <p:cond delay="0"/>
                                  </p:stCondLst>
                                  <p:childTnLst>
                                    <p:set>
                                      <p:cBhvr>
                                        <p:cTn id="235" dur="1" fill="hold">
                                          <p:stCondLst>
                                            <p:cond delay="0"/>
                                          </p:stCondLst>
                                        </p:cTn>
                                        <p:tgtEl>
                                          <p:spTgt spid="37"/>
                                        </p:tgtEl>
                                        <p:attrNameLst>
                                          <p:attrName>style.visibility</p:attrName>
                                        </p:attrNameLst>
                                      </p:cBhvr>
                                      <p:to>
                                        <p:strVal val="visible"/>
                                      </p:to>
                                    </p:set>
                                    <p:anim calcmode="lin" valueType="num">
                                      <p:cBhvr>
                                        <p:cTn id="236" dur="4000" fill="hold"/>
                                        <p:tgtEl>
                                          <p:spTgt spid="37"/>
                                        </p:tgtEl>
                                        <p:attrNameLst>
                                          <p:attrName>ppt_w</p:attrName>
                                        </p:attrNameLst>
                                      </p:cBhvr>
                                      <p:tavLst>
                                        <p:tav tm="0" fmla="#ppt_w*sin(2.5*pi*$)">
                                          <p:val>
                                            <p:fltVal val="0"/>
                                          </p:val>
                                        </p:tav>
                                        <p:tav tm="100000">
                                          <p:val>
                                            <p:fltVal val="1"/>
                                          </p:val>
                                        </p:tav>
                                      </p:tavLst>
                                    </p:anim>
                                    <p:anim calcmode="lin" valueType="num">
                                      <p:cBhvr>
                                        <p:cTn id="237" dur="4000" fill="hold"/>
                                        <p:tgtEl>
                                          <p:spTgt spid="37"/>
                                        </p:tgtEl>
                                        <p:attrNameLst>
                                          <p:attrName>ppt_h</p:attrName>
                                        </p:attrNameLst>
                                      </p:cBhvr>
                                      <p:tavLst>
                                        <p:tav tm="0">
                                          <p:val>
                                            <p:strVal val="#ppt_h"/>
                                          </p:val>
                                        </p:tav>
                                        <p:tav tm="100000">
                                          <p:val>
                                            <p:strVal val="#ppt_h"/>
                                          </p:val>
                                        </p:tav>
                                      </p:tavLst>
                                    </p:anim>
                                  </p:childTnLst>
                                </p:cTn>
                              </p:par>
                              <p:par>
                                <p:cTn id="238" presetID="2" presetClass="exit" presetSubtype="2" fill="hold" grpId="2" nodeType="withEffect">
                                  <p:stCondLst>
                                    <p:cond delay="0"/>
                                  </p:stCondLst>
                                  <p:childTnLst>
                                    <p:anim calcmode="lin" valueType="num">
                                      <p:cBhvr additive="base">
                                        <p:cTn id="239" dur="4500"/>
                                        <p:tgtEl>
                                          <p:spTgt spid="37"/>
                                        </p:tgtEl>
                                        <p:attrNameLst>
                                          <p:attrName>ppt_x</p:attrName>
                                        </p:attrNameLst>
                                      </p:cBhvr>
                                      <p:tavLst>
                                        <p:tav tm="0">
                                          <p:val>
                                            <p:strVal val="ppt_x"/>
                                          </p:val>
                                        </p:tav>
                                        <p:tav tm="100000">
                                          <p:val>
                                            <p:strVal val="1+ppt_w/2"/>
                                          </p:val>
                                        </p:tav>
                                      </p:tavLst>
                                    </p:anim>
                                    <p:anim calcmode="lin" valueType="num">
                                      <p:cBhvr additive="base">
                                        <p:cTn id="240" dur="4500"/>
                                        <p:tgtEl>
                                          <p:spTgt spid="37"/>
                                        </p:tgtEl>
                                        <p:attrNameLst>
                                          <p:attrName>ppt_y</p:attrName>
                                        </p:attrNameLst>
                                      </p:cBhvr>
                                      <p:tavLst>
                                        <p:tav tm="0">
                                          <p:val>
                                            <p:strVal val="ppt_y"/>
                                          </p:val>
                                        </p:tav>
                                        <p:tav tm="100000">
                                          <p:val>
                                            <p:strVal val="ppt_y"/>
                                          </p:val>
                                        </p:tav>
                                      </p:tavLst>
                                    </p:anim>
                                    <p:set>
                                      <p:cBhvr>
                                        <p:cTn id="241" dur="1" fill="hold">
                                          <p:stCondLst>
                                            <p:cond delay="4499"/>
                                          </p:stCondLst>
                                        </p:cTn>
                                        <p:tgtEl>
                                          <p:spTgt spid="37"/>
                                        </p:tgtEl>
                                        <p:attrNameLst>
                                          <p:attrName>style.visibility</p:attrName>
                                        </p:attrNameLst>
                                      </p:cBhvr>
                                      <p:to>
                                        <p:strVal val="hidden"/>
                                      </p:to>
                                    </p:set>
                                  </p:childTnLst>
                                </p:cTn>
                              </p:par>
                              <p:par>
                                <p:cTn id="242" presetID="3" presetClass="exit" presetSubtype="10" fill="hold" grpId="3" nodeType="withEffect">
                                  <p:stCondLst>
                                    <p:cond delay="0"/>
                                  </p:stCondLst>
                                  <p:childTnLst>
                                    <p:animEffect transition="out" filter="blinds(horizontal)">
                                      <p:cBhvr>
                                        <p:cTn id="243" dur="6000"/>
                                        <p:tgtEl>
                                          <p:spTgt spid="37"/>
                                        </p:tgtEl>
                                      </p:cBhvr>
                                    </p:animEffect>
                                    <p:set>
                                      <p:cBhvr>
                                        <p:cTn id="244" dur="1" fill="hold">
                                          <p:stCondLst>
                                            <p:cond delay="5999"/>
                                          </p:stCondLst>
                                        </p:cTn>
                                        <p:tgtEl>
                                          <p:spTgt spid="37"/>
                                        </p:tgtEl>
                                        <p:attrNameLst>
                                          <p:attrName>style.visibility</p:attrName>
                                        </p:attrNameLst>
                                      </p:cBhvr>
                                      <p:to>
                                        <p:strVal val="hidden"/>
                                      </p:to>
                                    </p:set>
                                  </p:childTnLst>
                                </p:cTn>
                              </p:par>
                              <p:par>
                                <p:cTn id="245" presetID="2" presetClass="entr" presetSubtype="1" fill="hold" grpId="0" nodeType="withEffect">
                                  <p:stCondLst>
                                    <p:cond delay="0"/>
                                  </p:stCondLst>
                                  <p:childTnLst>
                                    <p:set>
                                      <p:cBhvr>
                                        <p:cTn id="246" dur="1" fill="hold">
                                          <p:stCondLst>
                                            <p:cond delay="0"/>
                                          </p:stCondLst>
                                        </p:cTn>
                                        <p:tgtEl>
                                          <p:spTgt spid="36"/>
                                        </p:tgtEl>
                                        <p:attrNameLst>
                                          <p:attrName>style.visibility</p:attrName>
                                        </p:attrNameLst>
                                      </p:cBhvr>
                                      <p:to>
                                        <p:strVal val="visible"/>
                                      </p:to>
                                    </p:set>
                                    <p:anim calcmode="lin" valueType="num">
                                      <p:cBhvr additive="base">
                                        <p:cTn id="247" dur="4000" fill="hold"/>
                                        <p:tgtEl>
                                          <p:spTgt spid="36"/>
                                        </p:tgtEl>
                                        <p:attrNameLst>
                                          <p:attrName>ppt_x</p:attrName>
                                        </p:attrNameLst>
                                      </p:cBhvr>
                                      <p:tavLst>
                                        <p:tav tm="0">
                                          <p:val>
                                            <p:strVal val="#ppt_x"/>
                                          </p:val>
                                        </p:tav>
                                        <p:tav tm="100000">
                                          <p:val>
                                            <p:strVal val="#ppt_x"/>
                                          </p:val>
                                        </p:tav>
                                      </p:tavLst>
                                    </p:anim>
                                    <p:anim calcmode="lin" valueType="num">
                                      <p:cBhvr additive="base">
                                        <p:cTn id="248" dur="4000" fill="hold"/>
                                        <p:tgtEl>
                                          <p:spTgt spid="36"/>
                                        </p:tgtEl>
                                        <p:attrNameLst>
                                          <p:attrName>ppt_y</p:attrName>
                                        </p:attrNameLst>
                                      </p:cBhvr>
                                      <p:tavLst>
                                        <p:tav tm="0">
                                          <p:val>
                                            <p:strVal val="0-#ppt_h/2"/>
                                          </p:val>
                                        </p:tav>
                                        <p:tav tm="100000">
                                          <p:val>
                                            <p:strVal val="#ppt_y"/>
                                          </p:val>
                                        </p:tav>
                                      </p:tavLst>
                                    </p:anim>
                                  </p:childTnLst>
                                </p:cTn>
                              </p:par>
                              <p:par>
                                <p:cTn id="249" presetID="19" presetClass="entr" presetSubtype="10" fill="hold" grpId="1" nodeType="withEffect">
                                  <p:stCondLst>
                                    <p:cond delay="0"/>
                                  </p:stCondLst>
                                  <p:childTnLst>
                                    <p:set>
                                      <p:cBhvr>
                                        <p:cTn id="250" dur="1" fill="hold">
                                          <p:stCondLst>
                                            <p:cond delay="0"/>
                                          </p:stCondLst>
                                        </p:cTn>
                                        <p:tgtEl>
                                          <p:spTgt spid="36"/>
                                        </p:tgtEl>
                                        <p:attrNameLst>
                                          <p:attrName>style.visibility</p:attrName>
                                        </p:attrNameLst>
                                      </p:cBhvr>
                                      <p:to>
                                        <p:strVal val="visible"/>
                                      </p:to>
                                    </p:set>
                                    <p:anim calcmode="lin" valueType="num">
                                      <p:cBhvr>
                                        <p:cTn id="251" dur="4000" fill="hold"/>
                                        <p:tgtEl>
                                          <p:spTgt spid="36"/>
                                        </p:tgtEl>
                                        <p:attrNameLst>
                                          <p:attrName>ppt_w</p:attrName>
                                        </p:attrNameLst>
                                      </p:cBhvr>
                                      <p:tavLst>
                                        <p:tav tm="0" fmla="#ppt_w*sin(2.5*pi*$)">
                                          <p:val>
                                            <p:fltVal val="0"/>
                                          </p:val>
                                        </p:tav>
                                        <p:tav tm="100000">
                                          <p:val>
                                            <p:fltVal val="1"/>
                                          </p:val>
                                        </p:tav>
                                      </p:tavLst>
                                    </p:anim>
                                    <p:anim calcmode="lin" valueType="num">
                                      <p:cBhvr>
                                        <p:cTn id="252" dur="4000" fill="hold"/>
                                        <p:tgtEl>
                                          <p:spTgt spid="36"/>
                                        </p:tgtEl>
                                        <p:attrNameLst>
                                          <p:attrName>ppt_h</p:attrName>
                                        </p:attrNameLst>
                                      </p:cBhvr>
                                      <p:tavLst>
                                        <p:tav tm="0">
                                          <p:val>
                                            <p:strVal val="#ppt_h"/>
                                          </p:val>
                                        </p:tav>
                                        <p:tav tm="100000">
                                          <p:val>
                                            <p:strVal val="#ppt_h"/>
                                          </p:val>
                                        </p:tav>
                                      </p:tavLst>
                                    </p:anim>
                                  </p:childTnLst>
                                </p:cTn>
                              </p:par>
                              <p:par>
                                <p:cTn id="253" presetID="2" presetClass="exit" presetSubtype="2" fill="hold" grpId="2" nodeType="withEffect">
                                  <p:stCondLst>
                                    <p:cond delay="0"/>
                                  </p:stCondLst>
                                  <p:childTnLst>
                                    <p:anim calcmode="lin" valueType="num">
                                      <p:cBhvr additive="base">
                                        <p:cTn id="254" dur="4500"/>
                                        <p:tgtEl>
                                          <p:spTgt spid="36"/>
                                        </p:tgtEl>
                                        <p:attrNameLst>
                                          <p:attrName>ppt_x</p:attrName>
                                        </p:attrNameLst>
                                      </p:cBhvr>
                                      <p:tavLst>
                                        <p:tav tm="0">
                                          <p:val>
                                            <p:strVal val="ppt_x"/>
                                          </p:val>
                                        </p:tav>
                                        <p:tav tm="100000">
                                          <p:val>
                                            <p:strVal val="1+ppt_w/2"/>
                                          </p:val>
                                        </p:tav>
                                      </p:tavLst>
                                    </p:anim>
                                    <p:anim calcmode="lin" valueType="num">
                                      <p:cBhvr additive="base">
                                        <p:cTn id="255" dur="4500"/>
                                        <p:tgtEl>
                                          <p:spTgt spid="36"/>
                                        </p:tgtEl>
                                        <p:attrNameLst>
                                          <p:attrName>ppt_y</p:attrName>
                                        </p:attrNameLst>
                                      </p:cBhvr>
                                      <p:tavLst>
                                        <p:tav tm="0">
                                          <p:val>
                                            <p:strVal val="ppt_y"/>
                                          </p:val>
                                        </p:tav>
                                        <p:tav tm="100000">
                                          <p:val>
                                            <p:strVal val="ppt_y"/>
                                          </p:val>
                                        </p:tav>
                                      </p:tavLst>
                                    </p:anim>
                                    <p:set>
                                      <p:cBhvr>
                                        <p:cTn id="256" dur="1" fill="hold">
                                          <p:stCondLst>
                                            <p:cond delay="4499"/>
                                          </p:stCondLst>
                                        </p:cTn>
                                        <p:tgtEl>
                                          <p:spTgt spid="36"/>
                                        </p:tgtEl>
                                        <p:attrNameLst>
                                          <p:attrName>style.visibility</p:attrName>
                                        </p:attrNameLst>
                                      </p:cBhvr>
                                      <p:to>
                                        <p:strVal val="hidden"/>
                                      </p:to>
                                    </p:set>
                                  </p:childTnLst>
                                </p:cTn>
                              </p:par>
                              <p:par>
                                <p:cTn id="257" presetID="3" presetClass="exit" presetSubtype="10" fill="hold" grpId="3" nodeType="withEffect">
                                  <p:stCondLst>
                                    <p:cond delay="0"/>
                                  </p:stCondLst>
                                  <p:childTnLst>
                                    <p:animEffect transition="out" filter="blinds(horizontal)">
                                      <p:cBhvr>
                                        <p:cTn id="258" dur="6000"/>
                                        <p:tgtEl>
                                          <p:spTgt spid="36"/>
                                        </p:tgtEl>
                                      </p:cBhvr>
                                    </p:animEffect>
                                    <p:set>
                                      <p:cBhvr>
                                        <p:cTn id="259" dur="1" fill="hold">
                                          <p:stCondLst>
                                            <p:cond delay="5999"/>
                                          </p:stCondLst>
                                        </p:cTn>
                                        <p:tgtEl>
                                          <p:spTgt spid="36"/>
                                        </p:tgtEl>
                                        <p:attrNameLst>
                                          <p:attrName>style.visibility</p:attrName>
                                        </p:attrNameLst>
                                      </p:cBhvr>
                                      <p:to>
                                        <p:strVal val="hidden"/>
                                      </p:to>
                                    </p:set>
                                  </p:childTnLst>
                                </p:cTn>
                              </p:par>
                              <p:par>
                                <p:cTn id="260" presetID="2" presetClass="entr" presetSubtype="1" fill="hold" grpId="0" nodeType="withEffect">
                                  <p:stCondLst>
                                    <p:cond delay="0"/>
                                  </p:stCondLst>
                                  <p:childTnLst>
                                    <p:set>
                                      <p:cBhvr>
                                        <p:cTn id="261" dur="1" fill="hold">
                                          <p:stCondLst>
                                            <p:cond delay="0"/>
                                          </p:stCondLst>
                                        </p:cTn>
                                        <p:tgtEl>
                                          <p:spTgt spid="35"/>
                                        </p:tgtEl>
                                        <p:attrNameLst>
                                          <p:attrName>style.visibility</p:attrName>
                                        </p:attrNameLst>
                                      </p:cBhvr>
                                      <p:to>
                                        <p:strVal val="visible"/>
                                      </p:to>
                                    </p:set>
                                    <p:anim calcmode="lin" valueType="num">
                                      <p:cBhvr additive="base">
                                        <p:cTn id="262" dur="4000" fill="hold"/>
                                        <p:tgtEl>
                                          <p:spTgt spid="35"/>
                                        </p:tgtEl>
                                        <p:attrNameLst>
                                          <p:attrName>ppt_x</p:attrName>
                                        </p:attrNameLst>
                                      </p:cBhvr>
                                      <p:tavLst>
                                        <p:tav tm="0">
                                          <p:val>
                                            <p:strVal val="#ppt_x"/>
                                          </p:val>
                                        </p:tav>
                                        <p:tav tm="100000">
                                          <p:val>
                                            <p:strVal val="#ppt_x"/>
                                          </p:val>
                                        </p:tav>
                                      </p:tavLst>
                                    </p:anim>
                                    <p:anim calcmode="lin" valueType="num">
                                      <p:cBhvr additive="base">
                                        <p:cTn id="263" dur="4000" fill="hold"/>
                                        <p:tgtEl>
                                          <p:spTgt spid="35"/>
                                        </p:tgtEl>
                                        <p:attrNameLst>
                                          <p:attrName>ppt_y</p:attrName>
                                        </p:attrNameLst>
                                      </p:cBhvr>
                                      <p:tavLst>
                                        <p:tav tm="0">
                                          <p:val>
                                            <p:strVal val="0-#ppt_h/2"/>
                                          </p:val>
                                        </p:tav>
                                        <p:tav tm="100000">
                                          <p:val>
                                            <p:strVal val="#ppt_y"/>
                                          </p:val>
                                        </p:tav>
                                      </p:tavLst>
                                    </p:anim>
                                  </p:childTnLst>
                                </p:cTn>
                              </p:par>
                              <p:par>
                                <p:cTn id="264" presetID="19" presetClass="entr" presetSubtype="10" fill="hold" grpId="1" nodeType="withEffect">
                                  <p:stCondLst>
                                    <p:cond delay="0"/>
                                  </p:stCondLst>
                                  <p:childTnLst>
                                    <p:set>
                                      <p:cBhvr>
                                        <p:cTn id="265" dur="1" fill="hold">
                                          <p:stCondLst>
                                            <p:cond delay="0"/>
                                          </p:stCondLst>
                                        </p:cTn>
                                        <p:tgtEl>
                                          <p:spTgt spid="35"/>
                                        </p:tgtEl>
                                        <p:attrNameLst>
                                          <p:attrName>style.visibility</p:attrName>
                                        </p:attrNameLst>
                                      </p:cBhvr>
                                      <p:to>
                                        <p:strVal val="visible"/>
                                      </p:to>
                                    </p:set>
                                    <p:anim calcmode="lin" valueType="num">
                                      <p:cBhvr>
                                        <p:cTn id="266" dur="4000" fill="hold"/>
                                        <p:tgtEl>
                                          <p:spTgt spid="35"/>
                                        </p:tgtEl>
                                        <p:attrNameLst>
                                          <p:attrName>ppt_w</p:attrName>
                                        </p:attrNameLst>
                                      </p:cBhvr>
                                      <p:tavLst>
                                        <p:tav tm="0" fmla="#ppt_w*sin(2.5*pi*$)">
                                          <p:val>
                                            <p:fltVal val="0"/>
                                          </p:val>
                                        </p:tav>
                                        <p:tav tm="100000">
                                          <p:val>
                                            <p:fltVal val="1"/>
                                          </p:val>
                                        </p:tav>
                                      </p:tavLst>
                                    </p:anim>
                                    <p:anim calcmode="lin" valueType="num">
                                      <p:cBhvr>
                                        <p:cTn id="267" dur="4000" fill="hold"/>
                                        <p:tgtEl>
                                          <p:spTgt spid="35"/>
                                        </p:tgtEl>
                                        <p:attrNameLst>
                                          <p:attrName>ppt_h</p:attrName>
                                        </p:attrNameLst>
                                      </p:cBhvr>
                                      <p:tavLst>
                                        <p:tav tm="0">
                                          <p:val>
                                            <p:strVal val="#ppt_h"/>
                                          </p:val>
                                        </p:tav>
                                        <p:tav tm="100000">
                                          <p:val>
                                            <p:strVal val="#ppt_h"/>
                                          </p:val>
                                        </p:tav>
                                      </p:tavLst>
                                    </p:anim>
                                  </p:childTnLst>
                                </p:cTn>
                              </p:par>
                              <p:par>
                                <p:cTn id="268" presetID="2" presetClass="exit" presetSubtype="2" fill="hold" grpId="2" nodeType="withEffect">
                                  <p:stCondLst>
                                    <p:cond delay="0"/>
                                  </p:stCondLst>
                                  <p:childTnLst>
                                    <p:anim calcmode="lin" valueType="num">
                                      <p:cBhvr additive="base">
                                        <p:cTn id="269" dur="4500"/>
                                        <p:tgtEl>
                                          <p:spTgt spid="35"/>
                                        </p:tgtEl>
                                        <p:attrNameLst>
                                          <p:attrName>ppt_x</p:attrName>
                                        </p:attrNameLst>
                                      </p:cBhvr>
                                      <p:tavLst>
                                        <p:tav tm="0">
                                          <p:val>
                                            <p:strVal val="ppt_x"/>
                                          </p:val>
                                        </p:tav>
                                        <p:tav tm="100000">
                                          <p:val>
                                            <p:strVal val="1+ppt_w/2"/>
                                          </p:val>
                                        </p:tav>
                                      </p:tavLst>
                                    </p:anim>
                                    <p:anim calcmode="lin" valueType="num">
                                      <p:cBhvr additive="base">
                                        <p:cTn id="270" dur="4500"/>
                                        <p:tgtEl>
                                          <p:spTgt spid="35"/>
                                        </p:tgtEl>
                                        <p:attrNameLst>
                                          <p:attrName>ppt_y</p:attrName>
                                        </p:attrNameLst>
                                      </p:cBhvr>
                                      <p:tavLst>
                                        <p:tav tm="0">
                                          <p:val>
                                            <p:strVal val="ppt_y"/>
                                          </p:val>
                                        </p:tav>
                                        <p:tav tm="100000">
                                          <p:val>
                                            <p:strVal val="ppt_y"/>
                                          </p:val>
                                        </p:tav>
                                      </p:tavLst>
                                    </p:anim>
                                    <p:set>
                                      <p:cBhvr>
                                        <p:cTn id="271" dur="1" fill="hold">
                                          <p:stCondLst>
                                            <p:cond delay="4499"/>
                                          </p:stCondLst>
                                        </p:cTn>
                                        <p:tgtEl>
                                          <p:spTgt spid="35"/>
                                        </p:tgtEl>
                                        <p:attrNameLst>
                                          <p:attrName>style.visibility</p:attrName>
                                        </p:attrNameLst>
                                      </p:cBhvr>
                                      <p:to>
                                        <p:strVal val="hidden"/>
                                      </p:to>
                                    </p:set>
                                  </p:childTnLst>
                                </p:cTn>
                              </p:par>
                              <p:par>
                                <p:cTn id="272" presetID="3" presetClass="exit" presetSubtype="10" fill="hold" grpId="3" nodeType="withEffect">
                                  <p:stCondLst>
                                    <p:cond delay="0"/>
                                  </p:stCondLst>
                                  <p:childTnLst>
                                    <p:animEffect transition="out" filter="blinds(horizontal)">
                                      <p:cBhvr>
                                        <p:cTn id="273" dur="6000"/>
                                        <p:tgtEl>
                                          <p:spTgt spid="35"/>
                                        </p:tgtEl>
                                      </p:cBhvr>
                                    </p:animEffect>
                                    <p:set>
                                      <p:cBhvr>
                                        <p:cTn id="274" dur="1" fill="hold">
                                          <p:stCondLst>
                                            <p:cond delay="5999"/>
                                          </p:stCondLst>
                                        </p:cTn>
                                        <p:tgtEl>
                                          <p:spTgt spid="35"/>
                                        </p:tgtEl>
                                        <p:attrNameLst>
                                          <p:attrName>style.visibility</p:attrName>
                                        </p:attrNameLst>
                                      </p:cBhvr>
                                      <p:to>
                                        <p:strVal val="hidden"/>
                                      </p:to>
                                    </p:set>
                                  </p:childTnLst>
                                </p:cTn>
                              </p:par>
                              <p:par>
                                <p:cTn id="275" presetID="2" presetClass="entr" presetSubtype="1" fill="hold" grpId="0" nodeType="withEffect">
                                  <p:stCondLst>
                                    <p:cond delay="0"/>
                                  </p:stCondLst>
                                  <p:childTnLst>
                                    <p:set>
                                      <p:cBhvr>
                                        <p:cTn id="276" dur="1" fill="hold">
                                          <p:stCondLst>
                                            <p:cond delay="0"/>
                                          </p:stCondLst>
                                        </p:cTn>
                                        <p:tgtEl>
                                          <p:spTgt spid="34"/>
                                        </p:tgtEl>
                                        <p:attrNameLst>
                                          <p:attrName>style.visibility</p:attrName>
                                        </p:attrNameLst>
                                      </p:cBhvr>
                                      <p:to>
                                        <p:strVal val="visible"/>
                                      </p:to>
                                    </p:set>
                                    <p:anim calcmode="lin" valueType="num">
                                      <p:cBhvr additive="base">
                                        <p:cTn id="277" dur="4000" fill="hold"/>
                                        <p:tgtEl>
                                          <p:spTgt spid="34"/>
                                        </p:tgtEl>
                                        <p:attrNameLst>
                                          <p:attrName>ppt_x</p:attrName>
                                        </p:attrNameLst>
                                      </p:cBhvr>
                                      <p:tavLst>
                                        <p:tav tm="0">
                                          <p:val>
                                            <p:strVal val="#ppt_x"/>
                                          </p:val>
                                        </p:tav>
                                        <p:tav tm="100000">
                                          <p:val>
                                            <p:strVal val="#ppt_x"/>
                                          </p:val>
                                        </p:tav>
                                      </p:tavLst>
                                    </p:anim>
                                    <p:anim calcmode="lin" valueType="num">
                                      <p:cBhvr additive="base">
                                        <p:cTn id="278" dur="4000" fill="hold"/>
                                        <p:tgtEl>
                                          <p:spTgt spid="34"/>
                                        </p:tgtEl>
                                        <p:attrNameLst>
                                          <p:attrName>ppt_y</p:attrName>
                                        </p:attrNameLst>
                                      </p:cBhvr>
                                      <p:tavLst>
                                        <p:tav tm="0">
                                          <p:val>
                                            <p:strVal val="0-#ppt_h/2"/>
                                          </p:val>
                                        </p:tav>
                                        <p:tav tm="100000">
                                          <p:val>
                                            <p:strVal val="#ppt_y"/>
                                          </p:val>
                                        </p:tav>
                                      </p:tavLst>
                                    </p:anim>
                                  </p:childTnLst>
                                </p:cTn>
                              </p:par>
                              <p:par>
                                <p:cTn id="279" presetID="19" presetClass="entr" presetSubtype="10" fill="hold" grpId="1" nodeType="withEffect">
                                  <p:stCondLst>
                                    <p:cond delay="0"/>
                                  </p:stCondLst>
                                  <p:childTnLst>
                                    <p:set>
                                      <p:cBhvr>
                                        <p:cTn id="280" dur="1" fill="hold">
                                          <p:stCondLst>
                                            <p:cond delay="0"/>
                                          </p:stCondLst>
                                        </p:cTn>
                                        <p:tgtEl>
                                          <p:spTgt spid="34"/>
                                        </p:tgtEl>
                                        <p:attrNameLst>
                                          <p:attrName>style.visibility</p:attrName>
                                        </p:attrNameLst>
                                      </p:cBhvr>
                                      <p:to>
                                        <p:strVal val="visible"/>
                                      </p:to>
                                    </p:set>
                                    <p:anim calcmode="lin" valueType="num">
                                      <p:cBhvr>
                                        <p:cTn id="281" dur="4000" fill="hold"/>
                                        <p:tgtEl>
                                          <p:spTgt spid="34"/>
                                        </p:tgtEl>
                                        <p:attrNameLst>
                                          <p:attrName>ppt_w</p:attrName>
                                        </p:attrNameLst>
                                      </p:cBhvr>
                                      <p:tavLst>
                                        <p:tav tm="0" fmla="#ppt_w*sin(2.5*pi*$)">
                                          <p:val>
                                            <p:fltVal val="0"/>
                                          </p:val>
                                        </p:tav>
                                        <p:tav tm="100000">
                                          <p:val>
                                            <p:fltVal val="1"/>
                                          </p:val>
                                        </p:tav>
                                      </p:tavLst>
                                    </p:anim>
                                    <p:anim calcmode="lin" valueType="num">
                                      <p:cBhvr>
                                        <p:cTn id="282" dur="4000" fill="hold"/>
                                        <p:tgtEl>
                                          <p:spTgt spid="34"/>
                                        </p:tgtEl>
                                        <p:attrNameLst>
                                          <p:attrName>ppt_h</p:attrName>
                                        </p:attrNameLst>
                                      </p:cBhvr>
                                      <p:tavLst>
                                        <p:tav tm="0">
                                          <p:val>
                                            <p:strVal val="#ppt_h"/>
                                          </p:val>
                                        </p:tav>
                                        <p:tav tm="100000">
                                          <p:val>
                                            <p:strVal val="#ppt_h"/>
                                          </p:val>
                                        </p:tav>
                                      </p:tavLst>
                                    </p:anim>
                                  </p:childTnLst>
                                </p:cTn>
                              </p:par>
                              <p:par>
                                <p:cTn id="283" presetID="2" presetClass="exit" presetSubtype="2" fill="hold" grpId="2" nodeType="withEffect">
                                  <p:stCondLst>
                                    <p:cond delay="0"/>
                                  </p:stCondLst>
                                  <p:childTnLst>
                                    <p:anim calcmode="lin" valueType="num">
                                      <p:cBhvr additive="base">
                                        <p:cTn id="284" dur="4500"/>
                                        <p:tgtEl>
                                          <p:spTgt spid="34"/>
                                        </p:tgtEl>
                                        <p:attrNameLst>
                                          <p:attrName>ppt_x</p:attrName>
                                        </p:attrNameLst>
                                      </p:cBhvr>
                                      <p:tavLst>
                                        <p:tav tm="0">
                                          <p:val>
                                            <p:strVal val="ppt_x"/>
                                          </p:val>
                                        </p:tav>
                                        <p:tav tm="100000">
                                          <p:val>
                                            <p:strVal val="1+ppt_w/2"/>
                                          </p:val>
                                        </p:tav>
                                      </p:tavLst>
                                    </p:anim>
                                    <p:anim calcmode="lin" valueType="num">
                                      <p:cBhvr additive="base">
                                        <p:cTn id="285" dur="4500"/>
                                        <p:tgtEl>
                                          <p:spTgt spid="34"/>
                                        </p:tgtEl>
                                        <p:attrNameLst>
                                          <p:attrName>ppt_y</p:attrName>
                                        </p:attrNameLst>
                                      </p:cBhvr>
                                      <p:tavLst>
                                        <p:tav tm="0">
                                          <p:val>
                                            <p:strVal val="ppt_y"/>
                                          </p:val>
                                        </p:tav>
                                        <p:tav tm="100000">
                                          <p:val>
                                            <p:strVal val="ppt_y"/>
                                          </p:val>
                                        </p:tav>
                                      </p:tavLst>
                                    </p:anim>
                                    <p:set>
                                      <p:cBhvr>
                                        <p:cTn id="286" dur="1" fill="hold">
                                          <p:stCondLst>
                                            <p:cond delay="4499"/>
                                          </p:stCondLst>
                                        </p:cTn>
                                        <p:tgtEl>
                                          <p:spTgt spid="34"/>
                                        </p:tgtEl>
                                        <p:attrNameLst>
                                          <p:attrName>style.visibility</p:attrName>
                                        </p:attrNameLst>
                                      </p:cBhvr>
                                      <p:to>
                                        <p:strVal val="hidden"/>
                                      </p:to>
                                    </p:set>
                                  </p:childTnLst>
                                </p:cTn>
                              </p:par>
                              <p:par>
                                <p:cTn id="287" presetID="3" presetClass="exit" presetSubtype="10" fill="hold" grpId="3" nodeType="withEffect">
                                  <p:stCondLst>
                                    <p:cond delay="0"/>
                                  </p:stCondLst>
                                  <p:childTnLst>
                                    <p:animEffect transition="out" filter="blinds(horizontal)">
                                      <p:cBhvr>
                                        <p:cTn id="288" dur="6000"/>
                                        <p:tgtEl>
                                          <p:spTgt spid="34"/>
                                        </p:tgtEl>
                                      </p:cBhvr>
                                    </p:animEffect>
                                    <p:set>
                                      <p:cBhvr>
                                        <p:cTn id="289" dur="1" fill="hold">
                                          <p:stCondLst>
                                            <p:cond delay="5999"/>
                                          </p:stCondLst>
                                        </p:cTn>
                                        <p:tgtEl>
                                          <p:spTgt spid="34"/>
                                        </p:tgtEl>
                                        <p:attrNameLst>
                                          <p:attrName>style.visibility</p:attrName>
                                        </p:attrNameLst>
                                      </p:cBhvr>
                                      <p:to>
                                        <p:strVal val="hidden"/>
                                      </p:to>
                                    </p:set>
                                  </p:childTnLst>
                                </p:cTn>
                              </p:par>
                              <p:par>
                                <p:cTn id="290" presetID="2" presetClass="entr" presetSubtype="1" fill="hold" grpId="0" nodeType="withEffect">
                                  <p:stCondLst>
                                    <p:cond delay="0"/>
                                  </p:stCondLst>
                                  <p:childTnLst>
                                    <p:set>
                                      <p:cBhvr>
                                        <p:cTn id="291" dur="1" fill="hold">
                                          <p:stCondLst>
                                            <p:cond delay="0"/>
                                          </p:stCondLst>
                                        </p:cTn>
                                        <p:tgtEl>
                                          <p:spTgt spid="33"/>
                                        </p:tgtEl>
                                        <p:attrNameLst>
                                          <p:attrName>style.visibility</p:attrName>
                                        </p:attrNameLst>
                                      </p:cBhvr>
                                      <p:to>
                                        <p:strVal val="visible"/>
                                      </p:to>
                                    </p:set>
                                    <p:anim calcmode="lin" valueType="num">
                                      <p:cBhvr additive="base">
                                        <p:cTn id="292" dur="4000" fill="hold"/>
                                        <p:tgtEl>
                                          <p:spTgt spid="33"/>
                                        </p:tgtEl>
                                        <p:attrNameLst>
                                          <p:attrName>ppt_x</p:attrName>
                                        </p:attrNameLst>
                                      </p:cBhvr>
                                      <p:tavLst>
                                        <p:tav tm="0">
                                          <p:val>
                                            <p:strVal val="#ppt_x"/>
                                          </p:val>
                                        </p:tav>
                                        <p:tav tm="100000">
                                          <p:val>
                                            <p:strVal val="#ppt_x"/>
                                          </p:val>
                                        </p:tav>
                                      </p:tavLst>
                                    </p:anim>
                                    <p:anim calcmode="lin" valueType="num">
                                      <p:cBhvr additive="base">
                                        <p:cTn id="293" dur="4000" fill="hold"/>
                                        <p:tgtEl>
                                          <p:spTgt spid="33"/>
                                        </p:tgtEl>
                                        <p:attrNameLst>
                                          <p:attrName>ppt_y</p:attrName>
                                        </p:attrNameLst>
                                      </p:cBhvr>
                                      <p:tavLst>
                                        <p:tav tm="0">
                                          <p:val>
                                            <p:strVal val="0-#ppt_h/2"/>
                                          </p:val>
                                        </p:tav>
                                        <p:tav tm="100000">
                                          <p:val>
                                            <p:strVal val="#ppt_y"/>
                                          </p:val>
                                        </p:tav>
                                      </p:tavLst>
                                    </p:anim>
                                  </p:childTnLst>
                                </p:cTn>
                              </p:par>
                              <p:par>
                                <p:cTn id="294" presetID="19" presetClass="entr" presetSubtype="10" fill="hold" grpId="1" nodeType="withEffect">
                                  <p:stCondLst>
                                    <p:cond delay="0"/>
                                  </p:stCondLst>
                                  <p:childTnLst>
                                    <p:set>
                                      <p:cBhvr>
                                        <p:cTn id="295" dur="1" fill="hold">
                                          <p:stCondLst>
                                            <p:cond delay="0"/>
                                          </p:stCondLst>
                                        </p:cTn>
                                        <p:tgtEl>
                                          <p:spTgt spid="33"/>
                                        </p:tgtEl>
                                        <p:attrNameLst>
                                          <p:attrName>style.visibility</p:attrName>
                                        </p:attrNameLst>
                                      </p:cBhvr>
                                      <p:to>
                                        <p:strVal val="visible"/>
                                      </p:to>
                                    </p:set>
                                    <p:anim calcmode="lin" valueType="num">
                                      <p:cBhvr>
                                        <p:cTn id="296" dur="4000" fill="hold"/>
                                        <p:tgtEl>
                                          <p:spTgt spid="33"/>
                                        </p:tgtEl>
                                        <p:attrNameLst>
                                          <p:attrName>ppt_w</p:attrName>
                                        </p:attrNameLst>
                                      </p:cBhvr>
                                      <p:tavLst>
                                        <p:tav tm="0" fmla="#ppt_w*sin(2.5*pi*$)">
                                          <p:val>
                                            <p:fltVal val="0"/>
                                          </p:val>
                                        </p:tav>
                                        <p:tav tm="100000">
                                          <p:val>
                                            <p:fltVal val="1"/>
                                          </p:val>
                                        </p:tav>
                                      </p:tavLst>
                                    </p:anim>
                                    <p:anim calcmode="lin" valueType="num">
                                      <p:cBhvr>
                                        <p:cTn id="297" dur="4000" fill="hold"/>
                                        <p:tgtEl>
                                          <p:spTgt spid="33"/>
                                        </p:tgtEl>
                                        <p:attrNameLst>
                                          <p:attrName>ppt_h</p:attrName>
                                        </p:attrNameLst>
                                      </p:cBhvr>
                                      <p:tavLst>
                                        <p:tav tm="0">
                                          <p:val>
                                            <p:strVal val="#ppt_h"/>
                                          </p:val>
                                        </p:tav>
                                        <p:tav tm="100000">
                                          <p:val>
                                            <p:strVal val="#ppt_h"/>
                                          </p:val>
                                        </p:tav>
                                      </p:tavLst>
                                    </p:anim>
                                  </p:childTnLst>
                                </p:cTn>
                              </p:par>
                              <p:par>
                                <p:cTn id="298" presetID="2" presetClass="exit" presetSubtype="2" fill="hold" grpId="2" nodeType="withEffect">
                                  <p:stCondLst>
                                    <p:cond delay="0"/>
                                  </p:stCondLst>
                                  <p:childTnLst>
                                    <p:anim calcmode="lin" valueType="num">
                                      <p:cBhvr additive="base">
                                        <p:cTn id="299" dur="4500"/>
                                        <p:tgtEl>
                                          <p:spTgt spid="33"/>
                                        </p:tgtEl>
                                        <p:attrNameLst>
                                          <p:attrName>ppt_x</p:attrName>
                                        </p:attrNameLst>
                                      </p:cBhvr>
                                      <p:tavLst>
                                        <p:tav tm="0">
                                          <p:val>
                                            <p:strVal val="ppt_x"/>
                                          </p:val>
                                        </p:tav>
                                        <p:tav tm="100000">
                                          <p:val>
                                            <p:strVal val="1+ppt_w/2"/>
                                          </p:val>
                                        </p:tav>
                                      </p:tavLst>
                                    </p:anim>
                                    <p:anim calcmode="lin" valueType="num">
                                      <p:cBhvr additive="base">
                                        <p:cTn id="300" dur="4500"/>
                                        <p:tgtEl>
                                          <p:spTgt spid="33"/>
                                        </p:tgtEl>
                                        <p:attrNameLst>
                                          <p:attrName>ppt_y</p:attrName>
                                        </p:attrNameLst>
                                      </p:cBhvr>
                                      <p:tavLst>
                                        <p:tav tm="0">
                                          <p:val>
                                            <p:strVal val="ppt_y"/>
                                          </p:val>
                                        </p:tav>
                                        <p:tav tm="100000">
                                          <p:val>
                                            <p:strVal val="ppt_y"/>
                                          </p:val>
                                        </p:tav>
                                      </p:tavLst>
                                    </p:anim>
                                    <p:set>
                                      <p:cBhvr>
                                        <p:cTn id="301" dur="1" fill="hold">
                                          <p:stCondLst>
                                            <p:cond delay="4499"/>
                                          </p:stCondLst>
                                        </p:cTn>
                                        <p:tgtEl>
                                          <p:spTgt spid="33"/>
                                        </p:tgtEl>
                                        <p:attrNameLst>
                                          <p:attrName>style.visibility</p:attrName>
                                        </p:attrNameLst>
                                      </p:cBhvr>
                                      <p:to>
                                        <p:strVal val="hidden"/>
                                      </p:to>
                                    </p:set>
                                  </p:childTnLst>
                                </p:cTn>
                              </p:par>
                              <p:par>
                                <p:cTn id="302" presetID="3" presetClass="exit" presetSubtype="10" fill="hold" grpId="3" nodeType="withEffect">
                                  <p:stCondLst>
                                    <p:cond delay="0"/>
                                  </p:stCondLst>
                                  <p:childTnLst>
                                    <p:animEffect transition="out" filter="blinds(horizontal)">
                                      <p:cBhvr>
                                        <p:cTn id="303" dur="6000"/>
                                        <p:tgtEl>
                                          <p:spTgt spid="33"/>
                                        </p:tgtEl>
                                      </p:cBhvr>
                                    </p:animEffect>
                                    <p:set>
                                      <p:cBhvr>
                                        <p:cTn id="304" dur="1" fill="hold">
                                          <p:stCondLst>
                                            <p:cond delay="5999"/>
                                          </p:stCondLst>
                                        </p:cTn>
                                        <p:tgtEl>
                                          <p:spTgt spid="33"/>
                                        </p:tgtEl>
                                        <p:attrNameLst>
                                          <p:attrName>style.visibility</p:attrName>
                                        </p:attrNameLst>
                                      </p:cBhvr>
                                      <p:to>
                                        <p:strVal val="hidden"/>
                                      </p:to>
                                    </p:set>
                                  </p:childTnLst>
                                </p:cTn>
                              </p:par>
                              <p:par>
                                <p:cTn id="305" presetID="2" presetClass="entr" presetSubtype="1" fill="hold" grpId="0" nodeType="withEffect">
                                  <p:stCondLst>
                                    <p:cond delay="0"/>
                                  </p:stCondLst>
                                  <p:childTnLst>
                                    <p:set>
                                      <p:cBhvr>
                                        <p:cTn id="306" dur="1" fill="hold">
                                          <p:stCondLst>
                                            <p:cond delay="0"/>
                                          </p:stCondLst>
                                        </p:cTn>
                                        <p:tgtEl>
                                          <p:spTgt spid="32"/>
                                        </p:tgtEl>
                                        <p:attrNameLst>
                                          <p:attrName>style.visibility</p:attrName>
                                        </p:attrNameLst>
                                      </p:cBhvr>
                                      <p:to>
                                        <p:strVal val="visible"/>
                                      </p:to>
                                    </p:set>
                                    <p:anim calcmode="lin" valueType="num">
                                      <p:cBhvr additive="base">
                                        <p:cTn id="307" dur="4000" fill="hold"/>
                                        <p:tgtEl>
                                          <p:spTgt spid="32"/>
                                        </p:tgtEl>
                                        <p:attrNameLst>
                                          <p:attrName>ppt_x</p:attrName>
                                        </p:attrNameLst>
                                      </p:cBhvr>
                                      <p:tavLst>
                                        <p:tav tm="0">
                                          <p:val>
                                            <p:strVal val="#ppt_x"/>
                                          </p:val>
                                        </p:tav>
                                        <p:tav tm="100000">
                                          <p:val>
                                            <p:strVal val="#ppt_x"/>
                                          </p:val>
                                        </p:tav>
                                      </p:tavLst>
                                    </p:anim>
                                    <p:anim calcmode="lin" valueType="num">
                                      <p:cBhvr additive="base">
                                        <p:cTn id="308" dur="4000" fill="hold"/>
                                        <p:tgtEl>
                                          <p:spTgt spid="32"/>
                                        </p:tgtEl>
                                        <p:attrNameLst>
                                          <p:attrName>ppt_y</p:attrName>
                                        </p:attrNameLst>
                                      </p:cBhvr>
                                      <p:tavLst>
                                        <p:tav tm="0">
                                          <p:val>
                                            <p:strVal val="0-#ppt_h/2"/>
                                          </p:val>
                                        </p:tav>
                                        <p:tav tm="100000">
                                          <p:val>
                                            <p:strVal val="#ppt_y"/>
                                          </p:val>
                                        </p:tav>
                                      </p:tavLst>
                                    </p:anim>
                                  </p:childTnLst>
                                </p:cTn>
                              </p:par>
                              <p:par>
                                <p:cTn id="309" presetID="19" presetClass="entr" presetSubtype="10" fill="hold" grpId="1" nodeType="withEffect">
                                  <p:stCondLst>
                                    <p:cond delay="0"/>
                                  </p:stCondLst>
                                  <p:childTnLst>
                                    <p:set>
                                      <p:cBhvr>
                                        <p:cTn id="310" dur="1" fill="hold">
                                          <p:stCondLst>
                                            <p:cond delay="0"/>
                                          </p:stCondLst>
                                        </p:cTn>
                                        <p:tgtEl>
                                          <p:spTgt spid="32"/>
                                        </p:tgtEl>
                                        <p:attrNameLst>
                                          <p:attrName>style.visibility</p:attrName>
                                        </p:attrNameLst>
                                      </p:cBhvr>
                                      <p:to>
                                        <p:strVal val="visible"/>
                                      </p:to>
                                    </p:set>
                                    <p:anim calcmode="lin" valueType="num">
                                      <p:cBhvr>
                                        <p:cTn id="311" dur="4000" fill="hold"/>
                                        <p:tgtEl>
                                          <p:spTgt spid="32"/>
                                        </p:tgtEl>
                                        <p:attrNameLst>
                                          <p:attrName>ppt_w</p:attrName>
                                        </p:attrNameLst>
                                      </p:cBhvr>
                                      <p:tavLst>
                                        <p:tav tm="0" fmla="#ppt_w*sin(2.5*pi*$)">
                                          <p:val>
                                            <p:fltVal val="0"/>
                                          </p:val>
                                        </p:tav>
                                        <p:tav tm="100000">
                                          <p:val>
                                            <p:fltVal val="1"/>
                                          </p:val>
                                        </p:tav>
                                      </p:tavLst>
                                    </p:anim>
                                    <p:anim calcmode="lin" valueType="num">
                                      <p:cBhvr>
                                        <p:cTn id="312" dur="4000" fill="hold"/>
                                        <p:tgtEl>
                                          <p:spTgt spid="32"/>
                                        </p:tgtEl>
                                        <p:attrNameLst>
                                          <p:attrName>ppt_h</p:attrName>
                                        </p:attrNameLst>
                                      </p:cBhvr>
                                      <p:tavLst>
                                        <p:tav tm="0">
                                          <p:val>
                                            <p:strVal val="#ppt_h"/>
                                          </p:val>
                                        </p:tav>
                                        <p:tav tm="100000">
                                          <p:val>
                                            <p:strVal val="#ppt_h"/>
                                          </p:val>
                                        </p:tav>
                                      </p:tavLst>
                                    </p:anim>
                                  </p:childTnLst>
                                </p:cTn>
                              </p:par>
                              <p:par>
                                <p:cTn id="313" presetID="2" presetClass="exit" presetSubtype="2" fill="hold" grpId="2" nodeType="withEffect">
                                  <p:stCondLst>
                                    <p:cond delay="0"/>
                                  </p:stCondLst>
                                  <p:childTnLst>
                                    <p:anim calcmode="lin" valueType="num">
                                      <p:cBhvr additive="base">
                                        <p:cTn id="314" dur="4500"/>
                                        <p:tgtEl>
                                          <p:spTgt spid="32"/>
                                        </p:tgtEl>
                                        <p:attrNameLst>
                                          <p:attrName>ppt_x</p:attrName>
                                        </p:attrNameLst>
                                      </p:cBhvr>
                                      <p:tavLst>
                                        <p:tav tm="0">
                                          <p:val>
                                            <p:strVal val="ppt_x"/>
                                          </p:val>
                                        </p:tav>
                                        <p:tav tm="100000">
                                          <p:val>
                                            <p:strVal val="1+ppt_w/2"/>
                                          </p:val>
                                        </p:tav>
                                      </p:tavLst>
                                    </p:anim>
                                    <p:anim calcmode="lin" valueType="num">
                                      <p:cBhvr additive="base">
                                        <p:cTn id="315" dur="4500"/>
                                        <p:tgtEl>
                                          <p:spTgt spid="32"/>
                                        </p:tgtEl>
                                        <p:attrNameLst>
                                          <p:attrName>ppt_y</p:attrName>
                                        </p:attrNameLst>
                                      </p:cBhvr>
                                      <p:tavLst>
                                        <p:tav tm="0">
                                          <p:val>
                                            <p:strVal val="ppt_y"/>
                                          </p:val>
                                        </p:tav>
                                        <p:tav tm="100000">
                                          <p:val>
                                            <p:strVal val="ppt_y"/>
                                          </p:val>
                                        </p:tav>
                                      </p:tavLst>
                                    </p:anim>
                                    <p:set>
                                      <p:cBhvr>
                                        <p:cTn id="316" dur="1" fill="hold">
                                          <p:stCondLst>
                                            <p:cond delay="4499"/>
                                          </p:stCondLst>
                                        </p:cTn>
                                        <p:tgtEl>
                                          <p:spTgt spid="32"/>
                                        </p:tgtEl>
                                        <p:attrNameLst>
                                          <p:attrName>style.visibility</p:attrName>
                                        </p:attrNameLst>
                                      </p:cBhvr>
                                      <p:to>
                                        <p:strVal val="hidden"/>
                                      </p:to>
                                    </p:set>
                                  </p:childTnLst>
                                </p:cTn>
                              </p:par>
                              <p:par>
                                <p:cTn id="317" presetID="3" presetClass="exit" presetSubtype="10" fill="hold" grpId="3" nodeType="withEffect">
                                  <p:stCondLst>
                                    <p:cond delay="0"/>
                                  </p:stCondLst>
                                  <p:childTnLst>
                                    <p:animEffect transition="out" filter="blinds(horizontal)">
                                      <p:cBhvr>
                                        <p:cTn id="318" dur="6000"/>
                                        <p:tgtEl>
                                          <p:spTgt spid="32"/>
                                        </p:tgtEl>
                                      </p:cBhvr>
                                    </p:animEffect>
                                    <p:set>
                                      <p:cBhvr>
                                        <p:cTn id="319" dur="1" fill="hold">
                                          <p:stCondLst>
                                            <p:cond delay="5999"/>
                                          </p:stCondLst>
                                        </p:cTn>
                                        <p:tgtEl>
                                          <p:spTgt spid="32"/>
                                        </p:tgtEl>
                                        <p:attrNameLst>
                                          <p:attrName>style.visibility</p:attrName>
                                        </p:attrNameLst>
                                      </p:cBhvr>
                                      <p:to>
                                        <p:strVal val="hidden"/>
                                      </p:to>
                                    </p:set>
                                  </p:childTnLst>
                                </p:cTn>
                              </p:par>
                              <p:par>
                                <p:cTn id="320" presetID="2" presetClass="entr" presetSubtype="1" fill="hold" grpId="0" nodeType="withEffect">
                                  <p:stCondLst>
                                    <p:cond delay="0"/>
                                  </p:stCondLst>
                                  <p:childTnLst>
                                    <p:set>
                                      <p:cBhvr>
                                        <p:cTn id="321" dur="1" fill="hold">
                                          <p:stCondLst>
                                            <p:cond delay="0"/>
                                          </p:stCondLst>
                                        </p:cTn>
                                        <p:tgtEl>
                                          <p:spTgt spid="31"/>
                                        </p:tgtEl>
                                        <p:attrNameLst>
                                          <p:attrName>style.visibility</p:attrName>
                                        </p:attrNameLst>
                                      </p:cBhvr>
                                      <p:to>
                                        <p:strVal val="visible"/>
                                      </p:to>
                                    </p:set>
                                    <p:anim calcmode="lin" valueType="num">
                                      <p:cBhvr additive="base">
                                        <p:cTn id="322" dur="4000" fill="hold"/>
                                        <p:tgtEl>
                                          <p:spTgt spid="31"/>
                                        </p:tgtEl>
                                        <p:attrNameLst>
                                          <p:attrName>ppt_x</p:attrName>
                                        </p:attrNameLst>
                                      </p:cBhvr>
                                      <p:tavLst>
                                        <p:tav tm="0">
                                          <p:val>
                                            <p:strVal val="#ppt_x"/>
                                          </p:val>
                                        </p:tav>
                                        <p:tav tm="100000">
                                          <p:val>
                                            <p:strVal val="#ppt_x"/>
                                          </p:val>
                                        </p:tav>
                                      </p:tavLst>
                                    </p:anim>
                                    <p:anim calcmode="lin" valueType="num">
                                      <p:cBhvr additive="base">
                                        <p:cTn id="323" dur="4000" fill="hold"/>
                                        <p:tgtEl>
                                          <p:spTgt spid="31"/>
                                        </p:tgtEl>
                                        <p:attrNameLst>
                                          <p:attrName>ppt_y</p:attrName>
                                        </p:attrNameLst>
                                      </p:cBhvr>
                                      <p:tavLst>
                                        <p:tav tm="0">
                                          <p:val>
                                            <p:strVal val="0-#ppt_h/2"/>
                                          </p:val>
                                        </p:tav>
                                        <p:tav tm="100000">
                                          <p:val>
                                            <p:strVal val="#ppt_y"/>
                                          </p:val>
                                        </p:tav>
                                      </p:tavLst>
                                    </p:anim>
                                  </p:childTnLst>
                                </p:cTn>
                              </p:par>
                              <p:par>
                                <p:cTn id="324" presetID="19" presetClass="entr" presetSubtype="10" fill="hold" grpId="1" nodeType="withEffect">
                                  <p:stCondLst>
                                    <p:cond delay="0"/>
                                  </p:stCondLst>
                                  <p:childTnLst>
                                    <p:set>
                                      <p:cBhvr>
                                        <p:cTn id="325" dur="1" fill="hold">
                                          <p:stCondLst>
                                            <p:cond delay="0"/>
                                          </p:stCondLst>
                                        </p:cTn>
                                        <p:tgtEl>
                                          <p:spTgt spid="31"/>
                                        </p:tgtEl>
                                        <p:attrNameLst>
                                          <p:attrName>style.visibility</p:attrName>
                                        </p:attrNameLst>
                                      </p:cBhvr>
                                      <p:to>
                                        <p:strVal val="visible"/>
                                      </p:to>
                                    </p:set>
                                    <p:anim calcmode="lin" valueType="num">
                                      <p:cBhvr>
                                        <p:cTn id="326" dur="4000" fill="hold"/>
                                        <p:tgtEl>
                                          <p:spTgt spid="31"/>
                                        </p:tgtEl>
                                        <p:attrNameLst>
                                          <p:attrName>ppt_w</p:attrName>
                                        </p:attrNameLst>
                                      </p:cBhvr>
                                      <p:tavLst>
                                        <p:tav tm="0" fmla="#ppt_w*sin(2.5*pi*$)">
                                          <p:val>
                                            <p:fltVal val="0"/>
                                          </p:val>
                                        </p:tav>
                                        <p:tav tm="100000">
                                          <p:val>
                                            <p:fltVal val="1"/>
                                          </p:val>
                                        </p:tav>
                                      </p:tavLst>
                                    </p:anim>
                                    <p:anim calcmode="lin" valueType="num">
                                      <p:cBhvr>
                                        <p:cTn id="327" dur="4000" fill="hold"/>
                                        <p:tgtEl>
                                          <p:spTgt spid="31"/>
                                        </p:tgtEl>
                                        <p:attrNameLst>
                                          <p:attrName>ppt_h</p:attrName>
                                        </p:attrNameLst>
                                      </p:cBhvr>
                                      <p:tavLst>
                                        <p:tav tm="0">
                                          <p:val>
                                            <p:strVal val="#ppt_h"/>
                                          </p:val>
                                        </p:tav>
                                        <p:tav tm="100000">
                                          <p:val>
                                            <p:strVal val="#ppt_h"/>
                                          </p:val>
                                        </p:tav>
                                      </p:tavLst>
                                    </p:anim>
                                  </p:childTnLst>
                                </p:cTn>
                              </p:par>
                              <p:par>
                                <p:cTn id="328" presetID="2" presetClass="exit" presetSubtype="2" fill="hold" grpId="2" nodeType="withEffect">
                                  <p:stCondLst>
                                    <p:cond delay="0"/>
                                  </p:stCondLst>
                                  <p:childTnLst>
                                    <p:anim calcmode="lin" valueType="num">
                                      <p:cBhvr additive="base">
                                        <p:cTn id="329" dur="4500"/>
                                        <p:tgtEl>
                                          <p:spTgt spid="31"/>
                                        </p:tgtEl>
                                        <p:attrNameLst>
                                          <p:attrName>ppt_x</p:attrName>
                                        </p:attrNameLst>
                                      </p:cBhvr>
                                      <p:tavLst>
                                        <p:tav tm="0">
                                          <p:val>
                                            <p:strVal val="ppt_x"/>
                                          </p:val>
                                        </p:tav>
                                        <p:tav tm="100000">
                                          <p:val>
                                            <p:strVal val="1+ppt_w/2"/>
                                          </p:val>
                                        </p:tav>
                                      </p:tavLst>
                                    </p:anim>
                                    <p:anim calcmode="lin" valueType="num">
                                      <p:cBhvr additive="base">
                                        <p:cTn id="330" dur="4500"/>
                                        <p:tgtEl>
                                          <p:spTgt spid="31"/>
                                        </p:tgtEl>
                                        <p:attrNameLst>
                                          <p:attrName>ppt_y</p:attrName>
                                        </p:attrNameLst>
                                      </p:cBhvr>
                                      <p:tavLst>
                                        <p:tav tm="0">
                                          <p:val>
                                            <p:strVal val="ppt_y"/>
                                          </p:val>
                                        </p:tav>
                                        <p:tav tm="100000">
                                          <p:val>
                                            <p:strVal val="ppt_y"/>
                                          </p:val>
                                        </p:tav>
                                      </p:tavLst>
                                    </p:anim>
                                    <p:set>
                                      <p:cBhvr>
                                        <p:cTn id="331" dur="1" fill="hold">
                                          <p:stCondLst>
                                            <p:cond delay="4499"/>
                                          </p:stCondLst>
                                        </p:cTn>
                                        <p:tgtEl>
                                          <p:spTgt spid="31"/>
                                        </p:tgtEl>
                                        <p:attrNameLst>
                                          <p:attrName>style.visibility</p:attrName>
                                        </p:attrNameLst>
                                      </p:cBhvr>
                                      <p:to>
                                        <p:strVal val="hidden"/>
                                      </p:to>
                                    </p:set>
                                  </p:childTnLst>
                                </p:cTn>
                              </p:par>
                              <p:par>
                                <p:cTn id="332" presetID="3" presetClass="exit" presetSubtype="10" fill="hold" grpId="3" nodeType="withEffect">
                                  <p:stCondLst>
                                    <p:cond delay="0"/>
                                  </p:stCondLst>
                                  <p:childTnLst>
                                    <p:animEffect transition="out" filter="blinds(horizontal)">
                                      <p:cBhvr>
                                        <p:cTn id="333" dur="6000"/>
                                        <p:tgtEl>
                                          <p:spTgt spid="31"/>
                                        </p:tgtEl>
                                      </p:cBhvr>
                                    </p:animEffect>
                                    <p:set>
                                      <p:cBhvr>
                                        <p:cTn id="334" dur="1" fill="hold">
                                          <p:stCondLst>
                                            <p:cond delay="5999"/>
                                          </p:stCondLst>
                                        </p:cTn>
                                        <p:tgtEl>
                                          <p:spTgt spid="31"/>
                                        </p:tgtEl>
                                        <p:attrNameLst>
                                          <p:attrName>style.visibility</p:attrName>
                                        </p:attrNameLst>
                                      </p:cBhvr>
                                      <p:to>
                                        <p:strVal val="hidden"/>
                                      </p:to>
                                    </p:set>
                                  </p:childTnLst>
                                </p:cTn>
                              </p:par>
                              <p:par>
                                <p:cTn id="335" presetID="2" presetClass="entr" presetSubtype="1" fill="hold" grpId="0" nodeType="withEffect">
                                  <p:stCondLst>
                                    <p:cond delay="0"/>
                                  </p:stCondLst>
                                  <p:childTnLst>
                                    <p:set>
                                      <p:cBhvr>
                                        <p:cTn id="336" dur="1" fill="hold">
                                          <p:stCondLst>
                                            <p:cond delay="0"/>
                                          </p:stCondLst>
                                        </p:cTn>
                                        <p:tgtEl>
                                          <p:spTgt spid="30"/>
                                        </p:tgtEl>
                                        <p:attrNameLst>
                                          <p:attrName>style.visibility</p:attrName>
                                        </p:attrNameLst>
                                      </p:cBhvr>
                                      <p:to>
                                        <p:strVal val="visible"/>
                                      </p:to>
                                    </p:set>
                                    <p:anim calcmode="lin" valueType="num">
                                      <p:cBhvr additive="base">
                                        <p:cTn id="337" dur="4000" fill="hold"/>
                                        <p:tgtEl>
                                          <p:spTgt spid="30"/>
                                        </p:tgtEl>
                                        <p:attrNameLst>
                                          <p:attrName>ppt_x</p:attrName>
                                        </p:attrNameLst>
                                      </p:cBhvr>
                                      <p:tavLst>
                                        <p:tav tm="0">
                                          <p:val>
                                            <p:strVal val="#ppt_x"/>
                                          </p:val>
                                        </p:tav>
                                        <p:tav tm="100000">
                                          <p:val>
                                            <p:strVal val="#ppt_x"/>
                                          </p:val>
                                        </p:tav>
                                      </p:tavLst>
                                    </p:anim>
                                    <p:anim calcmode="lin" valueType="num">
                                      <p:cBhvr additive="base">
                                        <p:cTn id="338" dur="4000" fill="hold"/>
                                        <p:tgtEl>
                                          <p:spTgt spid="30"/>
                                        </p:tgtEl>
                                        <p:attrNameLst>
                                          <p:attrName>ppt_y</p:attrName>
                                        </p:attrNameLst>
                                      </p:cBhvr>
                                      <p:tavLst>
                                        <p:tav tm="0">
                                          <p:val>
                                            <p:strVal val="0-#ppt_h/2"/>
                                          </p:val>
                                        </p:tav>
                                        <p:tav tm="100000">
                                          <p:val>
                                            <p:strVal val="#ppt_y"/>
                                          </p:val>
                                        </p:tav>
                                      </p:tavLst>
                                    </p:anim>
                                  </p:childTnLst>
                                </p:cTn>
                              </p:par>
                              <p:par>
                                <p:cTn id="339" presetID="19" presetClass="entr" presetSubtype="10" fill="hold" grpId="1" nodeType="withEffect">
                                  <p:stCondLst>
                                    <p:cond delay="0"/>
                                  </p:stCondLst>
                                  <p:childTnLst>
                                    <p:set>
                                      <p:cBhvr>
                                        <p:cTn id="340" dur="1" fill="hold">
                                          <p:stCondLst>
                                            <p:cond delay="0"/>
                                          </p:stCondLst>
                                        </p:cTn>
                                        <p:tgtEl>
                                          <p:spTgt spid="30"/>
                                        </p:tgtEl>
                                        <p:attrNameLst>
                                          <p:attrName>style.visibility</p:attrName>
                                        </p:attrNameLst>
                                      </p:cBhvr>
                                      <p:to>
                                        <p:strVal val="visible"/>
                                      </p:to>
                                    </p:set>
                                    <p:anim calcmode="lin" valueType="num">
                                      <p:cBhvr>
                                        <p:cTn id="341" dur="4000" fill="hold"/>
                                        <p:tgtEl>
                                          <p:spTgt spid="30"/>
                                        </p:tgtEl>
                                        <p:attrNameLst>
                                          <p:attrName>ppt_w</p:attrName>
                                        </p:attrNameLst>
                                      </p:cBhvr>
                                      <p:tavLst>
                                        <p:tav tm="0" fmla="#ppt_w*sin(2.5*pi*$)">
                                          <p:val>
                                            <p:fltVal val="0"/>
                                          </p:val>
                                        </p:tav>
                                        <p:tav tm="100000">
                                          <p:val>
                                            <p:fltVal val="1"/>
                                          </p:val>
                                        </p:tav>
                                      </p:tavLst>
                                    </p:anim>
                                    <p:anim calcmode="lin" valueType="num">
                                      <p:cBhvr>
                                        <p:cTn id="342" dur="4000" fill="hold"/>
                                        <p:tgtEl>
                                          <p:spTgt spid="30"/>
                                        </p:tgtEl>
                                        <p:attrNameLst>
                                          <p:attrName>ppt_h</p:attrName>
                                        </p:attrNameLst>
                                      </p:cBhvr>
                                      <p:tavLst>
                                        <p:tav tm="0">
                                          <p:val>
                                            <p:strVal val="#ppt_h"/>
                                          </p:val>
                                        </p:tav>
                                        <p:tav tm="100000">
                                          <p:val>
                                            <p:strVal val="#ppt_h"/>
                                          </p:val>
                                        </p:tav>
                                      </p:tavLst>
                                    </p:anim>
                                  </p:childTnLst>
                                </p:cTn>
                              </p:par>
                              <p:par>
                                <p:cTn id="343" presetID="2" presetClass="exit" presetSubtype="2" fill="hold" grpId="2" nodeType="withEffect">
                                  <p:stCondLst>
                                    <p:cond delay="0"/>
                                  </p:stCondLst>
                                  <p:childTnLst>
                                    <p:anim calcmode="lin" valueType="num">
                                      <p:cBhvr additive="base">
                                        <p:cTn id="344" dur="4500"/>
                                        <p:tgtEl>
                                          <p:spTgt spid="30"/>
                                        </p:tgtEl>
                                        <p:attrNameLst>
                                          <p:attrName>ppt_x</p:attrName>
                                        </p:attrNameLst>
                                      </p:cBhvr>
                                      <p:tavLst>
                                        <p:tav tm="0">
                                          <p:val>
                                            <p:strVal val="ppt_x"/>
                                          </p:val>
                                        </p:tav>
                                        <p:tav tm="100000">
                                          <p:val>
                                            <p:strVal val="1+ppt_w/2"/>
                                          </p:val>
                                        </p:tav>
                                      </p:tavLst>
                                    </p:anim>
                                    <p:anim calcmode="lin" valueType="num">
                                      <p:cBhvr additive="base">
                                        <p:cTn id="345" dur="4500"/>
                                        <p:tgtEl>
                                          <p:spTgt spid="30"/>
                                        </p:tgtEl>
                                        <p:attrNameLst>
                                          <p:attrName>ppt_y</p:attrName>
                                        </p:attrNameLst>
                                      </p:cBhvr>
                                      <p:tavLst>
                                        <p:tav tm="0">
                                          <p:val>
                                            <p:strVal val="ppt_y"/>
                                          </p:val>
                                        </p:tav>
                                        <p:tav tm="100000">
                                          <p:val>
                                            <p:strVal val="ppt_y"/>
                                          </p:val>
                                        </p:tav>
                                      </p:tavLst>
                                    </p:anim>
                                    <p:set>
                                      <p:cBhvr>
                                        <p:cTn id="346" dur="1" fill="hold">
                                          <p:stCondLst>
                                            <p:cond delay="4499"/>
                                          </p:stCondLst>
                                        </p:cTn>
                                        <p:tgtEl>
                                          <p:spTgt spid="30"/>
                                        </p:tgtEl>
                                        <p:attrNameLst>
                                          <p:attrName>style.visibility</p:attrName>
                                        </p:attrNameLst>
                                      </p:cBhvr>
                                      <p:to>
                                        <p:strVal val="hidden"/>
                                      </p:to>
                                    </p:set>
                                  </p:childTnLst>
                                </p:cTn>
                              </p:par>
                              <p:par>
                                <p:cTn id="347" presetID="3" presetClass="exit" presetSubtype="10" fill="hold" grpId="3" nodeType="withEffect">
                                  <p:stCondLst>
                                    <p:cond delay="0"/>
                                  </p:stCondLst>
                                  <p:childTnLst>
                                    <p:animEffect transition="out" filter="blinds(horizontal)">
                                      <p:cBhvr>
                                        <p:cTn id="348" dur="6000"/>
                                        <p:tgtEl>
                                          <p:spTgt spid="30"/>
                                        </p:tgtEl>
                                      </p:cBhvr>
                                    </p:animEffect>
                                    <p:set>
                                      <p:cBhvr>
                                        <p:cTn id="349" dur="1" fill="hold">
                                          <p:stCondLst>
                                            <p:cond delay="5999"/>
                                          </p:stCondLst>
                                        </p:cTn>
                                        <p:tgtEl>
                                          <p:spTgt spid="30"/>
                                        </p:tgtEl>
                                        <p:attrNameLst>
                                          <p:attrName>style.visibility</p:attrName>
                                        </p:attrNameLst>
                                      </p:cBhvr>
                                      <p:to>
                                        <p:strVal val="hidden"/>
                                      </p:to>
                                    </p:set>
                                  </p:childTnLst>
                                </p:cTn>
                              </p:par>
                              <p:par>
                                <p:cTn id="350" presetID="2" presetClass="entr" presetSubtype="1" fill="hold" grpId="0" nodeType="withEffect">
                                  <p:stCondLst>
                                    <p:cond delay="0"/>
                                  </p:stCondLst>
                                  <p:childTnLst>
                                    <p:set>
                                      <p:cBhvr>
                                        <p:cTn id="351" dur="1" fill="hold">
                                          <p:stCondLst>
                                            <p:cond delay="0"/>
                                          </p:stCondLst>
                                        </p:cTn>
                                        <p:tgtEl>
                                          <p:spTgt spid="29"/>
                                        </p:tgtEl>
                                        <p:attrNameLst>
                                          <p:attrName>style.visibility</p:attrName>
                                        </p:attrNameLst>
                                      </p:cBhvr>
                                      <p:to>
                                        <p:strVal val="visible"/>
                                      </p:to>
                                    </p:set>
                                    <p:anim calcmode="lin" valueType="num">
                                      <p:cBhvr additive="base">
                                        <p:cTn id="352" dur="4000" fill="hold"/>
                                        <p:tgtEl>
                                          <p:spTgt spid="29"/>
                                        </p:tgtEl>
                                        <p:attrNameLst>
                                          <p:attrName>ppt_x</p:attrName>
                                        </p:attrNameLst>
                                      </p:cBhvr>
                                      <p:tavLst>
                                        <p:tav tm="0">
                                          <p:val>
                                            <p:strVal val="#ppt_x"/>
                                          </p:val>
                                        </p:tav>
                                        <p:tav tm="100000">
                                          <p:val>
                                            <p:strVal val="#ppt_x"/>
                                          </p:val>
                                        </p:tav>
                                      </p:tavLst>
                                    </p:anim>
                                    <p:anim calcmode="lin" valueType="num">
                                      <p:cBhvr additive="base">
                                        <p:cTn id="353" dur="4000" fill="hold"/>
                                        <p:tgtEl>
                                          <p:spTgt spid="29"/>
                                        </p:tgtEl>
                                        <p:attrNameLst>
                                          <p:attrName>ppt_y</p:attrName>
                                        </p:attrNameLst>
                                      </p:cBhvr>
                                      <p:tavLst>
                                        <p:tav tm="0">
                                          <p:val>
                                            <p:strVal val="0-#ppt_h/2"/>
                                          </p:val>
                                        </p:tav>
                                        <p:tav tm="100000">
                                          <p:val>
                                            <p:strVal val="#ppt_y"/>
                                          </p:val>
                                        </p:tav>
                                      </p:tavLst>
                                    </p:anim>
                                  </p:childTnLst>
                                </p:cTn>
                              </p:par>
                              <p:par>
                                <p:cTn id="354" presetID="19" presetClass="entr" presetSubtype="10" fill="hold" grpId="1" nodeType="withEffect">
                                  <p:stCondLst>
                                    <p:cond delay="0"/>
                                  </p:stCondLst>
                                  <p:childTnLst>
                                    <p:set>
                                      <p:cBhvr>
                                        <p:cTn id="355" dur="1" fill="hold">
                                          <p:stCondLst>
                                            <p:cond delay="0"/>
                                          </p:stCondLst>
                                        </p:cTn>
                                        <p:tgtEl>
                                          <p:spTgt spid="29"/>
                                        </p:tgtEl>
                                        <p:attrNameLst>
                                          <p:attrName>style.visibility</p:attrName>
                                        </p:attrNameLst>
                                      </p:cBhvr>
                                      <p:to>
                                        <p:strVal val="visible"/>
                                      </p:to>
                                    </p:set>
                                    <p:anim calcmode="lin" valueType="num">
                                      <p:cBhvr>
                                        <p:cTn id="356" dur="4000" fill="hold"/>
                                        <p:tgtEl>
                                          <p:spTgt spid="29"/>
                                        </p:tgtEl>
                                        <p:attrNameLst>
                                          <p:attrName>ppt_w</p:attrName>
                                        </p:attrNameLst>
                                      </p:cBhvr>
                                      <p:tavLst>
                                        <p:tav tm="0" fmla="#ppt_w*sin(2.5*pi*$)">
                                          <p:val>
                                            <p:fltVal val="0"/>
                                          </p:val>
                                        </p:tav>
                                        <p:tav tm="100000">
                                          <p:val>
                                            <p:fltVal val="1"/>
                                          </p:val>
                                        </p:tav>
                                      </p:tavLst>
                                    </p:anim>
                                    <p:anim calcmode="lin" valueType="num">
                                      <p:cBhvr>
                                        <p:cTn id="357" dur="4000" fill="hold"/>
                                        <p:tgtEl>
                                          <p:spTgt spid="29"/>
                                        </p:tgtEl>
                                        <p:attrNameLst>
                                          <p:attrName>ppt_h</p:attrName>
                                        </p:attrNameLst>
                                      </p:cBhvr>
                                      <p:tavLst>
                                        <p:tav tm="0">
                                          <p:val>
                                            <p:strVal val="#ppt_h"/>
                                          </p:val>
                                        </p:tav>
                                        <p:tav tm="100000">
                                          <p:val>
                                            <p:strVal val="#ppt_h"/>
                                          </p:val>
                                        </p:tav>
                                      </p:tavLst>
                                    </p:anim>
                                  </p:childTnLst>
                                </p:cTn>
                              </p:par>
                              <p:par>
                                <p:cTn id="358" presetID="2" presetClass="exit" presetSubtype="2" fill="hold" grpId="2" nodeType="withEffect">
                                  <p:stCondLst>
                                    <p:cond delay="0"/>
                                  </p:stCondLst>
                                  <p:childTnLst>
                                    <p:anim calcmode="lin" valueType="num">
                                      <p:cBhvr additive="base">
                                        <p:cTn id="359" dur="4500"/>
                                        <p:tgtEl>
                                          <p:spTgt spid="29"/>
                                        </p:tgtEl>
                                        <p:attrNameLst>
                                          <p:attrName>ppt_x</p:attrName>
                                        </p:attrNameLst>
                                      </p:cBhvr>
                                      <p:tavLst>
                                        <p:tav tm="0">
                                          <p:val>
                                            <p:strVal val="ppt_x"/>
                                          </p:val>
                                        </p:tav>
                                        <p:tav tm="100000">
                                          <p:val>
                                            <p:strVal val="1+ppt_w/2"/>
                                          </p:val>
                                        </p:tav>
                                      </p:tavLst>
                                    </p:anim>
                                    <p:anim calcmode="lin" valueType="num">
                                      <p:cBhvr additive="base">
                                        <p:cTn id="360" dur="4500"/>
                                        <p:tgtEl>
                                          <p:spTgt spid="29"/>
                                        </p:tgtEl>
                                        <p:attrNameLst>
                                          <p:attrName>ppt_y</p:attrName>
                                        </p:attrNameLst>
                                      </p:cBhvr>
                                      <p:tavLst>
                                        <p:tav tm="0">
                                          <p:val>
                                            <p:strVal val="ppt_y"/>
                                          </p:val>
                                        </p:tav>
                                        <p:tav tm="100000">
                                          <p:val>
                                            <p:strVal val="ppt_y"/>
                                          </p:val>
                                        </p:tav>
                                      </p:tavLst>
                                    </p:anim>
                                    <p:set>
                                      <p:cBhvr>
                                        <p:cTn id="361" dur="1" fill="hold">
                                          <p:stCondLst>
                                            <p:cond delay="4499"/>
                                          </p:stCondLst>
                                        </p:cTn>
                                        <p:tgtEl>
                                          <p:spTgt spid="29"/>
                                        </p:tgtEl>
                                        <p:attrNameLst>
                                          <p:attrName>style.visibility</p:attrName>
                                        </p:attrNameLst>
                                      </p:cBhvr>
                                      <p:to>
                                        <p:strVal val="hidden"/>
                                      </p:to>
                                    </p:set>
                                  </p:childTnLst>
                                </p:cTn>
                              </p:par>
                              <p:par>
                                <p:cTn id="362" presetID="3" presetClass="exit" presetSubtype="10" fill="hold" grpId="3" nodeType="withEffect">
                                  <p:stCondLst>
                                    <p:cond delay="0"/>
                                  </p:stCondLst>
                                  <p:childTnLst>
                                    <p:animEffect transition="out" filter="blinds(horizontal)">
                                      <p:cBhvr>
                                        <p:cTn id="363" dur="6000"/>
                                        <p:tgtEl>
                                          <p:spTgt spid="29"/>
                                        </p:tgtEl>
                                      </p:cBhvr>
                                    </p:animEffect>
                                    <p:set>
                                      <p:cBhvr>
                                        <p:cTn id="364" dur="1" fill="hold">
                                          <p:stCondLst>
                                            <p:cond delay="5999"/>
                                          </p:stCondLst>
                                        </p:cTn>
                                        <p:tgtEl>
                                          <p:spTgt spid="29"/>
                                        </p:tgtEl>
                                        <p:attrNameLst>
                                          <p:attrName>style.visibility</p:attrName>
                                        </p:attrNameLst>
                                      </p:cBhvr>
                                      <p:to>
                                        <p:strVal val="hidden"/>
                                      </p:to>
                                    </p:set>
                                  </p:childTnLst>
                                </p:cTn>
                              </p:par>
                              <p:par>
                                <p:cTn id="365" presetID="2" presetClass="entr" presetSubtype="1" fill="hold" grpId="0" nodeType="withEffect">
                                  <p:stCondLst>
                                    <p:cond delay="0"/>
                                  </p:stCondLst>
                                  <p:childTnLst>
                                    <p:set>
                                      <p:cBhvr>
                                        <p:cTn id="366" dur="1" fill="hold">
                                          <p:stCondLst>
                                            <p:cond delay="0"/>
                                          </p:stCondLst>
                                        </p:cTn>
                                        <p:tgtEl>
                                          <p:spTgt spid="28"/>
                                        </p:tgtEl>
                                        <p:attrNameLst>
                                          <p:attrName>style.visibility</p:attrName>
                                        </p:attrNameLst>
                                      </p:cBhvr>
                                      <p:to>
                                        <p:strVal val="visible"/>
                                      </p:to>
                                    </p:set>
                                    <p:anim calcmode="lin" valueType="num">
                                      <p:cBhvr additive="base">
                                        <p:cTn id="367" dur="4000" fill="hold"/>
                                        <p:tgtEl>
                                          <p:spTgt spid="28"/>
                                        </p:tgtEl>
                                        <p:attrNameLst>
                                          <p:attrName>ppt_x</p:attrName>
                                        </p:attrNameLst>
                                      </p:cBhvr>
                                      <p:tavLst>
                                        <p:tav tm="0">
                                          <p:val>
                                            <p:strVal val="#ppt_x"/>
                                          </p:val>
                                        </p:tav>
                                        <p:tav tm="100000">
                                          <p:val>
                                            <p:strVal val="#ppt_x"/>
                                          </p:val>
                                        </p:tav>
                                      </p:tavLst>
                                    </p:anim>
                                    <p:anim calcmode="lin" valueType="num">
                                      <p:cBhvr additive="base">
                                        <p:cTn id="368" dur="4000" fill="hold"/>
                                        <p:tgtEl>
                                          <p:spTgt spid="28"/>
                                        </p:tgtEl>
                                        <p:attrNameLst>
                                          <p:attrName>ppt_y</p:attrName>
                                        </p:attrNameLst>
                                      </p:cBhvr>
                                      <p:tavLst>
                                        <p:tav tm="0">
                                          <p:val>
                                            <p:strVal val="0-#ppt_h/2"/>
                                          </p:val>
                                        </p:tav>
                                        <p:tav tm="100000">
                                          <p:val>
                                            <p:strVal val="#ppt_y"/>
                                          </p:val>
                                        </p:tav>
                                      </p:tavLst>
                                    </p:anim>
                                  </p:childTnLst>
                                </p:cTn>
                              </p:par>
                              <p:par>
                                <p:cTn id="369" presetID="19" presetClass="entr" presetSubtype="10" fill="hold" grpId="1" nodeType="withEffect">
                                  <p:stCondLst>
                                    <p:cond delay="0"/>
                                  </p:stCondLst>
                                  <p:childTnLst>
                                    <p:set>
                                      <p:cBhvr>
                                        <p:cTn id="370" dur="1" fill="hold">
                                          <p:stCondLst>
                                            <p:cond delay="0"/>
                                          </p:stCondLst>
                                        </p:cTn>
                                        <p:tgtEl>
                                          <p:spTgt spid="28"/>
                                        </p:tgtEl>
                                        <p:attrNameLst>
                                          <p:attrName>style.visibility</p:attrName>
                                        </p:attrNameLst>
                                      </p:cBhvr>
                                      <p:to>
                                        <p:strVal val="visible"/>
                                      </p:to>
                                    </p:set>
                                    <p:anim calcmode="lin" valueType="num">
                                      <p:cBhvr>
                                        <p:cTn id="371" dur="4000" fill="hold"/>
                                        <p:tgtEl>
                                          <p:spTgt spid="28"/>
                                        </p:tgtEl>
                                        <p:attrNameLst>
                                          <p:attrName>ppt_w</p:attrName>
                                        </p:attrNameLst>
                                      </p:cBhvr>
                                      <p:tavLst>
                                        <p:tav tm="0" fmla="#ppt_w*sin(2.5*pi*$)">
                                          <p:val>
                                            <p:fltVal val="0"/>
                                          </p:val>
                                        </p:tav>
                                        <p:tav tm="100000">
                                          <p:val>
                                            <p:fltVal val="1"/>
                                          </p:val>
                                        </p:tav>
                                      </p:tavLst>
                                    </p:anim>
                                    <p:anim calcmode="lin" valueType="num">
                                      <p:cBhvr>
                                        <p:cTn id="372" dur="4000" fill="hold"/>
                                        <p:tgtEl>
                                          <p:spTgt spid="28"/>
                                        </p:tgtEl>
                                        <p:attrNameLst>
                                          <p:attrName>ppt_h</p:attrName>
                                        </p:attrNameLst>
                                      </p:cBhvr>
                                      <p:tavLst>
                                        <p:tav tm="0">
                                          <p:val>
                                            <p:strVal val="#ppt_h"/>
                                          </p:val>
                                        </p:tav>
                                        <p:tav tm="100000">
                                          <p:val>
                                            <p:strVal val="#ppt_h"/>
                                          </p:val>
                                        </p:tav>
                                      </p:tavLst>
                                    </p:anim>
                                  </p:childTnLst>
                                </p:cTn>
                              </p:par>
                              <p:par>
                                <p:cTn id="373" presetID="2" presetClass="exit" presetSubtype="2" fill="hold" grpId="2" nodeType="withEffect">
                                  <p:stCondLst>
                                    <p:cond delay="0"/>
                                  </p:stCondLst>
                                  <p:childTnLst>
                                    <p:anim calcmode="lin" valueType="num">
                                      <p:cBhvr additive="base">
                                        <p:cTn id="374" dur="4500"/>
                                        <p:tgtEl>
                                          <p:spTgt spid="28"/>
                                        </p:tgtEl>
                                        <p:attrNameLst>
                                          <p:attrName>ppt_x</p:attrName>
                                        </p:attrNameLst>
                                      </p:cBhvr>
                                      <p:tavLst>
                                        <p:tav tm="0">
                                          <p:val>
                                            <p:strVal val="ppt_x"/>
                                          </p:val>
                                        </p:tav>
                                        <p:tav tm="100000">
                                          <p:val>
                                            <p:strVal val="1+ppt_w/2"/>
                                          </p:val>
                                        </p:tav>
                                      </p:tavLst>
                                    </p:anim>
                                    <p:anim calcmode="lin" valueType="num">
                                      <p:cBhvr additive="base">
                                        <p:cTn id="375" dur="4500"/>
                                        <p:tgtEl>
                                          <p:spTgt spid="28"/>
                                        </p:tgtEl>
                                        <p:attrNameLst>
                                          <p:attrName>ppt_y</p:attrName>
                                        </p:attrNameLst>
                                      </p:cBhvr>
                                      <p:tavLst>
                                        <p:tav tm="0">
                                          <p:val>
                                            <p:strVal val="ppt_y"/>
                                          </p:val>
                                        </p:tav>
                                        <p:tav tm="100000">
                                          <p:val>
                                            <p:strVal val="ppt_y"/>
                                          </p:val>
                                        </p:tav>
                                      </p:tavLst>
                                    </p:anim>
                                    <p:set>
                                      <p:cBhvr>
                                        <p:cTn id="376" dur="1" fill="hold">
                                          <p:stCondLst>
                                            <p:cond delay="4499"/>
                                          </p:stCondLst>
                                        </p:cTn>
                                        <p:tgtEl>
                                          <p:spTgt spid="28"/>
                                        </p:tgtEl>
                                        <p:attrNameLst>
                                          <p:attrName>style.visibility</p:attrName>
                                        </p:attrNameLst>
                                      </p:cBhvr>
                                      <p:to>
                                        <p:strVal val="hidden"/>
                                      </p:to>
                                    </p:set>
                                  </p:childTnLst>
                                </p:cTn>
                              </p:par>
                              <p:par>
                                <p:cTn id="377" presetID="3" presetClass="exit" presetSubtype="10" fill="hold" grpId="3" nodeType="withEffect">
                                  <p:stCondLst>
                                    <p:cond delay="0"/>
                                  </p:stCondLst>
                                  <p:childTnLst>
                                    <p:animEffect transition="out" filter="blinds(horizontal)">
                                      <p:cBhvr>
                                        <p:cTn id="378" dur="6000"/>
                                        <p:tgtEl>
                                          <p:spTgt spid="28"/>
                                        </p:tgtEl>
                                      </p:cBhvr>
                                    </p:animEffect>
                                    <p:set>
                                      <p:cBhvr>
                                        <p:cTn id="379" dur="1" fill="hold">
                                          <p:stCondLst>
                                            <p:cond delay="5999"/>
                                          </p:stCondLst>
                                        </p:cTn>
                                        <p:tgtEl>
                                          <p:spTgt spid="28"/>
                                        </p:tgtEl>
                                        <p:attrNameLst>
                                          <p:attrName>style.visibility</p:attrName>
                                        </p:attrNameLst>
                                      </p:cBhvr>
                                      <p:to>
                                        <p:strVal val="hidden"/>
                                      </p:to>
                                    </p:set>
                                  </p:childTnLst>
                                </p:cTn>
                              </p:par>
                              <p:par>
                                <p:cTn id="380" presetID="2" presetClass="entr" presetSubtype="1" fill="hold" grpId="0" nodeType="withEffect">
                                  <p:stCondLst>
                                    <p:cond delay="0"/>
                                  </p:stCondLst>
                                  <p:childTnLst>
                                    <p:set>
                                      <p:cBhvr>
                                        <p:cTn id="381" dur="1" fill="hold">
                                          <p:stCondLst>
                                            <p:cond delay="0"/>
                                          </p:stCondLst>
                                        </p:cTn>
                                        <p:tgtEl>
                                          <p:spTgt spid="27"/>
                                        </p:tgtEl>
                                        <p:attrNameLst>
                                          <p:attrName>style.visibility</p:attrName>
                                        </p:attrNameLst>
                                      </p:cBhvr>
                                      <p:to>
                                        <p:strVal val="visible"/>
                                      </p:to>
                                    </p:set>
                                    <p:anim calcmode="lin" valueType="num">
                                      <p:cBhvr additive="base">
                                        <p:cTn id="382" dur="4000" fill="hold"/>
                                        <p:tgtEl>
                                          <p:spTgt spid="27"/>
                                        </p:tgtEl>
                                        <p:attrNameLst>
                                          <p:attrName>ppt_x</p:attrName>
                                        </p:attrNameLst>
                                      </p:cBhvr>
                                      <p:tavLst>
                                        <p:tav tm="0">
                                          <p:val>
                                            <p:strVal val="#ppt_x"/>
                                          </p:val>
                                        </p:tav>
                                        <p:tav tm="100000">
                                          <p:val>
                                            <p:strVal val="#ppt_x"/>
                                          </p:val>
                                        </p:tav>
                                      </p:tavLst>
                                    </p:anim>
                                    <p:anim calcmode="lin" valueType="num">
                                      <p:cBhvr additive="base">
                                        <p:cTn id="383" dur="4000" fill="hold"/>
                                        <p:tgtEl>
                                          <p:spTgt spid="27"/>
                                        </p:tgtEl>
                                        <p:attrNameLst>
                                          <p:attrName>ppt_y</p:attrName>
                                        </p:attrNameLst>
                                      </p:cBhvr>
                                      <p:tavLst>
                                        <p:tav tm="0">
                                          <p:val>
                                            <p:strVal val="0-#ppt_h/2"/>
                                          </p:val>
                                        </p:tav>
                                        <p:tav tm="100000">
                                          <p:val>
                                            <p:strVal val="#ppt_y"/>
                                          </p:val>
                                        </p:tav>
                                      </p:tavLst>
                                    </p:anim>
                                  </p:childTnLst>
                                </p:cTn>
                              </p:par>
                              <p:par>
                                <p:cTn id="384" presetID="19" presetClass="entr" presetSubtype="10" fill="hold" grpId="1" nodeType="withEffect">
                                  <p:stCondLst>
                                    <p:cond delay="0"/>
                                  </p:stCondLst>
                                  <p:childTnLst>
                                    <p:set>
                                      <p:cBhvr>
                                        <p:cTn id="385" dur="1" fill="hold">
                                          <p:stCondLst>
                                            <p:cond delay="0"/>
                                          </p:stCondLst>
                                        </p:cTn>
                                        <p:tgtEl>
                                          <p:spTgt spid="27"/>
                                        </p:tgtEl>
                                        <p:attrNameLst>
                                          <p:attrName>style.visibility</p:attrName>
                                        </p:attrNameLst>
                                      </p:cBhvr>
                                      <p:to>
                                        <p:strVal val="visible"/>
                                      </p:to>
                                    </p:set>
                                    <p:anim calcmode="lin" valueType="num">
                                      <p:cBhvr>
                                        <p:cTn id="386" dur="4000" fill="hold"/>
                                        <p:tgtEl>
                                          <p:spTgt spid="27"/>
                                        </p:tgtEl>
                                        <p:attrNameLst>
                                          <p:attrName>ppt_w</p:attrName>
                                        </p:attrNameLst>
                                      </p:cBhvr>
                                      <p:tavLst>
                                        <p:tav tm="0" fmla="#ppt_w*sin(2.5*pi*$)">
                                          <p:val>
                                            <p:fltVal val="0"/>
                                          </p:val>
                                        </p:tav>
                                        <p:tav tm="100000">
                                          <p:val>
                                            <p:fltVal val="1"/>
                                          </p:val>
                                        </p:tav>
                                      </p:tavLst>
                                    </p:anim>
                                    <p:anim calcmode="lin" valueType="num">
                                      <p:cBhvr>
                                        <p:cTn id="387" dur="4000" fill="hold"/>
                                        <p:tgtEl>
                                          <p:spTgt spid="27"/>
                                        </p:tgtEl>
                                        <p:attrNameLst>
                                          <p:attrName>ppt_h</p:attrName>
                                        </p:attrNameLst>
                                      </p:cBhvr>
                                      <p:tavLst>
                                        <p:tav tm="0">
                                          <p:val>
                                            <p:strVal val="#ppt_h"/>
                                          </p:val>
                                        </p:tav>
                                        <p:tav tm="100000">
                                          <p:val>
                                            <p:strVal val="#ppt_h"/>
                                          </p:val>
                                        </p:tav>
                                      </p:tavLst>
                                    </p:anim>
                                  </p:childTnLst>
                                </p:cTn>
                              </p:par>
                              <p:par>
                                <p:cTn id="388" presetID="2" presetClass="exit" presetSubtype="2" fill="hold" grpId="2" nodeType="withEffect">
                                  <p:stCondLst>
                                    <p:cond delay="0"/>
                                  </p:stCondLst>
                                  <p:childTnLst>
                                    <p:anim calcmode="lin" valueType="num">
                                      <p:cBhvr additive="base">
                                        <p:cTn id="389" dur="4500"/>
                                        <p:tgtEl>
                                          <p:spTgt spid="27"/>
                                        </p:tgtEl>
                                        <p:attrNameLst>
                                          <p:attrName>ppt_x</p:attrName>
                                        </p:attrNameLst>
                                      </p:cBhvr>
                                      <p:tavLst>
                                        <p:tav tm="0">
                                          <p:val>
                                            <p:strVal val="ppt_x"/>
                                          </p:val>
                                        </p:tav>
                                        <p:tav tm="100000">
                                          <p:val>
                                            <p:strVal val="1+ppt_w/2"/>
                                          </p:val>
                                        </p:tav>
                                      </p:tavLst>
                                    </p:anim>
                                    <p:anim calcmode="lin" valueType="num">
                                      <p:cBhvr additive="base">
                                        <p:cTn id="390" dur="4500"/>
                                        <p:tgtEl>
                                          <p:spTgt spid="27"/>
                                        </p:tgtEl>
                                        <p:attrNameLst>
                                          <p:attrName>ppt_y</p:attrName>
                                        </p:attrNameLst>
                                      </p:cBhvr>
                                      <p:tavLst>
                                        <p:tav tm="0">
                                          <p:val>
                                            <p:strVal val="ppt_y"/>
                                          </p:val>
                                        </p:tav>
                                        <p:tav tm="100000">
                                          <p:val>
                                            <p:strVal val="ppt_y"/>
                                          </p:val>
                                        </p:tav>
                                      </p:tavLst>
                                    </p:anim>
                                    <p:set>
                                      <p:cBhvr>
                                        <p:cTn id="391" dur="1" fill="hold">
                                          <p:stCondLst>
                                            <p:cond delay="4499"/>
                                          </p:stCondLst>
                                        </p:cTn>
                                        <p:tgtEl>
                                          <p:spTgt spid="27"/>
                                        </p:tgtEl>
                                        <p:attrNameLst>
                                          <p:attrName>style.visibility</p:attrName>
                                        </p:attrNameLst>
                                      </p:cBhvr>
                                      <p:to>
                                        <p:strVal val="hidden"/>
                                      </p:to>
                                    </p:set>
                                  </p:childTnLst>
                                </p:cTn>
                              </p:par>
                              <p:par>
                                <p:cTn id="392" presetID="3" presetClass="exit" presetSubtype="10" fill="hold" grpId="3" nodeType="withEffect">
                                  <p:stCondLst>
                                    <p:cond delay="0"/>
                                  </p:stCondLst>
                                  <p:childTnLst>
                                    <p:animEffect transition="out" filter="blinds(horizontal)">
                                      <p:cBhvr>
                                        <p:cTn id="393" dur="6000"/>
                                        <p:tgtEl>
                                          <p:spTgt spid="27"/>
                                        </p:tgtEl>
                                      </p:cBhvr>
                                    </p:animEffect>
                                    <p:set>
                                      <p:cBhvr>
                                        <p:cTn id="394" dur="1" fill="hold">
                                          <p:stCondLst>
                                            <p:cond delay="5999"/>
                                          </p:stCondLst>
                                        </p:cTn>
                                        <p:tgtEl>
                                          <p:spTgt spid="27"/>
                                        </p:tgtEl>
                                        <p:attrNameLst>
                                          <p:attrName>style.visibility</p:attrName>
                                        </p:attrNameLst>
                                      </p:cBhvr>
                                      <p:to>
                                        <p:strVal val="hidden"/>
                                      </p:to>
                                    </p:set>
                                  </p:childTnLst>
                                </p:cTn>
                              </p:par>
                              <p:par>
                                <p:cTn id="395" presetID="2" presetClass="entr" presetSubtype="1" fill="hold" grpId="0" nodeType="withEffect">
                                  <p:stCondLst>
                                    <p:cond delay="0"/>
                                  </p:stCondLst>
                                  <p:childTnLst>
                                    <p:set>
                                      <p:cBhvr>
                                        <p:cTn id="396" dur="1" fill="hold">
                                          <p:stCondLst>
                                            <p:cond delay="0"/>
                                          </p:stCondLst>
                                        </p:cTn>
                                        <p:tgtEl>
                                          <p:spTgt spid="26"/>
                                        </p:tgtEl>
                                        <p:attrNameLst>
                                          <p:attrName>style.visibility</p:attrName>
                                        </p:attrNameLst>
                                      </p:cBhvr>
                                      <p:to>
                                        <p:strVal val="visible"/>
                                      </p:to>
                                    </p:set>
                                    <p:anim calcmode="lin" valueType="num">
                                      <p:cBhvr additive="base">
                                        <p:cTn id="397" dur="4000" fill="hold"/>
                                        <p:tgtEl>
                                          <p:spTgt spid="26"/>
                                        </p:tgtEl>
                                        <p:attrNameLst>
                                          <p:attrName>ppt_x</p:attrName>
                                        </p:attrNameLst>
                                      </p:cBhvr>
                                      <p:tavLst>
                                        <p:tav tm="0">
                                          <p:val>
                                            <p:strVal val="#ppt_x"/>
                                          </p:val>
                                        </p:tav>
                                        <p:tav tm="100000">
                                          <p:val>
                                            <p:strVal val="#ppt_x"/>
                                          </p:val>
                                        </p:tav>
                                      </p:tavLst>
                                    </p:anim>
                                    <p:anim calcmode="lin" valueType="num">
                                      <p:cBhvr additive="base">
                                        <p:cTn id="398" dur="4000" fill="hold"/>
                                        <p:tgtEl>
                                          <p:spTgt spid="26"/>
                                        </p:tgtEl>
                                        <p:attrNameLst>
                                          <p:attrName>ppt_y</p:attrName>
                                        </p:attrNameLst>
                                      </p:cBhvr>
                                      <p:tavLst>
                                        <p:tav tm="0">
                                          <p:val>
                                            <p:strVal val="0-#ppt_h/2"/>
                                          </p:val>
                                        </p:tav>
                                        <p:tav tm="100000">
                                          <p:val>
                                            <p:strVal val="#ppt_y"/>
                                          </p:val>
                                        </p:tav>
                                      </p:tavLst>
                                    </p:anim>
                                  </p:childTnLst>
                                </p:cTn>
                              </p:par>
                              <p:par>
                                <p:cTn id="399" presetID="19" presetClass="entr" presetSubtype="10" fill="hold" grpId="1" nodeType="withEffect">
                                  <p:stCondLst>
                                    <p:cond delay="0"/>
                                  </p:stCondLst>
                                  <p:childTnLst>
                                    <p:set>
                                      <p:cBhvr>
                                        <p:cTn id="400" dur="1" fill="hold">
                                          <p:stCondLst>
                                            <p:cond delay="0"/>
                                          </p:stCondLst>
                                        </p:cTn>
                                        <p:tgtEl>
                                          <p:spTgt spid="26"/>
                                        </p:tgtEl>
                                        <p:attrNameLst>
                                          <p:attrName>style.visibility</p:attrName>
                                        </p:attrNameLst>
                                      </p:cBhvr>
                                      <p:to>
                                        <p:strVal val="visible"/>
                                      </p:to>
                                    </p:set>
                                    <p:anim calcmode="lin" valueType="num">
                                      <p:cBhvr>
                                        <p:cTn id="401" dur="4000" fill="hold"/>
                                        <p:tgtEl>
                                          <p:spTgt spid="26"/>
                                        </p:tgtEl>
                                        <p:attrNameLst>
                                          <p:attrName>ppt_w</p:attrName>
                                        </p:attrNameLst>
                                      </p:cBhvr>
                                      <p:tavLst>
                                        <p:tav tm="0" fmla="#ppt_w*sin(2.5*pi*$)">
                                          <p:val>
                                            <p:fltVal val="0"/>
                                          </p:val>
                                        </p:tav>
                                        <p:tav tm="100000">
                                          <p:val>
                                            <p:fltVal val="1"/>
                                          </p:val>
                                        </p:tav>
                                      </p:tavLst>
                                    </p:anim>
                                    <p:anim calcmode="lin" valueType="num">
                                      <p:cBhvr>
                                        <p:cTn id="402" dur="4000" fill="hold"/>
                                        <p:tgtEl>
                                          <p:spTgt spid="26"/>
                                        </p:tgtEl>
                                        <p:attrNameLst>
                                          <p:attrName>ppt_h</p:attrName>
                                        </p:attrNameLst>
                                      </p:cBhvr>
                                      <p:tavLst>
                                        <p:tav tm="0">
                                          <p:val>
                                            <p:strVal val="#ppt_h"/>
                                          </p:val>
                                        </p:tav>
                                        <p:tav tm="100000">
                                          <p:val>
                                            <p:strVal val="#ppt_h"/>
                                          </p:val>
                                        </p:tav>
                                      </p:tavLst>
                                    </p:anim>
                                  </p:childTnLst>
                                </p:cTn>
                              </p:par>
                              <p:par>
                                <p:cTn id="403" presetID="2" presetClass="exit" presetSubtype="2" fill="hold" grpId="2" nodeType="withEffect">
                                  <p:stCondLst>
                                    <p:cond delay="0"/>
                                  </p:stCondLst>
                                  <p:childTnLst>
                                    <p:anim calcmode="lin" valueType="num">
                                      <p:cBhvr additive="base">
                                        <p:cTn id="404" dur="4500"/>
                                        <p:tgtEl>
                                          <p:spTgt spid="26"/>
                                        </p:tgtEl>
                                        <p:attrNameLst>
                                          <p:attrName>ppt_x</p:attrName>
                                        </p:attrNameLst>
                                      </p:cBhvr>
                                      <p:tavLst>
                                        <p:tav tm="0">
                                          <p:val>
                                            <p:strVal val="ppt_x"/>
                                          </p:val>
                                        </p:tav>
                                        <p:tav tm="100000">
                                          <p:val>
                                            <p:strVal val="1+ppt_w/2"/>
                                          </p:val>
                                        </p:tav>
                                      </p:tavLst>
                                    </p:anim>
                                    <p:anim calcmode="lin" valueType="num">
                                      <p:cBhvr additive="base">
                                        <p:cTn id="405" dur="4500"/>
                                        <p:tgtEl>
                                          <p:spTgt spid="26"/>
                                        </p:tgtEl>
                                        <p:attrNameLst>
                                          <p:attrName>ppt_y</p:attrName>
                                        </p:attrNameLst>
                                      </p:cBhvr>
                                      <p:tavLst>
                                        <p:tav tm="0">
                                          <p:val>
                                            <p:strVal val="ppt_y"/>
                                          </p:val>
                                        </p:tav>
                                        <p:tav tm="100000">
                                          <p:val>
                                            <p:strVal val="ppt_y"/>
                                          </p:val>
                                        </p:tav>
                                      </p:tavLst>
                                    </p:anim>
                                    <p:set>
                                      <p:cBhvr>
                                        <p:cTn id="406" dur="1" fill="hold">
                                          <p:stCondLst>
                                            <p:cond delay="4499"/>
                                          </p:stCondLst>
                                        </p:cTn>
                                        <p:tgtEl>
                                          <p:spTgt spid="26"/>
                                        </p:tgtEl>
                                        <p:attrNameLst>
                                          <p:attrName>style.visibility</p:attrName>
                                        </p:attrNameLst>
                                      </p:cBhvr>
                                      <p:to>
                                        <p:strVal val="hidden"/>
                                      </p:to>
                                    </p:set>
                                  </p:childTnLst>
                                </p:cTn>
                              </p:par>
                              <p:par>
                                <p:cTn id="407" presetID="3" presetClass="exit" presetSubtype="10" fill="hold" grpId="3" nodeType="withEffect">
                                  <p:stCondLst>
                                    <p:cond delay="0"/>
                                  </p:stCondLst>
                                  <p:childTnLst>
                                    <p:animEffect transition="out" filter="blinds(horizontal)">
                                      <p:cBhvr>
                                        <p:cTn id="408" dur="6000"/>
                                        <p:tgtEl>
                                          <p:spTgt spid="26"/>
                                        </p:tgtEl>
                                      </p:cBhvr>
                                    </p:animEffect>
                                    <p:set>
                                      <p:cBhvr>
                                        <p:cTn id="409" dur="1" fill="hold">
                                          <p:stCondLst>
                                            <p:cond delay="5999"/>
                                          </p:stCondLst>
                                        </p:cTn>
                                        <p:tgtEl>
                                          <p:spTgt spid="26"/>
                                        </p:tgtEl>
                                        <p:attrNameLst>
                                          <p:attrName>style.visibility</p:attrName>
                                        </p:attrNameLst>
                                      </p:cBhvr>
                                      <p:to>
                                        <p:strVal val="hidden"/>
                                      </p:to>
                                    </p:set>
                                  </p:childTnLst>
                                </p:cTn>
                              </p:par>
                              <p:par>
                                <p:cTn id="410" presetID="2" presetClass="entr" presetSubtype="1" fill="hold" grpId="0" nodeType="withEffect">
                                  <p:stCondLst>
                                    <p:cond delay="0"/>
                                  </p:stCondLst>
                                  <p:childTnLst>
                                    <p:set>
                                      <p:cBhvr>
                                        <p:cTn id="411" dur="1" fill="hold">
                                          <p:stCondLst>
                                            <p:cond delay="0"/>
                                          </p:stCondLst>
                                        </p:cTn>
                                        <p:tgtEl>
                                          <p:spTgt spid="25"/>
                                        </p:tgtEl>
                                        <p:attrNameLst>
                                          <p:attrName>style.visibility</p:attrName>
                                        </p:attrNameLst>
                                      </p:cBhvr>
                                      <p:to>
                                        <p:strVal val="visible"/>
                                      </p:to>
                                    </p:set>
                                    <p:anim calcmode="lin" valueType="num">
                                      <p:cBhvr additive="base">
                                        <p:cTn id="412" dur="4000" fill="hold"/>
                                        <p:tgtEl>
                                          <p:spTgt spid="25"/>
                                        </p:tgtEl>
                                        <p:attrNameLst>
                                          <p:attrName>ppt_x</p:attrName>
                                        </p:attrNameLst>
                                      </p:cBhvr>
                                      <p:tavLst>
                                        <p:tav tm="0">
                                          <p:val>
                                            <p:strVal val="#ppt_x"/>
                                          </p:val>
                                        </p:tav>
                                        <p:tav tm="100000">
                                          <p:val>
                                            <p:strVal val="#ppt_x"/>
                                          </p:val>
                                        </p:tav>
                                      </p:tavLst>
                                    </p:anim>
                                    <p:anim calcmode="lin" valueType="num">
                                      <p:cBhvr additive="base">
                                        <p:cTn id="413" dur="4000" fill="hold"/>
                                        <p:tgtEl>
                                          <p:spTgt spid="25"/>
                                        </p:tgtEl>
                                        <p:attrNameLst>
                                          <p:attrName>ppt_y</p:attrName>
                                        </p:attrNameLst>
                                      </p:cBhvr>
                                      <p:tavLst>
                                        <p:tav tm="0">
                                          <p:val>
                                            <p:strVal val="0-#ppt_h/2"/>
                                          </p:val>
                                        </p:tav>
                                        <p:tav tm="100000">
                                          <p:val>
                                            <p:strVal val="#ppt_y"/>
                                          </p:val>
                                        </p:tav>
                                      </p:tavLst>
                                    </p:anim>
                                  </p:childTnLst>
                                </p:cTn>
                              </p:par>
                              <p:par>
                                <p:cTn id="414" presetID="19" presetClass="entr" presetSubtype="10" fill="hold" grpId="1" nodeType="withEffect">
                                  <p:stCondLst>
                                    <p:cond delay="0"/>
                                  </p:stCondLst>
                                  <p:childTnLst>
                                    <p:set>
                                      <p:cBhvr>
                                        <p:cTn id="415" dur="1" fill="hold">
                                          <p:stCondLst>
                                            <p:cond delay="0"/>
                                          </p:stCondLst>
                                        </p:cTn>
                                        <p:tgtEl>
                                          <p:spTgt spid="25"/>
                                        </p:tgtEl>
                                        <p:attrNameLst>
                                          <p:attrName>style.visibility</p:attrName>
                                        </p:attrNameLst>
                                      </p:cBhvr>
                                      <p:to>
                                        <p:strVal val="visible"/>
                                      </p:to>
                                    </p:set>
                                    <p:anim calcmode="lin" valueType="num">
                                      <p:cBhvr>
                                        <p:cTn id="416" dur="4000" fill="hold"/>
                                        <p:tgtEl>
                                          <p:spTgt spid="25"/>
                                        </p:tgtEl>
                                        <p:attrNameLst>
                                          <p:attrName>ppt_w</p:attrName>
                                        </p:attrNameLst>
                                      </p:cBhvr>
                                      <p:tavLst>
                                        <p:tav tm="0" fmla="#ppt_w*sin(2.5*pi*$)">
                                          <p:val>
                                            <p:fltVal val="0"/>
                                          </p:val>
                                        </p:tav>
                                        <p:tav tm="100000">
                                          <p:val>
                                            <p:fltVal val="1"/>
                                          </p:val>
                                        </p:tav>
                                      </p:tavLst>
                                    </p:anim>
                                    <p:anim calcmode="lin" valueType="num">
                                      <p:cBhvr>
                                        <p:cTn id="417" dur="4000" fill="hold"/>
                                        <p:tgtEl>
                                          <p:spTgt spid="25"/>
                                        </p:tgtEl>
                                        <p:attrNameLst>
                                          <p:attrName>ppt_h</p:attrName>
                                        </p:attrNameLst>
                                      </p:cBhvr>
                                      <p:tavLst>
                                        <p:tav tm="0">
                                          <p:val>
                                            <p:strVal val="#ppt_h"/>
                                          </p:val>
                                        </p:tav>
                                        <p:tav tm="100000">
                                          <p:val>
                                            <p:strVal val="#ppt_h"/>
                                          </p:val>
                                        </p:tav>
                                      </p:tavLst>
                                    </p:anim>
                                  </p:childTnLst>
                                </p:cTn>
                              </p:par>
                              <p:par>
                                <p:cTn id="418" presetID="2" presetClass="exit" presetSubtype="2" fill="hold" grpId="2" nodeType="withEffect">
                                  <p:stCondLst>
                                    <p:cond delay="0"/>
                                  </p:stCondLst>
                                  <p:childTnLst>
                                    <p:anim calcmode="lin" valueType="num">
                                      <p:cBhvr additive="base">
                                        <p:cTn id="419" dur="4500"/>
                                        <p:tgtEl>
                                          <p:spTgt spid="25"/>
                                        </p:tgtEl>
                                        <p:attrNameLst>
                                          <p:attrName>ppt_x</p:attrName>
                                        </p:attrNameLst>
                                      </p:cBhvr>
                                      <p:tavLst>
                                        <p:tav tm="0">
                                          <p:val>
                                            <p:strVal val="ppt_x"/>
                                          </p:val>
                                        </p:tav>
                                        <p:tav tm="100000">
                                          <p:val>
                                            <p:strVal val="1+ppt_w/2"/>
                                          </p:val>
                                        </p:tav>
                                      </p:tavLst>
                                    </p:anim>
                                    <p:anim calcmode="lin" valueType="num">
                                      <p:cBhvr additive="base">
                                        <p:cTn id="420" dur="4500"/>
                                        <p:tgtEl>
                                          <p:spTgt spid="25"/>
                                        </p:tgtEl>
                                        <p:attrNameLst>
                                          <p:attrName>ppt_y</p:attrName>
                                        </p:attrNameLst>
                                      </p:cBhvr>
                                      <p:tavLst>
                                        <p:tav tm="0">
                                          <p:val>
                                            <p:strVal val="ppt_y"/>
                                          </p:val>
                                        </p:tav>
                                        <p:tav tm="100000">
                                          <p:val>
                                            <p:strVal val="ppt_y"/>
                                          </p:val>
                                        </p:tav>
                                      </p:tavLst>
                                    </p:anim>
                                    <p:set>
                                      <p:cBhvr>
                                        <p:cTn id="421" dur="1" fill="hold">
                                          <p:stCondLst>
                                            <p:cond delay="4499"/>
                                          </p:stCondLst>
                                        </p:cTn>
                                        <p:tgtEl>
                                          <p:spTgt spid="25"/>
                                        </p:tgtEl>
                                        <p:attrNameLst>
                                          <p:attrName>style.visibility</p:attrName>
                                        </p:attrNameLst>
                                      </p:cBhvr>
                                      <p:to>
                                        <p:strVal val="hidden"/>
                                      </p:to>
                                    </p:set>
                                  </p:childTnLst>
                                </p:cTn>
                              </p:par>
                              <p:par>
                                <p:cTn id="422" presetID="3" presetClass="exit" presetSubtype="10" fill="hold" grpId="3" nodeType="withEffect">
                                  <p:stCondLst>
                                    <p:cond delay="0"/>
                                  </p:stCondLst>
                                  <p:childTnLst>
                                    <p:animEffect transition="out" filter="blinds(horizontal)">
                                      <p:cBhvr>
                                        <p:cTn id="423" dur="6000"/>
                                        <p:tgtEl>
                                          <p:spTgt spid="25"/>
                                        </p:tgtEl>
                                      </p:cBhvr>
                                    </p:animEffect>
                                    <p:set>
                                      <p:cBhvr>
                                        <p:cTn id="424" dur="1" fill="hold">
                                          <p:stCondLst>
                                            <p:cond delay="5999"/>
                                          </p:stCondLst>
                                        </p:cTn>
                                        <p:tgtEl>
                                          <p:spTgt spid="25"/>
                                        </p:tgtEl>
                                        <p:attrNameLst>
                                          <p:attrName>style.visibility</p:attrName>
                                        </p:attrNameLst>
                                      </p:cBhvr>
                                      <p:to>
                                        <p:strVal val="hidden"/>
                                      </p:to>
                                    </p:set>
                                  </p:childTnLst>
                                </p:cTn>
                              </p:par>
                              <p:par>
                                <p:cTn id="425" presetID="2" presetClass="entr" presetSubtype="1" fill="hold" grpId="0" nodeType="withEffect">
                                  <p:stCondLst>
                                    <p:cond delay="0"/>
                                  </p:stCondLst>
                                  <p:childTnLst>
                                    <p:set>
                                      <p:cBhvr>
                                        <p:cTn id="426" dur="1" fill="hold">
                                          <p:stCondLst>
                                            <p:cond delay="0"/>
                                          </p:stCondLst>
                                        </p:cTn>
                                        <p:tgtEl>
                                          <p:spTgt spid="58"/>
                                        </p:tgtEl>
                                        <p:attrNameLst>
                                          <p:attrName>style.visibility</p:attrName>
                                        </p:attrNameLst>
                                      </p:cBhvr>
                                      <p:to>
                                        <p:strVal val="visible"/>
                                      </p:to>
                                    </p:set>
                                    <p:anim calcmode="lin" valueType="num">
                                      <p:cBhvr additive="base">
                                        <p:cTn id="427" dur="4000" fill="hold"/>
                                        <p:tgtEl>
                                          <p:spTgt spid="58"/>
                                        </p:tgtEl>
                                        <p:attrNameLst>
                                          <p:attrName>ppt_x</p:attrName>
                                        </p:attrNameLst>
                                      </p:cBhvr>
                                      <p:tavLst>
                                        <p:tav tm="0">
                                          <p:val>
                                            <p:strVal val="#ppt_x"/>
                                          </p:val>
                                        </p:tav>
                                        <p:tav tm="100000">
                                          <p:val>
                                            <p:strVal val="#ppt_x"/>
                                          </p:val>
                                        </p:tav>
                                      </p:tavLst>
                                    </p:anim>
                                    <p:anim calcmode="lin" valueType="num">
                                      <p:cBhvr additive="base">
                                        <p:cTn id="428" dur="4000" fill="hold"/>
                                        <p:tgtEl>
                                          <p:spTgt spid="58"/>
                                        </p:tgtEl>
                                        <p:attrNameLst>
                                          <p:attrName>ppt_y</p:attrName>
                                        </p:attrNameLst>
                                      </p:cBhvr>
                                      <p:tavLst>
                                        <p:tav tm="0">
                                          <p:val>
                                            <p:strVal val="0-#ppt_h/2"/>
                                          </p:val>
                                        </p:tav>
                                        <p:tav tm="100000">
                                          <p:val>
                                            <p:strVal val="#ppt_y"/>
                                          </p:val>
                                        </p:tav>
                                      </p:tavLst>
                                    </p:anim>
                                  </p:childTnLst>
                                </p:cTn>
                              </p:par>
                              <p:par>
                                <p:cTn id="429" presetID="19" presetClass="entr" presetSubtype="10" fill="hold" grpId="1" nodeType="withEffect">
                                  <p:stCondLst>
                                    <p:cond delay="0"/>
                                  </p:stCondLst>
                                  <p:childTnLst>
                                    <p:set>
                                      <p:cBhvr>
                                        <p:cTn id="430" dur="1" fill="hold">
                                          <p:stCondLst>
                                            <p:cond delay="0"/>
                                          </p:stCondLst>
                                        </p:cTn>
                                        <p:tgtEl>
                                          <p:spTgt spid="58"/>
                                        </p:tgtEl>
                                        <p:attrNameLst>
                                          <p:attrName>style.visibility</p:attrName>
                                        </p:attrNameLst>
                                      </p:cBhvr>
                                      <p:to>
                                        <p:strVal val="visible"/>
                                      </p:to>
                                    </p:set>
                                    <p:anim calcmode="lin" valueType="num">
                                      <p:cBhvr>
                                        <p:cTn id="431" dur="4000" fill="hold"/>
                                        <p:tgtEl>
                                          <p:spTgt spid="58"/>
                                        </p:tgtEl>
                                        <p:attrNameLst>
                                          <p:attrName>ppt_w</p:attrName>
                                        </p:attrNameLst>
                                      </p:cBhvr>
                                      <p:tavLst>
                                        <p:tav tm="0" fmla="#ppt_w*sin(2.5*pi*$)">
                                          <p:val>
                                            <p:fltVal val="0"/>
                                          </p:val>
                                        </p:tav>
                                        <p:tav tm="100000">
                                          <p:val>
                                            <p:fltVal val="1"/>
                                          </p:val>
                                        </p:tav>
                                      </p:tavLst>
                                    </p:anim>
                                    <p:anim calcmode="lin" valueType="num">
                                      <p:cBhvr>
                                        <p:cTn id="432" dur="4000" fill="hold"/>
                                        <p:tgtEl>
                                          <p:spTgt spid="58"/>
                                        </p:tgtEl>
                                        <p:attrNameLst>
                                          <p:attrName>ppt_h</p:attrName>
                                        </p:attrNameLst>
                                      </p:cBhvr>
                                      <p:tavLst>
                                        <p:tav tm="0">
                                          <p:val>
                                            <p:strVal val="#ppt_h"/>
                                          </p:val>
                                        </p:tav>
                                        <p:tav tm="100000">
                                          <p:val>
                                            <p:strVal val="#ppt_h"/>
                                          </p:val>
                                        </p:tav>
                                      </p:tavLst>
                                    </p:anim>
                                  </p:childTnLst>
                                </p:cTn>
                              </p:par>
                              <p:par>
                                <p:cTn id="433" presetID="2" presetClass="exit" presetSubtype="2" fill="hold" grpId="2" nodeType="withEffect">
                                  <p:stCondLst>
                                    <p:cond delay="0"/>
                                  </p:stCondLst>
                                  <p:childTnLst>
                                    <p:anim calcmode="lin" valueType="num">
                                      <p:cBhvr additive="base">
                                        <p:cTn id="434" dur="4500"/>
                                        <p:tgtEl>
                                          <p:spTgt spid="58"/>
                                        </p:tgtEl>
                                        <p:attrNameLst>
                                          <p:attrName>ppt_x</p:attrName>
                                        </p:attrNameLst>
                                      </p:cBhvr>
                                      <p:tavLst>
                                        <p:tav tm="0">
                                          <p:val>
                                            <p:strVal val="ppt_x"/>
                                          </p:val>
                                        </p:tav>
                                        <p:tav tm="100000">
                                          <p:val>
                                            <p:strVal val="1+ppt_w/2"/>
                                          </p:val>
                                        </p:tav>
                                      </p:tavLst>
                                    </p:anim>
                                    <p:anim calcmode="lin" valueType="num">
                                      <p:cBhvr additive="base">
                                        <p:cTn id="435" dur="4500"/>
                                        <p:tgtEl>
                                          <p:spTgt spid="58"/>
                                        </p:tgtEl>
                                        <p:attrNameLst>
                                          <p:attrName>ppt_y</p:attrName>
                                        </p:attrNameLst>
                                      </p:cBhvr>
                                      <p:tavLst>
                                        <p:tav tm="0">
                                          <p:val>
                                            <p:strVal val="ppt_y"/>
                                          </p:val>
                                        </p:tav>
                                        <p:tav tm="100000">
                                          <p:val>
                                            <p:strVal val="ppt_y"/>
                                          </p:val>
                                        </p:tav>
                                      </p:tavLst>
                                    </p:anim>
                                    <p:set>
                                      <p:cBhvr>
                                        <p:cTn id="436" dur="1" fill="hold">
                                          <p:stCondLst>
                                            <p:cond delay="4499"/>
                                          </p:stCondLst>
                                        </p:cTn>
                                        <p:tgtEl>
                                          <p:spTgt spid="58"/>
                                        </p:tgtEl>
                                        <p:attrNameLst>
                                          <p:attrName>style.visibility</p:attrName>
                                        </p:attrNameLst>
                                      </p:cBhvr>
                                      <p:to>
                                        <p:strVal val="hidden"/>
                                      </p:to>
                                    </p:set>
                                  </p:childTnLst>
                                </p:cTn>
                              </p:par>
                              <p:par>
                                <p:cTn id="437" presetID="3" presetClass="exit" presetSubtype="10" fill="hold" grpId="3" nodeType="withEffect">
                                  <p:stCondLst>
                                    <p:cond delay="0"/>
                                  </p:stCondLst>
                                  <p:childTnLst>
                                    <p:animEffect transition="out" filter="blinds(horizontal)">
                                      <p:cBhvr>
                                        <p:cTn id="438" dur="6000"/>
                                        <p:tgtEl>
                                          <p:spTgt spid="58"/>
                                        </p:tgtEl>
                                      </p:cBhvr>
                                    </p:animEffect>
                                    <p:set>
                                      <p:cBhvr>
                                        <p:cTn id="439" dur="1" fill="hold">
                                          <p:stCondLst>
                                            <p:cond delay="5999"/>
                                          </p:stCondLst>
                                        </p:cTn>
                                        <p:tgtEl>
                                          <p:spTgt spid="58"/>
                                        </p:tgtEl>
                                        <p:attrNameLst>
                                          <p:attrName>style.visibility</p:attrName>
                                        </p:attrNameLst>
                                      </p:cBhvr>
                                      <p:to>
                                        <p:strVal val="hidden"/>
                                      </p:to>
                                    </p:set>
                                  </p:childTnLst>
                                </p:cTn>
                              </p:par>
                              <p:par>
                                <p:cTn id="440" presetID="2" presetClass="entr" presetSubtype="1" fill="hold" grpId="0" nodeType="withEffect">
                                  <p:stCondLst>
                                    <p:cond delay="0"/>
                                  </p:stCondLst>
                                  <p:childTnLst>
                                    <p:set>
                                      <p:cBhvr>
                                        <p:cTn id="441" dur="1" fill="hold">
                                          <p:stCondLst>
                                            <p:cond delay="0"/>
                                          </p:stCondLst>
                                        </p:cTn>
                                        <p:tgtEl>
                                          <p:spTgt spid="57"/>
                                        </p:tgtEl>
                                        <p:attrNameLst>
                                          <p:attrName>style.visibility</p:attrName>
                                        </p:attrNameLst>
                                      </p:cBhvr>
                                      <p:to>
                                        <p:strVal val="visible"/>
                                      </p:to>
                                    </p:set>
                                    <p:anim calcmode="lin" valueType="num">
                                      <p:cBhvr additive="base">
                                        <p:cTn id="442" dur="4000" fill="hold"/>
                                        <p:tgtEl>
                                          <p:spTgt spid="57"/>
                                        </p:tgtEl>
                                        <p:attrNameLst>
                                          <p:attrName>ppt_x</p:attrName>
                                        </p:attrNameLst>
                                      </p:cBhvr>
                                      <p:tavLst>
                                        <p:tav tm="0">
                                          <p:val>
                                            <p:strVal val="#ppt_x"/>
                                          </p:val>
                                        </p:tav>
                                        <p:tav tm="100000">
                                          <p:val>
                                            <p:strVal val="#ppt_x"/>
                                          </p:val>
                                        </p:tav>
                                      </p:tavLst>
                                    </p:anim>
                                    <p:anim calcmode="lin" valueType="num">
                                      <p:cBhvr additive="base">
                                        <p:cTn id="443" dur="4000" fill="hold"/>
                                        <p:tgtEl>
                                          <p:spTgt spid="57"/>
                                        </p:tgtEl>
                                        <p:attrNameLst>
                                          <p:attrName>ppt_y</p:attrName>
                                        </p:attrNameLst>
                                      </p:cBhvr>
                                      <p:tavLst>
                                        <p:tav tm="0">
                                          <p:val>
                                            <p:strVal val="0-#ppt_h/2"/>
                                          </p:val>
                                        </p:tav>
                                        <p:tav tm="100000">
                                          <p:val>
                                            <p:strVal val="#ppt_y"/>
                                          </p:val>
                                        </p:tav>
                                      </p:tavLst>
                                    </p:anim>
                                  </p:childTnLst>
                                </p:cTn>
                              </p:par>
                              <p:par>
                                <p:cTn id="444" presetID="19" presetClass="entr" presetSubtype="10" fill="hold" grpId="1" nodeType="withEffect">
                                  <p:stCondLst>
                                    <p:cond delay="0"/>
                                  </p:stCondLst>
                                  <p:childTnLst>
                                    <p:set>
                                      <p:cBhvr>
                                        <p:cTn id="445" dur="1" fill="hold">
                                          <p:stCondLst>
                                            <p:cond delay="0"/>
                                          </p:stCondLst>
                                        </p:cTn>
                                        <p:tgtEl>
                                          <p:spTgt spid="57"/>
                                        </p:tgtEl>
                                        <p:attrNameLst>
                                          <p:attrName>style.visibility</p:attrName>
                                        </p:attrNameLst>
                                      </p:cBhvr>
                                      <p:to>
                                        <p:strVal val="visible"/>
                                      </p:to>
                                    </p:set>
                                    <p:anim calcmode="lin" valueType="num">
                                      <p:cBhvr>
                                        <p:cTn id="446" dur="4000" fill="hold"/>
                                        <p:tgtEl>
                                          <p:spTgt spid="57"/>
                                        </p:tgtEl>
                                        <p:attrNameLst>
                                          <p:attrName>ppt_w</p:attrName>
                                        </p:attrNameLst>
                                      </p:cBhvr>
                                      <p:tavLst>
                                        <p:tav tm="0" fmla="#ppt_w*sin(2.5*pi*$)">
                                          <p:val>
                                            <p:fltVal val="0"/>
                                          </p:val>
                                        </p:tav>
                                        <p:tav tm="100000">
                                          <p:val>
                                            <p:fltVal val="1"/>
                                          </p:val>
                                        </p:tav>
                                      </p:tavLst>
                                    </p:anim>
                                    <p:anim calcmode="lin" valueType="num">
                                      <p:cBhvr>
                                        <p:cTn id="447" dur="4000" fill="hold"/>
                                        <p:tgtEl>
                                          <p:spTgt spid="57"/>
                                        </p:tgtEl>
                                        <p:attrNameLst>
                                          <p:attrName>ppt_h</p:attrName>
                                        </p:attrNameLst>
                                      </p:cBhvr>
                                      <p:tavLst>
                                        <p:tav tm="0">
                                          <p:val>
                                            <p:strVal val="#ppt_h"/>
                                          </p:val>
                                        </p:tav>
                                        <p:tav tm="100000">
                                          <p:val>
                                            <p:strVal val="#ppt_h"/>
                                          </p:val>
                                        </p:tav>
                                      </p:tavLst>
                                    </p:anim>
                                  </p:childTnLst>
                                </p:cTn>
                              </p:par>
                              <p:par>
                                <p:cTn id="448" presetID="2" presetClass="exit" presetSubtype="2" fill="hold" grpId="2" nodeType="withEffect">
                                  <p:stCondLst>
                                    <p:cond delay="0"/>
                                  </p:stCondLst>
                                  <p:childTnLst>
                                    <p:anim calcmode="lin" valueType="num">
                                      <p:cBhvr additive="base">
                                        <p:cTn id="449" dur="4500"/>
                                        <p:tgtEl>
                                          <p:spTgt spid="57"/>
                                        </p:tgtEl>
                                        <p:attrNameLst>
                                          <p:attrName>ppt_x</p:attrName>
                                        </p:attrNameLst>
                                      </p:cBhvr>
                                      <p:tavLst>
                                        <p:tav tm="0">
                                          <p:val>
                                            <p:strVal val="ppt_x"/>
                                          </p:val>
                                        </p:tav>
                                        <p:tav tm="100000">
                                          <p:val>
                                            <p:strVal val="1+ppt_w/2"/>
                                          </p:val>
                                        </p:tav>
                                      </p:tavLst>
                                    </p:anim>
                                    <p:anim calcmode="lin" valueType="num">
                                      <p:cBhvr additive="base">
                                        <p:cTn id="450" dur="4500"/>
                                        <p:tgtEl>
                                          <p:spTgt spid="57"/>
                                        </p:tgtEl>
                                        <p:attrNameLst>
                                          <p:attrName>ppt_y</p:attrName>
                                        </p:attrNameLst>
                                      </p:cBhvr>
                                      <p:tavLst>
                                        <p:tav tm="0">
                                          <p:val>
                                            <p:strVal val="ppt_y"/>
                                          </p:val>
                                        </p:tav>
                                        <p:tav tm="100000">
                                          <p:val>
                                            <p:strVal val="ppt_y"/>
                                          </p:val>
                                        </p:tav>
                                      </p:tavLst>
                                    </p:anim>
                                    <p:set>
                                      <p:cBhvr>
                                        <p:cTn id="451" dur="1" fill="hold">
                                          <p:stCondLst>
                                            <p:cond delay="4499"/>
                                          </p:stCondLst>
                                        </p:cTn>
                                        <p:tgtEl>
                                          <p:spTgt spid="57"/>
                                        </p:tgtEl>
                                        <p:attrNameLst>
                                          <p:attrName>style.visibility</p:attrName>
                                        </p:attrNameLst>
                                      </p:cBhvr>
                                      <p:to>
                                        <p:strVal val="hidden"/>
                                      </p:to>
                                    </p:set>
                                  </p:childTnLst>
                                </p:cTn>
                              </p:par>
                              <p:par>
                                <p:cTn id="452" presetID="3" presetClass="exit" presetSubtype="10" fill="hold" grpId="3" nodeType="withEffect">
                                  <p:stCondLst>
                                    <p:cond delay="0"/>
                                  </p:stCondLst>
                                  <p:childTnLst>
                                    <p:animEffect transition="out" filter="blinds(horizontal)">
                                      <p:cBhvr>
                                        <p:cTn id="453" dur="6000"/>
                                        <p:tgtEl>
                                          <p:spTgt spid="57"/>
                                        </p:tgtEl>
                                      </p:cBhvr>
                                    </p:animEffect>
                                    <p:set>
                                      <p:cBhvr>
                                        <p:cTn id="454" dur="1" fill="hold">
                                          <p:stCondLst>
                                            <p:cond delay="5999"/>
                                          </p:stCondLst>
                                        </p:cTn>
                                        <p:tgtEl>
                                          <p:spTgt spid="57"/>
                                        </p:tgtEl>
                                        <p:attrNameLst>
                                          <p:attrName>style.visibility</p:attrName>
                                        </p:attrNameLst>
                                      </p:cBhvr>
                                      <p:to>
                                        <p:strVal val="hidden"/>
                                      </p:to>
                                    </p:set>
                                  </p:childTnLst>
                                </p:cTn>
                              </p:par>
                              <p:par>
                                <p:cTn id="455" presetID="2" presetClass="entr" presetSubtype="1" fill="hold" grpId="0" nodeType="withEffect">
                                  <p:stCondLst>
                                    <p:cond delay="0"/>
                                  </p:stCondLst>
                                  <p:childTnLst>
                                    <p:set>
                                      <p:cBhvr>
                                        <p:cTn id="456" dur="1" fill="hold">
                                          <p:stCondLst>
                                            <p:cond delay="0"/>
                                          </p:stCondLst>
                                        </p:cTn>
                                        <p:tgtEl>
                                          <p:spTgt spid="56"/>
                                        </p:tgtEl>
                                        <p:attrNameLst>
                                          <p:attrName>style.visibility</p:attrName>
                                        </p:attrNameLst>
                                      </p:cBhvr>
                                      <p:to>
                                        <p:strVal val="visible"/>
                                      </p:to>
                                    </p:set>
                                    <p:anim calcmode="lin" valueType="num">
                                      <p:cBhvr additive="base">
                                        <p:cTn id="457" dur="4000" fill="hold"/>
                                        <p:tgtEl>
                                          <p:spTgt spid="56"/>
                                        </p:tgtEl>
                                        <p:attrNameLst>
                                          <p:attrName>ppt_x</p:attrName>
                                        </p:attrNameLst>
                                      </p:cBhvr>
                                      <p:tavLst>
                                        <p:tav tm="0">
                                          <p:val>
                                            <p:strVal val="#ppt_x"/>
                                          </p:val>
                                        </p:tav>
                                        <p:tav tm="100000">
                                          <p:val>
                                            <p:strVal val="#ppt_x"/>
                                          </p:val>
                                        </p:tav>
                                      </p:tavLst>
                                    </p:anim>
                                    <p:anim calcmode="lin" valueType="num">
                                      <p:cBhvr additive="base">
                                        <p:cTn id="458" dur="4000" fill="hold"/>
                                        <p:tgtEl>
                                          <p:spTgt spid="56"/>
                                        </p:tgtEl>
                                        <p:attrNameLst>
                                          <p:attrName>ppt_y</p:attrName>
                                        </p:attrNameLst>
                                      </p:cBhvr>
                                      <p:tavLst>
                                        <p:tav tm="0">
                                          <p:val>
                                            <p:strVal val="0-#ppt_h/2"/>
                                          </p:val>
                                        </p:tav>
                                        <p:tav tm="100000">
                                          <p:val>
                                            <p:strVal val="#ppt_y"/>
                                          </p:val>
                                        </p:tav>
                                      </p:tavLst>
                                    </p:anim>
                                  </p:childTnLst>
                                </p:cTn>
                              </p:par>
                              <p:par>
                                <p:cTn id="459" presetID="19" presetClass="entr" presetSubtype="10" fill="hold" grpId="1" nodeType="withEffect">
                                  <p:stCondLst>
                                    <p:cond delay="0"/>
                                  </p:stCondLst>
                                  <p:childTnLst>
                                    <p:set>
                                      <p:cBhvr>
                                        <p:cTn id="460" dur="1" fill="hold">
                                          <p:stCondLst>
                                            <p:cond delay="0"/>
                                          </p:stCondLst>
                                        </p:cTn>
                                        <p:tgtEl>
                                          <p:spTgt spid="56"/>
                                        </p:tgtEl>
                                        <p:attrNameLst>
                                          <p:attrName>style.visibility</p:attrName>
                                        </p:attrNameLst>
                                      </p:cBhvr>
                                      <p:to>
                                        <p:strVal val="visible"/>
                                      </p:to>
                                    </p:set>
                                    <p:anim calcmode="lin" valueType="num">
                                      <p:cBhvr>
                                        <p:cTn id="461" dur="4000" fill="hold"/>
                                        <p:tgtEl>
                                          <p:spTgt spid="56"/>
                                        </p:tgtEl>
                                        <p:attrNameLst>
                                          <p:attrName>ppt_w</p:attrName>
                                        </p:attrNameLst>
                                      </p:cBhvr>
                                      <p:tavLst>
                                        <p:tav tm="0" fmla="#ppt_w*sin(2.5*pi*$)">
                                          <p:val>
                                            <p:fltVal val="0"/>
                                          </p:val>
                                        </p:tav>
                                        <p:tav tm="100000">
                                          <p:val>
                                            <p:fltVal val="1"/>
                                          </p:val>
                                        </p:tav>
                                      </p:tavLst>
                                    </p:anim>
                                    <p:anim calcmode="lin" valueType="num">
                                      <p:cBhvr>
                                        <p:cTn id="462" dur="4000" fill="hold"/>
                                        <p:tgtEl>
                                          <p:spTgt spid="56"/>
                                        </p:tgtEl>
                                        <p:attrNameLst>
                                          <p:attrName>ppt_h</p:attrName>
                                        </p:attrNameLst>
                                      </p:cBhvr>
                                      <p:tavLst>
                                        <p:tav tm="0">
                                          <p:val>
                                            <p:strVal val="#ppt_h"/>
                                          </p:val>
                                        </p:tav>
                                        <p:tav tm="100000">
                                          <p:val>
                                            <p:strVal val="#ppt_h"/>
                                          </p:val>
                                        </p:tav>
                                      </p:tavLst>
                                    </p:anim>
                                  </p:childTnLst>
                                </p:cTn>
                              </p:par>
                              <p:par>
                                <p:cTn id="463" presetID="2" presetClass="exit" presetSubtype="2" fill="hold" grpId="2" nodeType="withEffect">
                                  <p:stCondLst>
                                    <p:cond delay="0"/>
                                  </p:stCondLst>
                                  <p:childTnLst>
                                    <p:anim calcmode="lin" valueType="num">
                                      <p:cBhvr additive="base">
                                        <p:cTn id="464" dur="4500"/>
                                        <p:tgtEl>
                                          <p:spTgt spid="56"/>
                                        </p:tgtEl>
                                        <p:attrNameLst>
                                          <p:attrName>ppt_x</p:attrName>
                                        </p:attrNameLst>
                                      </p:cBhvr>
                                      <p:tavLst>
                                        <p:tav tm="0">
                                          <p:val>
                                            <p:strVal val="ppt_x"/>
                                          </p:val>
                                        </p:tav>
                                        <p:tav tm="100000">
                                          <p:val>
                                            <p:strVal val="1+ppt_w/2"/>
                                          </p:val>
                                        </p:tav>
                                      </p:tavLst>
                                    </p:anim>
                                    <p:anim calcmode="lin" valueType="num">
                                      <p:cBhvr additive="base">
                                        <p:cTn id="465" dur="4500"/>
                                        <p:tgtEl>
                                          <p:spTgt spid="56"/>
                                        </p:tgtEl>
                                        <p:attrNameLst>
                                          <p:attrName>ppt_y</p:attrName>
                                        </p:attrNameLst>
                                      </p:cBhvr>
                                      <p:tavLst>
                                        <p:tav tm="0">
                                          <p:val>
                                            <p:strVal val="ppt_y"/>
                                          </p:val>
                                        </p:tav>
                                        <p:tav tm="100000">
                                          <p:val>
                                            <p:strVal val="ppt_y"/>
                                          </p:val>
                                        </p:tav>
                                      </p:tavLst>
                                    </p:anim>
                                    <p:set>
                                      <p:cBhvr>
                                        <p:cTn id="466" dur="1" fill="hold">
                                          <p:stCondLst>
                                            <p:cond delay="4499"/>
                                          </p:stCondLst>
                                        </p:cTn>
                                        <p:tgtEl>
                                          <p:spTgt spid="56"/>
                                        </p:tgtEl>
                                        <p:attrNameLst>
                                          <p:attrName>style.visibility</p:attrName>
                                        </p:attrNameLst>
                                      </p:cBhvr>
                                      <p:to>
                                        <p:strVal val="hidden"/>
                                      </p:to>
                                    </p:set>
                                  </p:childTnLst>
                                </p:cTn>
                              </p:par>
                              <p:par>
                                <p:cTn id="467" presetID="3" presetClass="exit" presetSubtype="10" fill="hold" grpId="3" nodeType="withEffect">
                                  <p:stCondLst>
                                    <p:cond delay="0"/>
                                  </p:stCondLst>
                                  <p:childTnLst>
                                    <p:animEffect transition="out" filter="blinds(horizontal)">
                                      <p:cBhvr>
                                        <p:cTn id="468" dur="6000"/>
                                        <p:tgtEl>
                                          <p:spTgt spid="56"/>
                                        </p:tgtEl>
                                      </p:cBhvr>
                                    </p:animEffect>
                                    <p:set>
                                      <p:cBhvr>
                                        <p:cTn id="469" dur="1" fill="hold">
                                          <p:stCondLst>
                                            <p:cond delay="5999"/>
                                          </p:stCondLst>
                                        </p:cTn>
                                        <p:tgtEl>
                                          <p:spTgt spid="56"/>
                                        </p:tgtEl>
                                        <p:attrNameLst>
                                          <p:attrName>style.visibility</p:attrName>
                                        </p:attrNameLst>
                                      </p:cBhvr>
                                      <p:to>
                                        <p:strVal val="hidden"/>
                                      </p:to>
                                    </p:set>
                                  </p:childTnLst>
                                </p:cTn>
                              </p:par>
                              <p:par>
                                <p:cTn id="470" presetID="2" presetClass="entr" presetSubtype="1" fill="hold" grpId="0" nodeType="withEffect">
                                  <p:stCondLst>
                                    <p:cond delay="0"/>
                                  </p:stCondLst>
                                  <p:childTnLst>
                                    <p:set>
                                      <p:cBhvr>
                                        <p:cTn id="471" dur="1" fill="hold">
                                          <p:stCondLst>
                                            <p:cond delay="0"/>
                                          </p:stCondLst>
                                        </p:cTn>
                                        <p:tgtEl>
                                          <p:spTgt spid="55"/>
                                        </p:tgtEl>
                                        <p:attrNameLst>
                                          <p:attrName>style.visibility</p:attrName>
                                        </p:attrNameLst>
                                      </p:cBhvr>
                                      <p:to>
                                        <p:strVal val="visible"/>
                                      </p:to>
                                    </p:set>
                                    <p:anim calcmode="lin" valueType="num">
                                      <p:cBhvr additive="base">
                                        <p:cTn id="472" dur="4000" fill="hold"/>
                                        <p:tgtEl>
                                          <p:spTgt spid="55"/>
                                        </p:tgtEl>
                                        <p:attrNameLst>
                                          <p:attrName>ppt_x</p:attrName>
                                        </p:attrNameLst>
                                      </p:cBhvr>
                                      <p:tavLst>
                                        <p:tav tm="0">
                                          <p:val>
                                            <p:strVal val="#ppt_x"/>
                                          </p:val>
                                        </p:tav>
                                        <p:tav tm="100000">
                                          <p:val>
                                            <p:strVal val="#ppt_x"/>
                                          </p:val>
                                        </p:tav>
                                      </p:tavLst>
                                    </p:anim>
                                    <p:anim calcmode="lin" valueType="num">
                                      <p:cBhvr additive="base">
                                        <p:cTn id="473" dur="4000" fill="hold"/>
                                        <p:tgtEl>
                                          <p:spTgt spid="55"/>
                                        </p:tgtEl>
                                        <p:attrNameLst>
                                          <p:attrName>ppt_y</p:attrName>
                                        </p:attrNameLst>
                                      </p:cBhvr>
                                      <p:tavLst>
                                        <p:tav tm="0">
                                          <p:val>
                                            <p:strVal val="0-#ppt_h/2"/>
                                          </p:val>
                                        </p:tav>
                                        <p:tav tm="100000">
                                          <p:val>
                                            <p:strVal val="#ppt_y"/>
                                          </p:val>
                                        </p:tav>
                                      </p:tavLst>
                                    </p:anim>
                                  </p:childTnLst>
                                </p:cTn>
                              </p:par>
                              <p:par>
                                <p:cTn id="474" presetID="19" presetClass="entr" presetSubtype="10" fill="hold" grpId="1" nodeType="withEffect">
                                  <p:stCondLst>
                                    <p:cond delay="0"/>
                                  </p:stCondLst>
                                  <p:childTnLst>
                                    <p:set>
                                      <p:cBhvr>
                                        <p:cTn id="475" dur="1" fill="hold">
                                          <p:stCondLst>
                                            <p:cond delay="0"/>
                                          </p:stCondLst>
                                        </p:cTn>
                                        <p:tgtEl>
                                          <p:spTgt spid="55"/>
                                        </p:tgtEl>
                                        <p:attrNameLst>
                                          <p:attrName>style.visibility</p:attrName>
                                        </p:attrNameLst>
                                      </p:cBhvr>
                                      <p:to>
                                        <p:strVal val="visible"/>
                                      </p:to>
                                    </p:set>
                                    <p:anim calcmode="lin" valueType="num">
                                      <p:cBhvr>
                                        <p:cTn id="476" dur="4000" fill="hold"/>
                                        <p:tgtEl>
                                          <p:spTgt spid="55"/>
                                        </p:tgtEl>
                                        <p:attrNameLst>
                                          <p:attrName>ppt_w</p:attrName>
                                        </p:attrNameLst>
                                      </p:cBhvr>
                                      <p:tavLst>
                                        <p:tav tm="0" fmla="#ppt_w*sin(2.5*pi*$)">
                                          <p:val>
                                            <p:fltVal val="0"/>
                                          </p:val>
                                        </p:tav>
                                        <p:tav tm="100000">
                                          <p:val>
                                            <p:fltVal val="1"/>
                                          </p:val>
                                        </p:tav>
                                      </p:tavLst>
                                    </p:anim>
                                    <p:anim calcmode="lin" valueType="num">
                                      <p:cBhvr>
                                        <p:cTn id="477" dur="4000" fill="hold"/>
                                        <p:tgtEl>
                                          <p:spTgt spid="55"/>
                                        </p:tgtEl>
                                        <p:attrNameLst>
                                          <p:attrName>ppt_h</p:attrName>
                                        </p:attrNameLst>
                                      </p:cBhvr>
                                      <p:tavLst>
                                        <p:tav tm="0">
                                          <p:val>
                                            <p:strVal val="#ppt_h"/>
                                          </p:val>
                                        </p:tav>
                                        <p:tav tm="100000">
                                          <p:val>
                                            <p:strVal val="#ppt_h"/>
                                          </p:val>
                                        </p:tav>
                                      </p:tavLst>
                                    </p:anim>
                                  </p:childTnLst>
                                </p:cTn>
                              </p:par>
                              <p:par>
                                <p:cTn id="478" presetID="2" presetClass="exit" presetSubtype="2" fill="hold" grpId="2" nodeType="withEffect">
                                  <p:stCondLst>
                                    <p:cond delay="0"/>
                                  </p:stCondLst>
                                  <p:childTnLst>
                                    <p:anim calcmode="lin" valueType="num">
                                      <p:cBhvr additive="base">
                                        <p:cTn id="479" dur="4500"/>
                                        <p:tgtEl>
                                          <p:spTgt spid="55"/>
                                        </p:tgtEl>
                                        <p:attrNameLst>
                                          <p:attrName>ppt_x</p:attrName>
                                        </p:attrNameLst>
                                      </p:cBhvr>
                                      <p:tavLst>
                                        <p:tav tm="0">
                                          <p:val>
                                            <p:strVal val="ppt_x"/>
                                          </p:val>
                                        </p:tav>
                                        <p:tav tm="100000">
                                          <p:val>
                                            <p:strVal val="1+ppt_w/2"/>
                                          </p:val>
                                        </p:tav>
                                      </p:tavLst>
                                    </p:anim>
                                    <p:anim calcmode="lin" valueType="num">
                                      <p:cBhvr additive="base">
                                        <p:cTn id="480" dur="4500"/>
                                        <p:tgtEl>
                                          <p:spTgt spid="55"/>
                                        </p:tgtEl>
                                        <p:attrNameLst>
                                          <p:attrName>ppt_y</p:attrName>
                                        </p:attrNameLst>
                                      </p:cBhvr>
                                      <p:tavLst>
                                        <p:tav tm="0">
                                          <p:val>
                                            <p:strVal val="ppt_y"/>
                                          </p:val>
                                        </p:tav>
                                        <p:tav tm="100000">
                                          <p:val>
                                            <p:strVal val="ppt_y"/>
                                          </p:val>
                                        </p:tav>
                                      </p:tavLst>
                                    </p:anim>
                                    <p:set>
                                      <p:cBhvr>
                                        <p:cTn id="481" dur="1" fill="hold">
                                          <p:stCondLst>
                                            <p:cond delay="4499"/>
                                          </p:stCondLst>
                                        </p:cTn>
                                        <p:tgtEl>
                                          <p:spTgt spid="55"/>
                                        </p:tgtEl>
                                        <p:attrNameLst>
                                          <p:attrName>style.visibility</p:attrName>
                                        </p:attrNameLst>
                                      </p:cBhvr>
                                      <p:to>
                                        <p:strVal val="hidden"/>
                                      </p:to>
                                    </p:set>
                                  </p:childTnLst>
                                </p:cTn>
                              </p:par>
                              <p:par>
                                <p:cTn id="482" presetID="3" presetClass="exit" presetSubtype="10" fill="hold" grpId="3" nodeType="withEffect">
                                  <p:stCondLst>
                                    <p:cond delay="0"/>
                                  </p:stCondLst>
                                  <p:childTnLst>
                                    <p:animEffect transition="out" filter="blinds(horizontal)">
                                      <p:cBhvr>
                                        <p:cTn id="483" dur="6000"/>
                                        <p:tgtEl>
                                          <p:spTgt spid="55"/>
                                        </p:tgtEl>
                                      </p:cBhvr>
                                    </p:animEffect>
                                    <p:set>
                                      <p:cBhvr>
                                        <p:cTn id="484" dur="1" fill="hold">
                                          <p:stCondLst>
                                            <p:cond delay="5999"/>
                                          </p:stCondLst>
                                        </p:cTn>
                                        <p:tgtEl>
                                          <p:spTgt spid="55"/>
                                        </p:tgtEl>
                                        <p:attrNameLst>
                                          <p:attrName>style.visibility</p:attrName>
                                        </p:attrNameLst>
                                      </p:cBhvr>
                                      <p:to>
                                        <p:strVal val="hidden"/>
                                      </p:to>
                                    </p:set>
                                  </p:childTnLst>
                                </p:cTn>
                              </p:par>
                              <p:par>
                                <p:cTn id="485" presetID="2" presetClass="entr" presetSubtype="1" fill="hold" grpId="0" nodeType="withEffect">
                                  <p:stCondLst>
                                    <p:cond delay="0"/>
                                  </p:stCondLst>
                                  <p:childTnLst>
                                    <p:set>
                                      <p:cBhvr>
                                        <p:cTn id="486" dur="1" fill="hold">
                                          <p:stCondLst>
                                            <p:cond delay="0"/>
                                          </p:stCondLst>
                                        </p:cTn>
                                        <p:tgtEl>
                                          <p:spTgt spid="54"/>
                                        </p:tgtEl>
                                        <p:attrNameLst>
                                          <p:attrName>style.visibility</p:attrName>
                                        </p:attrNameLst>
                                      </p:cBhvr>
                                      <p:to>
                                        <p:strVal val="visible"/>
                                      </p:to>
                                    </p:set>
                                    <p:anim calcmode="lin" valueType="num">
                                      <p:cBhvr additive="base">
                                        <p:cTn id="487" dur="4000" fill="hold"/>
                                        <p:tgtEl>
                                          <p:spTgt spid="54"/>
                                        </p:tgtEl>
                                        <p:attrNameLst>
                                          <p:attrName>ppt_x</p:attrName>
                                        </p:attrNameLst>
                                      </p:cBhvr>
                                      <p:tavLst>
                                        <p:tav tm="0">
                                          <p:val>
                                            <p:strVal val="#ppt_x"/>
                                          </p:val>
                                        </p:tav>
                                        <p:tav tm="100000">
                                          <p:val>
                                            <p:strVal val="#ppt_x"/>
                                          </p:val>
                                        </p:tav>
                                      </p:tavLst>
                                    </p:anim>
                                    <p:anim calcmode="lin" valueType="num">
                                      <p:cBhvr additive="base">
                                        <p:cTn id="488" dur="4000" fill="hold"/>
                                        <p:tgtEl>
                                          <p:spTgt spid="54"/>
                                        </p:tgtEl>
                                        <p:attrNameLst>
                                          <p:attrName>ppt_y</p:attrName>
                                        </p:attrNameLst>
                                      </p:cBhvr>
                                      <p:tavLst>
                                        <p:tav tm="0">
                                          <p:val>
                                            <p:strVal val="0-#ppt_h/2"/>
                                          </p:val>
                                        </p:tav>
                                        <p:tav tm="100000">
                                          <p:val>
                                            <p:strVal val="#ppt_y"/>
                                          </p:val>
                                        </p:tav>
                                      </p:tavLst>
                                    </p:anim>
                                  </p:childTnLst>
                                </p:cTn>
                              </p:par>
                              <p:par>
                                <p:cTn id="489" presetID="19" presetClass="entr" presetSubtype="10" fill="hold" grpId="1" nodeType="withEffect">
                                  <p:stCondLst>
                                    <p:cond delay="0"/>
                                  </p:stCondLst>
                                  <p:childTnLst>
                                    <p:set>
                                      <p:cBhvr>
                                        <p:cTn id="490" dur="1" fill="hold">
                                          <p:stCondLst>
                                            <p:cond delay="0"/>
                                          </p:stCondLst>
                                        </p:cTn>
                                        <p:tgtEl>
                                          <p:spTgt spid="54"/>
                                        </p:tgtEl>
                                        <p:attrNameLst>
                                          <p:attrName>style.visibility</p:attrName>
                                        </p:attrNameLst>
                                      </p:cBhvr>
                                      <p:to>
                                        <p:strVal val="visible"/>
                                      </p:to>
                                    </p:set>
                                    <p:anim calcmode="lin" valueType="num">
                                      <p:cBhvr>
                                        <p:cTn id="491" dur="4000" fill="hold"/>
                                        <p:tgtEl>
                                          <p:spTgt spid="54"/>
                                        </p:tgtEl>
                                        <p:attrNameLst>
                                          <p:attrName>ppt_w</p:attrName>
                                        </p:attrNameLst>
                                      </p:cBhvr>
                                      <p:tavLst>
                                        <p:tav tm="0" fmla="#ppt_w*sin(2.5*pi*$)">
                                          <p:val>
                                            <p:fltVal val="0"/>
                                          </p:val>
                                        </p:tav>
                                        <p:tav tm="100000">
                                          <p:val>
                                            <p:fltVal val="1"/>
                                          </p:val>
                                        </p:tav>
                                      </p:tavLst>
                                    </p:anim>
                                    <p:anim calcmode="lin" valueType="num">
                                      <p:cBhvr>
                                        <p:cTn id="492" dur="4000" fill="hold"/>
                                        <p:tgtEl>
                                          <p:spTgt spid="54"/>
                                        </p:tgtEl>
                                        <p:attrNameLst>
                                          <p:attrName>ppt_h</p:attrName>
                                        </p:attrNameLst>
                                      </p:cBhvr>
                                      <p:tavLst>
                                        <p:tav tm="0">
                                          <p:val>
                                            <p:strVal val="#ppt_h"/>
                                          </p:val>
                                        </p:tav>
                                        <p:tav tm="100000">
                                          <p:val>
                                            <p:strVal val="#ppt_h"/>
                                          </p:val>
                                        </p:tav>
                                      </p:tavLst>
                                    </p:anim>
                                  </p:childTnLst>
                                </p:cTn>
                              </p:par>
                              <p:par>
                                <p:cTn id="493" presetID="2" presetClass="exit" presetSubtype="2" fill="hold" grpId="2" nodeType="withEffect">
                                  <p:stCondLst>
                                    <p:cond delay="0"/>
                                  </p:stCondLst>
                                  <p:childTnLst>
                                    <p:anim calcmode="lin" valueType="num">
                                      <p:cBhvr additive="base">
                                        <p:cTn id="494" dur="4500"/>
                                        <p:tgtEl>
                                          <p:spTgt spid="54"/>
                                        </p:tgtEl>
                                        <p:attrNameLst>
                                          <p:attrName>ppt_x</p:attrName>
                                        </p:attrNameLst>
                                      </p:cBhvr>
                                      <p:tavLst>
                                        <p:tav tm="0">
                                          <p:val>
                                            <p:strVal val="ppt_x"/>
                                          </p:val>
                                        </p:tav>
                                        <p:tav tm="100000">
                                          <p:val>
                                            <p:strVal val="1+ppt_w/2"/>
                                          </p:val>
                                        </p:tav>
                                      </p:tavLst>
                                    </p:anim>
                                    <p:anim calcmode="lin" valueType="num">
                                      <p:cBhvr additive="base">
                                        <p:cTn id="495" dur="4500"/>
                                        <p:tgtEl>
                                          <p:spTgt spid="54"/>
                                        </p:tgtEl>
                                        <p:attrNameLst>
                                          <p:attrName>ppt_y</p:attrName>
                                        </p:attrNameLst>
                                      </p:cBhvr>
                                      <p:tavLst>
                                        <p:tav tm="0">
                                          <p:val>
                                            <p:strVal val="ppt_y"/>
                                          </p:val>
                                        </p:tav>
                                        <p:tav tm="100000">
                                          <p:val>
                                            <p:strVal val="ppt_y"/>
                                          </p:val>
                                        </p:tav>
                                      </p:tavLst>
                                    </p:anim>
                                    <p:set>
                                      <p:cBhvr>
                                        <p:cTn id="496" dur="1" fill="hold">
                                          <p:stCondLst>
                                            <p:cond delay="4499"/>
                                          </p:stCondLst>
                                        </p:cTn>
                                        <p:tgtEl>
                                          <p:spTgt spid="54"/>
                                        </p:tgtEl>
                                        <p:attrNameLst>
                                          <p:attrName>style.visibility</p:attrName>
                                        </p:attrNameLst>
                                      </p:cBhvr>
                                      <p:to>
                                        <p:strVal val="hidden"/>
                                      </p:to>
                                    </p:set>
                                  </p:childTnLst>
                                </p:cTn>
                              </p:par>
                              <p:par>
                                <p:cTn id="497" presetID="3" presetClass="exit" presetSubtype="10" fill="hold" grpId="3" nodeType="withEffect">
                                  <p:stCondLst>
                                    <p:cond delay="0"/>
                                  </p:stCondLst>
                                  <p:childTnLst>
                                    <p:animEffect transition="out" filter="blinds(horizontal)">
                                      <p:cBhvr>
                                        <p:cTn id="498" dur="6000"/>
                                        <p:tgtEl>
                                          <p:spTgt spid="54"/>
                                        </p:tgtEl>
                                      </p:cBhvr>
                                    </p:animEffect>
                                    <p:set>
                                      <p:cBhvr>
                                        <p:cTn id="499" dur="1" fill="hold">
                                          <p:stCondLst>
                                            <p:cond delay="5999"/>
                                          </p:stCondLst>
                                        </p:cTn>
                                        <p:tgtEl>
                                          <p:spTgt spid="54"/>
                                        </p:tgtEl>
                                        <p:attrNameLst>
                                          <p:attrName>style.visibility</p:attrName>
                                        </p:attrNameLst>
                                      </p:cBhvr>
                                      <p:to>
                                        <p:strVal val="hidden"/>
                                      </p:to>
                                    </p:set>
                                  </p:childTnLst>
                                </p:cTn>
                              </p:par>
                              <p:par>
                                <p:cTn id="500" presetID="2" presetClass="entr" presetSubtype="1" fill="hold" grpId="0" nodeType="withEffect">
                                  <p:stCondLst>
                                    <p:cond delay="0"/>
                                  </p:stCondLst>
                                  <p:childTnLst>
                                    <p:set>
                                      <p:cBhvr>
                                        <p:cTn id="501" dur="1" fill="hold">
                                          <p:stCondLst>
                                            <p:cond delay="0"/>
                                          </p:stCondLst>
                                        </p:cTn>
                                        <p:tgtEl>
                                          <p:spTgt spid="53"/>
                                        </p:tgtEl>
                                        <p:attrNameLst>
                                          <p:attrName>style.visibility</p:attrName>
                                        </p:attrNameLst>
                                      </p:cBhvr>
                                      <p:to>
                                        <p:strVal val="visible"/>
                                      </p:to>
                                    </p:set>
                                    <p:anim calcmode="lin" valueType="num">
                                      <p:cBhvr additive="base">
                                        <p:cTn id="502" dur="4000" fill="hold"/>
                                        <p:tgtEl>
                                          <p:spTgt spid="53"/>
                                        </p:tgtEl>
                                        <p:attrNameLst>
                                          <p:attrName>ppt_x</p:attrName>
                                        </p:attrNameLst>
                                      </p:cBhvr>
                                      <p:tavLst>
                                        <p:tav tm="0">
                                          <p:val>
                                            <p:strVal val="#ppt_x"/>
                                          </p:val>
                                        </p:tav>
                                        <p:tav tm="100000">
                                          <p:val>
                                            <p:strVal val="#ppt_x"/>
                                          </p:val>
                                        </p:tav>
                                      </p:tavLst>
                                    </p:anim>
                                    <p:anim calcmode="lin" valueType="num">
                                      <p:cBhvr additive="base">
                                        <p:cTn id="503" dur="4000" fill="hold"/>
                                        <p:tgtEl>
                                          <p:spTgt spid="53"/>
                                        </p:tgtEl>
                                        <p:attrNameLst>
                                          <p:attrName>ppt_y</p:attrName>
                                        </p:attrNameLst>
                                      </p:cBhvr>
                                      <p:tavLst>
                                        <p:tav tm="0">
                                          <p:val>
                                            <p:strVal val="0-#ppt_h/2"/>
                                          </p:val>
                                        </p:tav>
                                        <p:tav tm="100000">
                                          <p:val>
                                            <p:strVal val="#ppt_y"/>
                                          </p:val>
                                        </p:tav>
                                      </p:tavLst>
                                    </p:anim>
                                  </p:childTnLst>
                                </p:cTn>
                              </p:par>
                              <p:par>
                                <p:cTn id="504" presetID="19" presetClass="entr" presetSubtype="10" fill="hold" grpId="1" nodeType="withEffect">
                                  <p:stCondLst>
                                    <p:cond delay="0"/>
                                  </p:stCondLst>
                                  <p:childTnLst>
                                    <p:set>
                                      <p:cBhvr>
                                        <p:cTn id="505" dur="1" fill="hold">
                                          <p:stCondLst>
                                            <p:cond delay="0"/>
                                          </p:stCondLst>
                                        </p:cTn>
                                        <p:tgtEl>
                                          <p:spTgt spid="53"/>
                                        </p:tgtEl>
                                        <p:attrNameLst>
                                          <p:attrName>style.visibility</p:attrName>
                                        </p:attrNameLst>
                                      </p:cBhvr>
                                      <p:to>
                                        <p:strVal val="visible"/>
                                      </p:to>
                                    </p:set>
                                    <p:anim calcmode="lin" valueType="num">
                                      <p:cBhvr>
                                        <p:cTn id="506" dur="4000" fill="hold"/>
                                        <p:tgtEl>
                                          <p:spTgt spid="53"/>
                                        </p:tgtEl>
                                        <p:attrNameLst>
                                          <p:attrName>ppt_w</p:attrName>
                                        </p:attrNameLst>
                                      </p:cBhvr>
                                      <p:tavLst>
                                        <p:tav tm="0" fmla="#ppt_w*sin(2.5*pi*$)">
                                          <p:val>
                                            <p:fltVal val="0"/>
                                          </p:val>
                                        </p:tav>
                                        <p:tav tm="100000">
                                          <p:val>
                                            <p:fltVal val="1"/>
                                          </p:val>
                                        </p:tav>
                                      </p:tavLst>
                                    </p:anim>
                                    <p:anim calcmode="lin" valueType="num">
                                      <p:cBhvr>
                                        <p:cTn id="507" dur="4000" fill="hold"/>
                                        <p:tgtEl>
                                          <p:spTgt spid="53"/>
                                        </p:tgtEl>
                                        <p:attrNameLst>
                                          <p:attrName>ppt_h</p:attrName>
                                        </p:attrNameLst>
                                      </p:cBhvr>
                                      <p:tavLst>
                                        <p:tav tm="0">
                                          <p:val>
                                            <p:strVal val="#ppt_h"/>
                                          </p:val>
                                        </p:tav>
                                        <p:tav tm="100000">
                                          <p:val>
                                            <p:strVal val="#ppt_h"/>
                                          </p:val>
                                        </p:tav>
                                      </p:tavLst>
                                    </p:anim>
                                  </p:childTnLst>
                                </p:cTn>
                              </p:par>
                              <p:par>
                                <p:cTn id="508" presetID="2" presetClass="exit" presetSubtype="2" fill="hold" grpId="2" nodeType="withEffect">
                                  <p:stCondLst>
                                    <p:cond delay="0"/>
                                  </p:stCondLst>
                                  <p:childTnLst>
                                    <p:anim calcmode="lin" valueType="num">
                                      <p:cBhvr additive="base">
                                        <p:cTn id="509" dur="4500"/>
                                        <p:tgtEl>
                                          <p:spTgt spid="53"/>
                                        </p:tgtEl>
                                        <p:attrNameLst>
                                          <p:attrName>ppt_x</p:attrName>
                                        </p:attrNameLst>
                                      </p:cBhvr>
                                      <p:tavLst>
                                        <p:tav tm="0">
                                          <p:val>
                                            <p:strVal val="ppt_x"/>
                                          </p:val>
                                        </p:tav>
                                        <p:tav tm="100000">
                                          <p:val>
                                            <p:strVal val="1+ppt_w/2"/>
                                          </p:val>
                                        </p:tav>
                                      </p:tavLst>
                                    </p:anim>
                                    <p:anim calcmode="lin" valueType="num">
                                      <p:cBhvr additive="base">
                                        <p:cTn id="510" dur="4500"/>
                                        <p:tgtEl>
                                          <p:spTgt spid="53"/>
                                        </p:tgtEl>
                                        <p:attrNameLst>
                                          <p:attrName>ppt_y</p:attrName>
                                        </p:attrNameLst>
                                      </p:cBhvr>
                                      <p:tavLst>
                                        <p:tav tm="0">
                                          <p:val>
                                            <p:strVal val="ppt_y"/>
                                          </p:val>
                                        </p:tav>
                                        <p:tav tm="100000">
                                          <p:val>
                                            <p:strVal val="ppt_y"/>
                                          </p:val>
                                        </p:tav>
                                      </p:tavLst>
                                    </p:anim>
                                    <p:set>
                                      <p:cBhvr>
                                        <p:cTn id="511" dur="1" fill="hold">
                                          <p:stCondLst>
                                            <p:cond delay="4499"/>
                                          </p:stCondLst>
                                        </p:cTn>
                                        <p:tgtEl>
                                          <p:spTgt spid="53"/>
                                        </p:tgtEl>
                                        <p:attrNameLst>
                                          <p:attrName>style.visibility</p:attrName>
                                        </p:attrNameLst>
                                      </p:cBhvr>
                                      <p:to>
                                        <p:strVal val="hidden"/>
                                      </p:to>
                                    </p:set>
                                  </p:childTnLst>
                                </p:cTn>
                              </p:par>
                              <p:par>
                                <p:cTn id="512" presetID="3" presetClass="exit" presetSubtype="10" fill="hold" grpId="3" nodeType="withEffect">
                                  <p:stCondLst>
                                    <p:cond delay="0"/>
                                  </p:stCondLst>
                                  <p:childTnLst>
                                    <p:animEffect transition="out" filter="blinds(horizontal)">
                                      <p:cBhvr>
                                        <p:cTn id="513" dur="6000"/>
                                        <p:tgtEl>
                                          <p:spTgt spid="53"/>
                                        </p:tgtEl>
                                      </p:cBhvr>
                                    </p:animEffect>
                                    <p:set>
                                      <p:cBhvr>
                                        <p:cTn id="514" dur="1" fill="hold">
                                          <p:stCondLst>
                                            <p:cond delay="5999"/>
                                          </p:stCondLst>
                                        </p:cTn>
                                        <p:tgtEl>
                                          <p:spTgt spid="53"/>
                                        </p:tgtEl>
                                        <p:attrNameLst>
                                          <p:attrName>style.visibility</p:attrName>
                                        </p:attrNameLst>
                                      </p:cBhvr>
                                      <p:to>
                                        <p:strVal val="hidden"/>
                                      </p:to>
                                    </p:set>
                                  </p:childTnLst>
                                </p:cTn>
                              </p:par>
                              <p:par>
                                <p:cTn id="515" presetID="2" presetClass="entr" presetSubtype="1" fill="hold" grpId="0" nodeType="withEffect">
                                  <p:stCondLst>
                                    <p:cond delay="0"/>
                                  </p:stCondLst>
                                  <p:childTnLst>
                                    <p:set>
                                      <p:cBhvr>
                                        <p:cTn id="516" dur="1" fill="hold">
                                          <p:stCondLst>
                                            <p:cond delay="0"/>
                                          </p:stCondLst>
                                        </p:cTn>
                                        <p:tgtEl>
                                          <p:spTgt spid="52"/>
                                        </p:tgtEl>
                                        <p:attrNameLst>
                                          <p:attrName>style.visibility</p:attrName>
                                        </p:attrNameLst>
                                      </p:cBhvr>
                                      <p:to>
                                        <p:strVal val="visible"/>
                                      </p:to>
                                    </p:set>
                                    <p:anim calcmode="lin" valueType="num">
                                      <p:cBhvr additive="base">
                                        <p:cTn id="517" dur="4000" fill="hold"/>
                                        <p:tgtEl>
                                          <p:spTgt spid="52"/>
                                        </p:tgtEl>
                                        <p:attrNameLst>
                                          <p:attrName>ppt_x</p:attrName>
                                        </p:attrNameLst>
                                      </p:cBhvr>
                                      <p:tavLst>
                                        <p:tav tm="0">
                                          <p:val>
                                            <p:strVal val="#ppt_x"/>
                                          </p:val>
                                        </p:tav>
                                        <p:tav tm="100000">
                                          <p:val>
                                            <p:strVal val="#ppt_x"/>
                                          </p:val>
                                        </p:tav>
                                      </p:tavLst>
                                    </p:anim>
                                    <p:anim calcmode="lin" valueType="num">
                                      <p:cBhvr additive="base">
                                        <p:cTn id="518" dur="4000" fill="hold"/>
                                        <p:tgtEl>
                                          <p:spTgt spid="52"/>
                                        </p:tgtEl>
                                        <p:attrNameLst>
                                          <p:attrName>ppt_y</p:attrName>
                                        </p:attrNameLst>
                                      </p:cBhvr>
                                      <p:tavLst>
                                        <p:tav tm="0">
                                          <p:val>
                                            <p:strVal val="0-#ppt_h/2"/>
                                          </p:val>
                                        </p:tav>
                                        <p:tav tm="100000">
                                          <p:val>
                                            <p:strVal val="#ppt_y"/>
                                          </p:val>
                                        </p:tav>
                                      </p:tavLst>
                                    </p:anim>
                                  </p:childTnLst>
                                </p:cTn>
                              </p:par>
                              <p:par>
                                <p:cTn id="519" presetID="19" presetClass="entr" presetSubtype="10" fill="hold" grpId="1" nodeType="withEffect">
                                  <p:stCondLst>
                                    <p:cond delay="0"/>
                                  </p:stCondLst>
                                  <p:childTnLst>
                                    <p:set>
                                      <p:cBhvr>
                                        <p:cTn id="520" dur="1" fill="hold">
                                          <p:stCondLst>
                                            <p:cond delay="0"/>
                                          </p:stCondLst>
                                        </p:cTn>
                                        <p:tgtEl>
                                          <p:spTgt spid="52"/>
                                        </p:tgtEl>
                                        <p:attrNameLst>
                                          <p:attrName>style.visibility</p:attrName>
                                        </p:attrNameLst>
                                      </p:cBhvr>
                                      <p:to>
                                        <p:strVal val="visible"/>
                                      </p:to>
                                    </p:set>
                                    <p:anim calcmode="lin" valueType="num">
                                      <p:cBhvr>
                                        <p:cTn id="521" dur="4000" fill="hold"/>
                                        <p:tgtEl>
                                          <p:spTgt spid="52"/>
                                        </p:tgtEl>
                                        <p:attrNameLst>
                                          <p:attrName>ppt_w</p:attrName>
                                        </p:attrNameLst>
                                      </p:cBhvr>
                                      <p:tavLst>
                                        <p:tav tm="0" fmla="#ppt_w*sin(2.5*pi*$)">
                                          <p:val>
                                            <p:fltVal val="0"/>
                                          </p:val>
                                        </p:tav>
                                        <p:tav tm="100000">
                                          <p:val>
                                            <p:fltVal val="1"/>
                                          </p:val>
                                        </p:tav>
                                      </p:tavLst>
                                    </p:anim>
                                    <p:anim calcmode="lin" valueType="num">
                                      <p:cBhvr>
                                        <p:cTn id="522" dur="4000" fill="hold"/>
                                        <p:tgtEl>
                                          <p:spTgt spid="52"/>
                                        </p:tgtEl>
                                        <p:attrNameLst>
                                          <p:attrName>ppt_h</p:attrName>
                                        </p:attrNameLst>
                                      </p:cBhvr>
                                      <p:tavLst>
                                        <p:tav tm="0">
                                          <p:val>
                                            <p:strVal val="#ppt_h"/>
                                          </p:val>
                                        </p:tav>
                                        <p:tav tm="100000">
                                          <p:val>
                                            <p:strVal val="#ppt_h"/>
                                          </p:val>
                                        </p:tav>
                                      </p:tavLst>
                                    </p:anim>
                                  </p:childTnLst>
                                </p:cTn>
                              </p:par>
                              <p:par>
                                <p:cTn id="523" presetID="2" presetClass="exit" presetSubtype="2" fill="hold" grpId="2" nodeType="withEffect">
                                  <p:stCondLst>
                                    <p:cond delay="0"/>
                                  </p:stCondLst>
                                  <p:childTnLst>
                                    <p:anim calcmode="lin" valueType="num">
                                      <p:cBhvr additive="base">
                                        <p:cTn id="524" dur="4500"/>
                                        <p:tgtEl>
                                          <p:spTgt spid="52"/>
                                        </p:tgtEl>
                                        <p:attrNameLst>
                                          <p:attrName>ppt_x</p:attrName>
                                        </p:attrNameLst>
                                      </p:cBhvr>
                                      <p:tavLst>
                                        <p:tav tm="0">
                                          <p:val>
                                            <p:strVal val="ppt_x"/>
                                          </p:val>
                                        </p:tav>
                                        <p:tav tm="100000">
                                          <p:val>
                                            <p:strVal val="1+ppt_w/2"/>
                                          </p:val>
                                        </p:tav>
                                      </p:tavLst>
                                    </p:anim>
                                    <p:anim calcmode="lin" valueType="num">
                                      <p:cBhvr additive="base">
                                        <p:cTn id="525" dur="4500"/>
                                        <p:tgtEl>
                                          <p:spTgt spid="52"/>
                                        </p:tgtEl>
                                        <p:attrNameLst>
                                          <p:attrName>ppt_y</p:attrName>
                                        </p:attrNameLst>
                                      </p:cBhvr>
                                      <p:tavLst>
                                        <p:tav tm="0">
                                          <p:val>
                                            <p:strVal val="ppt_y"/>
                                          </p:val>
                                        </p:tav>
                                        <p:tav tm="100000">
                                          <p:val>
                                            <p:strVal val="ppt_y"/>
                                          </p:val>
                                        </p:tav>
                                      </p:tavLst>
                                    </p:anim>
                                    <p:set>
                                      <p:cBhvr>
                                        <p:cTn id="526" dur="1" fill="hold">
                                          <p:stCondLst>
                                            <p:cond delay="4499"/>
                                          </p:stCondLst>
                                        </p:cTn>
                                        <p:tgtEl>
                                          <p:spTgt spid="52"/>
                                        </p:tgtEl>
                                        <p:attrNameLst>
                                          <p:attrName>style.visibility</p:attrName>
                                        </p:attrNameLst>
                                      </p:cBhvr>
                                      <p:to>
                                        <p:strVal val="hidden"/>
                                      </p:to>
                                    </p:set>
                                  </p:childTnLst>
                                </p:cTn>
                              </p:par>
                              <p:par>
                                <p:cTn id="527" presetID="3" presetClass="exit" presetSubtype="10" fill="hold" grpId="3" nodeType="withEffect">
                                  <p:stCondLst>
                                    <p:cond delay="0"/>
                                  </p:stCondLst>
                                  <p:childTnLst>
                                    <p:animEffect transition="out" filter="blinds(horizontal)">
                                      <p:cBhvr>
                                        <p:cTn id="528" dur="6000"/>
                                        <p:tgtEl>
                                          <p:spTgt spid="52"/>
                                        </p:tgtEl>
                                      </p:cBhvr>
                                    </p:animEffect>
                                    <p:set>
                                      <p:cBhvr>
                                        <p:cTn id="529" dur="1" fill="hold">
                                          <p:stCondLst>
                                            <p:cond delay="5999"/>
                                          </p:stCondLst>
                                        </p:cTn>
                                        <p:tgtEl>
                                          <p:spTgt spid="52"/>
                                        </p:tgtEl>
                                        <p:attrNameLst>
                                          <p:attrName>style.visibility</p:attrName>
                                        </p:attrNameLst>
                                      </p:cBhvr>
                                      <p:to>
                                        <p:strVal val="hidden"/>
                                      </p:to>
                                    </p:set>
                                  </p:childTnLst>
                                </p:cTn>
                              </p:par>
                              <p:par>
                                <p:cTn id="530" presetID="2" presetClass="entr" presetSubtype="1" fill="hold" grpId="0" nodeType="withEffect">
                                  <p:stCondLst>
                                    <p:cond delay="0"/>
                                  </p:stCondLst>
                                  <p:childTnLst>
                                    <p:set>
                                      <p:cBhvr>
                                        <p:cTn id="531" dur="1" fill="hold">
                                          <p:stCondLst>
                                            <p:cond delay="0"/>
                                          </p:stCondLst>
                                        </p:cTn>
                                        <p:tgtEl>
                                          <p:spTgt spid="51"/>
                                        </p:tgtEl>
                                        <p:attrNameLst>
                                          <p:attrName>style.visibility</p:attrName>
                                        </p:attrNameLst>
                                      </p:cBhvr>
                                      <p:to>
                                        <p:strVal val="visible"/>
                                      </p:to>
                                    </p:set>
                                    <p:anim calcmode="lin" valueType="num">
                                      <p:cBhvr additive="base">
                                        <p:cTn id="532" dur="4000" fill="hold"/>
                                        <p:tgtEl>
                                          <p:spTgt spid="51"/>
                                        </p:tgtEl>
                                        <p:attrNameLst>
                                          <p:attrName>ppt_x</p:attrName>
                                        </p:attrNameLst>
                                      </p:cBhvr>
                                      <p:tavLst>
                                        <p:tav tm="0">
                                          <p:val>
                                            <p:strVal val="#ppt_x"/>
                                          </p:val>
                                        </p:tav>
                                        <p:tav tm="100000">
                                          <p:val>
                                            <p:strVal val="#ppt_x"/>
                                          </p:val>
                                        </p:tav>
                                      </p:tavLst>
                                    </p:anim>
                                    <p:anim calcmode="lin" valueType="num">
                                      <p:cBhvr additive="base">
                                        <p:cTn id="533" dur="4000" fill="hold"/>
                                        <p:tgtEl>
                                          <p:spTgt spid="51"/>
                                        </p:tgtEl>
                                        <p:attrNameLst>
                                          <p:attrName>ppt_y</p:attrName>
                                        </p:attrNameLst>
                                      </p:cBhvr>
                                      <p:tavLst>
                                        <p:tav tm="0">
                                          <p:val>
                                            <p:strVal val="0-#ppt_h/2"/>
                                          </p:val>
                                        </p:tav>
                                        <p:tav tm="100000">
                                          <p:val>
                                            <p:strVal val="#ppt_y"/>
                                          </p:val>
                                        </p:tav>
                                      </p:tavLst>
                                    </p:anim>
                                  </p:childTnLst>
                                </p:cTn>
                              </p:par>
                              <p:par>
                                <p:cTn id="534" presetID="19" presetClass="entr" presetSubtype="10" fill="hold" grpId="1" nodeType="withEffect">
                                  <p:stCondLst>
                                    <p:cond delay="0"/>
                                  </p:stCondLst>
                                  <p:childTnLst>
                                    <p:set>
                                      <p:cBhvr>
                                        <p:cTn id="535" dur="1" fill="hold">
                                          <p:stCondLst>
                                            <p:cond delay="0"/>
                                          </p:stCondLst>
                                        </p:cTn>
                                        <p:tgtEl>
                                          <p:spTgt spid="51"/>
                                        </p:tgtEl>
                                        <p:attrNameLst>
                                          <p:attrName>style.visibility</p:attrName>
                                        </p:attrNameLst>
                                      </p:cBhvr>
                                      <p:to>
                                        <p:strVal val="visible"/>
                                      </p:to>
                                    </p:set>
                                    <p:anim calcmode="lin" valueType="num">
                                      <p:cBhvr>
                                        <p:cTn id="536" dur="4000" fill="hold"/>
                                        <p:tgtEl>
                                          <p:spTgt spid="51"/>
                                        </p:tgtEl>
                                        <p:attrNameLst>
                                          <p:attrName>ppt_w</p:attrName>
                                        </p:attrNameLst>
                                      </p:cBhvr>
                                      <p:tavLst>
                                        <p:tav tm="0" fmla="#ppt_w*sin(2.5*pi*$)">
                                          <p:val>
                                            <p:fltVal val="0"/>
                                          </p:val>
                                        </p:tav>
                                        <p:tav tm="100000">
                                          <p:val>
                                            <p:fltVal val="1"/>
                                          </p:val>
                                        </p:tav>
                                      </p:tavLst>
                                    </p:anim>
                                    <p:anim calcmode="lin" valueType="num">
                                      <p:cBhvr>
                                        <p:cTn id="537" dur="4000" fill="hold"/>
                                        <p:tgtEl>
                                          <p:spTgt spid="51"/>
                                        </p:tgtEl>
                                        <p:attrNameLst>
                                          <p:attrName>ppt_h</p:attrName>
                                        </p:attrNameLst>
                                      </p:cBhvr>
                                      <p:tavLst>
                                        <p:tav tm="0">
                                          <p:val>
                                            <p:strVal val="#ppt_h"/>
                                          </p:val>
                                        </p:tav>
                                        <p:tav tm="100000">
                                          <p:val>
                                            <p:strVal val="#ppt_h"/>
                                          </p:val>
                                        </p:tav>
                                      </p:tavLst>
                                    </p:anim>
                                  </p:childTnLst>
                                </p:cTn>
                              </p:par>
                              <p:par>
                                <p:cTn id="538" presetID="2" presetClass="exit" presetSubtype="2" fill="hold" grpId="2" nodeType="withEffect">
                                  <p:stCondLst>
                                    <p:cond delay="0"/>
                                  </p:stCondLst>
                                  <p:childTnLst>
                                    <p:anim calcmode="lin" valueType="num">
                                      <p:cBhvr additive="base">
                                        <p:cTn id="539" dur="4500"/>
                                        <p:tgtEl>
                                          <p:spTgt spid="51"/>
                                        </p:tgtEl>
                                        <p:attrNameLst>
                                          <p:attrName>ppt_x</p:attrName>
                                        </p:attrNameLst>
                                      </p:cBhvr>
                                      <p:tavLst>
                                        <p:tav tm="0">
                                          <p:val>
                                            <p:strVal val="ppt_x"/>
                                          </p:val>
                                        </p:tav>
                                        <p:tav tm="100000">
                                          <p:val>
                                            <p:strVal val="1+ppt_w/2"/>
                                          </p:val>
                                        </p:tav>
                                      </p:tavLst>
                                    </p:anim>
                                    <p:anim calcmode="lin" valueType="num">
                                      <p:cBhvr additive="base">
                                        <p:cTn id="540" dur="4500"/>
                                        <p:tgtEl>
                                          <p:spTgt spid="51"/>
                                        </p:tgtEl>
                                        <p:attrNameLst>
                                          <p:attrName>ppt_y</p:attrName>
                                        </p:attrNameLst>
                                      </p:cBhvr>
                                      <p:tavLst>
                                        <p:tav tm="0">
                                          <p:val>
                                            <p:strVal val="ppt_y"/>
                                          </p:val>
                                        </p:tav>
                                        <p:tav tm="100000">
                                          <p:val>
                                            <p:strVal val="ppt_y"/>
                                          </p:val>
                                        </p:tav>
                                      </p:tavLst>
                                    </p:anim>
                                    <p:set>
                                      <p:cBhvr>
                                        <p:cTn id="541" dur="1" fill="hold">
                                          <p:stCondLst>
                                            <p:cond delay="4499"/>
                                          </p:stCondLst>
                                        </p:cTn>
                                        <p:tgtEl>
                                          <p:spTgt spid="51"/>
                                        </p:tgtEl>
                                        <p:attrNameLst>
                                          <p:attrName>style.visibility</p:attrName>
                                        </p:attrNameLst>
                                      </p:cBhvr>
                                      <p:to>
                                        <p:strVal val="hidden"/>
                                      </p:to>
                                    </p:set>
                                  </p:childTnLst>
                                </p:cTn>
                              </p:par>
                              <p:par>
                                <p:cTn id="542" presetID="3" presetClass="exit" presetSubtype="10" fill="hold" grpId="3" nodeType="withEffect">
                                  <p:stCondLst>
                                    <p:cond delay="0"/>
                                  </p:stCondLst>
                                  <p:childTnLst>
                                    <p:animEffect transition="out" filter="blinds(horizontal)">
                                      <p:cBhvr>
                                        <p:cTn id="543" dur="6000"/>
                                        <p:tgtEl>
                                          <p:spTgt spid="51"/>
                                        </p:tgtEl>
                                      </p:cBhvr>
                                    </p:animEffect>
                                    <p:set>
                                      <p:cBhvr>
                                        <p:cTn id="544" dur="1" fill="hold">
                                          <p:stCondLst>
                                            <p:cond delay="5999"/>
                                          </p:stCondLst>
                                        </p:cTn>
                                        <p:tgtEl>
                                          <p:spTgt spid="51"/>
                                        </p:tgtEl>
                                        <p:attrNameLst>
                                          <p:attrName>style.visibility</p:attrName>
                                        </p:attrNameLst>
                                      </p:cBhvr>
                                      <p:to>
                                        <p:strVal val="hidden"/>
                                      </p:to>
                                    </p:set>
                                  </p:childTnLst>
                                </p:cTn>
                              </p:par>
                              <p:par>
                                <p:cTn id="545" presetID="2" presetClass="entr" presetSubtype="1" fill="hold" grpId="0" nodeType="withEffect">
                                  <p:stCondLst>
                                    <p:cond delay="0"/>
                                  </p:stCondLst>
                                  <p:childTnLst>
                                    <p:set>
                                      <p:cBhvr>
                                        <p:cTn id="546" dur="1" fill="hold">
                                          <p:stCondLst>
                                            <p:cond delay="0"/>
                                          </p:stCondLst>
                                        </p:cTn>
                                        <p:tgtEl>
                                          <p:spTgt spid="50"/>
                                        </p:tgtEl>
                                        <p:attrNameLst>
                                          <p:attrName>style.visibility</p:attrName>
                                        </p:attrNameLst>
                                      </p:cBhvr>
                                      <p:to>
                                        <p:strVal val="visible"/>
                                      </p:to>
                                    </p:set>
                                    <p:anim calcmode="lin" valueType="num">
                                      <p:cBhvr additive="base">
                                        <p:cTn id="547" dur="4000" fill="hold"/>
                                        <p:tgtEl>
                                          <p:spTgt spid="50"/>
                                        </p:tgtEl>
                                        <p:attrNameLst>
                                          <p:attrName>ppt_x</p:attrName>
                                        </p:attrNameLst>
                                      </p:cBhvr>
                                      <p:tavLst>
                                        <p:tav tm="0">
                                          <p:val>
                                            <p:strVal val="#ppt_x"/>
                                          </p:val>
                                        </p:tav>
                                        <p:tav tm="100000">
                                          <p:val>
                                            <p:strVal val="#ppt_x"/>
                                          </p:val>
                                        </p:tav>
                                      </p:tavLst>
                                    </p:anim>
                                    <p:anim calcmode="lin" valueType="num">
                                      <p:cBhvr additive="base">
                                        <p:cTn id="548" dur="4000" fill="hold"/>
                                        <p:tgtEl>
                                          <p:spTgt spid="50"/>
                                        </p:tgtEl>
                                        <p:attrNameLst>
                                          <p:attrName>ppt_y</p:attrName>
                                        </p:attrNameLst>
                                      </p:cBhvr>
                                      <p:tavLst>
                                        <p:tav tm="0">
                                          <p:val>
                                            <p:strVal val="0-#ppt_h/2"/>
                                          </p:val>
                                        </p:tav>
                                        <p:tav tm="100000">
                                          <p:val>
                                            <p:strVal val="#ppt_y"/>
                                          </p:val>
                                        </p:tav>
                                      </p:tavLst>
                                    </p:anim>
                                  </p:childTnLst>
                                </p:cTn>
                              </p:par>
                              <p:par>
                                <p:cTn id="549" presetID="19" presetClass="entr" presetSubtype="10" fill="hold" grpId="1" nodeType="withEffect">
                                  <p:stCondLst>
                                    <p:cond delay="0"/>
                                  </p:stCondLst>
                                  <p:childTnLst>
                                    <p:set>
                                      <p:cBhvr>
                                        <p:cTn id="550" dur="1" fill="hold">
                                          <p:stCondLst>
                                            <p:cond delay="0"/>
                                          </p:stCondLst>
                                        </p:cTn>
                                        <p:tgtEl>
                                          <p:spTgt spid="50"/>
                                        </p:tgtEl>
                                        <p:attrNameLst>
                                          <p:attrName>style.visibility</p:attrName>
                                        </p:attrNameLst>
                                      </p:cBhvr>
                                      <p:to>
                                        <p:strVal val="visible"/>
                                      </p:to>
                                    </p:set>
                                    <p:anim calcmode="lin" valueType="num">
                                      <p:cBhvr>
                                        <p:cTn id="551" dur="4000" fill="hold"/>
                                        <p:tgtEl>
                                          <p:spTgt spid="50"/>
                                        </p:tgtEl>
                                        <p:attrNameLst>
                                          <p:attrName>ppt_w</p:attrName>
                                        </p:attrNameLst>
                                      </p:cBhvr>
                                      <p:tavLst>
                                        <p:tav tm="0" fmla="#ppt_w*sin(2.5*pi*$)">
                                          <p:val>
                                            <p:fltVal val="0"/>
                                          </p:val>
                                        </p:tav>
                                        <p:tav tm="100000">
                                          <p:val>
                                            <p:fltVal val="1"/>
                                          </p:val>
                                        </p:tav>
                                      </p:tavLst>
                                    </p:anim>
                                    <p:anim calcmode="lin" valueType="num">
                                      <p:cBhvr>
                                        <p:cTn id="552" dur="4000" fill="hold"/>
                                        <p:tgtEl>
                                          <p:spTgt spid="50"/>
                                        </p:tgtEl>
                                        <p:attrNameLst>
                                          <p:attrName>ppt_h</p:attrName>
                                        </p:attrNameLst>
                                      </p:cBhvr>
                                      <p:tavLst>
                                        <p:tav tm="0">
                                          <p:val>
                                            <p:strVal val="#ppt_h"/>
                                          </p:val>
                                        </p:tav>
                                        <p:tav tm="100000">
                                          <p:val>
                                            <p:strVal val="#ppt_h"/>
                                          </p:val>
                                        </p:tav>
                                      </p:tavLst>
                                    </p:anim>
                                  </p:childTnLst>
                                </p:cTn>
                              </p:par>
                              <p:par>
                                <p:cTn id="553" presetID="2" presetClass="exit" presetSubtype="2" fill="hold" grpId="2" nodeType="withEffect">
                                  <p:stCondLst>
                                    <p:cond delay="0"/>
                                  </p:stCondLst>
                                  <p:childTnLst>
                                    <p:anim calcmode="lin" valueType="num">
                                      <p:cBhvr additive="base">
                                        <p:cTn id="554" dur="4500"/>
                                        <p:tgtEl>
                                          <p:spTgt spid="50"/>
                                        </p:tgtEl>
                                        <p:attrNameLst>
                                          <p:attrName>ppt_x</p:attrName>
                                        </p:attrNameLst>
                                      </p:cBhvr>
                                      <p:tavLst>
                                        <p:tav tm="0">
                                          <p:val>
                                            <p:strVal val="ppt_x"/>
                                          </p:val>
                                        </p:tav>
                                        <p:tav tm="100000">
                                          <p:val>
                                            <p:strVal val="1+ppt_w/2"/>
                                          </p:val>
                                        </p:tav>
                                      </p:tavLst>
                                    </p:anim>
                                    <p:anim calcmode="lin" valueType="num">
                                      <p:cBhvr additive="base">
                                        <p:cTn id="555" dur="4500"/>
                                        <p:tgtEl>
                                          <p:spTgt spid="50"/>
                                        </p:tgtEl>
                                        <p:attrNameLst>
                                          <p:attrName>ppt_y</p:attrName>
                                        </p:attrNameLst>
                                      </p:cBhvr>
                                      <p:tavLst>
                                        <p:tav tm="0">
                                          <p:val>
                                            <p:strVal val="ppt_y"/>
                                          </p:val>
                                        </p:tav>
                                        <p:tav tm="100000">
                                          <p:val>
                                            <p:strVal val="ppt_y"/>
                                          </p:val>
                                        </p:tav>
                                      </p:tavLst>
                                    </p:anim>
                                    <p:set>
                                      <p:cBhvr>
                                        <p:cTn id="556" dur="1" fill="hold">
                                          <p:stCondLst>
                                            <p:cond delay="4499"/>
                                          </p:stCondLst>
                                        </p:cTn>
                                        <p:tgtEl>
                                          <p:spTgt spid="50"/>
                                        </p:tgtEl>
                                        <p:attrNameLst>
                                          <p:attrName>style.visibility</p:attrName>
                                        </p:attrNameLst>
                                      </p:cBhvr>
                                      <p:to>
                                        <p:strVal val="hidden"/>
                                      </p:to>
                                    </p:set>
                                  </p:childTnLst>
                                </p:cTn>
                              </p:par>
                              <p:par>
                                <p:cTn id="557" presetID="3" presetClass="exit" presetSubtype="10" fill="hold" grpId="3" nodeType="withEffect">
                                  <p:stCondLst>
                                    <p:cond delay="0"/>
                                  </p:stCondLst>
                                  <p:childTnLst>
                                    <p:animEffect transition="out" filter="blinds(horizontal)">
                                      <p:cBhvr>
                                        <p:cTn id="558" dur="6000"/>
                                        <p:tgtEl>
                                          <p:spTgt spid="50"/>
                                        </p:tgtEl>
                                      </p:cBhvr>
                                    </p:animEffect>
                                    <p:set>
                                      <p:cBhvr>
                                        <p:cTn id="559" dur="1" fill="hold">
                                          <p:stCondLst>
                                            <p:cond delay="5999"/>
                                          </p:stCondLst>
                                        </p:cTn>
                                        <p:tgtEl>
                                          <p:spTgt spid="50"/>
                                        </p:tgtEl>
                                        <p:attrNameLst>
                                          <p:attrName>style.visibility</p:attrName>
                                        </p:attrNameLst>
                                      </p:cBhvr>
                                      <p:to>
                                        <p:strVal val="hidden"/>
                                      </p:to>
                                    </p:set>
                                  </p:childTnLst>
                                </p:cTn>
                              </p:par>
                              <p:par>
                                <p:cTn id="560" presetID="2" presetClass="entr" presetSubtype="1" fill="hold" grpId="0" nodeType="withEffect">
                                  <p:stCondLst>
                                    <p:cond delay="0"/>
                                  </p:stCondLst>
                                  <p:childTnLst>
                                    <p:set>
                                      <p:cBhvr>
                                        <p:cTn id="561" dur="1" fill="hold">
                                          <p:stCondLst>
                                            <p:cond delay="0"/>
                                          </p:stCondLst>
                                        </p:cTn>
                                        <p:tgtEl>
                                          <p:spTgt spid="49"/>
                                        </p:tgtEl>
                                        <p:attrNameLst>
                                          <p:attrName>style.visibility</p:attrName>
                                        </p:attrNameLst>
                                      </p:cBhvr>
                                      <p:to>
                                        <p:strVal val="visible"/>
                                      </p:to>
                                    </p:set>
                                    <p:anim calcmode="lin" valueType="num">
                                      <p:cBhvr additive="base">
                                        <p:cTn id="562" dur="4000" fill="hold"/>
                                        <p:tgtEl>
                                          <p:spTgt spid="49"/>
                                        </p:tgtEl>
                                        <p:attrNameLst>
                                          <p:attrName>ppt_x</p:attrName>
                                        </p:attrNameLst>
                                      </p:cBhvr>
                                      <p:tavLst>
                                        <p:tav tm="0">
                                          <p:val>
                                            <p:strVal val="#ppt_x"/>
                                          </p:val>
                                        </p:tav>
                                        <p:tav tm="100000">
                                          <p:val>
                                            <p:strVal val="#ppt_x"/>
                                          </p:val>
                                        </p:tav>
                                      </p:tavLst>
                                    </p:anim>
                                    <p:anim calcmode="lin" valueType="num">
                                      <p:cBhvr additive="base">
                                        <p:cTn id="563" dur="4000" fill="hold"/>
                                        <p:tgtEl>
                                          <p:spTgt spid="49"/>
                                        </p:tgtEl>
                                        <p:attrNameLst>
                                          <p:attrName>ppt_y</p:attrName>
                                        </p:attrNameLst>
                                      </p:cBhvr>
                                      <p:tavLst>
                                        <p:tav tm="0">
                                          <p:val>
                                            <p:strVal val="0-#ppt_h/2"/>
                                          </p:val>
                                        </p:tav>
                                        <p:tav tm="100000">
                                          <p:val>
                                            <p:strVal val="#ppt_y"/>
                                          </p:val>
                                        </p:tav>
                                      </p:tavLst>
                                    </p:anim>
                                  </p:childTnLst>
                                </p:cTn>
                              </p:par>
                              <p:par>
                                <p:cTn id="564" presetID="19" presetClass="entr" presetSubtype="10" fill="hold" grpId="1" nodeType="withEffect">
                                  <p:stCondLst>
                                    <p:cond delay="0"/>
                                  </p:stCondLst>
                                  <p:childTnLst>
                                    <p:set>
                                      <p:cBhvr>
                                        <p:cTn id="565" dur="1" fill="hold">
                                          <p:stCondLst>
                                            <p:cond delay="0"/>
                                          </p:stCondLst>
                                        </p:cTn>
                                        <p:tgtEl>
                                          <p:spTgt spid="49"/>
                                        </p:tgtEl>
                                        <p:attrNameLst>
                                          <p:attrName>style.visibility</p:attrName>
                                        </p:attrNameLst>
                                      </p:cBhvr>
                                      <p:to>
                                        <p:strVal val="visible"/>
                                      </p:to>
                                    </p:set>
                                    <p:anim calcmode="lin" valueType="num">
                                      <p:cBhvr>
                                        <p:cTn id="566" dur="4000" fill="hold"/>
                                        <p:tgtEl>
                                          <p:spTgt spid="49"/>
                                        </p:tgtEl>
                                        <p:attrNameLst>
                                          <p:attrName>ppt_w</p:attrName>
                                        </p:attrNameLst>
                                      </p:cBhvr>
                                      <p:tavLst>
                                        <p:tav tm="0" fmla="#ppt_w*sin(2.5*pi*$)">
                                          <p:val>
                                            <p:fltVal val="0"/>
                                          </p:val>
                                        </p:tav>
                                        <p:tav tm="100000">
                                          <p:val>
                                            <p:fltVal val="1"/>
                                          </p:val>
                                        </p:tav>
                                      </p:tavLst>
                                    </p:anim>
                                    <p:anim calcmode="lin" valueType="num">
                                      <p:cBhvr>
                                        <p:cTn id="567" dur="4000" fill="hold"/>
                                        <p:tgtEl>
                                          <p:spTgt spid="49"/>
                                        </p:tgtEl>
                                        <p:attrNameLst>
                                          <p:attrName>ppt_h</p:attrName>
                                        </p:attrNameLst>
                                      </p:cBhvr>
                                      <p:tavLst>
                                        <p:tav tm="0">
                                          <p:val>
                                            <p:strVal val="#ppt_h"/>
                                          </p:val>
                                        </p:tav>
                                        <p:tav tm="100000">
                                          <p:val>
                                            <p:strVal val="#ppt_h"/>
                                          </p:val>
                                        </p:tav>
                                      </p:tavLst>
                                    </p:anim>
                                  </p:childTnLst>
                                </p:cTn>
                              </p:par>
                              <p:par>
                                <p:cTn id="568" presetID="2" presetClass="exit" presetSubtype="2" fill="hold" grpId="2" nodeType="withEffect">
                                  <p:stCondLst>
                                    <p:cond delay="0"/>
                                  </p:stCondLst>
                                  <p:childTnLst>
                                    <p:anim calcmode="lin" valueType="num">
                                      <p:cBhvr additive="base">
                                        <p:cTn id="569" dur="4500"/>
                                        <p:tgtEl>
                                          <p:spTgt spid="49"/>
                                        </p:tgtEl>
                                        <p:attrNameLst>
                                          <p:attrName>ppt_x</p:attrName>
                                        </p:attrNameLst>
                                      </p:cBhvr>
                                      <p:tavLst>
                                        <p:tav tm="0">
                                          <p:val>
                                            <p:strVal val="ppt_x"/>
                                          </p:val>
                                        </p:tav>
                                        <p:tav tm="100000">
                                          <p:val>
                                            <p:strVal val="1+ppt_w/2"/>
                                          </p:val>
                                        </p:tav>
                                      </p:tavLst>
                                    </p:anim>
                                    <p:anim calcmode="lin" valueType="num">
                                      <p:cBhvr additive="base">
                                        <p:cTn id="570" dur="4500"/>
                                        <p:tgtEl>
                                          <p:spTgt spid="49"/>
                                        </p:tgtEl>
                                        <p:attrNameLst>
                                          <p:attrName>ppt_y</p:attrName>
                                        </p:attrNameLst>
                                      </p:cBhvr>
                                      <p:tavLst>
                                        <p:tav tm="0">
                                          <p:val>
                                            <p:strVal val="ppt_y"/>
                                          </p:val>
                                        </p:tav>
                                        <p:tav tm="100000">
                                          <p:val>
                                            <p:strVal val="ppt_y"/>
                                          </p:val>
                                        </p:tav>
                                      </p:tavLst>
                                    </p:anim>
                                    <p:set>
                                      <p:cBhvr>
                                        <p:cTn id="571" dur="1" fill="hold">
                                          <p:stCondLst>
                                            <p:cond delay="4499"/>
                                          </p:stCondLst>
                                        </p:cTn>
                                        <p:tgtEl>
                                          <p:spTgt spid="49"/>
                                        </p:tgtEl>
                                        <p:attrNameLst>
                                          <p:attrName>style.visibility</p:attrName>
                                        </p:attrNameLst>
                                      </p:cBhvr>
                                      <p:to>
                                        <p:strVal val="hidden"/>
                                      </p:to>
                                    </p:set>
                                  </p:childTnLst>
                                </p:cTn>
                              </p:par>
                              <p:par>
                                <p:cTn id="572" presetID="3" presetClass="exit" presetSubtype="10" fill="hold" grpId="3" nodeType="withEffect">
                                  <p:stCondLst>
                                    <p:cond delay="0"/>
                                  </p:stCondLst>
                                  <p:childTnLst>
                                    <p:animEffect transition="out" filter="blinds(horizontal)">
                                      <p:cBhvr>
                                        <p:cTn id="573" dur="6000"/>
                                        <p:tgtEl>
                                          <p:spTgt spid="49"/>
                                        </p:tgtEl>
                                      </p:cBhvr>
                                    </p:animEffect>
                                    <p:set>
                                      <p:cBhvr>
                                        <p:cTn id="574" dur="1" fill="hold">
                                          <p:stCondLst>
                                            <p:cond delay="5999"/>
                                          </p:stCondLst>
                                        </p:cTn>
                                        <p:tgtEl>
                                          <p:spTgt spid="49"/>
                                        </p:tgtEl>
                                        <p:attrNameLst>
                                          <p:attrName>style.visibility</p:attrName>
                                        </p:attrNameLst>
                                      </p:cBhvr>
                                      <p:to>
                                        <p:strVal val="hidden"/>
                                      </p:to>
                                    </p:set>
                                  </p:childTnLst>
                                </p:cTn>
                              </p:par>
                              <p:par>
                                <p:cTn id="575" presetID="2" presetClass="entr" presetSubtype="1" fill="hold" grpId="0" nodeType="withEffect">
                                  <p:stCondLst>
                                    <p:cond delay="0"/>
                                  </p:stCondLst>
                                  <p:childTnLst>
                                    <p:set>
                                      <p:cBhvr>
                                        <p:cTn id="576" dur="1" fill="hold">
                                          <p:stCondLst>
                                            <p:cond delay="0"/>
                                          </p:stCondLst>
                                        </p:cTn>
                                        <p:tgtEl>
                                          <p:spTgt spid="48"/>
                                        </p:tgtEl>
                                        <p:attrNameLst>
                                          <p:attrName>style.visibility</p:attrName>
                                        </p:attrNameLst>
                                      </p:cBhvr>
                                      <p:to>
                                        <p:strVal val="visible"/>
                                      </p:to>
                                    </p:set>
                                    <p:anim calcmode="lin" valueType="num">
                                      <p:cBhvr additive="base">
                                        <p:cTn id="577" dur="4000" fill="hold"/>
                                        <p:tgtEl>
                                          <p:spTgt spid="48"/>
                                        </p:tgtEl>
                                        <p:attrNameLst>
                                          <p:attrName>ppt_x</p:attrName>
                                        </p:attrNameLst>
                                      </p:cBhvr>
                                      <p:tavLst>
                                        <p:tav tm="0">
                                          <p:val>
                                            <p:strVal val="#ppt_x"/>
                                          </p:val>
                                        </p:tav>
                                        <p:tav tm="100000">
                                          <p:val>
                                            <p:strVal val="#ppt_x"/>
                                          </p:val>
                                        </p:tav>
                                      </p:tavLst>
                                    </p:anim>
                                    <p:anim calcmode="lin" valueType="num">
                                      <p:cBhvr additive="base">
                                        <p:cTn id="578" dur="4000" fill="hold"/>
                                        <p:tgtEl>
                                          <p:spTgt spid="48"/>
                                        </p:tgtEl>
                                        <p:attrNameLst>
                                          <p:attrName>ppt_y</p:attrName>
                                        </p:attrNameLst>
                                      </p:cBhvr>
                                      <p:tavLst>
                                        <p:tav tm="0">
                                          <p:val>
                                            <p:strVal val="0-#ppt_h/2"/>
                                          </p:val>
                                        </p:tav>
                                        <p:tav tm="100000">
                                          <p:val>
                                            <p:strVal val="#ppt_y"/>
                                          </p:val>
                                        </p:tav>
                                      </p:tavLst>
                                    </p:anim>
                                  </p:childTnLst>
                                </p:cTn>
                              </p:par>
                              <p:par>
                                <p:cTn id="579" presetID="19" presetClass="entr" presetSubtype="10" fill="hold" grpId="1" nodeType="withEffect">
                                  <p:stCondLst>
                                    <p:cond delay="0"/>
                                  </p:stCondLst>
                                  <p:childTnLst>
                                    <p:set>
                                      <p:cBhvr>
                                        <p:cTn id="580" dur="1" fill="hold">
                                          <p:stCondLst>
                                            <p:cond delay="0"/>
                                          </p:stCondLst>
                                        </p:cTn>
                                        <p:tgtEl>
                                          <p:spTgt spid="48"/>
                                        </p:tgtEl>
                                        <p:attrNameLst>
                                          <p:attrName>style.visibility</p:attrName>
                                        </p:attrNameLst>
                                      </p:cBhvr>
                                      <p:to>
                                        <p:strVal val="visible"/>
                                      </p:to>
                                    </p:set>
                                    <p:anim calcmode="lin" valueType="num">
                                      <p:cBhvr>
                                        <p:cTn id="581" dur="4000" fill="hold"/>
                                        <p:tgtEl>
                                          <p:spTgt spid="48"/>
                                        </p:tgtEl>
                                        <p:attrNameLst>
                                          <p:attrName>ppt_w</p:attrName>
                                        </p:attrNameLst>
                                      </p:cBhvr>
                                      <p:tavLst>
                                        <p:tav tm="0" fmla="#ppt_w*sin(2.5*pi*$)">
                                          <p:val>
                                            <p:fltVal val="0"/>
                                          </p:val>
                                        </p:tav>
                                        <p:tav tm="100000">
                                          <p:val>
                                            <p:fltVal val="1"/>
                                          </p:val>
                                        </p:tav>
                                      </p:tavLst>
                                    </p:anim>
                                    <p:anim calcmode="lin" valueType="num">
                                      <p:cBhvr>
                                        <p:cTn id="582" dur="4000" fill="hold"/>
                                        <p:tgtEl>
                                          <p:spTgt spid="48"/>
                                        </p:tgtEl>
                                        <p:attrNameLst>
                                          <p:attrName>ppt_h</p:attrName>
                                        </p:attrNameLst>
                                      </p:cBhvr>
                                      <p:tavLst>
                                        <p:tav tm="0">
                                          <p:val>
                                            <p:strVal val="#ppt_h"/>
                                          </p:val>
                                        </p:tav>
                                        <p:tav tm="100000">
                                          <p:val>
                                            <p:strVal val="#ppt_h"/>
                                          </p:val>
                                        </p:tav>
                                      </p:tavLst>
                                    </p:anim>
                                  </p:childTnLst>
                                </p:cTn>
                              </p:par>
                              <p:par>
                                <p:cTn id="583" presetID="2" presetClass="exit" presetSubtype="2" fill="hold" grpId="2" nodeType="withEffect">
                                  <p:stCondLst>
                                    <p:cond delay="0"/>
                                  </p:stCondLst>
                                  <p:childTnLst>
                                    <p:anim calcmode="lin" valueType="num">
                                      <p:cBhvr additive="base">
                                        <p:cTn id="584" dur="4500"/>
                                        <p:tgtEl>
                                          <p:spTgt spid="48"/>
                                        </p:tgtEl>
                                        <p:attrNameLst>
                                          <p:attrName>ppt_x</p:attrName>
                                        </p:attrNameLst>
                                      </p:cBhvr>
                                      <p:tavLst>
                                        <p:tav tm="0">
                                          <p:val>
                                            <p:strVal val="ppt_x"/>
                                          </p:val>
                                        </p:tav>
                                        <p:tav tm="100000">
                                          <p:val>
                                            <p:strVal val="1+ppt_w/2"/>
                                          </p:val>
                                        </p:tav>
                                      </p:tavLst>
                                    </p:anim>
                                    <p:anim calcmode="lin" valueType="num">
                                      <p:cBhvr additive="base">
                                        <p:cTn id="585" dur="4500"/>
                                        <p:tgtEl>
                                          <p:spTgt spid="48"/>
                                        </p:tgtEl>
                                        <p:attrNameLst>
                                          <p:attrName>ppt_y</p:attrName>
                                        </p:attrNameLst>
                                      </p:cBhvr>
                                      <p:tavLst>
                                        <p:tav tm="0">
                                          <p:val>
                                            <p:strVal val="ppt_y"/>
                                          </p:val>
                                        </p:tav>
                                        <p:tav tm="100000">
                                          <p:val>
                                            <p:strVal val="ppt_y"/>
                                          </p:val>
                                        </p:tav>
                                      </p:tavLst>
                                    </p:anim>
                                    <p:set>
                                      <p:cBhvr>
                                        <p:cTn id="586" dur="1" fill="hold">
                                          <p:stCondLst>
                                            <p:cond delay="4499"/>
                                          </p:stCondLst>
                                        </p:cTn>
                                        <p:tgtEl>
                                          <p:spTgt spid="48"/>
                                        </p:tgtEl>
                                        <p:attrNameLst>
                                          <p:attrName>style.visibility</p:attrName>
                                        </p:attrNameLst>
                                      </p:cBhvr>
                                      <p:to>
                                        <p:strVal val="hidden"/>
                                      </p:to>
                                    </p:set>
                                  </p:childTnLst>
                                </p:cTn>
                              </p:par>
                              <p:par>
                                <p:cTn id="587" presetID="3" presetClass="exit" presetSubtype="10" fill="hold" grpId="3" nodeType="withEffect">
                                  <p:stCondLst>
                                    <p:cond delay="0"/>
                                  </p:stCondLst>
                                  <p:childTnLst>
                                    <p:animEffect transition="out" filter="blinds(horizontal)">
                                      <p:cBhvr>
                                        <p:cTn id="588" dur="6000"/>
                                        <p:tgtEl>
                                          <p:spTgt spid="48"/>
                                        </p:tgtEl>
                                      </p:cBhvr>
                                    </p:animEffect>
                                    <p:set>
                                      <p:cBhvr>
                                        <p:cTn id="589" dur="1" fill="hold">
                                          <p:stCondLst>
                                            <p:cond delay="5999"/>
                                          </p:stCondLst>
                                        </p:cTn>
                                        <p:tgtEl>
                                          <p:spTgt spid="48"/>
                                        </p:tgtEl>
                                        <p:attrNameLst>
                                          <p:attrName>style.visibility</p:attrName>
                                        </p:attrNameLst>
                                      </p:cBhvr>
                                      <p:to>
                                        <p:strVal val="hidden"/>
                                      </p:to>
                                    </p:set>
                                  </p:childTnLst>
                                </p:cTn>
                              </p:par>
                              <p:par>
                                <p:cTn id="590" presetID="2" presetClass="entr" presetSubtype="1" fill="hold" grpId="0" nodeType="withEffect">
                                  <p:stCondLst>
                                    <p:cond delay="0"/>
                                  </p:stCondLst>
                                  <p:childTnLst>
                                    <p:set>
                                      <p:cBhvr>
                                        <p:cTn id="591" dur="1" fill="hold">
                                          <p:stCondLst>
                                            <p:cond delay="0"/>
                                          </p:stCondLst>
                                        </p:cTn>
                                        <p:tgtEl>
                                          <p:spTgt spid="47"/>
                                        </p:tgtEl>
                                        <p:attrNameLst>
                                          <p:attrName>style.visibility</p:attrName>
                                        </p:attrNameLst>
                                      </p:cBhvr>
                                      <p:to>
                                        <p:strVal val="visible"/>
                                      </p:to>
                                    </p:set>
                                    <p:anim calcmode="lin" valueType="num">
                                      <p:cBhvr additive="base">
                                        <p:cTn id="592" dur="4000" fill="hold"/>
                                        <p:tgtEl>
                                          <p:spTgt spid="47"/>
                                        </p:tgtEl>
                                        <p:attrNameLst>
                                          <p:attrName>ppt_x</p:attrName>
                                        </p:attrNameLst>
                                      </p:cBhvr>
                                      <p:tavLst>
                                        <p:tav tm="0">
                                          <p:val>
                                            <p:strVal val="#ppt_x"/>
                                          </p:val>
                                        </p:tav>
                                        <p:tav tm="100000">
                                          <p:val>
                                            <p:strVal val="#ppt_x"/>
                                          </p:val>
                                        </p:tav>
                                      </p:tavLst>
                                    </p:anim>
                                    <p:anim calcmode="lin" valueType="num">
                                      <p:cBhvr additive="base">
                                        <p:cTn id="593" dur="4000" fill="hold"/>
                                        <p:tgtEl>
                                          <p:spTgt spid="47"/>
                                        </p:tgtEl>
                                        <p:attrNameLst>
                                          <p:attrName>ppt_y</p:attrName>
                                        </p:attrNameLst>
                                      </p:cBhvr>
                                      <p:tavLst>
                                        <p:tav tm="0">
                                          <p:val>
                                            <p:strVal val="0-#ppt_h/2"/>
                                          </p:val>
                                        </p:tav>
                                        <p:tav tm="100000">
                                          <p:val>
                                            <p:strVal val="#ppt_y"/>
                                          </p:val>
                                        </p:tav>
                                      </p:tavLst>
                                    </p:anim>
                                  </p:childTnLst>
                                </p:cTn>
                              </p:par>
                              <p:par>
                                <p:cTn id="594" presetID="19" presetClass="entr" presetSubtype="10" fill="hold" grpId="1" nodeType="withEffect">
                                  <p:stCondLst>
                                    <p:cond delay="0"/>
                                  </p:stCondLst>
                                  <p:childTnLst>
                                    <p:set>
                                      <p:cBhvr>
                                        <p:cTn id="595" dur="1" fill="hold">
                                          <p:stCondLst>
                                            <p:cond delay="0"/>
                                          </p:stCondLst>
                                        </p:cTn>
                                        <p:tgtEl>
                                          <p:spTgt spid="47"/>
                                        </p:tgtEl>
                                        <p:attrNameLst>
                                          <p:attrName>style.visibility</p:attrName>
                                        </p:attrNameLst>
                                      </p:cBhvr>
                                      <p:to>
                                        <p:strVal val="visible"/>
                                      </p:to>
                                    </p:set>
                                    <p:anim calcmode="lin" valueType="num">
                                      <p:cBhvr>
                                        <p:cTn id="596" dur="4000" fill="hold"/>
                                        <p:tgtEl>
                                          <p:spTgt spid="47"/>
                                        </p:tgtEl>
                                        <p:attrNameLst>
                                          <p:attrName>ppt_w</p:attrName>
                                        </p:attrNameLst>
                                      </p:cBhvr>
                                      <p:tavLst>
                                        <p:tav tm="0" fmla="#ppt_w*sin(2.5*pi*$)">
                                          <p:val>
                                            <p:fltVal val="0"/>
                                          </p:val>
                                        </p:tav>
                                        <p:tav tm="100000">
                                          <p:val>
                                            <p:fltVal val="1"/>
                                          </p:val>
                                        </p:tav>
                                      </p:tavLst>
                                    </p:anim>
                                    <p:anim calcmode="lin" valueType="num">
                                      <p:cBhvr>
                                        <p:cTn id="597" dur="4000" fill="hold"/>
                                        <p:tgtEl>
                                          <p:spTgt spid="47"/>
                                        </p:tgtEl>
                                        <p:attrNameLst>
                                          <p:attrName>ppt_h</p:attrName>
                                        </p:attrNameLst>
                                      </p:cBhvr>
                                      <p:tavLst>
                                        <p:tav tm="0">
                                          <p:val>
                                            <p:strVal val="#ppt_h"/>
                                          </p:val>
                                        </p:tav>
                                        <p:tav tm="100000">
                                          <p:val>
                                            <p:strVal val="#ppt_h"/>
                                          </p:val>
                                        </p:tav>
                                      </p:tavLst>
                                    </p:anim>
                                  </p:childTnLst>
                                </p:cTn>
                              </p:par>
                              <p:par>
                                <p:cTn id="598" presetID="2" presetClass="exit" presetSubtype="2" fill="hold" grpId="2" nodeType="withEffect">
                                  <p:stCondLst>
                                    <p:cond delay="0"/>
                                  </p:stCondLst>
                                  <p:childTnLst>
                                    <p:anim calcmode="lin" valueType="num">
                                      <p:cBhvr additive="base">
                                        <p:cTn id="599" dur="4500"/>
                                        <p:tgtEl>
                                          <p:spTgt spid="47"/>
                                        </p:tgtEl>
                                        <p:attrNameLst>
                                          <p:attrName>ppt_x</p:attrName>
                                        </p:attrNameLst>
                                      </p:cBhvr>
                                      <p:tavLst>
                                        <p:tav tm="0">
                                          <p:val>
                                            <p:strVal val="ppt_x"/>
                                          </p:val>
                                        </p:tav>
                                        <p:tav tm="100000">
                                          <p:val>
                                            <p:strVal val="1+ppt_w/2"/>
                                          </p:val>
                                        </p:tav>
                                      </p:tavLst>
                                    </p:anim>
                                    <p:anim calcmode="lin" valueType="num">
                                      <p:cBhvr additive="base">
                                        <p:cTn id="600" dur="4500"/>
                                        <p:tgtEl>
                                          <p:spTgt spid="47"/>
                                        </p:tgtEl>
                                        <p:attrNameLst>
                                          <p:attrName>ppt_y</p:attrName>
                                        </p:attrNameLst>
                                      </p:cBhvr>
                                      <p:tavLst>
                                        <p:tav tm="0">
                                          <p:val>
                                            <p:strVal val="ppt_y"/>
                                          </p:val>
                                        </p:tav>
                                        <p:tav tm="100000">
                                          <p:val>
                                            <p:strVal val="ppt_y"/>
                                          </p:val>
                                        </p:tav>
                                      </p:tavLst>
                                    </p:anim>
                                    <p:set>
                                      <p:cBhvr>
                                        <p:cTn id="601" dur="1" fill="hold">
                                          <p:stCondLst>
                                            <p:cond delay="4499"/>
                                          </p:stCondLst>
                                        </p:cTn>
                                        <p:tgtEl>
                                          <p:spTgt spid="47"/>
                                        </p:tgtEl>
                                        <p:attrNameLst>
                                          <p:attrName>style.visibility</p:attrName>
                                        </p:attrNameLst>
                                      </p:cBhvr>
                                      <p:to>
                                        <p:strVal val="hidden"/>
                                      </p:to>
                                    </p:set>
                                  </p:childTnLst>
                                </p:cTn>
                              </p:par>
                              <p:par>
                                <p:cTn id="602" presetID="3" presetClass="exit" presetSubtype="10" fill="hold" grpId="3" nodeType="withEffect">
                                  <p:stCondLst>
                                    <p:cond delay="0"/>
                                  </p:stCondLst>
                                  <p:childTnLst>
                                    <p:animEffect transition="out" filter="blinds(horizontal)">
                                      <p:cBhvr>
                                        <p:cTn id="603" dur="6000"/>
                                        <p:tgtEl>
                                          <p:spTgt spid="47"/>
                                        </p:tgtEl>
                                      </p:cBhvr>
                                    </p:animEffect>
                                    <p:set>
                                      <p:cBhvr>
                                        <p:cTn id="604" dur="1" fill="hold">
                                          <p:stCondLst>
                                            <p:cond delay="5999"/>
                                          </p:stCondLst>
                                        </p:cTn>
                                        <p:tgtEl>
                                          <p:spTgt spid="47"/>
                                        </p:tgtEl>
                                        <p:attrNameLst>
                                          <p:attrName>style.visibility</p:attrName>
                                        </p:attrNameLst>
                                      </p:cBhvr>
                                      <p:to>
                                        <p:strVal val="hidden"/>
                                      </p:to>
                                    </p:set>
                                  </p:childTnLst>
                                </p:cTn>
                              </p:par>
                              <p:par>
                                <p:cTn id="605" presetID="2" presetClass="entr" presetSubtype="1" fill="hold" grpId="0" nodeType="withEffect">
                                  <p:stCondLst>
                                    <p:cond delay="0"/>
                                  </p:stCondLst>
                                  <p:childTnLst>
                                    <p:set>
                                      <p:cBhvr>
                                        <p:cTn id="606" dur="1" fill="hold">
                                          <p:stCondLst>
                                            <p:cond delay="0"/>
                                          </p:stCondLst>
                                        </p:cTn>
                                        <p:tgtEl>
                                          <p:spTgt spid="46"/>
                                        </p:tgtEl>
                                        <p:attrNameLst>
                                          <p:attrName>style.visibility</p:attrName>
                                        </p:attrNameLst>
                                      </p:cBhvr>
                                      <p:to>
                                        <p:strVal val="visible"/>
                                      </p:to>
                                    </p:set>
                                    <p:anim calcmode="lin" valueType="num">
                                      <p:cBhvr additive="base">
                                        <p:cTn id="607" dur="4000" fill="hold"/>
                                        <p:tgtEl>
                                          <p:spTgt spid="46"/>
                                        </p:tgtEl>
                                        <p:attrNameLst>
                                          <p:attrName>ppt_x</p:attrName>
                                        </p:attrNameLst>
                                      </p:cBhvr>
                                      <p:tavLst>
                                        <p:tav tm="0">
                                          <p:val>
                                            <p:strVal val="#ppt_x"/>
                                          </p:val>
                                        </p:tav>
                                        <p:tav tm="100000">
                                          <p:val>
                                            <p:strVal val="#ppt_x"/>
                                          </p:val>
                                        </p:tav>
                                      </p:tavLst>
                                    </p:anim>
                                    <p:anim calcmode="lin" valueType="num">
                                      <p:cBhvr additive="base">
                                        <p:cTn id="608" dur="4000" fill="hold"/>
                                        <p:tgtEl>
                                          <p:spTgt spid="46"/>
                                        </p:tgtEl>
                                        <p:attrNameLst>
                                          <p:attrName>ppt_y</p:attrName>
                                        </p:attrNameLst>
                                      </p:cBhvr>
                                      <p:tavLst>
                                        <p:tav tm="0">
                                          <p:val>
                                            <p:strVal val="0-#ppt_h/2"/>
                                          </p:val>
                                        </p:tav>
                                        <p:tav tm="100000">
                                          <p:val>
                                            <p:strVal val="#ppt_y"/>
                                          </p:val>
                                        </p:tav>
                                      </p:tavLst>
                                    </p:anim>
                                  </p:childTnLst>
                                </p:cTn>
                              </p:par>
                              <p:par>
                                <p:cTn id="609" presetID="19" presetClass="entr" presetSubtype="10" fill="hold" grpId="1" nodeType="withEffect">
                                  <p:stCondLst>
                                    <p:cond delay="0"/>
                                  </p:stCondLst>
                                  <p:childTnLst>
                                    <p:set>
                                      <p:cBhvr>
                                        <p:cTn id="610" dur="1" fill="hold">
                                          <p:stCondLst>
                                            <p:cond delay="0"/>
                                          </p:stCondLst>
                                        </p:cTn>
                                        <p:tgtEl>
                                          <p:spTgt spid="46"/>
                                        </p:tgtEl>
                                        <p:attrNameLst>
                                          <p:attrName>style.visibility</p:attrName>
                                        </p:attrNameLst>
                                      </p:cBhvr>
                                      <p:to>
                                        <p:strVal val="visible"/>
                                      </p:to>
                                    </p:set>
                                    <p:anim calcmode="lin" valueType="num">
                                      <p:cBhvr>
                                        <p:cTn id="611" dur="4000" fill="hold"/>
                                        <p:tgtEl>
                                          <p:spTgt spid="46"/>
                                        </p:tgtEl>
                                        <p:attrNameLst>
                                          <p:attrName>ppt_w</p:attrName>
                                        </p:attrNameLst>
                                      </p:cBhvr>
                                      <p:tavLst>
                                        <p:tav tm="0" fmla="#ppt_w*sin(2.5*pi*$)">
                                          <p:val>
                                            <p:fltVal val="0"/>
                                          </p:val>
                                        </p:tav>
                                        <p:tav tm="100000">
                                          <p:val>
                                            <p:fltVal val="1"/>
                                          </p:val>
                                        </p:tav>
                                      </p:tavLst>
                                    </p:anim>
                                    <p:anim calcmode="lin" valueType="num">
                                      <p:cBhvr>
                                        <p:cTn id="612" dur="4000" fill="hold"/>
                                        <p:tgtEl>
                                          <p:spTgt spid="46"/>
                                        </p:tgtEl>
                                        <p:attrNameLst>
                                          <p:attrName>ppt_h</p:attrName>
                                        </p:attrNameLst>
                                      </p:cBhvr>
                                      <p:tavLst>
                                        <p:tav tm="0">
                                          <p:val>
                                            <p:strVal val="#ppt_h"/>
                                          </p:val>
                                        </p:tav>
                                        <p:tav tm="100000">
                                          <p:val>
                                            <p:strVal val="#ppt_h"/>
                                          </p:val>
                                        </p:tav>
                                      </p:tavLst>
                                    </p:anim>
                                  </p:childTnLst>
                                </p:cTn>
                              </p:par>
                              <p:par>
                                <p:cTn id="613" presetID="2" presetClass="exit" presetSubtype="2" fill="hold" grpId="2" nodeType="withEffect">
                                  <p:stCondLst>
                                    <p:cond delay="0"/>
                                  </p:stCondLst>
                                  <p:childTnLst>
                                    <p:anim calcmode="lin" valueType="num">
                                      <p:cBhvr additive="base">
                                        <p:cTn id="614" dur="4500"/>
                                        <p:tgtEl>
                                          <p:spTgt spid="46"/>
                                        </p:tgtEl>
                                        <p:attrNameLst>
                                          <p:attrName>ppt_x</p:attrName>
                                        </p:attrNameLst>
                                      </p:cBhvr>
                                      <p:tavLst>
                                        <p:tav tm="0">
                                          <p:val>
                                            <p:strVal val="ppt_x"/>
                                          </p:val>
                                        </p:tav>
                                        <p:tav tm="100000">
                                          <p:val>
                                            <p:strVal val="1+ppt_w/2"/>
                                          </p:val>
                                        </p:tav>
                                      </p:tavLst>
                                    </p:anim>
                                    <p:anim calcmode="lin" valueType="num">
                                      <p:cBhvr additive="base">
                                        <p:cTn id="615" dur="4500"/>
                                        <p:tgtEl>
                                          <p:spTgt spid="46"/>
                                        </p:tgtEl>
                                        <p:attrNameLst>
                                          <p:attrName>ppt_y</p:attrName>
                                        </p:attrNameLst>
                                      </p:cBhvr>
                                      <p:tavLst>
                                        <p:tav tm="0">
                                          <p:val>
                                            <p:strVal val="ppt_y"/>
                                          </p:val>
                                        </p:tav>
                                        <p:tav tm="100000">
                                          <p:val>
                                            <p:strVal val="ppt_y"/>
                                          </p:val>
                                        </p:tav>
                                      </p:tavLst>
                                    </p:anim>
                                    <p:set>
                                      <p:cBhvr>
                                        <p:cTn id="616" dur="1" fill="hold">
                                          <p:stCondLst>
                                            <p:cond delay="4499"/>
                                          </p:stCondLst>
                                        </p:cTn>
                                        <p:tgtEl>
                                          <p:spTgt spid="46"/>
                                        </p:tgtEl>
                                        <p:attrNameLst>
                                          <p:attrName>style.visibility</p:attrName>
                                        </p:attrNameLst>
                                      </p:cBhvr>
                                      <p:to>
                                        <p:strVal val="hidden"/>
                                      </p:to>
                                    </p:set>
                                  </p:childTnLst>
                                </p:cTn>
                              </p:par>
                              <p:par>
                                <p:cTn id="617" presetID="3" presetClass="exit" presetSubtype="10" fill="hold" grpId="3" nodeType="withEffect">
                                  <p:stCondLst>
                                    <p:cond delay="0"/>
                                  </p:stCondLst>
                                  <p:childTnLst>
                                    <p:animEffect transition="out" filter="blinds(horizontal)">
                                      <p:cBhvr>
                                        <p:cTn id="618" dur="6000"/>
                                        <p:tgtEl>
                                          <p:spTgt spid="46"/>
                                        </p:tgtEl>
                                      </p:cBhvr>
                                    </p:animEffect>
                                    <p:set>
                                      <p:cBhvr>
                                        <p:cTn id="619" dur="1" fill="hold">
                                          <p:stCondLst>
                                            <p:cond delay="5999"/>
                                          </p:stCondLst>
                                        </p:cTn>
                                        <p:tgtEl>
                                          <p:spTgt spid="46"/>
                                        </p:tgtEl>
                                        <p:attrNameLst>
                                          <p:attrName>style.visibility</p:attrName>
                                        </p:attrNameLst>
                                      </p:cBhvr>
                                      <p:to>
                                        <p:strVal val="hidden"/>
                                      </p:to>
                                    </p:set>
                                  </p:childTnLst>
                                </p:cTn>
                              </p:par>
                              <p:par>
                                <p:cTn id="620" presetID="2" presetClass="entr" presetSubtype="1" fill="hold" grpId="0" nodeType="withEffect">
                                  <p:stCondLst>
                                    <p:cond delay="0"/>
                                  </p:stCondLst>
                                  <p:childTnLst>
                                    <p:set>
                                      <p:cBhvr>
                                        <p:cTn id="621" dur="1" fill="hold">
                                          <p:stCondLst>
                                            <p:cond delay="0"/>
                                          </p:stCondLst>
                                        </p:cTn>
                                        <p:tgtEl>
                                          <p:spTgt spid="45"/>
                                        </p:tgtEl>
                                        <p:attrNameLst>
                                          <p:attrName>style.visibility</p:attrName>
                                        </p:attrNameLst>
                                      </p:cBhvr>
                                      <p:to>
                                        <p:strVal val="visible"/>
                                      </p:to>
                                    </p:set>
                                    <p:anim calcmode="lin" valueType="num">
                                      <p:cBhvr additive="base">
                                        <p:cTn id="622" dur="4000" fill="hold"/>
                                        <p:tgtEl>
                                          <p:spTgt spid="45"/>
                                        </p:tgtEl>
                                        <p:attrNameLst>
                                          <p:attrName>ppt_x</p:attrName>
                                        </p:attrNameLst>
                                      </p:cBhvr>
                                      <p:tavLst>
                                        <p:tav tm="0">
                                          <p:val>
                                            <p:strVal val="#ppt_x"/>
                                          </p:val>
                                        </p:tav>
                                        <p:tav tm="100000">
                                          <p:val>
                                            <p:strVal val="#ppt_x"/>
                                          </p:val>
                                        </p:tav>
                                      </p:tavLst>
                                    </p:anim>
                                    <p:anim calcmode="lin" valueType="num">
                                      <p:cBhvr additive="base">
                                        <p:cTn id="623" dur="4000" fill="hold"/>
                                        <p:tgtEl>
                                          <p:spTgt spid="45"/>
                                        </p:tgtEl>
                                        <p:attrNameLst>
                                          <p:attrName>ppt_y</p:attrName>
                                        </p:attrNameLst>
                                      </p:cBhvr>
                                      <p:tavLst>
                                        <p:tav tm="0">
                                          <p:val>
                                            <p:strVal val="0-#ppt_h/2"/>
                                          </p:val>
                                        </p:tav>
                                        <p:tav tm="100000">
                                          <p:val>
                                            <p:strVal val="#ppt_y"/>
                                          </p:val>
                                        </p:tav>
                                      </p:tavLst>
                                    </p:anim>
                                  </p:childTnLst>
                                </p:cTn>
                              </p:par>
                              <p:par>
                                <p:cTn id="624" presetID="19" presetClass="entr" presetSubtype="10" fill="hold" grpId="1" nodeType="withEffect">
                                  <p:stCondLst>
                                    <p:cond delay="0"/>
                                  </p:stCondLst>
                                  <p:childTnLst>
                                    <p:set>
                                      <p:cBhvr>
                                        <p:cTn id="625" dur="1" fill="hold">
                                          <p:stCondLst>
                                            <p:cond delay="0"/>
                                          </p:stCondLst>
                                        </p:cTn>
                                        <p:tgtEl>
                                          <p:spTgt spid="45"/>
                                        </p:tgtEl>
                                        <p:attrNameLst>
                                          <p:attrName>style.visibility</p:attrName>
                                        </p:attrNameLst>
                                      </p:cBhvr>
                                      <p:to>
                                        <p:strVal val="visible"/>
                                      </p:to>
                                    </p:set>
                                    <p:anim calcmode="lin" valueType="num">
                                      <p:cBhvr>
                                        <p:cTn id="626" dur="4000" fill="hold"/>
                                        <p:tgtEl>
                                          <p:spTgt spid="45"/>
                                        </p:tgtEl>
                                        <p:attrNameLst>
                                          <p:attrName>ppt_w</p:attrName>
                                        </p:attrNameLst>
                                      </p:cBhvr>
                                      <p:tavLst>
                                        <p:tav tm="0" fmla="#ppt_w*sin(2.5*pi*$)">
                                          <p:val>
                                            <p:fltVal val="0"/>
                                          </p:val>
                                        </p:tav>
                                        <p:tav tm="100000">
                                          <p:val>
                                            <p:fltVal val="1"/>
                                          </p:val>
                                        </p:tav>
                                      </p:tavLst>
                                    </p:anim>
                                    <p:anim calcmode="lin" valueType="num">
                                      <p:cBhvr>
                                        <p:cTn id="627" dur="4000" fill="hold"/>
                                        <p:tgtEl>
                                          <p:spTgt spid="45"/>
                                        </p:tgtEl>
                                        <p:attrNameLst>
                                          <p:attrName>ppt_h</p:attrName>
                                        </p:attrNameLst>
                                      </p:cBhvr>
                                      <p:tavLst>
                                        <p:tav tm="0">
                                          <p:val>
                                            <p:strVal val="#ppt_h"/>
                                          </p:val>
                                        </p:tav>
                                        <p:tav tm="100000">
                                          <p:val>
                                            <p:strVal val="#ppt_h"/>
                                          </p:val>
                                        </p:tav>
                                      </p:tavLst>
                                    </p:anim>
                                  </p:childTnLst>
                                </p:cTn>
                              </p:par>
                              <p:par>
                                <p:cTn id="628" presetID="2" presetClass="exit" presetSubtype="2" fill="hold" grpId="2" nodeType="withEffect">
                                  <p:stCondLst>
                                    <p:cond delay="0"/>
                                  </p:stCondLst>
                                  <p:childTnLst>
                                    <p:anim calcmode="lin" valueType="num">
                                      <p:cBhvr additive="base">
                                        <p:cTn id="629" dur="4500"/>
                                        <p:tgtEl>
                                          <p:spTgt spid="45"/>
                                        </p:tgtEl>
                                        <p:attrNameLst>
                                          <p:attrName>ppt_x</p:attrName>
                                        </p:attrNameLst>
                                      </p:cBhvr>
                                      <p:tavLst>
                                        <p:tav tm="0">
                                          <p:val>
                                            <p:strVal val="ppt_x"/>
                                          </p:val>
                                        </p:tav>
                                        <p:tav tm="100000">
                                          <p:val>
                                            <p:strVal val="1+ppt_w/2"/>
                                          </p:val>
                                        </p:tav>
                                      </p:tavLst>
                                    </p:anim>
                                    <p:anim calcmode="lin" valueType="num">
                                      <p:cBhvr additive="base">
                                        <p:cTn id="630" dur="4500"/>
                                        <p:tgtEl>
                                          <p:spTgt spid="45"/>
                                        </p:tgtEl>
                                        <p:attrNameLst>
                                          <p:attrName>ppt_y</p:attrName>
                                        </p:attrNameLst>
                                      </p:cBhvr>
                                      <p:tavLst>
                                        <p:tav tm="0">
                                          <p:val>
                                            <p:strVal val="ppt_y"/>
                                          </p:val>
                                        </p:tav>
                                        <p:tav tm="100000">
                                          <p:val>
                                            <p:strVal val="ppt_y"/>
                                          </p:val>
                                        </p:tav>
                                      </p:tavLst>
                                    </p:anim>
                                    <p:set>
                                      <p:cBhvr>
                                        <p:cTn id="631" dur="1" fill="hold">
                                          <p:stCondLst>
                                            <p:cond delay="4499"/>
                                          </p:stCondLst>
                                        </p:cTn>
                                        <p:tgtEl>
                                          <p:spTgt spid="45"/>
                                        </p:tgtEl>
                                        <p:attrNameLst>
                                          <p:attrName>style.visibility</p:attrName>
                                        </p:attrNameLst>
                                      </p:cBhvr>
                                      <p:to>
                                        <p:strVal val="hidden"/>
                                      </p:to>
                                    </p:set>
                                  </p:childTnLst>
                                </p:cTn>
                              </p:par>
                              <p:par>
                                <p:cTn id="632" presetID="3" presetClass="exit" presetSubtype="10" fill="hold" grpId="3" nodeType="withEffect">
                                  <p:stCondLst>
                                    <p:cond delay="0"/>
                                  </p:stCondLst>
                                  <p:childTnLst>
                                    <p:animEffect transition="out" filter="blinds(horizontal)">
                                      <p:cBhvr>
                                        <p:cTn id="633" dur="6000"/>
                                        <p:tgtEl>
                                          <p:spTgt spid="45"/>
                                        </p:tgtEl>
                                      </p:cBhvr>
                                    </p:animEffect>
                                    <p:set>
                                      <p:cBhvr>
                                        <p:cTn id="634" dur="1" fill="hold">
                                          <p:stCondLst>
                                            <p:cond delay="5999"/>
                                          </p:stCondLst>
                                        </p:cTn>
                                        <p:tgtEl>
                                          <p:spTgt spid="45"/>
                                        </p:tgtEl>
                                        <p:attrNameLst>
                                          <p:attrName>style.visibility</p:attrName>
                                        </p:attrNameLst>
                                      </p:cBhvr>
                                      <p:to>
                                        <p:strVal val="hidden"/>
                                      </p:to>
                                    </p:set>
                                  </p:childTnLst>
                                </p:cTn>
                              </p:par>
                              <p:par>
                                <p:cTn id="635" presetID="2" presetClass="entr" presetSubtype="2" fill="hold" grpId="0" nodeType="withEffect">
                                  <p:stCondLst>
                                    <p:cond delay="0"/>
                                  </p:stCondLst>
                                  <p:childTnLst>
                                    <p:set>
                                      <p:cBhvr>
                                        <p:cTn id="636" dur="1" fill="hold">
                                          <p:stCondLst>
                                            <p:cond delay="0"/>
                                          </p:stCondLst>
                                        </p:cTn>
                                        <p:tgtEl>
                                          <p:spTgt spid="117"/>
                                        </p:tgtEl>
                                        <p:attrNameLst>
                                          <p:attrName>style.visibility</p:attrName>
                                        </p:attrNameLst>
                                      </p:cBhvr>
                                      <p:to>
                                        <p:strVal val="visible"/>
                                      </p:to>
                                    </p:set>
                                    <p:anim calcmode="lin" valueType="num">
                                      <p:cBhvr additive="base">
                                        <p:cTn id="637" dur="4000" fill="hold"/>
                                        <p:tgtEl>
                                          <p:spTgt spid="117"/>
                                        </p:tgtEl>
                                        <p:attrNameLst>
                                          <p:attrName>ppt_x</p:attrName>
                                        </p:attrNameLst>
                                      </p:cBhvr>
                                      <p:tavLst>
                                        <p:tav tm="0">
                                          <p:val>
                                            <p:strVal val="1+#ppt_w/2"/>
                                          </p:val>
                                        </p:tav>
                                        <p:tav tm="100000">
                                          <p:val>
                                            <p:strVal val="#ppt_x"/>
                                          </p:val>
                                        </p:tav>
                                      </p:tavLst>
                                    </p:anim>
                                    <p:anim calcmode="lin" valueType="num">
                                      <p:cBhvr additive="base">
                                        <p:cTn id="638" dur="4000" fill="hold"/>
                                        <p:tgtEl>
                                          <p:spTgt spid="117"/>
                                        </p:tgtEl>
                                        <p:attrNameLst>
                                          <p:attrName>ppt_y</p:attrName>
                                        </p:attrNameLst>
                                      </p:cBhvr>
                                      <p:tavLst>
                                        <p:tav tm="0">
                                          <p:val>
                                            <p:strVal val="#ppt_y"/>
                                          </p:val>
                                        </p:tav>
                                        <p:tav tm="100000">
                                          <p:val>
                                            <p:strVal val="#ppt_y"/>
                                          </p:val>
                                        </p:tav>
                                      </p:tavLst>
                                    </p:anim>
                                  </p:childTnLst>
                                </p:cTn>
                              </p:par>
                              <p:par>
                                <p:cTn id="639" presetID="19" presetClass="entr" presetSubtype="10" fill="hold" grpId="1" nodeType="withEffect">
                                  <p:stCondLst>
                                    <p:cond delay="0"/>
                                  </p:stCondLst>
                                  <p:childTnLst>
                                    <p:set>
                                      <p:cBhvr>
                                        <p:cTn id="640" dur="1" fill="hold">
                                          <p:stCondLst>
                                            <p:cond delay="0"/>
                                          </p:stCondLst>
                                        </p:cTn>
                                        <p:tgtEl>
                                          <p:spTgt spid="117"/>
                                        </p:tgtEl>
                                        <p:attrNameLst>
                                          <p:attrName>style.visibility</p:attrName>
                                        </p:attrNameLst>
                                      </p:cBhvr>
                                      <p:to>
                                        <p:strVal val="visible"/>
                                      </p:to>
                                    </p:set>
                                    <p:anim calcmode="lin" valueType="num">
                                      <p:cBhvr>
                                        <p:cTn id="641" dur="4000" fill="hold"/>
                                        <p:tgtEl>
                                          <p:spTgt spid="117"/>
                                        </p:tgtEl>
                                        <p:attrNameLst>
                                          <p:attrName>ppt_w</p:attrName>
                                        </p:attrNameLst>
                                      </p:cBhvr>
                                      <p:tavLst>
                                        <p:tav tm="0" fmla="#ppt_w*sin(2.5*pi*$)">
                                          <p:val>
                                            <p:fltVal val="0"/>
                                          </p:val>
                                        </p:tav>
                                        <p:tav tm="100000">
                                          <p:val>
                                            <p:fltVal val="1"/>
                                          </p:val>
                                        </p:tav>
                                      </p:tavLst>
                                    </p:anim>
                                    <p:anim calcmode="lin" valueType="num">
                                      <p:cBhvr>
                                        <p:cTn id="642" dur="4000" fill="hold"/>
                                        <p:tgtEl>
                                          <p:spTgt spid="117"/>
                                        </p:tgtEl>
                                        <p:attrNameLst>
                                          <p:attrName>ppt_h</p:attrName>
                                        </p:attrNameLst>
                                      </p:cBhvr>
                                      <p:tavLst>
                                        <p:tav tm="0">
                                          <p:val>
                                            <p:strVal val="#ppt_h"/>
                                          </p:val>
                                        </p:tav>
                                        <p:tav tm="100000">
                                          <p:val>
                                            <p:strVal val="#ppt_h"/>
                                          </p:val>
                                        </p:tav>
                                      </p:tavLst>
                                    </p:anim>
                                  </p:childTnLst>
                                </p:cTn>
                              </p:par>
                              <p:par>
                                <p:cTn id="643" presetID="2" presetClass="exit" presetSubtype="8" fill="hold" grpId="2" nodeType="withEffect">
                                  <p:stCondLst>
                                    <p:cond delay="0"/>
                                  </p:stCondLst>
                                  <p:childTnLst>
                                    <p:anim calcmode="lin" valueType="num">
                                      <p:cBhvr additive="base">
                                        <p:cTn id="644" dur="4500"/>
                                        <p:tgtEl>
                                          <p:spTgt spid="117"/>
                                        </p:tgtEl>
                                        <p:attrNameLst>
                                          <p:attrName>ppt_x</p:attrName>
                                        </p:attrNameLst>
                                      </p:cBhvr>
                                      <p:tavLst>
                                        <p:tav tm="0">
                                          <p:val>
                                            <p:strVal val="ppt_x"/>
                                          </p:val>
                                        </p:tav>
                                        <p:tav tm="100000">
                                          <p:val>
                                            <p:strVal val="0-ppt_w/2"/>
                                          </p:val>
                                        </p:tav>
                                      </p:tavLst>
                                    </p:anim>
                                    <p:anim calcmode="lin" valueType="num">
                                      <p:cBhvr additive="base">
                                        <p:cTn id="645" dur="4500"/>
                                        <p:tgtEl>
                                          <p:spTgt spid="117"/>
                                        </p:tgtEl>
                                        <p:attrNameLst>
                                          <p:attrName>ppt_y</p:attrName>
                                        </p:attrNameLst>
                                      </p:cBhvr>
                                      <p:tavLst>
                                        <p:tav tm="0">
                                          <p:val>
                                            <p:strVal val="ppt_y"/>
                                          </p:val>
                                        </p:tav>
                                        <p:tav tm="100000">
                                          <p:val>
                                            <p:strVal val="ppt_y"/>
                                          </p:val>
                                        </p:tav>
                                      </p:tavLst>
                                    </p:anim>
                                    <p:set>
                                      <p:cBhvr>
                                        <p:cTn id="646" dur="1" fill="hold">
                                          <p:stCondLst>
                                            <p:cond delay="4499"/>
                                          </p:stCondLst>
                                        </p:cTn>
                                        <p:tgtEl>
                                          <p:spTgt spid="117"/>
                                        </p:tgtEl>
                                        <p:attrNameLst>
                                          <p:attrName>style.visibility</p:attrName>
                                        </p:attrNameLst>
                                      </p:cBhvr>
                                      <p:to>
                                        <p:strVal val="hidden"/>
                                      </p:to>
                                    </p:set>
                                  </p:childTnLst>
                                </p:cTn>
                              </p:par>
                              <p:par>
                                <p:cTn id="647" presetID="3" presetClass="exit" presetSubtype="10" fill="hold" grpId="3" nodeType="withEffect">
                                  <p:stCondLst>
                                    <p:cond delay="0"/>
                                  </p:stCondLst>
                                  <p:childTnLst>
                                    <p:animEffect transition="out" filter="blinds(horizontal)">
                                      <p:cBhvr>
                                        <p:cTn id="648" dur="6000"/>
                                        <p:tgtEl>
                                          <p:spTgt spid="117"/>
                                        </p:tgtEl>
                                      </p:cBhvr>
                                    </p:animEffect>
                                    <p:set>
                                      <p:cBhvr>
                                        <p:cTn id="649" dur="1" fill="hold">
                                          <p:stCondLst>
                                            <p:cond delay="5999"/>
                                          </p:stCondLst>
                                        </p:cTn>
                                        <p:tgtEl>
                                          <p:spTgt spid="117"/>
                                        </p:tgtEl>
                                        <p:attrNameLst>
                                          <p:attrName>style.visibility</p:attrName>
                                        </p:attrNameLst>
                                      </p:cBhvr>
                                      <p:to>
                                        <p:strVal val="hidden"/>
                                      </p:to>
                                    </p:set>
                                  </p:childTnLst>
                                </p:cTn>
                              </p:par>
                              <p:par>
                                <p:cTn id="650" presetID="2" presetClass="entr" presetSubtype="2" fill="hold" grpId="0" nodeType="withEffect">
                                  <p:stCondLst>
                                    <p:cond delay="0"/>
                                  </p:stCondLst>
                                  <p:childTnLst>
                                    <p:set>
                                      <p:cBhvr>
                                        <p:cTn id="651" dur="1" fill="hold">
                                          <p:stCondLst>
                                            <p:cond delay="0"/>
                                          </p:stCondLst>
                                        </p:cTn>
                                        <p:tgtEl>
                                          <p:spTgt spid="118"/>
                                        </p:tgtEl>
                                        <p:attrNameLst>
                                          <p:attrName>style.visibility</p:attrName>
                                        </p:attrNameLst>
                                      </p:cBhvr>
                                      <p:to>
                                        <p:strVal val="visible"/>
                                      </p:to>
                                    </p:set>
                                    <p:anim calcmode="lin" valueType="num">
                                      <p:cBhvr additive="base">
                                        <p:cTn id="652" dur="4000" fill="hold"/>
                                        <p:tgtEl>
                                          <p:spTgt spid="118"/>
                                        </p:tgtEl>
                                        <p:attrNameLst>
                                          <p:attrName>ppt_x</p:attrName>
                                        </p:attrNameLst>
                                      </p:cBhvr>
                                      <p:tavLst>
                                        <p:tav tm="0">
                                          <p:val>
                                            <p:strVal val="1+#ppt_w/2"/>
                                          </p:val>
                                        </p:tav>
                                        <p:tav tm="100000">
                                          <p:val>
                                            <p:strVal val="#ppt_x"/>
                                          </p:val>
                                        </p:tav>
                                      </p:tavLst>
                                    </p:anim>
                                    <p:anim calcmode="lin" valueType="num">
                                      <p:cBhvr additive="base">
                                        <p:cTn id="653" dur="4000" fill="hold"/>
                                        <p:tgtEl>
                                          <p:spTgt spid="118"/>
                                        </p:tgtEl>
                                        <p:attrNameLst>
                                          <p:attrName>ppt_y</p:attrName>
                                        </p:attrNameLst>
                                      </p:cBhvr>
                                      <p:tavLst>
                                        <p:tav tm="0">
                                          <p:val>
                                            <p:strVal val="#ppt_y"/>
                                          </p:val>
                                        </p:tav>
                                        <p:tav tm="100000">
                                          <p:val>
                                            <p:strVal val="#ppt_y"/>
                                          </p:val>
                                        </p:tav>
                                      </p:tavLst>
                                    </p:anim>
                                  </p:childTnLst>
                                </p:cTn>
                              </p:par>
                              <p:par>
                                <p:cTn id="654" presetID="19" presetClass="entr" presetSubtype="10" fill="hold" grpId="1" nodeType="withEffect">
                                  <p:stCondLst>
                                    <p:cond delay="0"/>
                                  </p:stCondLst>
                                  <p:childTnLst>
                                    <p:set>
                                      <p:cBhvr>
                                        <p:cTn id="655" dur="1" fill="hold">
                                          <p:stCondLst>
                                            <p:cond delay="0"/>
                                          </p:stCondLst>
                                        </p:cTn>
                                        <p:tgtEl>
                                          <p:spTgt spid="118"/>
                                        </p:tgtEl>
                                        <p:attrNameLst>
                                          <p:attrName>style.visibility</p:attrName>
                                        </p:attrNameLst>
                                      </p:cBhvr>
                                      <p:to>
                                        <p:strVal val="visible"/>
                                      </p:to>
                                    </p:set>
                                    <p:anim calcmode="lin" valueType="num">
                                      <p:cBhvr>
                                        <p:cTn id="656" dur="4000" fill="hold"/>
                                        <p:tgtEl>
                                          <p:spTgt spid="118"/>
                                        </p:tgtEl>
                                        <p:attrNameLst>
                                          <p:attrName>ppt_w</p:attrName>
                                        </p:attrNameLst>
                                      </p:cBhvr>
                                      <p:tavLst>
                                        <p:tav tm="0" fmla="#ppt_w*sin(2.5*pi*$)">
                                          <p:val>
                                            <p:fltVal val="0"/>
                                          </p:val>
                                        </p:tav>
                                        <p:tav tm="100000">
                                          <p:val>
                                            <p:fltVal val="1"/>
                                          </p:val>
                                        </p:tav>
                                      </p:tavLst>
                                    </p:anim>
                                    <p:anim calcmode="lin" valueType="num">
                                      <p:cBhvr>
                                        <p:cTn id="657" dur="4000" fill="hold"/>
                                        <p:tgtEl>
                                          <p:spTgt spid="118"/>
                                        </p:tgtEl>
                                        <p:attrNameLst>
                                          <p:attrName>ppt_h</p:attrName>
                                        </p:attrNameLst>
                                      </p:cBhvr>
                                      <p:tavLst>
                                        <p:tav tm="0">
                                          <p:val>
                                            <p:strVal val="#ppt_h"/>
                                          </p:val>
                                        </p:tav>
                                        <p:tav tm="100000">
                                          <p:val>
                                            <p:strVal val="#ppt_h"/>
                                          </p:val>
                                        </p:tav>
                                      </p:tavLst>
                                    </p:anim>
                                  </p:childTnLst>
                                </p:cTn>
                              </p:par>
                              <p:par>
                                <p:cTn id="658" presetID="2" presetClass="exit" presetSubtype="8" fill="hold" grpId="2" nodeType="withEffect">
                                  <p:stCondLst>
                                    <p:cond delay="0"/>
                                  </p:stCondLst>
                                  <p:childTnLst>
                                    <p:anim calcmode="lin" valueType="num">
                                      <p:cBhvr additive="base">
                                        <p:cTn id="659" dur="4500"/>
                                        <p:tgtEl>
                                          <p:spTgt spid="118"/>
                                        </p:tgtEl>
                                        <p:attrNameLst>
                                          <p:attrName>ppt_x</p:attrName>
                                        </p:attrNameLst>
                                      </p:cBhvr>
                                      <p:tavLst>
                                        <p:tav tm="0">
                                          <p:val>
                                            <p:strVal val="ppt_x"/>
                                          </p:val>
                                        </p:tav>
                                        <p:tav tm="100000">
                                          <p:val>
                                            <p:strVal val="0-ppt_w/2"/>
                                          </p:val>
                                        </p:tav>
                                      </p:tavLst>
                                    </p:anim>
                                    <p:anim calcmode="lin" valueType="num">
                                      <p:cBhvr additive="base">
                                        <p:cTn id="660" dur="4500"/>
                                        <p:tgtEl>
                                          <p:spTgt spid="118"/>
                                        </p:tgtEl>
                                        <p:attrNameLst>
                                          <p:attrName>ppt_y</p:attrName>
                                        </p:attrNameLst>
                                      </p:cBhvr>
                                      <p:tavLst>
                                        <p:tav tm="0">
                                          <p:val>
                                            <p:strVal val="ppt_y"/>
                                          </p:val>
                                        </p:tav>
                                        <p:tav tm="100000">
                                          <p:val>
                                            <p:strVal val="ppt_y"/>
                                          </p:val>
                                        </p:tav>
                                      </p:tavLst>
                                    </p:anim>
                                    <p:set>
                                      <p:cBhvr>
                                        <p:cTn id="661" dur="1" fill="hold">
                                          <p:stCondLst>
                                            <p:cond delay="4499"/>
                                          </p:stCondLst>
                                        </p:cTn>
                                        <p:tgtEl>
                                          <p:spTgt spid="118"/>
                                        </p:tgtEl>
                                        <p:attrNameLst>
                                          <p:attrName>style.visibility</p:attrName>
                                        </p:attrNameLst>
                                      </p:cBhvr>
                                      <p:to>
                                        <p:strVal val="hidden"/>
                                      </p:to>
                                    </p:set>
                                  </p:childTnLst>
                                </p:cTn>
                              </p:par>
                              <p:par>
                                <p:cTn id="662" presetID="3" presetClass="exit" presetSubtype="10" fill="hold" grpId="3" nodeType="withEffect">
                                  <p:stCondLst>
                                    <p:cond delay="0"/>
                                  </p:stCondLst>
                                  <p:childTnLst>
                                    <p:animEffect transition="out" filter="blinds(horizontal)">
                                      <p:cBhvr>
                                        <p:cTn id="663" dur="6000"/>
                                        <p:tgtEl>
                                          <p:spTgt spid="118"/>
                                        </p:tgtEl>
                                      </p:cBhvr>
                                    </p:animEffect>
                                    <p:set>
                                      <p:cBhvr>
                                        <p:cTn id="664" dur="1" fill="hold">
                                          <p:stCondLst>
                                            <p:cond delay="5999"/>
                                          </p:stCondLst>
                                        </p:cTn>
                                        <p:tgtEl>
                                          <p:spTgt spid="118"/>
                                        </p:tgtEl>
                                        <p:attrNameLst>
                                          <p:attrName>style.visibility</p:attrName>
                                        </p:attrNameLst>
                                      </p:cBhvr>
                                      <p:to>
                                        <p:strVal val="hidden"/>
                                      </p:to>
                                    </p:set>
                                  </p:childTnLst>
                                </p:cTn>
                              </p:par>
                              <p:par>
                                <p:cTn id="665" presetID="2" presetClass="entr" presetSubtype="2" fill="hold" grpId="0" nodeType="withEffect">
                                  <p:stCondLst>
                                    <p:cond delay="0"/>
                                  </p:stCondLst>
                                  <p:childTnLst>
                                    <p:set>
                                      <p:cBhvr>
                                        <p:cTn id="666" dur="1" fill="hold">
                                          <p:stCondLst>
                                            <p:cond delay="0"/>
                                          </p:stCondLst>
                                        </p:cTn>
                                        <p:tgtEl>
                                          <p:spTgt spid="97"/>
                                        </p:tgtEl>
                                        <p:attrNameLst>
                                          <p:attrName>style.visibility</p:attrName>
                                        </p:attrNameLst>
                                      </p:cBhvr>
                                      <p:to>
                                        <p:strVal val="visible"/>
                                      </p:to>
                                    </p:set>
                                    <p:anim calcmode="lin" valueType="num">
                                      <p:cBhvr additive="base">
                                        <p:cTn id="667" dur="4000" fill="hold"/>
                                        <p:tgtEl>
                                          <p:spTgt spid="97"/>
                                        </p:tgtEl>
                                        <p:attrNameLst>
                                          <p:attrName>ppt_x</p:attrName>
                                        </p:attrNameLst>
                                      </p:cBhvr>
                                      <p:tavLst>
                                        <p:tav tm="0">
                                          <p:val>
                                            <p:strVal val="1+#ppt_w/2"/>
                                          </p:val>
                                        </p:tav>
                                        <p:tav tm="100000">
                                          <p:val>
                                            <p:strVal val="#ppt_x"/>
                                          </p:val>
                                        </p:tav>
                                      </p:tavLst>
                                    </p:anim>
                                    <p:anim calcmode="lin" valueType="num">
                                      <p:cBhvr additive="base">
                                        <p:cTn id="668" dur="4000" fill="hold"/>
                                        <p:tgtEl>
                                          <p:spTgt spid="97"/>
                                        </p:tgtEl>
                                        <p:attrNameLst>
                                          <p:attrName>ppt_y</p:attrName>
                                        </p:attrNameLst>
                                      </p:cBhvr>
                                      <p:tavLst>
                                        <p:tav tm="0">
                                          <p:val>
                                            <p:strVal val="#ppt_y"/>
                                          </p:val>
                                        </p:tav>
                                        <p:tav tm="100000">
                                          <p:val>
                                            <p:strVal val="#ppt_y"/>
                                          </p:val>
                                        </p:tav>
                                      </p:tavLst>
                                    </p:anim>
                                  </p:childTnLst>
                                </p:cTn>
                              </p:par>
                              <p:par>
                                <p:cTn id="669" presetID="19" presetClass="entr" presetSubtype="10" fill="hold" grpId="1" nodeType="withEffect">
                                  <p:stCondLst>
                                    <p:cond delay="0"/>
                                  </p:stCondLst>
                                  <p:childTnLst>
                                    <p:set>
                                      <p:cBhvr>
                                        <p:cTn id="670" dur="1" fill="hold">
                                          <p:stCondLst>
                                            <p:cond delay="0"/>
                                          </p:stCondLst>
                                        </p:cTn>
                                        <p:tgtEl>
                                          <p:spTgt spid="97"/>
                                        </p:tgtEl>
                                        <p:attrNameLst>
                                          <p:attrName>style.visibility</p:attrName>
                                        </p:attrNameLst>
                                      </p:cBhvr>
                                      <p:to>
                                        <p:strVal val="visible"/>
                                      </p:to>
                                    </p:set>
                                    <p:anim calcmode="lin" valueType="num">
                                      <p:cBhvr>
                                        <p:cTn id="671" dur="4000" fill="hold"/>
                                        <p:tgtEl>
                                          <p:spTgt spid="97"/>
                                        </p:tgtEl>
                                        <p:attrNameLst>
                                          <p:attrName>ppt_w</p:attrName>
                                        </p:attrNameLst>
                                      </p:cBhvr>
                                      <p:tavLst>
                                        <p:tav tm="0" fmla="#ppt_w*sin(2.5*pi*$)">
                                          <p:val>
                                            <p:fltVal val="0"/>
                                          </p:val>
                                        </p:tav>
                                        <p:tav tm="100000">
                                          <p:val>
                                            <p:fltVal val="1"/>
                                          </p:val>
                                        </p:tav>
                                      </p:tavLst>
                                    </p:anim>
                                    <p:anim calcmode="lin" valueType="num">
                                      <p:cBhvr>
                                        <p:cTn id="672" dur="4000" fill="hold"/>
                                        <p:tgtEl>
                                          <p:spTgt spid="97"/>
                                        </p:tgtEl>
                                        <p:attrNameLst>
                                          <p:attrName>ppt_h</p:attrName>
                                        </p:attrNameLst>
                                      </p:cBhvr>
                                      <p:tavLst>
                                        <p:tav tm="0">
                                          <p:val>
                                            <p:strVal val="#ppt_h"/>
                                          </p:val>
                                        </p:tav>
                                        <p:tav tm="100000">
                                          <p:val>
                                            <p:strVal val="#ppt_h"/>
                                          </p:val>
                                        </p:tav>
                                      </p:tavLst>
                                    </p:anim>
                                  </p:childTnLst>
                                </p:cTn>
                              </p:par>
                              <p:par>
                                <p:cTn id="673" presetID="2" presetClass="exit" presetSubtype="8" fill="hold" grpId="2" nodeType="withEffect">
                                  <p:stCondLst>
                                    <p:cond delay="0"/>
                                  </p:stCondLst>
                                  <p:childTnLst>
                                    <p:anim calcmode="lin" valueType="num">
                                      <p:cBhvr additive="base">
                                        <p:cTn id="674" dur="4500"/>
                                        <p:tgtEl>
                                          <p:spTgt spid="97"/>
                                        </p:tgtEl>
                                        <p:attrNameLst>
                                          <p:attrName>ppt_x</p:attrName>
                                        </p:attrNameLst>
                                      </p:cBhvr>
                                      <p:tavLst>
                                        <p:tav tm="0">
                                          <p:val>
                                            <p:strVal val="ppt_x"/>
                                          </p:val>
                                        </p:tav>
                                        <p:tav tm="100000">
                                          <p:val>
                                            <p:strVal val="0-ppt_w/2"/>
                                          </p:val>
                                        </p:tav>
                                      </p:tavLst>
                                    </p:anim>
                                    <p:anim calcmode="lin" valueType="num">
                                      <p:cBhvr additive="base">
                                        <p:cTn id="675" dur="4500"/>
                                        <p:tgtEl>
                                          <p:spTgt spid="97"/>
                                        </p:tgtEl>
                                        <p:attrNameLst>
                                          <p:attrName>ppt_y</p:attrName>
                                        </p:attrNameLst>
                                      </p:cBhvr>
                                      <p:tavLst>
                                        <p:tav tm="0">
                                          <p:val>
                                            <p:strVal val="ppt_y"/>
                                          </p:val>
                                        </p:tav>
                                        <p:tav tm="100000">
                                          <p:val>
                                            <p:strVal val="ppt_y"/>
                                          </p:val>
                                        </p:tav>
                                      </p:tavLst>
                                    </p:anim>
                                    <p:set>
                                      <p:cBhvr>
                                        <p:cTn id="676" dur="1" fill="hold">
                                          <p:stCondLst>
                                            <p:cond delay="4499"/>
                                          </p:stCondLst>
                                        </p:cTn>
                                        <p:tgtEl>
                                          <p:spTgt spid="97"/>
                                        </p:tgtEl>
                                        <p:attrNameLst>
                                          <p:attrName>style.visibility</p:attrName>
                                        </p:attrNameLst>
                                      </p:cBhvr>
                                      <p:to>
                                        <p:strVal val="hidden"/>
                                      </p:to>
                                    </p:set>
                                  </p:childTnLst>
                                </p:cTn>
                              </p:par>
                              <p:par>
                                <p:cTn id="677" presetID="3" presetClass="exit" presetSubtype="10" fill="hold" grpId="3" nodeType="withEffect">
                                  <p:stCondLst>
                                    <p:cond delay="0"/>
                                  </p:stCondLst>
                                  <p:childTnLst>
                                    <p:animEffect transition="out" filter="blinds(horizontal)">
                                      <p:cBhvr>
                                        <p:cTn id="678" dur="6000"/>
                                        <p:tgtEl>
                                          <p:spTgt spid="97"/>
                                        </p:tgtEl>
                                      </p:cBhvr>
                                    </p:animEffect>
                                    <p:set>
                                      <p:cBhvr>
                                        <p:cTn id="679" dur="1" fill="hold">
                                          <p:stCondLst>
                                            <p:cond delay="5999"/>
                                          </p:stCondLst>
                                        </p:cTn>
                                        <p:tgtEl>
                                          <p:spTgt spid="97"/>
                                        </p:tgtEl>
                                        <p:attrNameLst>
                                          <p:attrName>style.visibility</p:attrName>
                                        </p:attrNameLst>
                                      </p:cBhvr>
                                      <p:to>
                                        <p:strVal val="hidden"/>
                                      </p:to>
                                    </p:set>
                                  </p:childTnLst>
                                </p:cTn>
                              </p:par>
                              <p:par>
                                <p:cTn id="680" presetID="2" presetClass="entr" presetSubtype="2" fill="hold" grpId="0" nodeType="withEffect">
                                  <p:stCondLst>
                                    <p:cond delay="0"/>
                                  </p:stCondLst>
                                  <p:childTnLst>
                                    <p:set>
                                      <p:cBhvr>
                                        <p:cTn id="681" dur="1" fill="hold">
                                          <p:stCondLst>
                                            <p:cond delay="0"/>
                                          </p:stCondLst>
                                        </p:cTn>
                                        <p:tgtEl>
                                          <p:spTgt spid="98"/>
                                        </p:tgtEl>
                                        <p:attrNameLst>
                                          <p:attrName>style.visibility</p:attrName>
                                        </p:attrNameLst>
                                      </p:cBhvr>
                                      <p:to>
                                        <p:strVal val="visible"/>
                                      </p:to>
                                    </p:set>
                                    <p:anim calcmode="lin" valueType="num">
                                      <p:cBhvr additive="base">
                                        <p:cTn id="682" dur="4000" fill="hold"/>
                                        <p:tgtEl>
                                          <p:spTgt spid="98"/>
                                        </p:tgtEl>
                                        <p:attrNameLst>
                                          <p:attrName>ppt_x</p:attrName>
                                        </p:attrNameLst>
                                      </p:cBhvr>
                                      <p:tavLst>
                                        <p:tav tm="0">
                                          <p:val>
                                            <p:strVal val="1+#ppt_w/2"/>
                                          </p:val>
                                        </p:tav>
                                        <p:tav tm="100000">
                                          <p:val>
                                            <p:strVal val="#ppt_x"/>
                                          </p:val>
                                        </p:tav>
                                      </p:tavLst>
                                    </p:anim>
                                    <p:anim calcmode="lin" valueType="num">
                                      <p:cBhvr additive="base">
                                        <p:cTn id="683" dur="4000" fill="hold"/>
                                        <p:tgtEl>
                                          <p:spTgt spid="98"/>
                                        </p:tgtEl>
                                        <p:attrNameLst>
                                          <p:attrName>ppt_y</p:attrName>
                                        </p:attrNameLst>
                                      </p:cBhvr>
                                      <p:tavLst>
                                        <p:tav tm="0">
                                          <p:val>
                                            <p:strVal val="#ppt_y"/>
                                          </p:val>
                                        </p:tav>
                                        <p:tav tm="100000">
                                          <p:val>
                                            <p:strVal val="#ppt_y"/>
                                          </p:val>
                                        </p:tav>
                                      </p:tavLst>
                                    </p:anim>
                                  </p:childTnLst>
                                </p:cTn>
                              </p:par>
                              <p:par>
                                <p:cTn id="684" presetID="19" presetClass="entr" presetSubtype="10" fill="hold" grpId="1" nodeType="withEffect">
                                  <p:stCondLst>
                                    <p:cond delay="0"/>
                                  </p:stCondLst>
                                  <p:childTnLst>
                                    <p:set>
                                      <p:cBhvr>
                                        <p:cTn id="685" dur="1" fill="hold">
                                          <p:stCondLst>
                                            <p:cond delay="0"/>
                                          </p:stCondLst>
                                        </p:cTn>
                                        <p:tgtEl>
                                          <p:spTgt spid="98"/>
                                        </p:tgtEl>
                                        <p:attrNameLst>
                                          <p:attrName>style.visibility</p:attrName>
                                        </p:attrNameLst>
                                      </p:cBhvr>
                                      <p:to>
                                        <p:strVal val="visible"/>
                                      </p:to>
                                    </p:set>
                                    <p:anim calcmode="lin" valueType="num">
                                      <p:cBhvr>
                                        <p:cTn id="686" dur="4000" fill="hold"/>
                                        <p:tgtEl>
                                          <p:spTgt spid="98"/>
                                        </p:tgtEl>
                                        <p:attrNameLst>
                                          <p:attrName>ppt_w</p:attrName>
                                        </p:attrNameLst>
                                      </p:cBhvr>
                                      <p:tavLst>
                                        <p:tav tm="0" fmla="#ppt_w*sin(2.5*pi*$)">
                                          <p:val>
                                            <p:fltVal val="0"/>
                                          </p:val>
                                        </p:tav>
                                        <p:tav tm="100000">
                                          <p:val>
                                            <p:fltVal val="1"/>
                                          </p:val>
                                        </p:tav>
                                      </p:tavLst>
                                    </p:anim>
                                    <p:anim calcmode="lin" valueType="num">
                                      <p:cBhvr>
                                        <p:cTn id="687" dur="4000" fill="hold"/>
                                        <p:tgtEl>
                                          <p:spTgt spid="98"/>
                                        </p:tgtEl>
                                        <p:attrNameLst>
                                          <p:attrName>ppt_h</p:attrName>
                                        </p:attrNameLst>
                                      </p:cBhvr>
                                      <p:tavLst>
                                        <p:tav tm="0">
                                          <p:val>
                                            <p:strVal val="#ppt_h"/>
                                          </p:val>
                                        </p:tav>
                                        <p:tav tm="100000">
                                          <p:val>
                                            <p:strVal val="#ppt_h"/>
                                          </p:val>
                                        </p:tav>
                                      </p:tavLst>
                                    </p:anim>
                                  </p:childTnLst>
                                </p:cTn>
                              </p:par>
                              <p:par>
                                <p:cTn id="688" presetID="2" presetClass="exit" presetSubtype="8" fill="hold" grpId="2" nodeType="withEffect">
                                  <p:stCondLst>
                                    <p:cond delay="0"/>
                                  </p:stCondLst>
                                  <p:childTnLst>
                                    <p:anim calcmode="lin" valueType="num">
                                      <p:cBhvr additive="base">
                                        <p:cTn id="689" dur="4500"/>
                                        <p:tgtEl>
                                          <p:spTgt spid="98"/>
                                        </p:tgtEl>
                                        <p:attrNameLst>
                                          <p:attrName>ppt_x</p:attrName>
                                        </p:attrNameLst>
                                      </p:cBhvr>
                                      <p:tavLst>
                                        <p:tav tm="0">
                                          <p:val>
                                            <p:strVal val="ppt_x"/>
                                          </p:val>
                                        </p:tav>
                                        <p:tav tm="100000">
                                          <p:val>
                                            <p:strVal val="0-ppt_w/2"/>
                                          </p:val>
                                        </p:tav>
                                      </p:tavLst>
                                    </p:anim>
                                    <p:anim calcmode="lin" valueType="num">
                                      <p:cBhvr additive="base">
                                        <p:cTn id="690" dur="4500"/>
                                        <p:tgtEl>
                                          <p:spTgt spid="98"/>
                                        </p:tgtEl>
                                        <p:attrNameLst>
                                          <p:attrName>ppt_y</p:attrName>
                                        </p:attrNameLst>
                                      </p:cBhvr>
                                      <p:tavLst>
                                        <p:tav tm="0">
                                          <p:val>
                                            <p:strVal val="ppt_y"/>
                                          </p:val>
                                        </p:tav>
                                        <p:tav tm="100000">
                                          <p:val>
                                            <p:strVal val="ppt_y"/>
                                          </p:val>
                                        </p:tav>
                                      </p:tavLst>
                                    </p:anim>
                                    <p:set>
                                      <p:cBhvr>
                                        <p:cTn id="691" dur="1" fill="hold">
                                          <p:stCondLst>
                                            <p:cond delay="4499"/>
                                          </p:stCondLst>
                                        </p:cTn>
                                        <p:tgtEl>
                                          <p:spTgt spid="98"/>
                                        </p:tgtEl>
                                        <p:attrNameLst>
                                          <p:attrName>style.visibility</p:attrName>
                                        </p:attrNameLst>
                                      </p:cBhvr>
                                      <p:to>
                                        <p:strVal val="hidden"/>
                                      </p:to>
                                    </p:set>
                                  </p:childTnLst>
                                </p:cTn>
                              </p:par>
                              <p:par>
                                <p:cTn id="692" presetID="3" presetClass="exit" presetSubtype="10" fill="hold" grpId="3" nodeType="withEffect">
                                  <p:stCondLst>
                                    <p:cond delay="0"/>
                                  </p:stCondLst>
                                  <p:childTnLst>
                                    <p:animEffect transition="out" filter="blinds(horizontal)">
                                      <p:cBhvr>
                                        <p:cTn id="693" dur="6000"/>
                                        <p:tgtEl>
                                          <p:spTgt spid="98"/>
                                        </p:tgtEl>
                                      </p:cBhvr>
                                    </p:animEffect>
                                    <p:set>
                                      <p:cBhvr>
                                        <p:cTn id="694" dur="1" fill="hold">
                                          <p:stCondLst>
                                            <p:cond delay="5999"/>
                                          </p:stCondLst>
                                        </p:cTn>
                                        <p:tgtEl>
                                          <p:spTgt spid="98"/>
                                        </p:tgtEl>
                                        <p:attrNameLst>
                                          <p:attrName>style.visibility</p:attrName>
                                        </p:attrNameLst>
                                      </p:cBhvr>
                                      <p:to>
                                        <p:strVal val="hidden"/>
                                      </p:to>
                                    </p:set>
                                  </p:childTnLst>
                                </p:cTn>
                              </p:par>
                              <p:par>
                                <p:cTn id="695" presetID="2" presetClass="entr" presetSubtype="2" fill="hold" grpId="0" nodeType="withEffect">
                                  <p:stCondLst>
                                    <p:cond delay="0"/>
                                  </p:stCondLst>
                                  <p:childTnLst>
                                    <p:set>
                                      <p:cBhvr>
                                        <p:cTn id="696" dur="1" fill="hold">
                                          <p:stCondLst>
                                            <p:cond delay="0"/>
                                          </p:stCondLst>
                                        </p:cTn>
                                        <p:tgtEl>
                                          <p:spTgt spid="77"/>
                                        </p:tgtEl>
                                        <p:attrNameLst>
                                          <p:attrName>style.visibility</p:attrName>
                                        </p:attrNameLst>
                                      </p:cBhvr>
                                      <p:to>
                                        <p:strVal val="visible"/>
                                      </p:to>
                                    </p:set>
                                    <p:anim calcmode="lin" valueType="num">
                                      <p:cBhvr additive="base">
                                        <p:cTn id="697" dur="4000" fill="hold"/>
                                        <p:tgtEl>
                                          <p:spTgt spid="77"/>
                                        </p:tgtEl>
                                        <p:attrNameLst>
                                          <p:attrName>ppt_x</p:attrName>
                                        </p:attrNameLst>
                                      </p:cBhvr>
                                      <p:tavLst>
                                        <p:tav tm="0">
                                          <p:val>
                                            <p:strVal val="1+#ppt_w/2"/>
                                          </p:val>
                                        </p:tav>
                                        <p:tav tm="100000">
                                          <p:val>
                                            <p:strVal val="#ppt_x"/>
                                          </p:val>
                                        </p:tav>
                                      </p:tavLst>
                                    </p:anim>
                                    <p:anim calcmode="lin" valueType="num">
                                      <p:cBhvr additive="base">
                                        <p:cTn id="698" dur="4000" fill="hold"/>
                                        <p:tgtEl>
                                          <p:spTgt spid="77"/>
                                        </p:tgtEl>
                                        <p:attrNameLst>
                                          <p:attrName>ppt_y</p:attrName>
                                        </p:attrNameLst>
                                      </p:cBhvr>
                                      <p:tavLst>
                                        <p:tav tm="0">
                                          <p:val>
                                            <p:strVal val="#ppt_y"/>
                                          </p:val>
                                        </p:tav>
                                        <p:tav tm="100000">
                                          <p:val>
                                            <p:strVal val="#ppt_y"/>
                                          </p:val>
                                        </p:tav>
                                      </p:tavLst>
                                    </p:anim>
                                  </p:childTnLst>
                                </p:cTn>
                              </p:par>
                              <p:par>
                                <p:cTn id="699" presetID="19" presetClass="entr" presetSubtype="10" fill="hold" grpId="1" nodeType="withEffect">
                                  <p:stCondLst>
                                    <p:cond delay="0"/>
                                  </p:stCondLst>
                                  <p:childTnLst>
                                    <p:set>
                                      <p:cBhvr>
                                        <p:cTn id="700" dur="1" fill="hold">
                                          <p:stCondLst>
                                            <p:cond delay="0"/>
                                          </p:stCondLst>
                                        </p:cTn>
                                        <p:tgtEl>
                                          <p:spTgt spid="77"/>
                                        </p:tgtEl>
                                        <p:attrNameLst>
                                          <p:attrName>style.visibility</p:attrName>
                                        </p:attrNameLst>
                                      </p:cBhvr>
                                      <p:to>
                                        <p:strVal val="visible"/>
                                      </p:to>
                                    </p:set>
                                    <p:anim calcmode="lin" valueType="num">
                                      <p:cBhvr>
                                        <p:cTn id="701" dur="4000" fill="hold"/>
                                        <p:tgtEl>
                                          <p:spTgt spid="77"/>
                                        </p:tgtEl>
                                        <p:attrNameLst>
                                          <p:attrName>ppt_w</p:attrName>
                                        </p:attrNameLst>
                                      </p:cBhvr>
                                      <p:tavLst>
                                        <p:tav tm="0" fmla="#ppt_w*sin(2.5*pi*$)">
                                          <p:val>
                                            <p:fltVal val="0"/>
                                          </p:val>
                                        </p:tav>
                                        <p:tav tm="100000">
                                          <p:val>
                                            <p:fltVal val="1"/>
                                          </p:val>
                                        </p:tav>
                                      </p:tavLst>
                                    </p:anim>
                                    <p:anim calcmode="lin" valueType="num">
                                      <p:cBhvr>
                                        <p:cTn id="702" dur="4000" fill="hold"/>
                                        <p:tgtEl>
                                          <p:spTgt spid="77"/>
                                        </p:tgtEl>
                                        <p:attrNameLst>
                                          <p:attrName>ppt_h</p:attrName>
                                        </p:attrNameLst>
                                      </p:cBhvr>
                                      <p:tavLst>
                                        <p:tav tm="0">
                                          <p:val>
                                            <p:strVal val="#ppt_h"/>
                                          </p:val>
                                        </p:tav>
                                        <p:tav tm="100000">
                                          <p:val>
                                            <p:strVal val="#ppt_h"/>
                                          </p:val>
                                        </p:tav>
                                      </p:tavLst>
                                    </p:anim>
                                  </p:childTnLst>
                                </p:cTn>
                              </p:par>
                              <p:par>
                                <p:cTn id="703" presetID="2" presetClass="exit" presetSubtype="8" fill="hold" grpId="2" nodeType="withEffect">
                                  <p:stCondLst>
                                    <p:cond delay="0"/>
                                  </p:stCondLst>
                                  <p:childTnLst>
                                    <p:anim calcmode="lin" valueType="num">
                                      <p:cBhvr additive="base">
                                        <p:cTn id="704" dur="4500"/>
                                        <p:tgtEl>
                                          <p:spTgt spid="77"/>
                                        </p:tgtEl>
                                        <p:attrNameLst>
                                          <p:attrName>ppt_x</p:attrName>
                                        </p:attrNameLst>
                                      </p:cBhvr>
                                      <p:tavLst>
                                        <p:tav tm="0">
                                          <p:val>
                                            <p:strVal val="ppt_x"/>
                                          </p:val>
                                        </p:tav>
                                        <p:tav tm="100000">
                                          <p:val>
                                            <p:strVal val="0-ppt_w/2"/>
                                          </p:val>
                                        </p:tav>
                                      </p:tavLst>
                                    </p:anim>
                                    <p:anim calcmode="lin" valueType="num">
                                      <p:cBhvr additive="base">
                                        <p:cTn id="705" dur="4500"/>
                                        <p:tgtEl>
                                          <p:spTgt spid="77"/>
                                        </p:tgtEl>
                                        <p:attrNameLst>
                                          <p:attrName>ppt_y</p:attrName>
                                        </p:attrNameLst>
                                      </p:cBhvr>
                                      <p:tavLst>
                                        <p:tav tm="0">
                                          <p:val>
                                            <p:strVal val="ppt_y"/>
                                          </p:val>
                                        </p:tav>
                                        <p:tav tm="100000">
                                          <p:val>
                                            <p:strVal val="ppt_y"/>
                                          </p:val>
                                        </p:tav>
                                      </p:tavLst>
                                    </p:anim>
                                    <p:set>
                                      <p:cBhvr>
                                        <p:cTn id="706" dur="1" fill="hold">
                                          <p:stCondLst>
                                            <p:cond delay="4499"/>
                                          </p:stCondLst>
                                        </p:cTn>
                                        <p:tgtEl>
                                          <p:spTgt spid="77"/>
                                        </p:tgtEl>
                                        <p:attrNameLst>
                                          <p:attrName>style.visibility</p:attrName>
                                        </p:attrNameLst>
                                      </p:cBhvr>
                                      <p:to>
                                        <p:strVal val="hidden"/>
                                      </p:to>
                                    </p:set>
                                  </p:childTnLst>
                                </p:cTn>
                              </p:par>
                              <p:par>
                                <p:cTn id="707" presetID="3" presetClass="exit" presetSubtype="10" fill="hold" grpId="3" nodeType="withEffect">
                                  <p:stCondLst>
                                    <p:cond delay="0"/>
                                  </p:stCondLst>
                                  <p:childTnLst>
                                    <p:animEffect transition="out" filter="blinds(horizontal)">
                                      <p:cBhvr>
                                        <p:cTn id="708" dur="6000"/>
                                        <p:tgtEl>
                                          <p:spTgt spid="77"/>
                                        </p:tgtEl>
                                      </p:cBhvr>
                                    </p:animEffect>
                                    <p:set>
                                      <p:cBhvr>
                                        <p:cTn id="709" dur="1" fill="hold">
                                          <p:stCondLst>
                                            <p:cond delay="5999"/>
                                          </p:stCondLst>
                                        </p:cTn>
                                        <p:tgtEl>
                                          <p:spTgt spid="77"/>
                                        </p:tgtEl>
                                        <p:attrNameLst>
                                          <p:attrName>style.visibility</p:attrName>
                                        </p:attrNameLst>
                                      </p:cBhvr>
                                      <p:to>
                                        <p:strVal val="hidden"/>
                                      </p:to>
                                    </p:set>
                                  </p:childTnLst>
                                </p:cTn>
                              </p:par>
                              <p:par>
                                <p:cTn id="710" presetID="2" presetClass="entr" presetSubtype="2" fill="hold" grpId="0" nodeType="withEffect">
                                  <p:stCondLst>
                                    <p:cond delay="0"/>
                                  </p:stCondLst>
                                  <p:childTnLst>
                                    <p:set>
                                      <p:cBhvr>
                                        <p:cTn id="711" dur="1" fill="hold">
                                          <p:stCondLst>
                                            <p:cond delay="0"/>
                                          </p:stCondLst>
                                        </p:cTn>
                                        <p:tgtEl>
                                          <p:spTgt spid="78"/>
                                        </p:tgtEl>
                                        <p:attrNameLst>
                                          <p:attrName>style.visibility</p:attrName>
                                        </p:attrNameLst>
                                      </p:cBhvr>
                                      <p:to>
                                        <p:strVal val="visible"/>
                                      </p:to>
                                    </p:set>
                                    <p:anim calcmode="lin" valueType="num">
                                      <p:cBhvr additive="base">
                                        <p:cTn id="712" dur="4000" fill="hold"/>
                                        <p:tgtEl>
                                          <p:spTgt spid="78"/>
                                        </p:tgtEl>
                                        <p:attrNameLst>
                                          <p:attrName>ppt_x</p:attrName>
                                        </p:attrNameLst>
                                      </p:cBhvr>
                                      <p:tavLst>
                                        <p:tav tm="0">
                                          <p:val>
                                            <p:strVal val="1+#ppt_w/2"/>
                                          </p:val>
                                        </p:tav>
                                        <p:tav tm="100000">
                                          <p:val>
                                            <p:strVal val="#ppt_x"/>
                                          </p:val>
                                        </p:tav>
                                      </p:tavLst>
                                    </p:anim>
                                    <p:anim calcmode="lin" valueType="num">
                                      <p:cBhvr additive="base">
                                        <p:cTn id="713" dur="4000" fill="hold"/>
                                        <p:tgtEl>
                                          <p:spTgt spid="78"/>
                                        </p:tgtEl>
                                        <p:attrNameLst>
                                          <p:attrName>ppt_y</p:attrName>
                                        </p:attrNameLst>
                                      </p:cBhvr>
                                      <p:tavLst>
                                        <p:tav tm="0">
                                          <p:val>
                                            <p:strVal val="#ppt_y"/>
                                          </p:val>
                                        </p:tav>
                                        <p:tav tm="100000">
                                          <p:val>
                                            <p:strVal val="#ppt_y"/>
                                          </p:val>
                                        </p:tav>
                                      </p:tavLst>
                                    </p:anim>
                                  </p:childTnLst>
                                </p:cTn>
                              </p:par>
                              <p:par>
                                <p:cTn id="714" presetID="19" presetClass="entr" presetSubtype="10" fill="hold" grpId="1" nodeType="withEffect">
                                  <p:stCondLst>
                                    <p:cond delay="0"/>
                                  </p:stCondLst>
                                  <p:childTnLst>
                                    <p:set>
                                      <p:cBhvr>
                                        <p:cTn id="715" dur="1" fill="hold">
                                          <p:stCondLst>
                                            <p:cond delay="0"/>
                                          </p:stCondLst>
                                        </p:cTn>
                                        <p:tgtEl>
                                          <p:spTgt spid="78"/>
                                        </p:tgtEl>
                                        <p:attrNameLst>
                                          <p:attrName>style.visibility</p:attrName>
                                        </p:attrNameLst>
                                      </p:cBhvr>
                                      <p:to>
                                        <p:strVal val="visible"/>
                                      </p:to>
                                    </p:set>
                                    <p:anim calcmode="lin" valueType="num">
                                      <p:cBhvr>
                                        <p:cTn id="716" dur="4000" fill="hold"/>
                                        <p:tgtEl>
                                          <p:spTgt spid="78"/>
                                        </p:tgtEl>
                                        <p:attrNameLst>
                                          <p:attrName>ppt_w</p:attrName>
                                        </p:attrNameLst>
                                      </p:cBhvr>
                                      <p:tavLst>
                                        <p:tav tm="0" fmla="#ppt_w*sin(2.5*pi*$)">
                                          <p:val>
                                            <p:fltVal val="0"/>
                                          </p:val>
                                        </p:tav>
                                        <p:tav tm="100000">
                                          <p:val>
                                            <p:fltVal val="1"/>
                                          </p:val>
                                        </p:tav>
                                      </p:tavLst>
                                    </p:anim>
                                    <p:anim calcmode="lin" valueType="num">
                                      <p:cBhvr>
                                        <p:cTn id="717" dur="4000" fill="hold"/>
                                        <p:tgtEl>
                                          <p:spTgt spid="78"/>
                                        </p:tgtEl>
                                        <p:attrNameLst>
                                          <p:attrName>ppt_h</p:attrName>
                                        </p:attrNameLst>
                                      </p:cBhvr>
                                      <p:tavLst>
                                        <p:tav tm="0">
                                          <p:val>
                                            <p:strVal val="#ppt_h"/>
                                          </p:val>
                                        </p:tav>
                                        <p:tav tm="100000">
                                          <p:val>
                                            <p:strVal val="#ppt_h"/>
                                          </p:val>
                                        </p:tav>
                                      </p:tavLst>
                                    </p:anim>
                                  </p:childTnLst>
                                </p:cTn>
                              </p:par>
                              <p:par>
                                <p:cTn id="718" presetID="2" presetClass="exit" presetSubtype="8" fill="hold" grpId="2" nodeType="withEffect">
                                  <p:stCondLst>
                                    <p:cond delay="0"/>
                                  </p:stCondLst>
                                  <p:childTnLst>
                                    <p:anim calcmode="lin" valueType="num">
                                      <p:cBhvr additive="base">
                                        <p:cTn id="719" dur="4500"/>
                                        <p:tgtEl>
                                          <p:spTgt spid="78"/>
                                        </p:tgtEl>
                                        <p:attrNameLst>
                                          <p:attrName>ppt_x</p:attrName>
                                        </p:attrNameLst>
                                      </p:cBhvr>
                                      <p:tavLst>
                                        <p:tav tm="0">
                                          <p:val>
                                            <p:strVal val="ppt_x"/>
                                          </p:val>
                                        </p:tav>
                                        <p:tav tm="100000">
                                          <p:val>
                                            <p:strVal val="0-ppt_w/2"/>
                                          </p:val>
                                        </p:tav>
                                      </p:tavLst>
                                    </p:anim>
                                    <p:anim calcmode="lin" valueType="num">
                                      <p:cBhvr additive="base">
                                        <p:cTn id="720" dur="4500"/>
                                        <p:tgtEl>
                                          <p:spTgt spid="78"/>
                                        </p:tgtEl>
                                        <p:attrNameLst>
                                          <p:attrName>ppt_y</p:attrName>
                                        </p:attrNameLst>
                                      </p:cBhvr>
                                      <p:tavLst>
                                        <p:tav tm="0">
                                          <p:val>
                                            <p:strVal val="ppt_y"/>
                                          </p:val>
                                        </p:tav>
                                        <p:tav tm="100000">
                                          <p:val>
                                            <p:strVal val="ppt_y"/>
                                          </p:val>
                                        </p:tav>
                                      </p:tavLst>
                                    </p:anim>
                                    <p:set>
                                      <p:cBhvr>
                                        <p:cTn id="721" dur="1" fill="hold">
                                          <p:stCondLst>
                                            <p:cond delay="4499"/>
                                          </p:stCondLst>
                                        </p:cTn>
                                        <p:tgtEl>
                                          <p:spTgt spid="78"/>
                                        </p:tgtEl>
                                        <p:attrNameLst>
                                          <p:attrName>style.visibility</p:attrName>
                                        </p:attrNameLst>
                                      </p:cBhvr>
                                      <p:to>
                                        <p:strVal val="hidden"/>
                                      </p:to>
                                    </p:set>
                                  </p:childTnLst>
                                </p:cTn>
                              </p:par>
                              <p:par>
                                <p:cTn id="722" presetID="3" presetClass="exit" presetSubtype="10" fill="hold" grpId="3" nodeType="withEffect">
                                  <p:stCondLst>
                                    <p:cond delay="0"/>
                                  </p:stCondLst>
                                  <p:childTnLst>
                                    <p:animEffect transition="out" filter="blinds(horizontal)">
                                      <p:cBhvr>
                                        <p:cTn id="723" dur="6000"/>
                                        <p:tgtEl>
                                          <p:spTgt spid="78"/>
                                        </p:tgtEl>
                                      </p:cBhvr>
                                    </p:animEffect>
                                    <p:set>
                                      <p:cBhvr>
                                        <p:cTn id="724" dur="1" fill="hold">
                                          <p:stCondLst>
                                            <p:cond delay="5999"/>
                                          </p:stCondLst>
                                        </p:cTn>
                                        <p:tgtEl>
                                          <p:spTgt spid="78"/>
                                        </p:tgtEl>
                                        <p:attrNameLst>
                                          <p:attrName>style.visibility</p:attrName>
                                        </p:attrNameLst>
                                      </p:cBhvr>
                                      <p:to>
                                        <p:strVal val="hidden"/>
                                      </p:to>
                                    </p:set>
                                  </p:childTnLst>
                                </p:cTn>
                              </p:par>
                              <p:par>
                                <p:cTn id="725" presetID="2" presetClass="entr" presetSubtype="2" fill="hold" grpId="0" nodeType="withEffect">
                                  <p:stCondLst>
                                    <p:cond delay="0"/>
                                  </p:stCondLst>
                                  <p:childTnLst>
                                    <p:set>
                                      <p:cBhvr>
                                        <p:cTn id="726" dur="1" fill="hold">
                                          <p:stCondLst>
                                            <p:cond delay="0"/>
                                          </p:stCondLst>
                                        </p:cTn>
                                        <p:tgtEl>
                                          <p:spTgt spid="116"/>
                                        </p:tgtEl>
                                        <p:attrNameLst>
                                          <p:attrName>style.visibility</p:attrName>
                                        </p:attrNameLst>
                                      </p:cBhvr>
                                      <p:to>
                                        <p:strVal val="visible"/>
                                      </p:to>
                                    </p:set>
                                    <p:anim calcmode="lin" valueType="num">
                                      <p:cBhvr additive="base">
                                        <p:cTn id="727" dur="4000" fill="hold"/>
                                        <p:tgtEl>
                                          <p:spTgt spid="116"/>
                                        </p:tgtEl>
                                        <p:attrNameLst>
                                          <p:attrName>ppt_x</p:attrName>
                                        </p:attrNameLst>
                                      </p:cBhvr>
                                      <p:tavLst>
                                        <p:tav tm="0">
                                          <p:val>
                                            <p:strVal val="1+#ppt_w/2"/>
                                          </p:val>
                                        </p:tav>
                                        <p:tav tm="100000">
                                          <p:val>
                                            <p:strVal val="#ppt_x"/>
                                          </p:val>
                                        </p:tav>
                                      </p:tavLst>
                                    </p:anim>
                                    <p:anim calcmode="lin" valueType="num">
                                      <p:cBhvr additive="base">
                                        <p:cTn id="728" dur="4000" fill="hold"/>
                                        <p:tgtEl>
                                          <p:spTgt spid="116"/>
                                        </p:tgtEl>
                                        <p:attrNameLst>
                                          <p:attrName>ppt_y</p:attrName>
                                        </p:attrNameLst>
                                      </p:cBhvr>
                                      <p:tavLst>
                                        <p:tav tm="0">
                                          <p:val>
                                            <p:strVal val="#ppt_y"/>
                                          </p:val>
                                        </p:tav>
                                        <p:tav tm="100000">
                                          <p:val>
                                            <p:strVal val="#ppt_y"/>
                                          </p:val>
                                        </p:tav>
                                      </p:tavLst>
                                    </p:anim>
                                  </p:childTnLst>
                                </p:cTn>
                              </p:par>
                              <p:par>
                                <p:cTn id="729" presetID="19" presetClass="entr" presetSubtype="10" fill="hold" grpId="1" nodeType="withEffect">
                                  <p:stCondLst>
                                    <p:cond delay="0"/>
                                  </p:stCondLst>
                                  <p:childTnLst>
                                    <p:set>
                                      <p:cBhvr>
                                        <p:cTn id="730" dur="1" fill="hold">
                                          <p:stCondLst>
                                            <p:cond delay="0"/>
                                          </p:stCondLst>
                                        </p:cTn>
                                        <p:tgtEl>
                                          <p:spTgt spid="116"/>
                                        </p:tgtEl>
                                        <p:attrNameLst>
                                          <p:attrName>style.visibility</p:attrName>
                                        </p:attrNameLst>
                                      </p:cBhvr>
                                      <p:to>
                                        <p:strVal val="visible"/>
                                      </p:to>
                                    </p:set>
                                    <p:anim calcmode="lin" valueType="num">
                                      <p:cBhvr>
                                        <p:cTn id="731" dur="4000" fill="hold"/>
                                        <p:tgtEl>
                                          <p:spTgt spid="116"/>
                                        </p:tgtEl>
                                        <p:attrNameLst>
                                          <p:attrName>ppt_w</p:attrName>
                                        </p:attrNameLst>
                                      </p:cBhvr>
                                      <p:tavLst>
                                        <p:tav tm="0" fmla="#ppt_w*sin(2.5*pi*$)">
                                          <p:val>
                                            <p:fltVal val="0"/>
                                          </p:val>
                                        </p:tav>
                                        <p:tav tm="100000">
                                          <p:val>
                                            <p:fltVal val="1"/>
                                          </p:val>
                                        </p:tav>
                                      </p:tavLst>
                                    </p:anim>
                                    <p:anim calcmode="lin" valueType="num">
                                      <p:cBhvr>
                                        <p:cTn id="732" dur="4000" fill="hold"/>
                                        <p:tgtEl>
                                          <p:spTgt spid="116"/>
                                        </p:tgtEl>
                                        <p:attrNameLst>
                                          <p:attrName>ppt_h</p:attrName>
                                        </p:attrNameLst>
                                      </p:cBhvr>
                                      <p:tavLst>
                                        <p:tav tm="0">
                                          <p:val>
                                            <p:strVal val="#ppt_h"/>
                                          </p:val>
                                        </p:tav>
                                        <p:tav tm="100000">
                                          <p:val>
                                            <p:strVal val="#ppt_h"/>
                                          </p:val>
                                        </p:tav>
                                      </p:tavLst>
                                    </p:anim>
                                  </p:childTnLst>
                                </p:cTn>
                              </p:par>
                              <p:par>
                                <p:cTn id="733" presetID="2" presetClass="exit" presetSubtype="8" fill="hold" grpId="2" nodeType="withEffect">
                                  <p:stCondLst>
                                    <p:cond delay="0"/>
                                  </p:stCondLst>
                                  <p:childTnLst>
                                    <p:anim calcmode="lin" valueType="num">
                                      <p:cBhvr additive="base">
                                        <p:cTn id="734" dur="4500"/>
                                        <p:tgtEl>
                                          <p:spTgt spid="116"/>
                                        </p:tgtEl>
                                        <p:attrNameLst>
                                          <p:attrName>ppt_x</p:attrName>
                                        </p:attrNameLst>
                                      </p:cBhvr>
                                      <p:tavLst>
                                        <p:tav tm="0">
                                          <p:val>
                                            <p:strVal val="ppt_x"/>
                                          </p:val>
                                        </p:tav>
                                        <p:tav tm="100000">
                                          <p:val>
                                            <p:strVal val="0-ppt_w/2"/>
                                          </p:val>
                                        </p:tav>
                                      </p:tavLst>
                                    </p:anim>
                                    <p:anim calcmode="lin" valueType="num">
                                      <p:cBhvr additive="base">
                                        <p:cTn id="735" dur="4500"/>
                                        <p:tgtEl>
                                          <p:spTgt spid="116"/>
                                        </p:tgtEl>
                                        <p:attrNameLst>
                                          <p:attrName>ppt_y</p:attrName>
                                        </p:attrNameLst>
                                      </p:cBhvr>
                                      <p:tavLst>
                                        <p:tav tm="0">
                                          <p:val>
                                            <p:strVal val="ppt_y"/>
                                          </p:val>
                                        </p:tav>
                                        <p:tav tm="100000">
                                          <p:val>
                                            <p:strVal val="ppt_y"/>
                                          </p:val>
                                        </p:tav>
                                      </p:tavLst>
                                    </p:anim>
                                    <p:set>
                                      <p:cBhvr>
                                        <p:cTn id="736" dur="1" fill="hold">
                                          <p:stCondLst>
                                            <p:cond delay="4499"/>
                                          </p:stCondLst>
                                        </p:cTn>
                                        <p:tgtEl>
                                          <p:spTgt spid="116"/>
                                        </p:tgtEl>
                                        <p:attrNameLst>
                                          <p:attrName>style.visibility</p:attrName>
                                        </p:attrNameLst>
                                      </p:cBhvr>
                                      <p:to>
                                        <p:strVal val="hidden"/>
                                      </p:to>
                                    </p:set>
                                  </p:childTnLst>
                                </p:cTn>
                              </p:par>
                              <p:par>
                                <p:cTn id="737" presetID="3" presetClass="exit" presetSubtype="10" fill="hold" grpId="3" nodeType="withEffect">
                                  <p:stCondLst>
                                    <p:cond delay="0"/>
                                  </p:stCondLst>
                                  <p:childTnLst>
                                    <p:animEffect transition="out" filter="blinds(horizontal)">
                                      <p:cBhvr>
                                        <p:cTn id="738" dur="6000"/>
                                        <p:tgtEl>
                                          <p:spTgt spid="116"/>
                                        </p:tgtEl>
                                      </p:cBhvr>
                                    </p:animEffect>
                                    <p:set>
                                      <p:cBhvr>
                                        <p:cTn id="739" dur="1" fill="hold">
                                          <p:stCondLst>
                                            <p:cond delay="5999"/>
                                          </p:stCondLst>
                                        </p:cTn>
                                        <p:tgtEl>
                                          <p:spTgt spid="116"/>
                                        </p:tgtEl>
                                        <p:attrNameLst>
                                          <p:attrName>style.visibility</p:attrName>
                                        </p:attrNameLst>
                                      </p:cBhvr>
                                      <p:to>
                                        <p:strVal val="hidden"/>
                                      </p:to>
                                    </p:set>
                                  </p:childTnLst>
                                </p:cTn>
                              </p:par>
                              <p:par>
                                <p:cTn id="740" presetID="2" presetClass="entr" presetSubtype="2" fill="hold" grpId="0" nodeType="withEffect">
                                  <p:stCondLst>
                                    <p:cond delay="0"/>
                                  </p:stCondLst>
                                  <p:childTnLst>
                                    <p:set>
                                      <p:cBhvr>
                                        <p:cTn id="741" dur="1" fill="hold">
                                          <p:stCondLst>
                                            <p:cond delay="0"/>
                                          </p:stCondLst>
                                        </p:cTn>
                                        <p:tgtEl>
                                          <p:spTgt spid="96"/>
                                        </p:tgtEl>
                                        <p:attrNameLst>
                                          <p:attrName>style.visibility</p:attrName>
                                        </p:attrNameLst>
                                      </p:cBhvr>
                                      <p:to>
                                        <p:strVal val="visible"/>
                                      </p:to>
                                    </p:set>
                                    <p:anim calcmode="lin" valueType="num">
                                      <p:cBhvr additive="base">
                                        <p:cTn id="742" dur="4000" fill="hold"/>
                                        <p:tgtEl>
                                          <p:spTgt spid="96"/>
                                        </p:tgtEl>
                                        <p:attrNameLst>
                                          <p:attrName>ppt_x</p:attrName>
                                        </p:attrNameLst>
                                      </p:cBhvr>
                                      <p:tavLst>
                                        <p:tav tm="0">
                                          <p:val>
                                            <p:strVal val="1+#ppt_w/2"/>
                                          </p:val>
                                        </p:tav>
                                        <p:tav tm="100000">
                                          <p:val>
                                            <p:strVal val="#ppt_x"/>
                                          </p:val>
                                        </p:tav>
                                      </p:tavLst>
                                    </p:anim>
                                    <p:anim calcmode="lin" valueType="num">
                                      <p:cBhvr additive="base">
                                        <p:cTn id="743" dur="4000" fill="hold"/>
                                        <p:tgtEl>
                                          <p:spTgt spid="96"/>
                                        </p:tgtEl>
                                        <p:attrNameLst>
                                          <p:attrName>ppt_y</p:attrName>
                                        </p:attrNameLst>
                                      </p:cBhvr>
                                      <p:tavLst>
                                        <p:tav tm="0">
                                          <p:val>
                                            <p:strVal val="#ppt_y"/>
                                          </p:val>
                                        </p:tav>
                                        <p:tav tm="100000">
                                          <p:val>
                                            <p:strVal val="#ppt_y"/>
                                          </p:val>
                                        </p:tav>
                                      </p:tavLst>
                                    </p:anim>
                                  </p:childTnLst>
                                </p:cTn>
                              </p:par>
                              <p:par>
                                <p:cTn id="744" presetID="19" presetClass="entr" presetSubtype="10" fill="hold" grpId="1" nodeType="withEffect">
                                  <p:stCondLst>
                                    <p:cond delay="0"/>
                                  </p:stCondLst>
                                  <p:childTnLst>
                                    <p:set>
                                      <p:cBhvr>
                                        <p:cTn id="745" dur="1" fill="hold">
                                          <p:stCondLst>
                                            <p:cond delay="0"/>
                                          </p:stCondLst>
                                        </p:cTn>
                                        <p:tgtEl>
                                          <p:spTgt spid="96"/>
                                        </p:tgtEl>
                                        <p:attrNameLst>
                                          <p:attrName>style.visibility</p:attrName>
                                        </p:attrNameLst>
                                      </p:cBhvr>
                                      <p:to>
                                        <p:strVal val="visible"/>
                                      </p:to>
                                    </p:set>
                                    <p:anim calcmode="lin" valueType="num">
                                      <p:cBhvr>
                                        <p:cTn id="746" dur="4000" fill="hold"/>
                                        <p:tgtEl>
                                          <p:spTgt spid="96"/>
                                        </p:tgtEl>
                                        <p:attrNameLst>
                                          <p:attrName>ppt_w</p:attrName>
                                        </p:attrNameLst>
                                      </p:cBhvr>
                                      <p:tavLst>
                                        <p:tav tm="0" fmla="#ppt_w*sin(2.5*pi*$)">
                                          <p:val>
                                            <p:fltVal val="0"/>
                                          </p:val>
                                        </p:tav>
                                        <p:tav tm="100000">
                                          <p:val>
                                            <p:fltVal val="1"/>
                                          </p:val>
                                        </p:tav>
                                      </p:tavLst>
                                    </p:anim>
                                    <p:anim calcmode="lin" valueType="num">
                                      <p:cBhvr>
                                        <p:cTn id="747" dur="4000" fill="hold"/>
                                        <p:tgtEl>
                                          <p:spTgt spid="96"/>
                                        </p:tgtEl>
                                        <p:attrNameLst>
                                          <p:attrName>ppt_h</p:attrName>
                                        </p:attrNameLst>
                                      </p:cBhvr>
                                      <p:tavLst>
                                        <p:tav tm="0">
                                          <p:val>
                                            <p:strVal val="#ppt_h"/>
                                          </p:val>
                                        </p:tav>
                                        <p:tav tm="100000">
                                          <p:val>
                                            <p:strVal val="#ppt_h"/>
                                          </p:val>
                                        </p:tav>
                                      </p:tavLst>
                                    </p:anim>
                                  </p:childTnLst>
                                </p:cTn>
                              </p:par>
                              <p:par>
                                <p:cTn id="748" presetID="2" presetClass="exit" presetSubtype="8" fill="hold" grpId="2" nodeType="withEffect">
                                  <p:stCondLst>
                                    <p:cond delay="0"/>
                                  </p:stCondLst>
                                  <p:childTnLst>
                                    <p:anim calcmode="lin" valueType="num">
                                      <p:cBhvr additive="base">
                                        <p:cTn id="749" dur="4500"/>
                                        <p:tgtEl>
                                          <p:spTgt spid="96"/>
                                        </p:tgtEl>
                                        <p:attrNameLst>
                                          <p:attrName>ppt_x</p:attrName>
                                        </p:attrNameLst>
                                      </p:cBhvr>
                                      <p:tavLst>
                                        <p:tav tm="0">
                                          <p:val>
                                            <p:strVal val="ppt_x"/>
                                          </p:val>
                                        </p:tav>
                                        <p:tav tm="100000">
                                          <p:val>
                                            <p:strVal val="0-ppt_w/2"/>
                                          </p:val>
                                        </p:tav>
                                      </p:tavLst>
                                    </p:anim>
                                    <p:anim calcmode="lin" valueType="num">
                                      <p:cBhvr additive="base">
                                        <p:cTn id="750" dur="4500"/>
                                        <p:tgtEl>
                                          <p:spTgt spid="96"/>
                                        </p:tgtEl>
                                        <p:attrNameLst>
                                          <p:attrName>ppt_y</p:attrName>
                                        </p:attrNameLst>
                                      </p:cBhvr>
                                      <p:tavLst>
                                        <p:tav tm="0">
                                          <p:val>
                                            <p:strVal val="ppt_y"/>
                                          </p:val>
                                        </p:tav>
                                        <p:tav tm="100000">
                                          <p:val>
                                            <p:strVal val="ppt_y"/>
                                          </p:val>
                                        </p:tav>
                                      </p:tavLst>
                                    </p:anim>
                                    <p:set>
                                      <p:cBhvr>
                                        <p:cTn id="751" dur="1" fill="hold">
                                          <p:stCondLst>
                                            <p:cond delay="4499"/>
                                          </p:stCondLst>
                                        </p:cTn>
                                        <p:tgtEl>
                                          <p:spTgt spid="96"/>
                                        </p:tgtEl>
                                        <p:attrNameLst>
                                          <p:attrName>style.visibility</p:attrName>
                                        </p:attrNameLst>
                                      </p:cBhvr>
                                      <p:to>
                                        <p:strVal val="hidden"/>
                                      </p:to>
                                    </p:set>
                                  </p:childTnLst>
                                </p:cTn>
                              </p:par>
                              <p:par>
                                <p:cTn id="752" presetID="3" presetClass="exit" presetSubtype="10" fill="hold" grpId="3" nodeType="withEffect">
                                  <p:stCondLst>
                                    <p:cond delay="0"/>
                                  </p:stCondLst>
                                  <p:childTnLst>
                                    <p:animEffect transition="out" filter="blinds(horizontal)">
                                      <p:cBhvr>
                                        <p:cTn id="753" dur="6000"/>
                                        <p:tgtEl>
                                          <p:spTgt spid="96"/>
                                        </p:tgtEl>
                                      </p:cBhvr>
                                    </p:animEffect>
                                    <p:set>
                                      <p:cBhvr>
                                        <p:cTn id="754" dur="1" fill="hold">
                                          <p:stCondLst>
                                            <p:cond delay="5999"/>
                                          </p:stCondLst>
                                        </p:cTn>
                                        <p:tgtEl>
                                          <p:spTgt spid="96"/>
                                        </p:tgtEl>
                                        <p:attrNameLst>
                                          <p:attrName>style.visibility</p:attrName>
                                        </p:attrNameLst>
                                      </p:cBhvr>
                                      <p:to>
                                        <p:strVal val="hidden"/>
                                      </p:to>
                                    </p:set>
                                  </p:childTnLst>
                                </p:cTn>
                              </p:par>
                              <p:par>
                                <p:cTn id="755" presetID="2" presetClass="entr" presetSubtype="2" fill="hold" grpId="0" nodeType="withEffect">
                                  <p:stCondLst>
                                    <p:cond delay="0"/>
                                  </p:stCondLst>
                                  <p:childTnLst>
                                    <p:set>
                                      <p:cBhvr>
                                        <p:cTn id="756" dur="1" fill="hold">
                                          <p:stCondLst>
                                            <p:cond delay="0"/>
                                          </p:stCondLst>
                                        </p:cTn>
                                        <p:tgtEl>
                                          <p:spTgt spid="76"/>
                                        </p:tgtEl>
                                        <p:attrNameLst>
                                          <p:attrName>style.visibility</p:attrName>
                                        </p:attrNameLst>
                                      </p:cBhvr>
                                      <p:to>
                                        <p:strVal val="visible"/>
                                      </p:to>
                                    </p:set>
                                    <p:anim calcmode="lin" valueType="num">
                                      <p:cBhvr additive="base">
                                        <p:cTn id="757" dur="4000" fill="hold"/>
                                        <p:tgtEl>
                                          <p:spTgt spid="76"/>
                                        </p:tgtEl>
                                        <p:attrNameLst>
                                          <p:attrName>ppt_x</p:attrName>
                                        </p:attrNameLst>
                                      </p:cBhvr>
                                      <p:tavLst>
                                        <p:tav tm="0">
                                          <p:val>
                                            <p:strVal val="1+#ppt_w/2"/>
                                          </p:val>
                                        </p:tav>
                                        <p:tav tm="100000">
                                          <p:val>
                                            <p:strVal val="#ppt_x"/>
                                          </p:val>
                                        </p:tav>
                                      </p:tavLst>
                                    </p:anim>
                                    <p:anim calcmode="lin" valueType="num">
                                      <p:cBhvr additive="base">
                                        <p:cTn id="758" dur="4000" fill="hold"/>
                                        <p:tgtEl>
                                          <p:spTgt spid="76"/>
                                        </p:tgtEl>
                                        <p:attrNameLst>
                                          <p:attrName>ppt_y</p:attrName>
                                        </p:attrNameLst>
                                      </p:cBhvr>
                                      <p:tavLst>
                                        <p:tav tm="0">
                                          <p:val>
                                            <p:strVal val="#ppt_y"/>
                                          </p:val>
                                        </p:tav>
                                        <p:tav tm="100000">
                                          <p:val>
                                            <p:strVal val="#ppt_y"/>
                                          </p:val>
                                        </p:tav>
                                      </p:tavLst>
                                    </p:anim>
                                  </p:childTnLst>
                                </p:cTn>
                              </p:par>
                              <p:par>
                                <p:cTn id="759" presetID="19" presetClass="entr" presetSubtype="10" fill="hold" grpId="1" nodeType="withEffect">
                                  <p:stCondLst>
                                    <p:cond delay="0"/>
                                  </p:stCondLst>
                                  <p:childTnLst>
                                    <p:set>
                                      <p:cBhvr>
                                        <p:cTn id="760" dur="1" fill="hold">
                                          <p:stCondLst>
                                            <p:cond delay="0"/>
                                          </p:stCondLst>
                                        </p:cTn>
                                        <p:tgtEl>
                                          <p:spTgt spid="76"/>
                                        </p:tgtEl>
                                        <p:attrNameLst>
                                          <p:attrName>style.visibility</p:attrName>
                                        </p:attrNameLst>
                                      </p:cBhvr>
                                      <p:to>
                                        <p:strVal val="visible"/>
                                      </p:to>
                                    </p:set>
                                    <p:anim calcmode="lin" valueType="num">
                                      <p:cBhvr>
                                        <p:cTn id="761" dur="4000" fill="hold"/>
                                        <p:tgtEl>
                                          <p:spTgt spid="76"/>
                                        </p:tgtEl>
                                        <p:attrNameLst>
                                          <p:attrName>ppt_w</p:attrName>
                                        </p:attrNameLst>
                                      </p:cBhvr>
                                      <p:tavLst>
                                        <p:tav tm="0" fmla="#ppt_w*sin(2.5*pi*$)">
                                          <p:val>
                                            <p:fltVal val="0"/>
                                          </p:val>
                                        </p:tav>
                                        <p:tav tm="100000">
                                          <p:val>
                                            <p:fltVal val="1"/>
                                          </p:val>
                                        </p:tav>
                                      </p:tavLst>
                                    </p:anim>
                                    <p:anim calcmode="lin" valueType="num">
                                      <p:cBhvr>
                                        <p:cTn id="762" dur="4000" fill="hold"/>
                                        <p:tgtEl>
                                          <p:spTgt spid="76"/>
                                        </p:tgtEl>
                                        <p:attrNameLst>
                                          <p:attrName>ppt_h</p:attrName>
                                        </p:attrNameLst>
                                      </p:cBhvr>
                                      <p:tavLst>
                                        <p:tav tm="0">
                                          <p:val>
                                            <p:strVal val="#ppt_h"/>
                                          </p:val>
                                        </p:tav>
                                        <p:tav tm="100000">
                                          <p:val>
                                            <p:strVal val="#ppt_h"/>
                                          </p:val>
                                        </p:tav>
                                      </p:tavLst>
                                    </p:anim>
                                  </p:childTnLst>
                                </p:cTn>
                              </p:par>
                              <p:par>
                                <p:cTn id="763" presetID="2" presetClass="exit" presetSubtype="8" fill="hold" grpId="2" nodeType="withEffect">
                                  <p:stCondLst>
                                    <p:cond delay="0"/>
                                  </p:stCondLst>
                                  <p:childTnLst>
                                    <p:anim calcmode="lin" valueType="num">
                                      <p:cBhvr additive="base">
                                        <p:cTn id="764" dur="4500"/>
                                        <p:tgtEl>
                                          <p:spTgt spid="76"/>
                                        </p:tgtEl>
                                        <p:attrNameLst>
                                          <p:attrName>ppt_x</p:attrName>
                                        </p:attrNameLst>
                                      </p:cBhvr>
                                      <p:tavLst>
                                        <p:tav tm="0">
                                          <p:val>
                                            <p:strVal val="ppt_x"/>
                                          </p:val>
                                        </p:tav>
                                        <p:tav tm="100000">
                                          <p:val>
                                            <p:strVal val="0-ppt_w/2"/>
                                          </p:val>
                                        </p:tav>
                                      </p:tavLst>
                                    </p:anim>
                                    <p:anim calcmode="lin" valueType="num">
                                      <p:cBhvr additive="base">
                                        <p:cTn id="765" dur="4500"/>
                                        <p:tgtEl>
                                          <p:spTgt spid="76"/>
                                        </p:tgtEl>
                                        <p:attrNameLst>
                                          <p:attrName>ppt_y</p:attrName>
                                        </p:attrNameLst>
                                      </p:cBhvr>
                                      <p:tavLst>
                                        <p:tav tm="0">
                                          <p:val>
                                            <p:strVal val="ppt_y"/>
                                          </p:val>
                                        </p:tav>
                                        <p:tav tm="100000">
                                          <p:val>
                                            <p:strVal val="ppt_y"/>
                                          </p:val>
                                        </p:tav>
                                      </p:tavLst>
                                    </p:anim>
                                    <p:set>
                                      <p:cBhvr>
                                        <p:cTn id="766" dur="1" fill="hold">
                                          <p:stCondLst>
                                            <p:cond delay="4499"/>
                                          </p:stCondLst>
                                        </p:cTn>
                                        <p:tgtEl>
                                          <p:spTgt spid="76"/>
                                        </p:tgtEl>
                                        <p:attrNameLst>
                                          <p:attrName>style.visibility</p:attrName>
                                        </p:attrNameLst>
                                      </p:cBhvr>
                                      <p:to>
                                        <p:strVal val="hidden"/>
                                      </p:to>
                                    </p:set>
                                  </p:childTnLst>
                                </p:cTn>
                              </p:par>
                              <p:par>
                                <p:cTn id="767" presetID="3" presetClass="exit" presetSubtype="10" fill="hold" grpId="3" nodeType="withEffect">
                                  <p:stCondLst>
                                    <p:cond delay="0"/>
                                  </p:stCondLst>
                                  <p:childTnLst>
                                    <p:animEffect transition="out" filter="blinds(horizontal)">
                                      <p:cBhvr>
                                        <p:cTn id="768" dur="6000"/>
                                        <p:tgtEl>
                                          <p:spTgt spid="76"/>
                                        </p:tgtEl>
                                      </p:cBhvr>
                                    </p:animEffect>
                                    <p:set>
                                      <p:cBhvr>
                                        <p:cTn id="769" dur="1" fill="hold">
                                          <p:stCondLst>
                                            <p:cond delay="5999"/>
                                          </p:stCondLst>
                                        </p:cTn>
                                        <p:tgtEl>
                                          <p:spTgt spid="76"/>
                                        </p:tgtEl>
                                        <p:attrNameLst>
                                          <p:attrName>style.visibility</p:attrName>
                                        </p:attrNameLst>
                                      </p:cBhvr>
                                      <p:to>
                                        <p:strVal val="hidden"/>
                                      </p:to>
                                    </p:set>
                                  </p:childTnLst>
                                </p:cTn>
                              </p:par>
                              <p:par>
                                <p:cTn id="770" presetID="2" presetClass="entr" presetSubtype="2" fill="hold" grpId="0" nodeType="withEffect">
                                  <p:stCondLst>
                                    <p:cond delay="0"/>
                                  </p:stCondLst>
                                  <p:childTnLst>
                                    <p:set>
                                      <p:cBhvr>
                                        <p:cTn id="771" dur="1" fill="hold">
                                          <p:stCondLst>
                                            <p:cond delay="0"/>
                                          </p:stCondLst>
                                        </p:cTn>
                                        <p:tgtEl>
                                          <p:spTgt spid="114"/>
                                        </p:tgtEl>
                                        <p:attrNameLst>
                                          <p:attrName>style.visibility</p:attrName>
                                        </p:attrNameLst>
                                      </p:cBhvr>
                                      <p:to>
                                        <p:strVal val="visible"/>
                                      </p:to>
                                    </p:set>
                                    <p:anim calcmode="lin" valueType="num">
                                      <p:cBhvr additive="base">
                                        <p:cTn id="772" dur="4000" fill="hold"/>
                                        <p:tgtEl>
                                          <p:spTgt spid="114"/>
                                        </p:tgtEl>
                                        <p:attrNameLst>
                                          <p:attrName>ppt_x</p:attrName>
                                        </p:attrNameLst>
                                      </p:cBhvr>
                                      <p:tavLst>
                                        <p:tav tm="0">
                                          <p:val>
                                            <p:strVal val="1+#ppt_w/2"/>
                                          </p:val>
                                        </p:tav>
                                        <p:tav tm="100000">
                                          <p:val>
                                            <p:strVal val="#ppt_x"/>
                                          </p:val>
                                        </p:tav>
                                      </p:tavLst>
                                    </p:anim>
                                    <p:anim calcmode="lin" valueType="num">
                                      <p:cBhvr additive="base">
                                        <p:cTn id="773" dur="4000" fill="hold"/>
                                        <p:tgtEl>
                                          <p:spTgt spid="114"/>
                                        </p:tgtEl>
                                        <p:attrNameLst>
                                          <p:attrName>ppt_y</p:attrName>
                                        </p:attrNameLst>
                                      </p:cBhvr>
                                      <p:tavLst>
                                        <p:tav tm="0">
                                          <p:val>
                                            <p:strVal val="#ppt_y"/>
                                          </p:val>
                                        </p:tav>
                                        <p:tav tm="100000">
                                          <p:val>
                                            <p:strVal val="#ppt_y"/>
                                          </p:val>
                                        </p:tav>
                                      </p:tavLst>
                                    </p:anim>
                                  </p:childTnLst>
                                </p:cTn>
                              </p:par>
                              <p:par>
                                <p:cTn id="774" presetID="19" presetClass="entr" presetSubtype="10" fill="hold" grpId="1" nodeType="withEffect">
                                  <p:stCondLst>
                                    <p:cond delay="0"/>
                                  </p:stCondLst>
                                  <p:childTnLst>
                                    <p:set>
                                      <p:cBhvr>
                                        <p:cTn id="775" dur="1" fill="hold">
                                          <p:stCondLst>
                                            <p:cond delay="0"/>
                                          </p:stCondLst>
                                        </p:cTn>
                                        <p:tgtEl>
                                          <p:spTgt spid="114"/>
                                        </p:tgtEl>
                                        <p:attrNameLst>
                                          <p:attrName>style.visibility</p:attrName>
                                        </p:attrNameLst>
                                      </p:cBhvr>
                                      <p:to>
                                        <p:strVal val="visible"/>
                                      </p:to>
                                    </p:set>
                                    <p:anim calcmode="lin" valueType="num">
                                      <p:cBhvr>
                                        <p:cTn id="776" dur="4000" fill="hold"/>
                                        <p:tgtEl>
                                          <p:spTgt spid="114"/>
                                        </p:tgtEl>
                                        <p:attrNameLst>
                                          <p:attrName>ppt_w</p:attrName>
                                        </p:attrNameLst>
                                      </p:cBhvr>
                                      <p:tavLst>
                                        <p:tav tm="0" fmla="#ppt_w*sin(2.5*pi*$)">
                                          <p:val>
                                            <p:fltVal val="0"/>
                                          </p:val>
                                        </p:tav>
                                        <p:tav tm="100000">
                                          <p:val>
                                            <p:fltVal val="1"/>
                                          </p:val>
                                        </p:tav>
                                      </p:tavLst>
                                    </p:anim>
                                    <p:anim calcmode="lin" valueType="num">
                                      <p:cBhvr>
                                        <p:cTn id="777" dur="4000" fill="hold"/>
                                        <p:tgtEl>
                                          <p:spTgt spid="114"/>
                                        </p:tgtEl>
                                        <p:attrNameLst>
                                          <p:attrName>ppt_h</p:attrName>
                                        </p:attrNameLst>
                                      </p:cBhvr>
                                      <p:tavLst>
                                        <p:tav tm="0">
                                          <p:val>
                                            <p:strVal val="#ppt_h"/>
                                          </p:val>
                                        </p:tav>
                                        <p:tav tm="100000">
                                          <p:val>
                                            <p:strVal val="#ppt_h"/>
                                          </p:val>
                                        </p:tav>
                                      </p:tavLst>
                                    </p:anim>
                                  </p:childTnLst>
                                </p:cTn>
                              </p:par>
                              <p:par>
                                <p:cTn id="778" presetID="2" presetClass="exit" presetSubtype="8" fill="hold" grpId="2" nodeType="withEffect">
                                  <p:stCondLst>
                                    <p:cond delay="0"/>
                                  </p:stCondLst>
                                  <p:childTnLst>
                                    <p:anim calcmode="lin" valueType="num">
                                      <p:cBhvr additive="base">
                                        <p:cTn id="779" dur="4500"/>
                                        <p:tgtEl>
                                          <p:spTgt spid="114"/>
                                        </p:tgtEl>
                                        <p:attrNameLst>
                                          <p:attrName>ppt_x</p:attrName>
                                        </p:attrNameLst>
                                      </p:cBhvr>
                                      <p:tavLst>
                                        <p:tav tm="0">
                                          <p:val>
                                            <p:strVal val="ppt_x"/>
                                          </p:val>
                                        </p:tav>
                                        <p:tav tm="100000">
                                          <p:val>
                                            <p:strVal val="0-ppt_w/2"/>
                                          </p:val>
                                        </p:tav>
                                      </p:tavLst>
                                    </p:anim>
                                    <p:anim calcmode="lin" valueType="num">
                                      <p:cBhvr additive="base">
                                        <p:cTn id="780" dur="4500"/>
                                        <p:tgtEl>
                                          <p:spTgt spid="114"/>
                                        </p:tgtEl>
                                        <p:attrNameLst>
                                          <p:attrName>ppt_y</p:attrName>
                                        </p:attrNameLst>
                                      </p:cBhvr>
                                      <p:tavLst>
                                        <p:tav tm="0">
                                          <p:val>
                                            <p:strVal val="ppt_y"/>
                                          </p:val>
                                        </p:tav>
                                        <p:tav tm="100000">
                                          <p:val>
                                            <p:strVal val="ppt_y"/>
                                          </p:val>
                                        </p:tav>
                                      </p:tavLst>
                                    </p:anim>
                                    <p:set>
                                      <p:cBhvr>
                                        <p:cTn id="781" dur="1" fill="hold">
                                          <p:stCondLst>
                                            <p:cond delay="4499"/>
                                          </p:stCondLst>
                                        </p:cTn>
                                        <p:tgtEl>
                                          <p:spTgt spid="114"/>
                                        </p:tgtEl>
                                        <p:attrNameLst>
                                          <p:attrName>style.visibility</p:attrName>
                                        </p:attrNameLst>
                                      </p:cBhvr>
                                      <p:to>
                                        <p:strVal val="hidden"/>
                                      </p:to>
                                    </p:set>
                                  </p:childTnLst>
                                </p:cTn>
                              </p:par>
                              <p:par>
                                <p:cTn id="782" presetID="3" presetClass="exit" presetSubtype="10" fill="hold" grpId="3" nodeType="withEffect">
                                  <p:stCondLst>
                                    <p:cond delay="0"/>
                                  </p:stCondLst>
                                  <p:childTnLst>
                                    <p:animEffect transition="out" filter="blinds(horizontal)">
                                      <p:cBhvr>
                                        <p:cTn id="783" dur="6000"/>
                                        <p:tgtEl>
                                          <p:spTgt spid="114"/>
                                        </p:tgtEl>
                                      </p:cBhvr>
                                    </p:animEffect>
                                    <p:set>
                                      <p:cBhvr>
                                        <p:cTn id="784" dur="1" fill="hold">
                                          <p:stCondLst>
                                            <p:cond delay="5999"/>
                                          </p:stCondLst>
                                        </p:cTn>
                                        <p:tgtEl>
                                          <p:spTgt spid="114"/>
                                        </p:tgtEl>
                                        <p:attrNameLst>
                                          <p:attrName>style.visibility</p:attrName>
                                        </p:attrNameLst>
                                      </p:cBhvr>
                                      <p:to>
                                        <p:strVal val="hidden"/>
                                      </p:to>
                                    </p:set>
                                  </p:childTnLst>
                                </p:cTn>
                              </p:par>
                              <p:par>
                                <p:cTn id="785" presetID="2" presetClass="entr" presetSubtype="2" fill="hold" grpId="0" nodeType="withEffect">
                                  <p:stCondLst>
                                    <p:cond delay="0"/>
                                  </p:stCondLst>
                                  <p:childTnLst>
                                    <p:set>
                                      <p:cBhvr>
                                        <p:cTn id="786" dur="1" fill="hold">
                                          <p:stCondLst>
                                            <p:cond delay="0"/>
                                          </p:stCondLst>
                                        </p:cTn>
                                        <p:tgtEl>
                                          <p:spTgt spid="115"/>
                                        </p:tgtEl>
                                        <p:attrNameLst>
                                          <p:attrName>style.visibility</p:attrName>
                                        </p:attrNameLst>
                                      </p:cBhvr>
                                      <p:to>
                                        <p:strVal val="visible"/>
                                      </p:to>
                                    </p:set>
                                    <p:anim calcmode="lin" valueType="num">
                                      <p:cBhvr additive="base">
                                        <p:cTn id="787" dur="4000" fill="hold"/>
                                        <p:tgtEl>
                                          <p:spTgt spid="115"/>
                                        </p:tgtEl>
                                        <p:attrNameLst>
                                          <p:attrName>ppt_x</p:attrName>
                                        </p:attrNameLst>
                                      </p:cBhvr>
                                      <p:tavLst>
                                        <p:tav tm="0">
                                          <p:val>
                                            <p:strVal val="1+#ppt_w/2"/>
                                          </p:val>
                                        </p:tav>
                                        <p:tav tm="100000">
                                          <p:val>
                                            <p:strVal val="#ppt_x"/>
                                          </p:val>
                                        </p:tav>
                                      </p:tavLst>
                                    </p:anim>
                                    <p:anim calcmode="lin" valueType="num">
                                      <p:cBhvr additive="base">
                                        <p:cTn id="788" dur="4000" fill="hold"/>
                                        <p:tgtEl>
                                          <p:spTgt spid="115"/>
                                        </p:tgtEl>
                                        <p:attrNameLst>
                                          <p:attrName>ppt_y</p:attrName>
                                        </p:attrNameLst>
                                      </p:cBhvr>
                                      <p:tavLst>
                                        <p:tav tm="0">
                                          <p:val>
                                            <p:strVal val="#ppt_y"/>
                                          </p:val>
                                        </p:tav>
                                        <p:tav tm="100000">
                                          <p:val>
                                            <p:strVal val="#ppt_y"/>
                                          </p:val>
                                        </p:tav>
                                      </p:tavLst>
                                    </p:anim>
                                  </p:childTnLst>
                                </p:cTn>
                              </p:par>
                              <p:par>
                                <p:cTn id="789" presetID="19" presetClass="entr" presetSubtype="10" fill="hold" grpId="1" nodeType="withEffect">
                                  <p:stCondLst>
                                    <p:cond delay="0"/>
                                  </p:stCondLst>
                                  <p:childTnLst>
                                    <p:set>
                                      <p:cBhvr>
                                        <p:cTn id="790" dur="1" fill="hold">
                                          <p:stCondLst>
                                            <p:cond delay="0"/>
                                          </p:stCondLst>
                                        </p:cTn>
                                        <p:tgtEl>
                                          <p:spTgt spid="115"/>
                                        </p:tgtEl>
                                        <p:attrNameLst>
                                          <p:attrName>style.visibility</p:attrName>
                                        </p:attrNameLst>
                                      </p:cBhvr>
                                      <p:to>
                                        <p:strVal val="visible"/>
                                      </p:to>
                                    </p:set>
                                    <p:anim calcmode="lin" valueType="num">
                                      <p:cBhvr>
                                        <p:cTn id="791" dur="4000" fill="hold"/>
                                        <p:tgtEl>
                                          <p:spTgt spid="115"/>
                                        </p:tgtEl>
                                        <p:attrNameLst>
                                          <p:attrName>ppt_w</p:attrName>
                                        </p:attrNameLst>
                                      </p:cBhvr>
                                      <p:tavLst>
                                        <p:tav tm="0" fmla="#ppt_w*sin(2.5*pi*$)">
                                          <p:val>
                                            <p:fltVal val="0"/>
                                          </p:val>
                                        </p:tav>
                                        <p:tav tm="100000">
                                          <p:val>
                                            <p:fltVal val="1"/>
                                          </p:val>
                                        </p:tav>
                                      </p:tavLst>
                                    </p:anim>
                                    <p:anim calcmode="lin" valueType="num">
                                      <p:cBhvr>
                                        <p:cTn id="792" dur="4000" fill="hold"/>
                                        <p:tgtEl>
                                          <p:spTgt spid="115"/>
                                        </p:tgtEl>
                                        <p:attrNameLst>
                                          <p:attrName>ppt_h</p:attrName>
                                        </p:attrNameLst>
                                      </p:cBhvr>
                                      <p:tavLst>
                                        <p:tav tm="0">
                                          <p:val>
                                            <p:strVal val="#ppt_h"/>
                                          </p:val>
                                        </p:tav>
                                        <p:tav tm="100000">
                                          <p:val>
                                            <p:strVal val="#ppt_h"/>
                                          </p:val>
                                        </p:tav>
                                      </p:tavLst>
                                    </p:anim>
                                  </p:childTnLst>
                                </p:cTn>
                              </p:par>
                              <p:par>
                                <p:cTn id="793" presetID="2" presetClass="exit" presetSubtype="8" fill="hold" grpId="2" nodeType="withEffect">
                                  <p:stCondLst>
                                    <p:cond delay="0"/>
                                  </p:stCondLst>
                                  <p:childTnLst>
                                    <p:anim calcmode="lin" valueType="num">
                                      <p:cBhvr additive="base">
                                        <p:cTn id="794" dur="4500"/>
                                        <p:tgtEl>
                                          <p:spTgt spid="115"/>
                                        </p:tgtEl>
                                        <p:attrNameLst>
                                          <p:attrName>ppt_x</p:attrName>
                                        </p:attrNameLst>
                                      </p:cBhvr>
                                      <p:tavLst>
                                        <p:tav tm="0">
                                          <p:val>
                                            <p:strVal val="ppt_x"/>
                                          </p:val>
                                        </p:tav>
                                        <p:tav tm="100000">
                                          <p:val>
                                            <p:strVal val="0-ppt_w/2"/>
                                          </p:val>
                                        </p:tav>
                                      </p:tavLst>
                                    </p:anim>
                                    <p:anim calcmode="lin" valueType="num">
                                      <p:cBhvr additive="base">
                                        <p:cTn id="795" dur="4500"/>
                                        <p:tgtEl>
                                          <p:spTgt spid="115"/>
                                        </p:tgtEl>
                                        <p:attrNameLst>
                                          <p:attrName>ppt_y</p:attrName>
                                        </p:attrNameLst>
                                      </p:cBhvr>
                                      <p:tavLst>
                                        <p:tav tm="0">
                                          <p:val>
                                            <p:strVal val="ppt_y"/>
                                          </p:val>
                                        </p:tav>
                                        <p:tav tm="100000">
                                          <p:val>
                                            <p:strVal val="ppt_y"/>
                                          </p:val>
                                        </p:tav>
                                      </p:tavLst>
                                    </p:anim>
                                    <p:set>
                                      <p:cBhvr>
                                        <p:cTn id="796" dur="1" fill="hold">
                                          <p:stCondLst>
                                            <p:cond delay="4499"/>
                                          </p:stCondLst>
                                        </p:cTn>
                                        <p:tgtEl>
                                          <p:spTgt spid="115"/>
                                        </p:tgtEl>
                                        <p:attrNameLst>
                                          <p:attrName>style.visibility</p:attrName>
                                        </p:attrNameLst>
                                      </p:cBhvr>
                                      <p:to>
                                        <p:strVal val="hidden"/>
                                      </p:to>
                                    </p:set>
                                  </p:childTnLst>
                                </p:cTn>
                              </p:par>
                              <p:par>
                                <p:cTn id="797" presetID="3" presetClass="exit" presetSubtype="10" fill="hold" grpId="3" nodeType="withEffect">
                                  <p:stCondLst>
                                    <p:cond delay="0"/>
                                  </p:stCondLst>
                                  <p:childTnLst>
                                    <p:animEffect transition="out" filter="blinds(horizontal)">
                                      <p:cBhvr>
                                        <p:cTn id="798" dur="6000"/>
                                        <p:tgtEl>
                                          <p:spTgt spid="115"/>
                                        </p:tgtEl>
                                      </p:cBhvr>
                                    </p:animEffect>
                                    <p:set>
                                      <p:cBhvr>
                                        <p:cTn id="799" dur="1" fill="hold">
                                          <p:stCondLst>
                                            <p:cond delay="5999"/>
                                          </p:stCondLst>
                                        </p:cTn>
                                        <p:tgtEl>
                                          <p:spTgt spid="115"/>
                                        </p:tgtEl>
                                        <p:attrNameLst>
                                          <p:attrName>style.visibility</p:attrName>
                                        </p:attrNameLst>
                                      </p:cBhvr>
                                      <p:to>
                                        <p:strVal val="hidden"/>
                                      </p:to>
                                    </p:set>
                                  </p:childTnLst>
                                </p:cTn>
                              </p:par>
                              <p:par>
                                <p:cTn id="800" presetID="2" presetClass="entr" presetSubtype="2" fill="hold" grpId="0" nodeType="withEffect">
                                  <p:stCondLst>
                                    <p:cond delay="0"/>
                                  </p:stCondLst>
                                  <p:childTnLst>
                                    <p:set>
                                      <p:cBhvr>
                                        <p:cTn id="801" dur="1" fill="hold">
                                          <p:stCondLst>
                                            <p:cond delay="0"/>
                                          </p:stCondLst>
                                        </p:cTn>
                                        <p:tgtEl>
                                          <p:spTgt spid="94"/>
                                        </p:tgtEl>
                                        <p:attrNameLst>
                                          <p:attrName>style.visibility</p:attrName>
                                        </p:attrNameLst>
                                      </p:cBhvr>
                                      <p:to>
                                        <p:strVal val="visible"/>
                                      </p:to>
                                    </p:set>
                                    <p:anim calcmode="lin" valueType="num">
                                      <p:cBhvr additive="base">
                                        <p:cTn id="802" dur="4000" fill="hold"/>
                                        <p:tgtEl>
                                          <p:spTgt spid="94"/>
                                        </p:tgtEl>
                                        <p:attrNameLst>
                                          <p:attrName>ppt_x</p:attrName>
                                        </p:attrNameLst>
                                      </p:cBhvr>
                                      <p:tavLst>
                                        <p:tav tm="0">
                                          <p:val>
                                            <p:strVal val="1+#ppt_w/2"/>
                                          </p:val>
                                        </p:tav>
                                        <p:tav tm="100000">
                                          <p:val>
                                            <p:strVal val="#ppt_x"/>
                                          </p:val>
                                        </p:tav>
                                      </p:tavLst>
                                    </p:anim>
                                    <p:anim calcmode="lin" valueType="num">
                                      <p:cBhvr additive="base">
                                        <p:cTn id="803" dur="4000" fill="hold"/>
                                        <p:tgtEl>
                                          <p:spTgt spid="94"/>
                                        </p:tgtEl>
                                        <p:attrNameLst>
                                          <p:attrName>ppt_y</p:attrName>
                                        </p:attrNameLst>
                                      </p:cBhvr>
                                      <p:tavLst>
                                        <p:tav tm="0">
                                          <p:val>
                                            <p:strVal val="#ppt_y"/>
                                          </p:val>
                                        </p:tav>
                                        <p:tav tm="100000">
                                          <p:val>
                                            <p:strVal val="#ppt_y"/>
                                          </p:val>
                                        </p:tav>
                                      </p:tavLst>
                                    </p:anim>
                                  </p:childTnLst>
                                </p:cTn>
                              </p:par>
                              <p:par>
                                <p:cTn id="804" presetID="19" presetClass="entr" presetSubtype="10" fill="hold" grpId="1" nodeType="withEffect">
                                  <p:stCondLst>
                                    <p:cond delay="0"/>
                                  </p:stCondLst>
                                  <p:childTnLst>
                                    <p:set>
                                      <p:cBhvr>
                                        <p:cTn id="805" dur="1" fill="hold">
                                          <p:stCondLst>
                                            <p:cond delay="0"/>
                                          </p:stCondLst>
                                        </p:cTn>
                                        <p:tgtEl>
                                          <p:spTgt spid="94"/>
                                        </p:tgtEl>
                                        <p:attrNameLst>
                                          <p:attrName>style.visibility</p:attrName>
                                        </p:attrNameLst>
                                      </p:cBhvr>
                                      <p:to>
                                        <p:strVal val="visible"/>
                                      </p:to>
                                    </p:set>
                                    <p:anim calcmode="lin" valueType="num">
                                      <p:cBhvr>
                                        <p:cTn id="806" dur="4000" fill="hold"/>
                                        <p:tgtEl>
                                          <p:spTgt spid="94"/>
                                        </p:tgtEl>
                                        <p:attrNameLst>
                                          <p:attrName>ppt_w</p:attrName>
                                        </p:attrNameLst>
                                      </p:cBhvr>
                                      <p:tavLst>
                                        <p:tav tm="0" fmla="#ppt_w*sin(2.5*pi*$)">
                                          <p:val>
                                            <p:fltVal val="0"/>
                                          </p:val>
                                        </p:tav>
                                        <p:tav tm="100000">
                                          <p:val>
                                            <p:fltVal val="1"/>
                                          </p:val>
                                        </p:tav>
                                      </p:tavLst>
                                    </p:anim>
                                    <p:anim calcmode="lin" valueType="num">
                                      <p:cBhvr>
                                        <p:cTn id="807" dur="4000" fill="hold"/>
                                        <p:tgtEl>
                                          <p:spTgt spid="94"/>
                                        </p:tgtEl>
                                        <p:attrNameLst>
                                          <p:attrName>ppt_h</p:attrName>
                                        </p:attrNameLst>
                                      </p:cBhvr>
                                      <p:tavLst>
                                        <p:tav tm="0">
                                          <p:val>
                                            <p:strVal val="#ppt_h"/>
                                          </p:val>
                                        </p:tav>
                                        <p:tav tm="100000">
                                          <p:val>
                                            <p:strVal val="#ppt_h"/>
                                          </p:val>
                                        </p:tav>
                                      </p:tavLst>
                                    </p:anim>
                                  </p:childTnLst>
                                </p:cTn>
                              </p:par>
                              <p:par>
                                <p:cTn id="808" presetID="2" presetClass="exit" presetSubtype="8" fill="hold" grpId="2" nodeType="withEffect">
                                  <p:stCondLst>
                                    <p:cond delay="0"/>
                                  </p:stCondLst>
                                  <p:childTnLst>
                                    <p:anim calcmode="lin" valueType="num">
                                      <p:cBhvr additive="base">
                                        <p:cTn id="809" dur="4500"/>
                                        <p:tgtEl>
                                          <p:spTgt spid="94"/>
                                        </p:tgtEl>
                                        <p:attrNameLst>
                                          <p:attrName>ppt_x</p:attrName>
                                        </p:attrNameLst>
                                      </p:cBhvr>
                                      <p:tavLst>
                                        <p:tav tm="0">
                                          <p:val>
                                            <p:strVal val="ppt_x"/>
                                          </p:val>
                                        </p:tav>
                                        <p:tav tm="100000">
                                          <p:val>
                                            <p:strVal val="0-ppt_w/2"/>
                                          </p:val>
                                        </p:tav>
                                      </p:tavLst>
                                    </p:anim>
                                    <p:anim calcmode="lin" valueType="num">
                                      <p:cBhvr additive="base">
                                        <p:cTn id="810" dur="4500"/>
                                        <p:tgtEl>
                                          <p:spTgt spid="94"/>
                                        </p:tgtEl>
                                        <p:attrNameLst>
                                          <p:attrName>ppt_y</p:attrName>
                                        </p:attrNameLst>
                                      </p:cBhvr>
                                      <p:tavLst>
                                        <p:tav tm="0">
                                          <p:val>
                                            <p:strVal val="ppt_y"/>
                                          </p:val>
                                        </p:tav>
                                        <p:tav tm="100000">
                                          <p:val>
                                            <p:strVal val="ppt_y"/>
                                          </p:val>
                                        </p:tav>
                                      </p:tavLst>
                                    </p:anim>
                                    <p:set>
                                      <p:cBhvr>
                                        <p:cTn id="811" dur="1" fill="hold">
                                          <p:stCondLst>
                                            <p:cond delay="4499"/>
                                          </p:stCondLst>
                                        </p:cTn>
                                        <p:tgtEl>
                                          <p:spTgt spid="94"/>
                                        </p:tgtEl>
                                        <p:attrNameLst>
                                          <p:attrName>style.visibility</p:attrName>
                                        </p:attrNameLst>
                                      </p:cBhvr>
                                      <p:to>
                                        <p:strVal val="hidden"/>
                                      </p:to>
                                    </p:set>
                                  </p:childTnLst>
                                </p:cTn>
                              </p:par>
                              <p:par>
                                <p:cTn id="812" presetID="3" presetClass="exit" presetSubtype="10" fill="hold" grpId="3" nodeType="withEffect">
                                  <p:stCondLst>
                                    <p:cond delay="0"/>
                                  </p:stCondLst>
                                  <p:childTnLst>
                                    <p:animEffect transition="out" filter="blinds(horizontal)">
                                      <p:cBhvr>
                                        <p:cTn id="813" dur="6000"/>
                                        <p:tgtEl>
                                          <p:spTgt spid="94"/>
                                        </p:tgtEl>
                                      </p:cBhvr>
                                    </p:animEffect>
                                    <p:set>
                                      <p:cBhvr>
                                        <p:cTn id="814" dur="1" fill="hold">
                                          <p:stCondLst>
                                            <p:cond delay="5999"/>
                                          </p:stCondLst>
                                        </p:cTn>
                                        <p:tgtEl>
                                          <p:spTgt spid="94"/>
                                        </p:tgtEl>
                                        <p:attrNameLst>
                                          <p:attrName>style.visibility</p:attrName>
                                        </p:attrNameLst>
                                      </p:cBhvr>
                                      <p:to>
                                        <p:strVal val="hidden"/>
                                      </p:to>
                                    </p:set>
                                  </p:childTnLst>
                                </p:cTn>
                              </p:par>
                              <p:par>
                                <p:cTn id="815" presetID="2" presetClass="entr" presetSubtype="2" fill="hold" grpId="0" nodeType="withEffect">
                                  <p:stCondLst>
                                    <p:cond delay="0"/>
                                  </p:stCondLst>
                                  <p:childTnLst>
                                    <p:set>
                                      <p:cBhvr>
                                        <p:cTn id="816" dur="1" fill="hold">
                                          <p:stCondLst>
                                            <p:cond delay="0"/>
                                          </p:stCondLst>
                                        </p:cTn>
                                        <p:tgtEl>
                                          <p:spTgt spid="95"/>
                                        </p:tgtEl>
                                        <p:attrNameLst>
                                          <p:attrName>style.visibility</p:attrName>
                                        </p:attrNameLst>
                                      </p:cBhvr>
                                      <p:to>
                                        <p:strVal val="visible"/>
                                      </p:to>
                                    </p:set>
                                    <p:anim calcmode="lin" valueType="num">
                                      <p:cBhvr additive="base">
                                        <p:cTn id="817" dur="4000" fill="hold"/>
                                        <p:tgtEl>
                                          <p:spTgt spid="95"/>
                                        </p:tgtEl>
                                        <p:attrNameLst>
                                          <p:attrName>ppt_x</p:attrName>
                                        </p:attrNameLst>
                                      </p:cBhvr>
                                      <p:tavLst>
                                        <p:tav tm="0">
                                          <p:val>
                                            <p:strVal val="1+#ppt_w/2"/>
                                          </p:val>
                                        </p:tav>
                                        <p:tav tm="100000">
                                          <p:val>
                                            <p:strVal val="#ppt_x"/>
                                          </p:val>
                                        </p:tav>
                                      </p:tavLst>
                                    </p:anim>
                                    <p:anim calcmode="lin" valueType="num">
                                      <p:cBhvr additive="base">
                                        <p:cTn id="818" dur="4000" fill="hold"/>
                                        <p:tgtEl>
                                          <p:spTgt spid="95"/>
                                        </p:tgtEl>
                                        <p:attrNameLst>
                                          <p:attrName>ppt_y</p:attrName>
                                        </p:attrNameLst>
                                      </p:cBhvr>
                                      <p:tavLst>
                                        <p:tav tm="0">
                                          <p:val>
                                            <p:strVal val="#ppt_y"/>
                                          </p:val>
                                        </p:tav>
                                        <p:tav tm="100000">
                                          <p:val>
                                            <p:strVal val="#ppt_y"/>
                                          </p:val>
                                        </p:tav>
                                      </p:tavLst>
                                    </p:anim>
                                  </p:childTnLst>
                                </p:cTn>
                              </p:par>
                              <p:par>
                                <p:cTn id="819" presetID="19" presetClass="entr" presetSubtype="10" fill="hold" grpId="1" nodeType="withEffect">
                                  <p:stCondLst>
                                    <p:cond delay="0"/>
                                  </p:stCondLst>
                                  <p:childTnLst>
                                    <p:set>
                                      <p:cBhvr>
                                        <p:cTn id="820" dur="1" fill="hold">
                                          <p:stCondLst>
                                            <p:cond delay="0"/>
                                          </p:stCondLst>
                                        </p:cTn>
                                        <p:tgtEl>
                                          <p:spTgt spid="95"/>
                                        </p:tgtEl>
                                        <p:attrNameLst>
                                          <p:attrName>style.visibility</p:attrName>
                                        </p:attrNameLst>
                                      </p:cBhvr>
                                      <p:to>
                                        <p:strVal val="visible"/>
                                      </p:to>
                                    </p:set>
                                    <p:anim calcmode="lin" valueType="num">
                                      <p:cBhvr>
                                        <p:cTn id="821" dur="4000" fill="hold"/>
                                        <p:tgtEl>
                                          <p:spTgt spid="95"/>
                                        </p:tgtEl>
                                        <p:attrNameLst>
                                          <p:attrName>ppt_w</p:attrName>
                                        </p:attrNameLst>
                                      </p:cBhvr>
                                      <p:tavLst>
                                        <p:tav tm="0" fmla="#ppt_w*sin(2.5*pi*$)">
                                          <p:val>
                                            <p:fltVal val="0"/>
                                          </p:val>
                                        </p:tav>
                                        <p:tav tm="100000">
                                          <p:val>
                                            <p:fltVal val="1"/>
                                          </p:val>
                                        </p:tav>
                                      </p:tavLst>
                                    </p:anim>
                                    <p:anim calcmode="lin" valueType="num">
                                      <p:cBhvr>
                                        <p:cTn id="822" dur="4000" fill="hold"/>
                                        <p:tgtEl>
                                          <p:spTgt spid="95"/>
                                        </p:tgtEl>
                                        <p:attrNameLst>
                                          <p:attrName>ppt_h</p:attrName>
                                        </p:attrNameLst>
                                      </p:cBhvr>
                                      <p:tavLst>
                                        <p:tav tm="0">
                                          <p:val>
                                            <p:strVal val="#ppt_h"/>
                                          </p:val>
                                        </p:tav>
                                        <p:tav tm="100000">
                                          <p:val>
                                            <p:strVal val="#ppt_h"/>
                                          </p:val>
                                        </p:tav>
                                      </p:tavLst>
                                    </p:anim>
                                  </p:childTnLst>
                                </p:cTn>
                              </p:par>
                              <p:par>
                                <p:cTn id="823" presetID="2" presetClass="exit" presetSubtype="8" fill="hold" grpId="2" nodeType="withEffect">
                                  <p:stCondLst>
                                    <p:cond delay="0"/>
                                  </p:stCondLst>
                                  <p:childTnLst>
                                    <p:anim calcmode="lin" valueType="num">
                                      <p:cBhvr additive="base">
                                        <p:cTn id="824" dur="4500"/>
                                        <p:tgtEl>
                                          <p:spTgt spid="95"/>
                                        </p:tgtEl>
                                        <p:attrNameLst>
                                          <p:attrName>ppt_x</p:attrName>
                                        </p:attrNameLst>
                                      </p:cBhvr>
                                      <p:tavLst>
                                        <p:tav tm="0">
                                          <p:val>
                                            <p:strVal val="ppt_x"/>
                                          </p:val>
                                        </p:tav>
                                        <p:tav tm="100000">
                                          <p:val>
                                            <p:strVal val="0-ppt_w/2"/>
                                          </p:val>
                                        </p:tav>
                                      </p:tavLst>
                                    </p:anim>
                                    <p:anim calcmode="lin" valueType="num">
                                      <p:cBhvr additive="base">
                                        <p:cTn id="825" dur="4500"/>
                                        <p:tgtEl>
                                          <p:spTgt spid="95"/>
                                        </p:tgtEl>
                                        <p:attrNameLst>
                                          <p:attrName>ppt_y</p:attrName>
                                        </p:attrNameLst>
                                      </p:cBhvr>
                                      <p:tavLst>
                                        <p:tav tm="0">
                                          <p:val>
                                            <p:strVal val="ppt_y"/>
                                          </p:val>
                                        </p:tav>
                                        <p:tav tm="100000">
                                          <p:val>
                                            <p:strVal val="ppt_y"/>
                                          </p:val>
                                        </p:tav>
                                      </p:tavLst>
                                    </p:anim>
                                    <p:set>
                                      <p:cBhvr>
                                        <p:cTn id="826" dur="1" fill="hold">
                                          <p:stCondLst>
                                            <p:cond delay="4499"/>
                                          </p:stCondLst>
                                        </p:cTn>
                                        <p:tgtEl>
                                          <p:spTgt spid="95"/>
                                        </p:tgtEl>
                                        <p:attrNameLst>
                                          <p:attrName>style.visibility</p:attrName>
                                        </p:attrNameLst>
                                      </p:cBhvr>
                                      <p:to>
                                        <p:strVal val="hidden"/>
                                      </p:to>
                                    </p:set>
                                  </p:childTnLst>
                                </p:cTn>
                              </p:par>
                              <p:par>
                                <p:cTn id="827" presetID="3" presetClass="exit" presetSubtype="10" fill="hold" grpId="3" nodeType="withEffect">
                                  <p:stCondLst>
                                    <p:cond delay="0"/>
                                  </p:stCondLst>
                                  <p:childTnLst>
                                    <p:animEffect transition="out" filter="blinds(horizontal)">
                                      <p:cBhvr>
                                        <p:cTn id="828" dur="6000"/>
                                        <p:tgtEl>
                                          <p:spTgt spid="95"/>
                                        </p:tgtEl>
                                      </p:cBhvr>
                                    </p:animEffect>
                                    <p:set>
                                      <p:cBhvr>
                                        <p:cTn id="829" dur="1" fill="hold">
                                          <p:stCondLst>
                                            <p:cond delay="5999"/>
                                          </p:stCondLst>
                                        </p:cTn>
                                        <p:tgtEl>
                                          <p:spTgt spid="95"/>
                                        </p:tgtEl>
                                        <p:attrNameLst>
                                          <p:attrName>style.visibility</p:attrName>
                                        </p:attrNameLst>
                                      </p:cBhvr>
                                      <p:to>
                                        <p:strVal val="hidden"/>
                                      </p:to>
                                    </p:set>
                                  </p:childTnLst>
                                </p:cTn>
                              </p:par>
                              <p:par>
                                <p:cTn id="830" presetID="2" presetClass="entr" presetSubtype="2" fill="hold" grpId="0" nodeType="withEffect">
                                  <p:stCondLst>
                                    <p:cond delay="0"/>
                                  </p:stCondLst>
                                  <p:childTnLst>
                                    <p:set>
                                      <p:cBhvr>
                                        <p:cTn id="831" dur="1" fill="hold">
                                          <p:stCondLst>
                                            <p:cond delay="0"/>
                                          </p:stCondLst>
                                        </p:cTn>
                                        <p:tgtEl>
                                          <p:spTgt spid="74"/>
                                        </p:tgtEl>
                                        <p:attrNameLst>
                                          <p:attrName>style.visibility</p:attrName>
                                        </p:attrNameLst>
                                      </p:cBhvr>
                                      <p:to>
                                        <p:strVal val="visible"/>
                                      </p:to>
                                    </p:set>
                                    <p:anim calcmode="lin" valueType="num">
                                      <p:cBhvr additive="base">
                                        <p:cTn id="832" dur="4000" fill="hold"/>
                                        <p:tgtEl>
                                          <p:spTgt spid="74"/>
                                        </p:tgtEl>
                                        <p:attrNameLst>
                                          <p:attrName>ppt_x</p:attrName>
                                        </p:attrNameLst>
                                      </p:cBhvr>
                                      <p:tavLst>
                                        <p:tav tm="0">
                                          <p:val>
                                            <p:strVal val="1+#ppt_w/2"/>
                                          </p:val>
                                        </p:tav>
                                        <p:tav tm="100000">
                                          <p:val>
                                            <p:strVal val="#ppt_x"/>
                                          </p:val>
                                        </p:tav>
                                      </p:tavLst>
                                    </p:anim>
                                    <p:anim calcmode="lin" valueType="num">
                                      <p:cBhvr additive="base">
                                        <p:cTn id="833" dur="4000" fill="hold"/>
                                        <p:tgtEl>
                                          <p:spTgt spid="74"/>
                                        </p:tgtEl>
                                        <p:attrNameLst>
                                          <p:attrName>ppt_y</p:attrName>
                                        </p:attrNameLst>
                                      </p:cBhvr>
                                      <p:tavLst>
                                        <p:tav tm="0">
                                          <p:val>
                                            <p:strVal val="#ppt_y"/>
                                          </p:val>
                                        </p:tav>
                                        <p:tav tm="100000">
                                          <p:val>
                                            <p:strVal val="#ppt_y"/>
                                          </p:val>
                                        </p:tav>
                                      </p:tavLst>
                                    </p:anim>
                                  </p:childTnLst>
                                </p:cTn>
                              </p:par>
                              <p:par>
                                <p:cTn id="834" presetID="19" presetClass="entr" presetSubtype="10" fill="hold" grpId="1" nodeType="withEffect">
                                  <p:stCondLst>
                                    <p:cond delay="0"/>
                                  </p:stCondLst>
                                  <p:childTnLst>
                                    <p:set>
                                      <p:cBhvr>
                                        <p:cTn id="835" dur="1" fill="hold">
                                          <p:stCondLst>
                                            <p:cond delay="0"/>
                                          </p:stCondLst>
                                        </p:cTn>
                                        <p:tgtEl>
                                          <p:spTgt spid="74"/>
                                        </p:tgtEl>
                                        <p:attrNameLst>
                                          <p:attrName>style.visibility</p:attrName>
                                        </p:attrNameLst>
                                      </p:cBhvr>
                                      <p:to>
                                        <p:strVal val="visible"/>
                                      </p:to>
                                    </p:set>
                                    <p:anim calcmode="lin" valueType="num">
                                      <p:cBhvr>
                                        <p:cTn id="836" dur="4000" fill="hold"/>
                                        <p:tgtEl>
                                          <p:spTgt spid="74"/>
                                        </p:tgtEl>
                                        <p:attrNameLst>
                                          <p:attrName>ppt_w</p:attrName>
                                        </p:attrNameLst>
                                      </p:cBhvr>
                                      <p:tavLst>
                                        <p:tav tm="0" fmla="#ppt_w*sin(2.5*pi*$)">
                                          <p:val>
                                            <p:fltVal val="0"/>
                                          </p:val>
                                        </p:tav>
                                        <p:tav tm="100000">
                                          <p:val>
                                            <p:fltVal val="1"/>
                                          </p:val>
                                        </p:tav>
                                      </p:tavLst>
                                    </p:anim>
                                    <p:anim calcmode="lin" valueType="num">
                                      <p:cBhvr>
                                        <p:cTn id="837" dur="4000" fill="hold"/>
                                        <p:tgtEl>
                                          <p:spTgt spid="74"/>
                                        </p:tgtEl>
                                        <p:attrNameLst>
                                          <p:attrName>ppt_h</p:attrName>
                                        </p:attrNameLst>
                                      </p:cBhvr>
                                      <p:tavLst>
                                        <p:tav tm="0">
                                          <p:val>
                                            <p:strVal val="#ppt_h"/>
                                          </p:val>
                                        </p:tav>
                                        <p:tav tm="100000">
                                          <p:val>
                                            <p:strVal val="#ppt_h"/>
                                          </p:val>
                                        </p:tav>
                                      </p:tavLst>
                                    </p:anim>
                                  </p:childTnLst>
                                </p:cTn>
                              </p:par>
                              <p:par>
                                <p:cTn id="838" presetID="2" presetClass="exit" presetSubtype="8" fill="hold" grpId="2" nodeType="withEffect">
                                  <p:stCondLst>
                                    <p:cond delay="0"/>
                                  </p:stCondLst>
                                  <p:childTnLst>
                                    <p:anim calcmode="lin" valueType="num">
                                      <p:cBhvr additive="base">
                                        <p:cTn id="839" dur="4500"/>
                                        <p:tgtEl>
                                          <p:spTgt spid="74"/>
                                        </p:tgtEl>
                                        <p:attrNameLst>
                                          <p:attrName>ppt_x</p:attrName>
                                        </p:attrNameLst>
                                      </p:cBhvr>
                                      <p:tavLst>
                                        <p:tav tm="0">
                                          <p:val>
                                            <p:strVal val="ppt_x"/>
                                          </p:val>
                                        </p:tav>
                                        <p:tav tm="100000">
                                          <p:val>
                                            <p:strVal val="0-ppt_w/2"/>
                                          </p:val>
                                        </p:tav>
                                      </p:tavLst>
                                    </p:anim>
                                    <p:anim calcmode="lin" valueType="num">
                                      <p:cBhvr additive="base">
                                        <p:cTn id="840" dur="4500"/>
                                        <p:tgtEl>
                                          <p:spTgt spid="74"/>
                                        </p:tgtEl>
                                        <p:attrNameLst>
                                          <p:attrName>ppt_y</p:attrName>
                                        </p:attrNameLst>
                                      </p:cBhvr>
                                      <p:tavLst>
                                        <p:tav tm="0">
                                          <p:val>
                                            <p:strVal val="ppt_y"/>
                                          </p:val>
                                        </p:tav>
                                        <p:tav tm="100000">
                                          <p:val>
                                            <p:strVal val="ppt_y"/>
                                          </p:val>
                                        </p:tav>
                                      </p:tavLst>
                                    </p:anim>
                                    <p:set>
                                      <p:cBhvr>
                                        <p:cTn id="841" dur="1" fill="hold">
                                          <p:stCondLst>
                                            <p:cond delay="4499"/>
                                          </p:stCondLst>
                                        </p:cTn>
                                        <p:tgtEl>
                                          <p:spTgt spid="74"/>
                                        </p:tgtEl>
                                        <p:attrNameLst>
                                          <p:attrName>style.visibility</p:attrName>
                                        </p:attrNameLst>
                                      </p:cBhvr>
                                      <p:to>
                                        <p:strVal val="hidden"/>
                                      </p:to>
                                    </p:set>
                                  </p:childTnLst>
                                </p:cTn>
                              </p:par>
                              <p:par>
                                <p:cTn id="842" presetID="3" presetClass="exit" presetSubtype="10" fill="hold" grpId="3" nodeType="withEffect">
                                  <p:stCondLst>
                                    <p:cond delay="0"/>
                                  </p:stCondLst>
                                  <p:childTnLst>
                                    <p:animEffect transition="out" filter="blinds(horizontal)">
                                      <p:cBhvr>
                                        <p:cTn id="843" dur="6000"/>
                                        <p:tgtEl>
                                          <p:spTgt spid="74"/>
                                        </p:tgtEl>
                                      </p:cBhvr>
                                    </p:animEffect>
                                    <p:set>
                                      <p:cBhvr>
                                        <p:cTn id="844" dur="1" fill="hold">
                                          <p:stCondLst>
                                            <p:cond delay="5999"/>
                                          </p:stCondLst>
                                        </p:cTn>
                                        <p:tgtEl>
                                          <p:spTgt spid="74"/>
                                        </p:tgtEl>
                                        <p:attrNameLst>
                                          <p:attrName>style.visibility</p:attrName>
                                        </p:attrNameLst>
                                      </p:cBhvr>
                                      <p:to>
                                        <p:strVal val="hidden"/>
                                      </p:to>
                                    </p:set>
                                  </p:childTnLst>
                                </p:cTn>
                              </p:par>
                              <p:par>
                                <p:cTn id="845" presetID="2" presetClass="entr" presetSubtype="2" fill="hold" grpId="0" nodeType="withEffect">
                                  <p:stCondLst>
                                    <p:cond delay="0"/>
                                  </p:stCondLst>
                                  <p:childTnLst>
                                    <p:set>
                                      <p:cBhvr>
                                        <p:cTn id="846" dur="1" fill="hold">
                                          <p:stCondLst>
                                            <p:cond delay="0"/>
                                          </p:stCondLst>
                                        </p:cTn>
                                        <p:tgtEl>
                                          <p:spTgt spid="75"/>
                                        </p:tgtEl>
                                        <p:attrNameLst>
                                          <p:attrName>style.visibility</p:attrName>
                                        </p:attrNameLst>
                                      </p:cBhvr>
                                      <p:to>
                                        <p:strVal val="visible"/>
                                      </p:to>
                                    </p:set>
                                    <p:anim calcmode="lin" valueType="num">
                                      <p:cBhvr additive="base">
                                        <p:cTn id="847" dur="4000" fill="hold"/>
                                        <p:tgtEl>
                                          <p:spTgt spid="75"/>
                                        </p:tgtEl>
                                        <p:attrNameLst>
                                          <p:attrName>ppt_x</p:attrName>
                                        </p:attrNameLst>
                                      </p:cBhvr>
                                      <p:tavLst>
                                        <p:tav tm="0">
                                          <p:val>
                                            <p:strVal val="1+#ppt_w/2"/>
                                          </p:val>
                                        </p:tav>
                                        <p:tav tm="100000">
                                          <p:val>
                                            <p:strVal val="#ppt_x"/>
                                          </p:val>
                                        </p:tav>
                                      </p:tavLst>
                                    </p:anim>
                                    <p:anim calcmode="lin" valueType="num">
                                      <p:cBhvr additive="base">
                                        <p:cTn id="848" dur="4000" fill="hold"/>
                                        <p:tgtEl>
                                          <p:spTgt spid="75"/>
                                        </p:tgtEl>
                                        <p:attrNameLst>
                                          <p:attrName>ppt_y</p:attrName>
                                        </p:attrNameLst>
                                      </p:cBhvr>
                                      <p:tavLst>
                                        <p:tav tm="0">
                                          <p:val>
                                            <p:strVal val="#ppt_y"/>
                                          </p:val>
                                        </p:tav>
                                        <p:tav tm="100000">
                                          <p:val>
                                            <p:strVal val="#ppt_y"/>
                                          </p:val>
                                        </p:tav>
                                      </p:tavLst>
                                    </p:anim>
                                  </p:childTnLst>
                                </p:cTn>
                              </p:par>
                              <p:par>
                                <p:cTn id="849" presetID="19" presetClass="entr" presetSubtype="10" fill="hold" grpId="1" nodeType="withEffect">
                                  <p:stCondLst>
                                    <p:cond delay="0"/>
                                  </p:stCondLst>
                                  <p:childTnLst>
                                    <p:set>
                                      <p:cBhvr>
                                        <p:cTn id="850" dur="1" fill="hold">
                                          <p:stCondLst>
                                            <p:cond delay="0"/>
                                          </p:stCondLst>
                                        </p:cTn>
                                        <p:tgtEl>
                                          <p:spTgt spid="75"/>
                                        </p:tgtEl>
                                        <p:attrNameLst>
                                          <p:attrName>style.visibility</p:attrName>
                                        </p:attrNameLst>
                                      </p:cBhvr>
                                      <p:to>
                                        <p:strVal val="visible"/>
                                      </p:to>
                                    </p:set>
                                    <p:anim calcmode="lin" valueType="num">
                                      <p:cBhvr>
                                        <p:cTn id="851" dur="4000" fill="hold"/>
                                        <p:tgtEl>
                                          <p:spTgt spid="75"/>
                                        </p:tgtEl>
                                        <p:attrNameLst>
                                          <p:attrName>ppt_w</p:attrName>
                                        </p:attrNameLst>
                                      </p:cBhvr>
                                      <p:tavLst>
                                        <p:tav tm="0" fmla="#ppt_w*sin(2.5*pi*$)">
                                          <p:val>
                                            <p:fltVal val="0"/>
                                          </p:val>
                                        </p:tav>
                                        <p:tav tm="100000">
                                          <p:val>
                                            <p:fltVal val="1"/>
                                          </p:val>
                                        </p:tav>
                                      </p:tavLst>
                                    </p:anim>
                                    <p:anim calcmode="lin" valueType="num">
                                      <p:cBhvr>
                                        <p:cTn id="852" dur="4000" fill="hold"/>
                                        <p:tgtEl>
                                          <p:spTgt spid="75"/>
                                        </p:tgtEl>
                                        <p:attrNameLst>
                                          <p:attrName>ppt_h</p:attrName>
                                        </p:attrNameLst>
                                      </p:cBhvr>
                                      <p:tavLst>
                                        <p:tav tm="0">
                                          <p:val>
                                            <p:strVal val="#ppt_h"/>
                                          </p:val>
                                        </p:tav>
                                        <p:tav tm="100000">
                                          <p:val>
                                            <p:strVal val="#ppt_h"/>
                                          </p:val>
                                        </p:tav>
                                      </p:tavLst>
                                    </p:anim>
                                  </p:childTnLst>
                                </p:cTn>
                              </p:par>
                              <p:par>
                                <p:cTn id="853" presetID="2" presetClass="exit" presetSubtype="8" fill="hold" grpId="2" nodeType="withEffect">
                                  <p:stCondLst>
                                    <p:cond delay="0"/>
                                  </p:stCondLst>
                                  <p:childTnLst>
                                    <p:anim calcmode="lin" valueType="num">
                                      <p:cBhvr additive="base">
                                        <p:cTn id="854" dur="4500"/>
                                        <p:tgtEl>
                                          <p:spTgt spid="75"/>
                                        </p:tgtEl>
                                        <p:attrNameLst>
                                          <p:attrName>ppt_x</p:attrName>
                                        </p:attrNameLst>
                                      </p:cBhvr>
                                      <p:tavLst>
                                        <p:tav tm="0">
                                          <p:val>
                                            <p:strVal val="ppt_x"/>
                                          </p:val>
                                        </p:tav>
                                        <p:tav tm="100000">
                                          <p:val>
                                            <p:strVal val="0-ppt_w/2"/>
                                          </p:val>
                                        </p:tav>
                                      </p:tavLst>
                                    </p:anim>
                                    <p:anim calcmode="lin" valueType="num">
                                      <p:cBhvr additive="base">
                                        <p:cTn id="855" dur="4500"/>
                                        <p:tgtEl>
                                          <p:spTgt spid="75"/>
                                        </p:tgtEl>
                                        <p:attrNameLst>
                                          <p:attrName>ppt_y</p:attrName>
                                        </p:attrNameLst>
                                      </p:cBhvr>
                                      <p:tavLst>
                                        <p:tav tm="0">
                                          <p:val>
                                            <p:strVal val="ppt_y"/>
                                          </p:val>
                                        </p:tav>
                                        <p:tav tm="100000">
                                          <p:val>
                                            <p:strVal val="ppt_y"/>
                                          </p:val>
                                        </p:tav>
                                      </p:tavLst>
                                    </p:anim>
                                    <p:set>
                                      <p:cBhvr>
                                        <p:cTn id="856" dur="1" fill="hold">
                                          <p:stCondLst>
                                            <p:cond delay="4499"/>
                                          </p:stCondLst>
                                        </p:cTn>
                                        <p:tgtEl>
                                          <p:spTgt spid="75"/>
                                        </p:tgtEl>
                                        <p:attrNameLst>
                                          <p:attrName>style.visibility</p:attrName>
                                        </p:attrNameLst>
                                      </p:cBhvr>
                                      <p:to>
                                        <p:strVal val="hidden"/>
                                      </p:to>
                                    </p:set>
                                  </p:childTnLst>
                                </p:cTn>
                              </p:par>
                              <p:par>
                                <p:cTn id="857" presetID="3" presetClass="exit" presetSubtype="10" fill="hold" grpId="3" nodeType="withEffect">
                                  <p:stCondLst>
                                    <p:cond delay="0"/>
                                  </p:stCondLst>
                                  <p:childTnLst>
                                    <p:animEffect transition="out" filter="blinds(horizontal)">
                                      <p:cBhvr>
                                        <p:cTn id="858" dur="6000"/>
                                        <p:tgtEl>
                                          <p:spTgt spid="75"/>
                                        </p:tgtEl>
                                      </p:cBhvr>
                                    </p:animEffect>
                                    <p:set>
                                      <p:cBhvr>
                                        <p:cTn id="859" dur="1" fill="hold">
                                          <p:stCondLst>
                                            <p:cond delay="5999"/>
                                          </p:stCondLst>
                                        </p:cTn>
                                        <p:tgtEl>
                                          <p:spTgt spid="75"/>
                                        </p:tgtEl>
                                        <p:attrNameLst>
                                          <p:attrName>style.visibility</p:attrName>
                                        </p:attrNameLst>
                                      </p:cBhvr>
                                      <p:to>
                                        <p:strVal val="hidden"/>
                                      </p:to>
                                    </p:set>
                                  </p:childTnLst>
                                </p:cTn>
                              </p:par>
                              <p:par>
                                <p:cTn id="860" presetID="2" presetClass="entr" presetSubtype="2" fill="hold" grpId="0" nodeType="withEffect">
                                  <p:stCondLst>
                                    <p:cond delay="0"/>
                                  </p:stCondLst>
                                  <p:childTnLst>
                                    <p:set>
                                      <p:cBhvr>
                                        <p:cTn id="861" dur="1" fill="hold">
                                          <p:stCondLst>
                                            <p:cond delay="0"/>
                                          </p:stCondLst>
                                        </p:cTn>
                                        <p:tgtEl>
                                          <p:spTgt spid="113"/>
                                        </p:tgtEl>
                                        <p:attrNameLst>
                                          <p:attrName>style.visibility</p:attrName>
                                        </p:attrNameLst>
                                      </p:cBhvr>
                                      <p:to>
                                        <p:strVal val="visible"/>
                                      </p:to>
                                    </p:set>
                                    <p:anim calcmode="lin" valueType="num">
                                      <p:cBhvr additive="base">
                                        <p:cTn id="862" dur="4000" fill="hold"/>
                                        <p:tgtEl>
                                          <p:spTgt spid="113"/>
                                        </p:tgtEl>
                                        <p:attrNameLst>
                                          <p:attrName>ppt_x</p:attrName>
                                        </p:attrNameLst>
                                      </p:cBhvr>
                                      <p:tavLst>
                                        <p:tav tm="0">
                                          <p:val>
                                            <p:strVal val="1+#ppt_w/2"/>
                                          </p:val>
                                        </p:tav>
                                        <p:tav tm="100000">
                                          <p:val>
                                            <p:strVal val="#ppt_x"/>
                                          </p:val>
                                        </p:tav>
                                      </p:tavLst>
                                    </p:anim>
                                    <p:anim calcmode="lin" valueType="num">
                                      <p:cBhvr additive="base">
                                        <p:cTn id="863" dur="4000" fill="hold"/>
                                        <p:tgtEl>
                                          <p:spTgt spid="113"/>
                                        </p:tgtEl>
                                        <p:attrNameLst>
                                          <p:attrName>ppt_y</p:attrName>
                                        </p:attrNameLst>
                                      </p:cBhvr>
                                      <p:tavLst>
                                        <p:tav tm="0">
                                          <p:val>
                                            <p:strVal val="#ppt_y"/>
                                          </p:val>
                                        </p:tav>
                                        <p:tav tm="100000">
                                          <p:val>
                                            <p:strVal val="#ppt_y"/>
                                          </p:val>
                                        </p:tav>
                                      </p:tavLst>
                                    </p:anim>
                                  </p:childTnLst>
                                </p:cTn>
                              </p:par>
                              <p:par>
                                <p:cTn id="864" presetID="19" presetClass="entr" presetSubtype="10" fill="hold" grpId="1" nodeType="withEffect">
                                  <p:stCondLst>
                                    <p:cond delay="0"/>
                                  </p:stCondLst>
                                  <p:childTnLst>
                                    <p:set>
                                      <p:cBhvr>
                                        <p:cTn id="865" dur="1" fill="hold">
                                          <p:stCondLst>
                                            <p:cond delay="0"/>
                                          </p:stCondLst>
                                        </p:cTn>
                                        <p:tgtEl>
                                          <p:spTgt spid="113"/>
                                        </p:tgtEl>
                                        <p:attrNameLst>
                                          <p:attrName>style.visibility</p:attrName>
                                        </p:attrNameLst>
                                      </p:cBhvr>
                                      <p:to>
                                        <p:strVal val="visible"/>
                                      </p:to>
                                    </p:set>
                                    <p:anim calcmode="lin" valueType="num">
                                      <p:cBhvr>
                                        <p:cTn id="866" dur="4000" fill="hold"/>
                                        <p:tgtEl>
                                          <p:spTgt spid="113"/>
                                        </p:tgtEl>
                                        <p:attrNameLst>
                                          <p:attrName>ppt_w</p:attrName>
                                        </p:attrNameLst>
                                      </p:cBhvr>
                                      <p:tavLst>
                                        <p:tav tm="0" fmla="#ppt_w*sin(2.5*pi*$)">
                                          <p:val>
                                            <p:fltVal val="0"/>
                                          </p:val>
                                        </p:tav>
                                        <p:tav tm="100000">
                                          <p:val>
                                            <p:fltVal val="1"/>
                                          </p:val>
                                        </p:tav>
                                      </p:tavLst>
                                    </p:anim>
                                    <p:anim calcmode="lin" valueType="num">
                                      <p:cBhvr>
                                        <p:cTn id="867" dur="4000" fill="hold"/>
                                        <p:tgtEl>
                                          <p:spTgt spid="113"/>
                                        </p:tgtEl>
                                        <p:attrNameLst>
                                          <p:attrName>ppt_h</p:attrName>
                                        </p:attrNameLst>
                                      </p:cBhvr>
                                      <p:tavLst>
                                        <p:tav tm="0">
                                          <p:val>
                                            <p:strVal val="#ppt_h"/>
                                          </p:val>
                                        </p:tav>
                                        <p:tav tm="100000">
                                          <p:val>
                                            <p:strVal val="#ppt_h"/>
                                          </p:val>
                                        </p:tav>
                                      </p:tavLst>
                                    </p:anim>
                                  </p:childTnLst>
                                </p:cTn>
                              </p:par>
                              <p:par>
                                <p:cTn id="868" presetID="2" presetClass="exit" presetSubtype="8" fill="hold" grpId="2" nodeType="withEffect">
                                  <p:stCondLst>
                                    <p:cond delay="0"/>
                                  </p:stCondLst>
                                  <p:childTnLst>
                                    <p:anim calcmode="lin" valueType="num">
                                      <p:cBhvr additive="base">
                                        <p:cTn id="869" dur="4500"/>
                                        <p:tgtEl>
                                          <p:spTgt spid="113"/>
                                        </p:tgtEl>
                                        <p:attrNameLst>
                                          <p:attrName>ppt_x</p:attrName>
                                        </p:attrNameLst>
                                      </p:cBhvr>
                                      <p:tavLst>
                                        <p:tav tm="0">
                                          <p:val>
                                            <p:strVal val="ppt_x"/>
                                          </p:val>
                                        </p:tav>
                                        <p:tav tm="100000">
                                          <p:val>
                                            <p:strVal val="0-ppt_w/2"/>
                                          </p:val>
                                        </p:tav>
                                      </p:tavLst>
                                    </p:anim>
                                    <p:anim calcmode="lin" valueType="num">
                                      <p:cBhvr additive="base">
                                        <p:cTn id="870" dur="4500"/>
                                        <p:tgtEl>
                                          <p:spTgt spid="113"/>
                                        </p:tgtEl>
                                        <p:attrNameLst>
                                          <p:attrName>ppt_y</p:attrName>
                                        </p:attrNameLst>
                                      </p:cBhvr>
                                      <p:tavLst>
                                        <p:tav tm="0">
                                          <p:val>
                                            <p:strVal val="ppt_y"/>
                                          </p:val>
                                        </p:tav>
                                        <p:tav tm="100000">
                                          <p:val>
                                            <p:strVal val="ppt_y"/>
                                          </p:val>
                                        </p:tav>
                                      </p:tavLst>
                                    </p:anim>
                                    <p:set>
                                      <p:cBhvr>
                                        <p:cTn id="871" dur="1" fill="hold">
                                          <p:stCondLst>
                                            <p:cond delay="4499"/>
                                          </p:stCondLst>
                                        </p:cTn>
                                        <p:tgtEl>
                                          <p:spTgt spid="113"/>
                                        </p:tgtEl>
                                        <p:attrNameLst>
                                          <p:attrName>style.visibility</p:attrName>
                                        </p:attrNameLst>
                                      </p:cBhvr>
                                      <p:to>
                                        <p:strVal val="hidden"/>
                                      </p:to>
                                    </p:set>
                                  </p:childTnLst>
                                </p:cTn>
                              </p:par>
                              <p:par>
                                <p:cTn id="872" presetID="3" presetClass="exit" presetSubtype="10" fill="hold" grpId="3" nodeType="withEffect">
                                  <p:stCondLst>
                                    <p:cond delay="0"/>
                                  </p:stCondLst>
                                  <p:childTnLst>
                                    <p:animEffect transition="out" filter="blinds(horizontal)">
                                      <p:cBhvr>
                                        <p:cTn id="873" dur="6000"/>
                                        <p:tgtEl>
                                          <p:spTgt spid="113"/>
                                        </p:tgtEl>
                                      </p:cBhvr>
                                    </p:animEffect>
                                    <p:set>
                                      <p:cBhvr>
                                        <p:cTn id="874" dur="1" fill="hold">
                                          <p:stCondLst>
                                            <p:cond delay="5999"/>
                                          </p:stCondLst>
                                        </p:cTn>
                                        <p:tgtEl>
                                          <p:spTgt spid="113"/>
                                        </p:tgtEl>
                                        <p:attrNameLst>
                                          <p:attrName>style.visibility</p:attrName>
                                        </p:attrNameLst>
                                      </p:cBhvr>
                                      <p:to>
                                        <p:strVal val="hidden"/>
                                      </p:to>
                                    </p:set>
                                  </p:childTnLst>
                                </p:cTn>
                              </p:par>
                              <p:par>
                                <p:cTn id="875" presetID="2" presetClass="entr" presetSubtype="2" fill="hold" grpId="0" nodeType="withEffect">
                                  <p:stCondLst>
                                    <p:cond delay="0"/>
                                  </p:stCondLst>
                                  <p:childTnLst>
                                    <p:set>
                                      <p:cBhvr>
                                        <p:cTn id="876" dur="1" fill="hold">
                                          <p:stCondLst>
                                            <p:cond delay="0"/>
                                          </p:stCondLst>
                                        </p:cTn>
                                        <p:tgtEl>
                                          <p:spTgt spid="93"/>
                                        </p:tgtEl>
                                        <p:attrNameLst>
                                          <p:attrName>style.visibility</p:attrName>
                                        </p:attrNameLst>
                                      </p:cBhvr>
                                      <p:to>
                                        <p:strVal val="visible"/>
                                      </p:to>
                                    </p:set>
                                    <p:anim calcmode="lin" valueType="num">
                                      <p:cBhvr additive="base">
                                        <p:cTn id="877" dur="4000" fill="hold"/>
                                        <p:tgtEl>
                                          <p:spTgt spid="93"/>
                                        </p:tgtEl>
                                        <p:attrNameLst>
                                          <p:attrName>ppt_x</p:attrName>
                                        </p:attrNameLst>
                                      </p:cBhvr>
                                      <p:tavLst>
                                        <p:tav tm="0">
                                          <p:val>
                                            <p:strVal val="1+#ppt_w/2"/>
                                          </p:val>
                                        </p:tav>
                                        <p:tav tm="100000">
                                          <p:val>
                                            <p:strVal val="#ppt_x"/>
                                          </p:val>
                                        </p:tav>
                                      </p:tavLst>
                                    </p:anim>
                                    <p:anim calcmode="lin" valueType="num">
                                      <p:cBhvr additive="base">
                                        <p:cTn id="878" dur="4000" fill="hold"/>
                                        <p:tgtEl>
                                          <p:spTgt spid="93"/>
                                        </p:tgtEl>
                                        <p:attrNameLst>
                                          <p:attrName>ppt_y</p:attrName>
                                        </p:attrNameLst>
                                      </p:cBhvr>
                                      <p:tavLst>
                                        <p:tav tm="0">
                                          <p:val>
                                            <p:strVal val="#ppt_y"/>
                                          </p:val>
                                        </p:tav>
                                        <p:tav tm="100000">
                                          <p:val>
                                            <p:strVal val="#ppt_y"/>
                                          </p:val>
                                        </p:tav>
                                      </p:tavLst>
                                    </p:anim>
                                  </p:childTnLst>
                                </p:cTn>
                              </p:par>
                              <p:par>
                                <p:cTn id="879" presetID="19" presetClass="entr" presetSubtype="10" fill="hold" grpId="1" nodeType="withEffect">
                                  <p:stCondLst>
                                    <p:cond delay="0"/>
                                  </p:stCondLst>
                                  <p:childTnLst>
                                    <p:set>
                                      <p:cBhvr>
                                        <p:cTn id="880" dur="1" fill="hold">
                                          <p:stCondLst>
                                            <p:cond delay="0"/>
                                          </p:stCondLst>
                                        </p:cTn>
                                        <p:tgtEl>
                                          <p:spTgt spid="93"/>
                                        </p:tgtEl>
                                        <p:attrNameLst>
                                          <p:attrName>style.visibility</p:attrName>
                                        </p:attrNameLst>
                                      </p:cBhvr>
                                      <p:to>
                                        <p:strVal val="visible"/>
                                      </p:to>
                                    </p:set>
                                    <p:anim calcmode="lin" valueType="num">
                                      <p:cBhvr>
                                        <p:cTn id="881" dur="4000" fill="hold"/>
                                        <p:tgtEl>
                                          <p:spTgt spid="93"/>
                                        </p:tgtEl>
                                        <p:attrNameLst>
                                          <p:attrName>ppt_w</p:attrName>
                                        </p:attrNameLst>
                                      </p:cBhvr>
                                      <p:tavLst>
                                        <p:tav tm="0" fmla="#ppt_w*sin(2.5*pi*$)">
                                          <p:val>
                                            <p:fltVal val="0"/>
                                          </p:val>
                                        </p:tav>
                                        <p:tav tm="100000">
                                          <p:val>
                                            <p:fltVal val="1"/>
                                          </p:val>
                                        </p:tav>
                                      </p:tavLst>
                                    </p:anim>
                                    <p:anim calcmode="lin" valueType="num">
                                      <p:cBhvr>
                                        <p:cTn id="882" dur="4000" fill="hold"/>
                                        <p:tgtEl>
                                          <p:spTgt spid="93"/>
                                        </p:tgtEl>
                                        <p:attrNameLst>
                                          <p:attrName>ppt_h</p:attrName>
                                        </p:attrNameLst>
                                      </p:cBhvr>
                                      <p:tavLst>
                                        <p:tav tm="0">
                                          <p:val>
                                            <p:strVal val="#ppt_h"/>
                                          </p:val>
                                        </p:tav>
                                        <p:tav tm="100000">
                                          <p:val>
                                            <p:strVal val="#ppt_h"/>
                                          </p:val>
                                        </p:tav>
                                      </p:tavLst>
                                    </p:anim>
                                  </p:childTnLst>
                                </p:cTn>
                              </p:par>
                              <p:par>
                                <p:cTn id="883" presetID="2" presetClass="exit" presetSubtype="8" fill="hold" grpId="2" nodeType="withEffect">
                                  <p:stCondLst>
                                    <p:cond delay="0"/>
                                  </p:stCondLst>
                                  <p:childTnLst>
                                    <p:anim calcmode="lin" valueType="num">
                                      <p:cBhvr additive="base">
                                        <p:cTn id="884" dur="4500"/>
                                        <p:tgtEl>
                                          <p:spTgt spid="93"/>
                                        </p:tgtEl>
                                        <p:attrNameLst>
                                          <p:attrName>ppt_x</p:attrName>
                                        </p:attrNameLst>
                                      </p:cBhvr>
                                      <p:tavLst>
                                        <p:tav tm="0">
                                          <p:val>
                                            <p:strVal val="ppt_x"/>
                                          </p:val>
                                        </p:tav>
                                        <p:tav tm="100000">
                                          <p:val>
                                            <p:strVal val="0-ppt_w/2"/>
                                          </p:val>
                                        </p:tav>
                                      </p:tavLst>
                                    </p:anim>
                                    <p:anim calcmode="lin" valueType="num">
                                      <p:cBhvr additive="base">
                                        <p:cTn id="885" dur="4500"/>
                                        <p:tgtEl>
                                          <p:spTgt spid="93"/>
                                        </p:tgtEl>
                                        <p:attrNameLst>
                                          <p:attrName>ppt_y</p:attrName>
                                        </p:attrNameLst>
                                      </p:cBhvr>
                                      <p:tavLst>
                                        <p:tav tm="0">
                                          <p:val>
                                            <p:strVal val="ppt_y"/>
                                          </p:val>
                                        </p:tav>
                                        <p:tav tm="100000">
                                          <p:val>
                                            <p:strVal val="ppt_y"/>
                                          </p:val>
                                        </p:tav>
                                      </p:tavLst>
                                    </p:anim>
                                    <p:set>
                                      <p:cBhvr>
                                        <p:cTn id="886" dur="1" fill="hold">
                                          <p:stCondLst>
                                            <p:cond delay="4499"/>
                                          </p:stCondLst>
                                        </p:cTn>
                                        <p:tgtEl>
                                          <p:spTgt spid="93"/>
                                        </p:tgtEl>
                                        <p:attrNameLst>
                                          <p:attrName>style.visibility</p:attrName>
                                        </p:attrNameLst>
                                      </p:cBhvr>
                                      <p:to>
                                        <p:strVal val="hidden"/>
                                      </p:to>
                                    </p:set>
                                  </p:childTnLst>
                                </p:cTn>
                              </p:par>
                              <p:par>
                                <p:cTn id="887" presetID="3" presetClass="exit" presetSubtype="10" fill="hold" grpId="3" nodeType="withEffect">
                                  <p:stCondLst>
                                    <p:cond delay="0"/>
                                  </p:stCondLst>
                                  <p:childTnLst>
                                    <p:animEffect transition="out" filter="blinds(horizontal)">
                                      <p:cBhvr>
                                        <p:cTn id="888" dur="6000"/>
                                        <p:tgtEl>
                                          <p:spTgt spid="93"/>
                                        </p:tgtEl>
                                      </p:cBhvr>
                                    </p:animEffect>
                                    <p:set>
                                      <p:cBhvr>
                                        <p:cTn id="889" dur="1" fill="hold">
                                          <p:stCondLst>
                                            <p:cond delay="5999"/>
                                          </p:stCondLst>
                                        </p:cTn>
                                        <p:tgtEl>
                                          <p:spTgt spid="93"/>
                                        </p:tgtEl>
                                        <p:attrNameLst>
                                          <p:attrName>style.visibility</p:attrName>
                                        </p:attrNameLst>
                                      </p:cBhvr>
                                      <p:to>
                                        <p:strVal val="hidden"/>
                                      </p:to>
                                    </p:set>
                                  </p:childTnLst>
                                </p:cTn>
                              </p:par>
                              <p:par>
                                <p:cTn id="890" presetID="2" presetClass="entr" presetSubtype="2" fill="hold" grpId="0" nodeType="withEffect">
                                  <p:stCondLst>
                                    <p:cond delay="0"/>
                                  </p:stCondLst>
                                  <p:childTnLst>
                                    <p:set>
                                      <p:cBhvr>
                                        <p:cTn id="891" dur="1" fill="hold">
                                          <p:stCondLst>
                                            <p:cond delay="0"/>
                                          </p:stCondLst>
                                        </p:cTn>
                                        <p:tgtEl>
                                          <p:spTgt spid="73"/>
                                        </p:tgtEl>
                                        <p:attrNameLst>
                                          <p:attrName>style.visibility</p:attrName>
                                        </p:attrNameLst>
                                      </p:cBhvr>
                                      <p:to>
                                        <p:strVal val="visible"/>
                                      </p:to>
                                    </p:set>
                                    <p:anim calcmode="lin" valueType="num">
                                      <p:cBhvr additive="base">
                                        <p:cTn id="892" dur="4000" fill="hold"/>
                                        <p:tgtEl>
                                          <p:spTgt spid="73"/>
                                        </p:tgtEl>
                                        <p:attrNameLst>
                                          <p:attrName>ppt_x</p:attrName>
                                        </p:attrNameLst>
                                      </p:cBhvr>
                                      <p:tavLst>
                                        <p:tav tm="0">
                                          <p:val>
                                            <p:strVal val="1+#ppt_w/2"/>
                                          </p:val>
                                        </p:tav>
                                        <p:tav tm="100000">
                                          <p:val>
                                            <p:strVal val="#ppt_x"/>
                                          </p:val>
                                        </p:tav>
                                      </p:tavLst>
                                    </p:anim>
                                    <p:anim calcmode="lin" valueType="num">
                                      <p:cBhvr additive="base">
                                        <p:cTn id="893" dur="4000" fill="hold"/>
                                        <p:tgtEl>
                                          <p:spTgt spid="73"/>
                                        </p:tgtEl>
                                        <p:attrNameLst>
                                          <p:attrName>ppt_y</p:attrName>
                                        </p:attrNameLst>
                                      </p:cBhvr>
                                      <p:tavLst>
                                        <p:tav tm="0">
                                          <p:val>
                                            <p:strVal val="#ppt_y"/>
                                          </p:val>
                                        </p:tav>
                                        <p:tav tm="100000">
                                          <p:val>
                                            <p:strVal val="#ppt_y"/>
                                          </p:val>
                                        </p:tav>
                                      </p:tavLst>
                                    </p:anim>
                                  </p:childTnLst>
                                </p:cTn>
                              </p:par>
                              <p:par>
                                <p:cTn id="894" presetID="19" presetClass="entr" presetSubtype="10" fill="hold" grpId="1" nodeType="withEffect">
                                  <p:stCondLst>
                                    <p:cond delay="0"/>
                                  </p:stCondLst>
                                  <p:childTnLst>
                                    <p:set>
                                      <p:cBhvr>
                                        <p:cTn id="895" dur="1" fill="hold">
                                          <p:stCondLst>
                                            <p:cond delay="0"/>
                                          </p:stCondLst>
                                        </p:cTn>
                                        <p:tgtEl>
                                          <p:spTgt spid="73"/>
                                        </p:tgtEl>
                                        <p:attrNameLst>
                                          <p:attrName>style.visibility</p:attrName>
                                        </p:attrNameLst>
                                      </p:cBhvr>
                                      <p:to>
                                        <p:strVal val="visible"/>
                                      </p:to>
                                    </p:set>
                                    <p:anim calcmode="lin" valueType="num">
                                      <p:cBhvr>
                                        <p:cTn id="896" dur="4000" fill="hold"/>
                                        <p:tgtEl>
                                          <p:spTgt spid="73"/>
                                        </p:tgtEl>
                                        <p:attrNameLst>
                                          <p:attrName>ppt_w</p:attrName>
                                        </p:attrNameLst>
                                      </p:cBhvr>
                                      <p:tavLst>
                                        <p:tav tm="0" fmla="#ppt_w*sin(2.5*pi*$)">
                                          <p:val>
                                            <p:fltVal val="0"/>
                                          </p:val>
                                        </p:tav>
                                        <p:tav tm="100000">
                                          <p:val>
                                            <p:fltVal val="1"/>
                                          </p:val>
                                        </p:tav>
                                      </p:tavLst>
                                    </p:anim>
                                    <p:anim calcmode="lin" valueType="num">
                                      <p:cBhvr>
                                        <p:cTn id="897" dur="4000" fill="hold"/>
                                        <p:tgtEl>
                                          <p:spTgt spid="73"/>
                                        </p:tgtEl>
                                        <p:attrNameLst>
                                          <p:attrName>ppt_h</p:attrName>
                                        </p:attrNameLst>
                                      </p:cBhvr>
                                      <p:tavLst>
                                        <p:tav tm="0">
                                          <p:val>
                                            <p:strVal val="#ppt_h"/>
                                          </p:val>
                                        </p:tav>
                                        <p:tav tm="100000">
                                          <p:val>
                                            <p:strVal val="#ppt_h"/>
                                          </p:val>
                                        </p:tav>
                                      </p:tavLst>
                                    </p:anim>
                                  </p:childTnLst>
                                </p:cTn>
                              </p:par>
                              <p:par>
                                <p:cTn id="898" presetID="2" presetClass="exit" presetSubtype="8" fill="hold" grpId="2" nodeType="withEffect">
                                  <p:stCondLst>
                                    <p:cond delay="0"/>
                                  </p:stCondLst>
                                  <p:childTnLst>
                                    <p:anim calcmode="lin" valueType="num">
                                      <p:cBhvr additive="base">
                                        <p:cTn id="899" dur="4500"/>
                                        <p:tgtEl>
                                          <p:spTgt spid="73"/>
                                        </p:tgtEl>
                                        <p:attrNameLst>
                                          <p:attrName>ppt_x</p:attrName>
                                        </p:attrNameLst>
                                      </p:cBhvr>
                                      <p:tavLst>
                                        <p:tav tm="0">
                                          <p:val>
                                            <p:strVal val="ppt_x"/>
                                          </p:val>
                                        </p:tav>
                                        <p:tav tm="100000">
                                          <p:val>
                                            <p:strVal val="0-ppt_w/2"/>
                                          </p:val>
                                        </p:tav>
                                      </p:tavLst>
                                    </p:anim>
                                    <p:anim calcmode="lin" valueType="num">
                                      <p:cBhvr additive="base">
                                        <p:cTn id="900" dur="4500"/>
                                        <p:tgtEl>
                                          <p:spTgt spid="73"/>
                                        </p:tgtEl>
                                        <p:attrNameLst>
                                          <p:attrName>ppt_y</p:attrName>
                                        </p:attrNameLst>
                                      </p:cBhvr>
                                      <p:tavLst>
                                        <p:tav tm="0">
                                          <p:val>
                                            <p:strVal val="ppt_y"/>
                                          </p:val>
                                        </p:tav>
                                        <p:tav tm="100000">
                                          <p:val>
                                            <p:strVal val="ppt_y"/>
                                          </p:val>
                                        </p:tav>
                                      </p:tavLst>
                                    </p:anim>
                                    <p:set>
                                      <p:cBhvr>
                                        <p:cTn id="901" dur="1" fill="hold">
                                          <p:stCondLst>
                                            <p:cond delay="4499"/>
                                          </p:stCondLst>
                                        </p:cTn>
                                        <p:tgtEl>
                                          <p:spTgt spid="73"/>
                                        </p:tgtEl>
                                        <p:attrNameLst>
                                          <p:attrName>style.visibility</p:attrName>
                                        </p:attrNameLst>
                                      </p:cBhvr>
                                      <p:to>
                                        <p:strVal val="hidden"/>
                                      </p:to>
                                    </p:set>
                                  </p:childTnLst>
                                </p:cTn>
                              </p:par>
                              <p:par>
                                <p:cTn id="902" presetID="3" presetClass="exit" presetSubtype="10" fill="hold" grpId="3" nodeType="withEffect">
                                  <p:stCondLst>
                                    <p:cond delay="0"/>
                                  </p:stCondLst>
                                  <p:childTnLst>
                                    <p:animEffect transition="out" filter="blinds(horizontal)">
                                      <p:cBhvr>
                                        <p:cTn id="903" dur="6000"/>
                                        <p:tgtEl>
                                          <p:spTgt spid="73"/>
                                        </p:tgtEl>
                                      </p:cBhvr>
                                    </p:animEffect>
                                    <p:set>
                                      <p:cBhvr>
                                        <p:cTn id="904" dur="1" fill="hold">
                                          <p:stCondLst>
                                            <p:cond delay="5999"/>
                                          </p:stCondLst>
                                        </p:cTn>
                                        <p:tgtEl>
                                          <p:spTgt spid="73"/>
                                        </p:tgtEl>
                                        <p:attrNameLst>
                                          <p:attrName>style.visibility</p:attrName>
                                        </p:attrNameLst>
                                      </p:cBhvr>
                                      <p:to>
                                        <p:strVal val="hidden"/>
                                      </p:to>
                                    </p:set>
                                  </p:childTnLst>
                                </p:cTn>
                              </p:par>
                              <p:par>
                                <p:cTn id="905" presetID="2" presetClass="entr" presetSubtype="2" fill="hold" grpId="0" nodeType="withEffect">
                                  <p:stCondLst>
                                    <p:cond delay="0"/>
                                  </p:stCondLst>
                                  <p:childTnLst>
                                    <p:set>
                                      <p:cBhvr>
                                        <p:cTn id="906" dur="1" fill="hold">
                                          <p:stCondLst>
                                            <p:cond delay="0"/>
                                          </p:stCondLst>
                                        </p:cTn>
                                        <p:tgtEl>
                                          <p:spTgt spid="111"/>
                                        </p:tgtEl>
                                        <p:attrNameLst>
                                          <p:attrName>style.visibility</p:attrName>
                                        </p:attrNameLst>
                                      </p:cBhvr>
                                      <p:to>
                                        <p:strVal val="visible"/>
                                      </p:to>
                                    </p:set>
                                    <p:anim calcmode="lin" valueType="num">
                                      <p:cBhvr additive="base">
                                        <p:cTn id="907" dur="4000" fill="hold"/>
                                        <p:tgtEl>
                                          <p:spTgt spid="111"/>
                                        </p:tgtEl>
                                        <p:attrNameLst>
                                          <p:attrName>ppt_x</p:attrName>
                                        </p:attrNameLst>
                                      </p:cBhvr>
                                      <p:tavLst>
                                        <p:tav tm="0">
                                          <p:val>
                                            <p:strVal val="1+#ppt_w/2"/>
                                          </p:val>
                                        </p:tav>
                                        <p:tav tm="100000">
                                          <p:val>
                                            <p:strVal val="#ppt_x"/>
                                          </p:val>
                                        </p:tav>
                                      </p:tavLst>
                                    </p:anim>
                                    <p:anim calcmode="lin" valueType="num">
                                      <p:cBhvr additive="base">
                                        <p:cTn id="908" dur="4000" fill="hold"/>
                                        <p:tgtEl>
                                          <p:spTgt spid="111"/>
                                        </p:tgtEl>
                                        <p:attrNameLst>
                                          <p:attrName>ppt_y</p:attrName>
                                        </p:attrNameLst>
                                      </p:cBhvr>
                                      <p:tavLst>
                                        <p:tav tm="0">
                                          <p:val>
                                            <p:strVal val="#ppt_y"/>
                                          </p:val>
                                        </p:tav>
                                        <p:tav tm="100000">
                                          <p:val>
                                            <p:strVal val="#ppt_y"/>
                                          </p:val>
                                        </p:tav>
                                      </p:tavLst>
                                    </p:anim>
                                  </p:childTnLst>
                                </p:cTn>
                              </p:par>
                              <p:par>
                                <p:cTn id="909" presetID="19" presetClass="entr" presetSubtype="10" fill="hold" grpId="1" nodeType="withEffect">
                                  <p:stCondLst>
                                    <p:cond delay="0"/>
                                  </p:stCondLst>
                                  <p:childTnLst>
                                    <p:set>
                                      <p:cBhvr>
                                        <p:cTn id="910" dur="1" fill="hold">
                                          <p:stCondLst>
                                            <p:cond delay="0"/>
                                          </p:stCondLst>
                                        </p:cTn>
                                        <p:tgtEl>
                                          <p:spTgt spid="111"/>
                                        </p:tgtEl>
                                        <p:attrNameLst>
                                          <p:attrName>style.visibility</p:attrName>
                                        </p:attrNameLst>
                                      </p:cBhvr>
                                      <p:to>
                                        <p:strVal val="visible"/>
                                      </p:to>
                                    </p:set>
                                    <p:anim calcmode="lin" valueType="num">
                                      <p:cBhvr>
                                        <p:cTn id="911" dur="4000" fill="hold"/>
                                        <p:tgtEl>
                                          <p:spTgt spid="111"/>
                                        </p:tgtEl>
                                        <p:attrNameLst>
                                          <p:attrName>ppt_w</p:attrName>
                                        </p:attrNameLst>
                                      </p:cBhvr>
                                      <p:tavLst>
                                        <p:tav tm="0" fmla="#ppt_w*sin(2.5*pi*$)">
                                          <p:val>
                                            <p:fltVal val="0"/>
                                          </p:val>
                                        </p:tav>
                                        <p:tav tm="100000">
                                          <p:val>
                                            <p:fltVal val="1"/>
                                          </p:val>
                                        </p:tav>
                                      </p:tavLst>
                                    </p:anim>
                                    <p:anim calcmode="lin" valueType="num">
                                      <p:cBhvr>
                                        <p:cTn id="912" dur="4000" fill="hold"/>
                                        <p:tgtEl>
                                          <p:spTgt spid="111"/>
                                        </p:tgtEl>
                                        <p:attrNameLst>
                                          <p:attrName>ppt_h</p:attrName>
                                        </p:attrNameLst>
                                      </p:cBhvr>
                                      <p:tavLst>
                                        <p:tav tm="0">
                                          <p:val>
                                            <p:strVal val="#ppt_h"/>
                                          </p:val>
                                        </p:tav>
                                        <p:tav tm="100000">
                                          <p:val>
                                            <p:strVal val="#ppt_h"/>
                                          </p:val>
                                        </p:tav>
                                      </p:tavLst>
                                    </p:anim>
                                  </p:childTnLst>
                                </p:cTn>
                              </p:par>
                              <p:par>
                                <p:cTn id="913" presetID="2" presetClass="exit" presetSubtype="8" fill="hold" grpId="2" nodeType="withEffect">
                                  <p:stCondLst>
                                    <p:cond delay="0"/>
                                  </p:stCondLst>
                                  <p:childTnLst>
                                    <p:anim calcmode="lin" valueType="num">
                                      <p:cBhvr additive="base">
                                        <p:cTn id="914" dur="4500"/>
                                        <p:tgtEl>
                                          <p:spTgt spid="111"/>
                                        </p:tgtEl>
                                        <p:attrNameLst>
                                          <p:attrName>ppt_x</p:attrName>
                                        </p:attrNameLst>
                                      </p:cBhvr>
                                      <p:tavLst>
                                        <p:tav tm="0">
                                          <p:val>
                                            <p:strVal val="ppt_x"/>
                                          </p:val>
                                        </p:tav>
                                        <p:tav tm="100000">
                                          <p:val>
                                            <p:strVal val="0-ppt_w/2"/>
                                          </p:val>
                                        </p:tav>
                                      </p:tavLst>
                                    </p:anim>
                                    <p:anim calcmode="lin" valueType="num">
                                      <p:cBhvr additive="base">
                                        <p:cTn id="915" dur="4500"/>
                                        <p:tgtEl>
                                          <p:spTgt spid="111"/>
                                        </p:tgtEl>
                                        <p:attrNameLst>
                                          <p:attrName>ppt_y</p:attrName>
                                        </p:attrNameLst>
                                      </p:cBhvr>
                                      <p:tavLst>
                                        <p:tav tm="0">
                                          <p:val>
                                            <p:strVal val="ppt_y"/>
                                          </p:val>
                                        </p:tav>
                                        <p:tav tm="100000">
                                          <p:val>
                                            <p:strVal val="ppt_y"/>
                                          </p:val>
                                        </p:tav>
                                      </p:tavLst>
                                    </p:anim>
                                    <p:set>
                                      <p:cBhvr>
                                        <p:cTn id="916" dur="1" fill="hold">
                                          <p:stCondLst>
                                            <p:cond delay="4499"/>
                                          </p:stCondLst>
                                        </p:cTn>
                                        <p:tgtEl>
                                          <p:spTgt spid="111"/>
                                        </p:tgtEl>
                                        <p:attrNameLst>
                                          <p:attrName>style.visibility</p:attrName>
                                        </p:attrNameLst>
                                      </p:cBhvr>
                                      <p:to>
                                        <p:strVal val="hidden"/>
                                      </p:to>
                                    </p:set>
                                  </p:childTnLst>
                                </p:cTn>
                              </p:par>
                              <p:par>
                                <p:cTn id="917" presetID="3" presetClass="exit" presetSubtype="10" fill="hold" grpId="3" nodeType="withEffect">
                                  <p:stCondLst>
                                    <p:cond delay="0"/>
                                  </p:stCondLst>
                                  <p:childTnLst>
                                    <p:animEffect transition="out" filter="blinds(horizontal)">
                                      <p:cBhvr>
                                        <p:cTn id="918" dur="6000"/>
                                        <p:tgtEl>
                                          <p:spTgt spid="111"/>
                                        </p:tgtEl>
                                      </p:cBhvr>
                                    </p:animEffect>
                                    <p:set>
                                      <p:cBhvr>
                                        <p:cTn id="919" dur="1" fill="hold">
                                          <p:stCondLst>
                                            <p:cond delay="5999"/>
                                          </p:stCondLst>
                                        </p:cTn>
                                        <p:tgtEl>
                                          <p:spTgt spid="111"/>
                                        </p:tgtEl>
                                        <p:attrNameLst>
                                          <p:attrName>style.visibility</p:attrName>
                                        </p:attrNameLst>
                                      </p:cBhvr>
                                      <p:to>
                                        <p:strVal val="hidden"/>
                                      </p:to>
                                    </p:set>
                                  </p:childTnLst>
                                </p:cTn>
                              </p:par>
                              <p:par>
                                <p:cTn id="920" presetID="2" presetClass="entr" presetSubtype="2" fill="hold" grpId="0" nodeType="withEffect">
                                  <p:stCondLst>
                                    <p:cond delay="0"/>
                                  </p:stCondLst>
                                  <p:childTnLst>
                                    <p:set>
                                      <p:cBhvr>
                                        <p:cTn id="921" dur="1" fill="hold">
                                          <p:stCondLst>
                                            <p:cond delay="0"/>
                                          </p:stCondLst>
                                        </p:cTn>
                                        <p:tgtEl>
                                          <p:spTgt spid="112"/>
                                        </p:tgtEl>
                                        <p:attrNameLst>
                                          <p:attrName>style.visibility</p:attrName>
                                        </p:attrNameLst>
                                      </p:cBhvr>
                                      <p:to>
                                        <p:strVal val="visible"/>
                                      </p:to>
                                    </p:set>
                                    <p:anim calcmode="lin" valueType="num">
                                      <p:cBhvr additive="base">
                                        <p:cTn id="922" dur="4000" fill="hold"/>
                                        <p:tgtEl>
                                          <p:spTgt spid="112"/>
                                        </p:tgtEl>
                                        <p:attrNameLst>
                                          <p:attrName>ppt_x</p:attrName>
                                        </p:attrNameLst>
                                      </p:cBhvr>
                                      <p:tavLst>
                                        <p:tav tm="0">
                                          <p:val>
                                            <p:strVal val="1+#ppt_w/2"/>
                                          </p:val>
                                        </p:tav>
                                        <p:tav tm="100000">
                                          <p:val>
                                            <p:strVal val="#ppt_x"/>
                                          </p:val>
                                        </p:tav>
                                      </p:tavLst>
                                    </p:anim>
                                    <p:anim calcmode="lin" valueType="num">
                                      <p:cBhvr additive="base">
                                        <p:cTn id="923" dur="4000" fill="hold"/>
                                        <p:tgtEl>
                                          <p:spTgt spid="112"/>
                                        </p:tgtEl>
                                        <p:attrNameLst>
                                          <p:attrName>ppt_y</p:attrName>
                                        </p:attrNameLst>
                                      </p:cBhvr>
                                      <p:tavLst>
                                        <p:tav tm="0">
                                          <p:val>
                                            <p:strVal val="#ppt_y"/>
                                          </p:val>
                                        </p:tav>
                                        <p:tav tm="100000">
                                          <p:val>
                                            <p:strVal val="#ppt_y"/>
                                          </p:val>
                                        </p:tav>
                                      </p:tavLst>
                                    </p:anim>
                                  </p:childTnLst>
                                </p:cTn>
                              </p:par>
                              <p:par>
                                <p:cTn id="924" presetID="19" presetClass="entr" presetSubtype="10" fill="hold" grpId="1" nodeType="withEffect">
                                  <p:stCondLst>
                                    <p:cond delay="0"/>
                                  </p:stCondLst>
                                  <p:childTnLst>
                                    <p:set>
                                      <p:cBhvr>
                                        <p:cTn id="925" dur="1" fill="hold">
                                          <p:stCondLst>
                                            <p:cond delay="0"/>
                                          </p:stCondLst>
                                        </p:cTn>
                                        <p:tgtEl>
                                          <p:spTgt spid="112"/>
                                        </p:tgtEl>
                                        <p:attrNameLst>
                                          <p:attrName>style.visibility</p:attrName>
                                        </p:attrNameLst>
                                      </p:cBhvr>
                                      <p:to>
                                        <p:strVal val="visible"/>
                                      </p:to>
                                    </p:set>
                                    <p:anim calcmode="lin" valueType="num">
                                      <p:cBhvr>
                                        <p:cTn id="926" dur="4000" fill="hold"/>
                                        <p:tgtEl>
                                          <p:spTgt spid="112"/>
                                        </p:tgtEl>
                                        <p:attrNameLst>
                                          <p:attrName>ppt_w</p:attrName>
                                        </p:attrNameLst>
                                      </p:cBhvr>
                                      <p:tavLst>
                                        <p:tav tm="0" fmla="#ppt_w*sin(2.5*pi*$)">
                                          <p:val>
                                            <p:fltVal val="0"/>
                                          </p:val>
                                        </p:tav>
                                        <p:tav tm="100000">
                                          <p:val>
                                            <p:fltVal val="1"/>
                                          </p:val>
                                        </p:tav>
                                      </p:tavLst>
                                    </p:anim>
                                    <p:anim calcmode="lin" valueType="num">
                                      <p:cBhvr>
                                        <p:cTn id="927" dur="4000" fill="hold"/>
                                        <p:tgtEl>
                                          <p:spTgt spid="112"/>
                                        </p:tgtEl>
                                        <p:attrNameLst>
                                          <p:attrName>ppt_h</p:attrName>
                                        </p:attrNameLst>
                                      </p:cBhvr>
                                      <p:tavLst>
                                        <p:tav tm="0">
                                          <p:val>
                                            <p:strVal val="#ppt_h"/>
                                          </p:val>
                                        </p:tav>
                                        <p:tav tm="100000">
                                          <p:val>
                                            <p:strVal val="#ppt_h"/>
                                          </p:val>
                                        </p:tav>
                                      </p:tavLst>
                                    </p:anim>
                                  </p:childTnLst>
                                </p:cTn>
                              </p:par>
                              <p:par>
                                <p:cTn id="928" presetID="2" presetClass="exit" presetSubtype="8" fill="hold" grpId="2" nodeType="withEffect">
                                  <p:stCondLst>
                                    <p:cond delay="0"/>
                                  </p:stCondLst>
                                  <p:childTnLst>
                                    <p:anim calcmode="lin" valueType="num">
                                      <p:cBhvr additive="base">
                                        <p:cTn id="929" dur="4500"/>
                                        <p:tgtEl>
                                          <p:spTgt spid="112"/>
                                        </p:tgtEl>
                                        <p:attrNameLst>
                                          <p:attrName>ppt_x</p:attrName>
                                        </p:attrNameLst>
                                      </p:cBhvr>
                                      <p:tavLst>
                                        <p:tav tm="0">
                                          <p:val>
                                            <p:strVal val="ppt_x"/>
                                          </p:val>
                                        </p:tav>
                                        <p:tav tm="100000">
                                          <p:val>
                                            <p:strVal val="0-ppt_w/2"/>
                                          </p:val>
                                        </p:tav>
                                      </p:tavLst>
                                    </p:anim>
                                    <p:anim calcmode="lin" valueType="num">
                                      <p:cBhvr additive="base">
                                        <p:cTn id="930" dur="4500"/>
                                        <p:tgtEl>
                                          <p:spTgt spid="112"/>
                                        </p:tgtEl>
                                        <p:attrNameLst>
                                          <p:attrName>ppt_y</p:attrName>
                                        </p:attrNameLst>
                                      </p:cBhvr>
                                      <p:tavLst>
                                        <p:tav tm="0">
                                          <p:val>
                                            <p:strVal val="ppt_y"/>
                                          </p:val>
                                        </p:tav>
                                        <p:tav tm="100000">
                                          <p:val>
                                            <p:strVal val="ppt_y"/>
                                          </p:val>
                                        </p:tav>
                                      </p:tavLst>
                                    </p:anim>
                                    <p:set>
                                      <p:cBhvr>
                                        <p:cTn id="931" dur="1" fill="hold">
                                          <p:stCondLst>
                                            <p:cond delay="4499"/>
                                          </p:stCondLst>
                                        </p:cTn>
                                        <p:tgtEl>
                                          <p:spTgt spid="112"/>
                                        </p:tgtEl>
                                        <p:attrNameLst>
                                          <p:attrName>style.visibility</p:attrName>
                                        </p:attrNameLst>
                                      </p:cBhvr>
                                      <p:to>
                                        <p:strVal val="hidden"/>
                                      </p:to>
                                    </p:set>
                                  </p:childTnLst>
                                </p:cTn>
                              </p:par>
                              <p:par>
                                <p:cTn id="932" presetID="3" presetClass="exit" presetSubtype="10" fill="hold" grpId="3" nodeType="withEffect">
                                  <p:stCondLst>
                                    <p:cond delay="0"/>
                                  </p:stCondLst>
                                  <p:childTnLst>
                                    <p:animEffect transition="out" filter="blinds(horizontal)">
                                      <p:cBhvr>
                                        <p:cTn id="933" dur="6000"/>
                                        <p:tgtEl>
                                          <p:spTgt spid="112"/>
                                        </p:tgtEl>
                                      </p:cBhvr>
                                    </p:animEffect>
                                    <p:set>
                                      <p:cBhvr>
                                        <p:cTn id="934" dur="1" fill="hold">
                                          <p:stCondLst>
                                            <p:cond delay="5999"/>
                                          </p:stCondLst>
                                        </p:cTn>
                                        <p:tgtEl>
                                          <p:spTgt spid="112"/>
                                        </p:tgtEl>
                                        <p:attrNameLst>
                                          <p:attrName>style.visibility</p:attrName>
                                        </p:attrNameLst>
                                      </p:cBhvr>
                                      <p:to>
                                        <p:strVal val="hidden"/>
                                      </p:to>
                                    </p:set>
                                  </p:childTnLst>
                                </p:cTn>
                              </p:par>
                              <p:par>
                                <p:cTn id="935" presetID="2" presetClass="entr" presetSubtype="2" fill="hold" grpId="0" nodeType="withEffect">
                                  <p:stCondLst>
                                    <p:cond delay="0"/>
                                  </p:stCondLst>
                                  <p:childTnLst>
                                    <p:set>
                                      <p:cBhvr>
                                        <p:cTn id="936" dur="1" fill="hold">
                                          <p:stCondLst>
                                            <p:cond delay="0"/>
                                          </p:stCondLst>
                                        </p:cTn>
                                        <p:tgtEl>
                                          <p:spTgt spid="91"/>
                                        </p:tgtEl>
                                        <p:attrNameLst>
                                          <p:attrName>style.visibility</p:attrName>
                                        </p:attrNameLst>
                                      </p:cBhvr>
                                      <p:to>
                                        <p:strVal val="visible"/>
                                      </p:to>
                                    </p:set>
                                    <p:anim calcmode="lin" valueType="num">
                                      <p:cBhvr additive="base">
                                        <p:cTn id="937" dur="4000" fill="hold"/>
                                        <p:tgtEl>
                                          <p:spTgt spid="91"/>
                                        </p:tgtEl>
                                        <p:attrNameLst>
                                          <p:attrName>ppt_x</p:attrName>
                                        </p:attrNameLst>
                                      </p:cBhvr>
                                      <p:tavLst>
                                        <p:tav tm="0">
                                          <p:val>
                                            <p:strVal val="1+#ppt_w/2"/>
                                          </p:val>
                                        </p:tav>
                                        <p:tav tm="100000">
                                          <p:val>
                                            <p:strVal val="#ppt_x"/>
                                          </p:val>
                                        </p:tav>
                                      </p:tavLst>
                                    </p:anim>
                                    <p:anim calcmode="lin" valueType="num">
                                      <p:cBhvr additive="base">
                                        <p:cTn id="938" dur="4000" fill="hold"/>
                                        <p:tgtEl>
                                          <p:spTgt spid="91"/>
                                        </p:tgtEl>
                                        <p:attrNameLst>
                                          <p:attrName>ppt_y</p:attrName>
                                        </p:attrNameLst>
                                      </p:cBhvr>
                                      <p:tavLst>
                                        <p:tav tm="0">
                                          <p:val>
                                            <p:strVal val="#ppt_y"/>
                                          </p:val>
                                        </p:tav>
                                        <p:tav tm="100000">
                                          <p:val>
                                            <p:strVal val="#ppt_y"/>
                                          </p:val>
                                        </p:tav>
                                      </p:tavLst>
                                    </p:anim>
                                  </p:childTnLst>
                                </p:cTn>
                              </p:par>
                              <p:par>
                                <p:cTn id="939" presetID="19" presetClass="entr" presetSubtype="10" fill="hold" grpId="1" nodeType="withEffect">
                                  <p:stCondLst>
                                    <p:cond delay="0"/>
                                  </p:stCondLst>
                                  <p:childTnLst>
                                    <p:set>
                                      <p:cBhvr>
                                        <p:cTn id="940" dur="1" fill="hold">
                                          <p:stCondLst>
                                            <p:cond delay="0"/>
                                          </p:stCondLst>
                                        </p:cTn>
                                        <p:tgtEl>
                                          <p:spTgt spid="91"/>
                                        </p:tgtEl>
                                        <p:attrNameLst>
                                          <p:attrName>style.visibility</p:attrName>
                                        </p:attrNameLst>
                                      </p:cBhvr>
                                      <p:to>
                                        <p:strVal val="visible"/>
                                      </p:to>
                                    </p:set>
                                    <p:anim calcmode="lin" valueType="num">
                                      <p:cBhvr>
                                        <p:cTn id="941" dur="4000" fill="hold"/>
                                        <p:tgtEl>
                                          <p:spTgt spid="91"/>
                                        </p:tgtEl>
                                        <p:attrNameLst>
                                          <p:attrName>ppt_w</p:attrName>
                                        </p:attrNameLst>
                                      </p:cBhvr>
                                      <p:tavLst>
                                        <p:tav tm="0" fmla="#ppt_w*sin(2.5*pi*$)">
                                          <p:val>
                                            <p:fltVal val="0"/>
                                          </p:val>
                                        </p:tav>
                                        <p:tav tm="100000">
                                          <p:val>
                                            <p:fltVal val="1"/>
                                          </p:val>
                                        </p:tav>
                                      </p:tavLst>
                                    </p:anim>
                                    <p:anim calcmode="lin" valueType="num">
                                      <p:cBhvr>
                                        <p:cTn id="942" dur="4000" fill="hold"/>
                                        <p:tgtEl>
                                          <p:spTgt spid="91"/>
                                        </p:tgtEl>
                                        <p:attrNameLst>
                                          <p:attrName>ppt_h</p:attrName>
                                        </p:attrNameLst>
                                      </p:cBhvr>
                                      <p:tavLst>
                                        <p:tav tm="0">
                                          <p:val>
                                            <p:strVal val="#ppt_h"/>
                                          </p:val>
                                        </p:tav>
                                        <p:tav tm="100000">
                                          <p:val>
                                            <p:strVal val="#ppt_h"/>
                                          </p:val>
                                        </p:tav>
                                      </p:tavLst>
                                    </p:anim>
                                  </p:childTnLst>
                                </p:cTn>
                              </p:par>
                              <p:par>
                                <p:cTn id="943" presetID="2" presetClass="exit" presetSubtype="8" fill="hold" grpId="2" nodeType="withEffect">
                                  <p:stCondLst>
                                    <p:cond delay="0"/>
                                  </p:stCondLst>
                                  <p:childTnLst>
                                    <p:anim calcmode="lin" valueType="num">
                                      <p:cBhvr additive="base">
                                        <p:cTn id="944" dur="4500"/>
                                        <p:tgtEl>
                                          <p:spTgt spid="91"/>
                                        </p:tgtEl>
                                        <p:attrNameLst>
                                          <p:attrName>ppt_x</p:attrName>
                                        </p:attrNameLst>
                                      </p:cBhvr>
                                      <p:tavLst>
                                        <p:tav tm="0">
                                          <p:val>
                                            <p:strVal val="ppt_x"/>
                                          </p:val>
                                        </p:tav>
                                        <p:tav tm="100000">
                                          <p:val>
                                            <p:strVal val="0-ppt_w/2"/>
                                          </p:val>
                                        </p:tav>
                                      </p:tavLst>
                                    </p:anim>
                                    <p:anim calcmode="lin" valueType="num">
                                      <p:cBhvr additive="base">
                                        <p:cTn id="945" dur="4500"/>
                                        <p:tgtEl>
                                          <p:spTgt spid="91"/>
                                        </p:tgtEl>
                                        <p:attrNameLst>
                                          <p:attrName>ppt_y</p:attrName>
                                        </p:attrNameLst>
                                      </p:cBhvr>
                                      <p:tavLst>
                                        <p:tav tm="0">
                                          <p:val>
                                            <p:strVal val="ppt_y"/>
                                          </p:val>
                                        </p:tav>
                                        <p:tav tm="100000">
                                          <p:val>
                                            <p:strVal val="ppt_y"/>
                                          </p:val>
                                        </p:tav>
                                      </p:tavLst>
                                    </p:anim>
                                    <p:set>
                                      <p:cBhvr>
                                        <p:cTn id="946" dur="1" fill="hold">
                                          <p:stCondLst>
                                            <p:cond delay="4499"/>
                                          </p:stCondLst>
                                        </p:cTn>
                                        <p:tgtEl>
                                          <p:spTgt spid="91"/>
                                        </p:tgtEl>
                                        <p:attrNameLst>
                                          <p:attrName>style.visibility</p:attrName>
                                        </p:attrNameLst>
                                      </p:cBhvr>
                                      <p:to>
                                        <p:strVal val="hidden"/>
                                      </p:to>
                                    </p:set>
                                  </p:childTnLst>
                                </p:cTn>
                              </p:par>
                              <p:par>
                                <p:cTn id="947" presetID="3" presetClass="exit" presetSubtype="10" fill="hold" grpId="3" nodeType="withEffect">
                                  <p:stCondLst>
                                    <p:cond delay="0"/>
                                  </p:stCondLst>
                                  <p:childTnLst>
                                    <p:animEffect transition="out" filter="blinds(horizontal)">
                                      <p:cBhvr>
                                        <p:cTn id="948" dur="6000"/>
                                        <p:tgtEl>
                                          <p:spTgt spid="91"/>
                                        </p:tgtEl>
                                      </p:cBhvr>
                                    </p:animEffect>
                                    <p:set>
                                      <p:cBhvr>
                                        <p:cTn id="949" dur="1" fill="hold">
                                          <p:stCondLst>
                                            <p:cond delay="5999"/>
                                          </p:stCondLst>
                                        </p:cTn>
                                        <p:tgtEl>
                                          <p:spTgt spid="91"/>
                                        </p:tgtEl>
                                        <p:attrNameLst>
                                          <p:attrName>style.visibility</p:attrName>
                                        </p:attrNameLst>
                                      </p:cBhvr>
                                      <p:to>
                                        <p:strVal val="hidden"/>
                                      </p:to>
                                    </p:set>
                                  </p:childTnLst>
                                </p:cTn>
                              </p:par>
                              <p:par>
                                <p:cTn id="950" presetID="2" presetClass="entr" presetSubtype="2" fill="hold" grpId="0" nodeType="withEffect">
                                  <p:stCondLst>
                                    <p:cond delay="0"/>
                                  </p:stCondLst>
                                  <p:childTnLst>
                                    <p:set>
                                      <p:cBhvr>
                                        <p:cTn id="951" dur="1" fill="hold">
                                          <p:stCondLst>
                                            <p:cond delay="0"/>
                                          </p:stCondLst>
                                        </p:cTn>
                                        <p:tgtEl>
                                          <p:spTgt spid="92"/>
                                        </p:tgtEl>
                                        <p:attrNameLst>
                                          <p:attrName>style.visibility</p:attrName>
                                        </p:attrNameLst>
                                      </p:cBhvr>
                                      <p:to>
                                        <p:strVal val="visible"/>
                                      </p:to>
                                    </p:set>
                                    <p:anim calcmode="lin" valueType="num">
                                      <p:cBhvr additive="base">
                                        <p:cTn id="952" dur="4000" fill="hold"/>
                                        <p:tgtEl>
                                          <p:spTgt spid="92"/>
                                        </p:tgtEl>
                                        <p:attrNameLst>
                                          <p:attrName>ppt_x</p:attrName>
                                        </p:attrNameLst>
                                      </p:cBhvr>
                                      <p:tavLst>
                                        <p:tav tm="0">
                                          <p:val>
                                            <p:strVal val="1+#ppt_w/2"/>
                                          </p:val>
                                        </p:tav>
                                        <p:tav tm="100000">
                                          <p:val>
                                            <p:strVal val="#ppt_x"/>
                                          </p:val>
                                        </p:tav>
                                      </p:tavLst>
                                    </p:anim>
                                    <p:anim calcmode="lin" valueType="num">
                                      <p:cBhvr additive="base">
                                        <p:cTn id="953" dur="4000" fill="hold"/>
                                        <p:tgtEl>
                                          <p:spTgt spid="92"/>
                                        </p:tgtEl>
                                        <p:attrNameLst>
                                          <p:attrName>ppt_y</p:attrName>
                                        </p:attrNameLst>
                                      </p:cBhvr>
                                      <p:tavLst>
                                        <p:tav tm="0">
                                          <p:val>
                                            <p:strVal val="#ppt_y"/>
                                          </p:val>
                                        </p:tav>
                                        <p:tav tm="100000">
                                          <p:val>
                                            <p:strVal val="#ppt_y"/>
                                          </p:val>
                                        </p:tav>
                                      </p:tavLst>
                                    </p:anim>
                                  </p:childTnLst>
                                </p:cTn>
                              </p:par>
                              <p:par>
                                <p:cTn id="954" presetID="19" presetClass="entr" presetSubtype="10" fill="hold" grpId="1" nodeType="withEffect">
                                  <p:stCondLst>
                                    <p:cond delay="0"/>
                                  </p:stCondLst>
                                  <p:childTnLst>
                                    <p:set>
                                      <p:cBhvr>
                                        <p:cTn id="955" dur="1" fill="hold">
                                          <p:stCondLst>
                                            <p:cond delay="0"/>
                                          </p:stCondLst>
                                        </p:cTn>
                                        <p:tgtEl>
                                          <p:spTgt spid="92"/>
                                        </p:tgtEl>
                                        <p:attrNameLst>
                                          <p:attrName>style.visibility</p:attrName>
                                        </p:attrNameLst>
                                      </p:cBhvr>
                                      <p:to>
                                        <p:strVal val="visible"/>
                                      </p:to>
                                    </p:set>
                                    <p:anim calcmode="lin" valueType="num">
                                      <p:cBhvr>
                                        <p:cTn id="956" dur="4000" fill="hold"/>
                                        <p:tgtEl>
                                          <p:spTgt spid="92"/>
                                        </p:tgtEl>
                                        <p:attrNameLst>
                                          <p:attrName>ppt_w</p:attrName>
                                        </p:attrNameLst>
                                      </p:cBhvr>
                                      <p:tavLst>
                                        <p:tav tm="0" fmla="#ppt_w*sin(2.5*pi*$)">
                                          <p:val>
                                            <p:fltVal val="0"/>
                                          </p:val>
                                        </p:tav>
                                        <p:tav tm="100000">
                                          <p:val>
                                            <p:fltVal val="1"/>
                                          </p:val>
                                        </p:tav>
                                      </p:tavLst>
                                    </p:anim>
                                    <p:anim calcmode="lin" valueType="num">
                                      <p:cBhvr>
                                        <p:cTn id="957" dur="4000" fill="hold"/>
                                        <p:tgtEl>
                                          <p:spTgt spid="92"/>
                                        </p:tgtEl>
                                        <p:attrNameLst>
                                          <p:attrName>ppt_h</p:attrName>
                                        </p:attrNameLst>
                                      </p:cBhvr>
                                      <p:tavLst>
                                        <p:tav tm="0">
                                          <p:val>
                                            <p:strVal val="#ppt_h"/>
                                          </p:val>
                                        </p:tav>
                                        <p:tav tm="100000">
                                          <p:val>
                                            <p:strVal val="#ppt_h"/>
                                          </p:val>
                                        </p:tav>
                                      </p:tavLst>
                                    </p:anim>
                                  </p:childTnLst>
                                </p:cTn>
                              </p:par>
                              <p:par>
                                <p:cTn id="958" presetID="2" presetClass="exit" presetSubtype="8" fill="hold" grpId="2" nodeType="withEffect">
                                  <p:stCondLst>
                                    <p:cond delay="0"/>
                                  </p:stCondLst>
                                  <p:childTnLst>
                                    <p:anim calcmode="lin" valueType="num">
                                      <p:cBhvr additive="base">
                                        <p:cTn id="959" dur="4500"/>
                                        <p:tgtEl>
                                          <p:spTgt spid="92"/>
                                        </p:tgtEl>
                                        <p:attrNameLst>
                                          <p:attrName>ppt_x</p:attrName>
                                        </p:attrNameLst>
                                      </p:cBhvr>
                                      <p:tavLst>
                                        <p:tav tm="0">
                                          <p:val>
                                            <p:strVal val="ppt_x"/>
                                          </p:val>
                                        </p:tav>
                                        <p:tav tm="100000">
                                          <p:val>
                                            <p:strVal val="0-ppt_w/2"/>
                                          </p:val>
                                        </p:tav>
                                      </p:tavLst>
                                    </p:anim>
                                    <p:anim calcmode="lin" valueType="num">
                                      <p:cBhvr additive="base">
                                        <p:cTn id="960" dur="4500"/>
                                        <p:tgtEl>
                                          <p:spTgt spid="92"/>
                                        </p:tgtEl>
                                        <p:attrNameLst>
                                          <p:attrName>ppt_y</p:attrName>
                                        </p:attrNameLst>
                                      </p:cBhvr>
                                      <p:tavLst>
                                        <p:tav tm="0">
                                          <p:val>
                                            <p:strVal val="ppt_y"/>
                                          </p:val>
                                        </p:tav>
                                        <p:tav tm="100000">
                                          <p:val>
                                            <p:strVal val="ppt_y"/>
                                          </p:val>
                                        </p:tav>
                                      </p:tavLst>
                                    </p:anim>
                                    <p:set>
                                      <p:cBhvr>
                                        <p:cTn id="961" dur="1" fill="hold">
                                          <p:stCondLst>
                                            <p:cond delay="4499"/>
                                          </p:stCondLst>
                                        </p:cTn>
                                        <p:tgtEl>
                                          <p:spTgt spid="92"/>
                                        </p:tgtEl>
                                        <p:attrNameLst>
                                          <p:attrName>style.visibility</p:attrName>
                                        </p:attrNameLst>
                                      </p:cBhvr>
                                      <p:to>
                                        <p:strVal val="hidden"/>
                                      </p:to>
                                    </p:set>
                                  </p:childTnLst>
                                </p:cTn>
                              </p:par>
                              <p:par>
                                <p:cTn id="962" presetID="3" presetClass="exit" presetSubtype="10" fill="hold" grpId="3" nodeType="withEffect">
                                  <p:stCondLst>
                                    <p:cond delay="0"/>
                                  </p:stCondLst>
                                  <p:childTnLst>
                                    <p:animEffect transition="out" filter="blinds(horizontal)">
                                      <p:cBhvr>
                                        <p:cTn id="963" dur="6000"/>
                                        <p:tgtEl>
                                          <p:spTgt spid="92"/>
                                        </p:tgtEl>
                                      </p:cBhvr>
                                    </p:animEffect>
                                    <p:set>
                                      <p:cBhvr>
                                        <p:cTn id="964" dur="1" fill="hold">
                                          <p:stCondLst>
                                            <p:cond delay="5999"/>
                                          </p:stCondLst>
                                        </p:cTn>
                                        <p:tgtEl>
                                          <p:spTgt spid="92"/>
                                        </p:tgtEl>
                                        <p:attrNameLst>
                                          <p:attrName>style.visibility</p:attrName>
                                        </p:attrNameLst>
                                      </p:cBhvr>
                                      <p:to>
                                        <p:strVal val="hidden"/>
                                      </p:to>
                                    </p:set>
                                  </p:childTnLst>
                                </p:cTn>
                              </p:par>
                              <p:par>
                                <p:cTn id="965" presetID="2" presetClass="entr" presetSubtype="2" fill="hold" grpId="0" nodeType="withEffect">
                                  <p:stCondLst>
                                    <p:cond delay="0"/>
                                  </p:stCondLst>
                                  <p:childTnLst>
                                    <p:set>
                                      <p:cBhvr>
                                        <p:cTn id="966" dur="1" fill="hold">
                                          <p:stCondLst>
                                            <p:cond delay="0"/>
                                          </p:stCondLst>
                                        </p:cTn>
                                        <p:tgtEl>
                                          <p:spTgt spid="71"/>
                                        </p:tgtEl>
                                        <p:attrNameLst>
                                          <p:attrName>style.visibility</p:attrName>
                                        </p:attrNameLst>
                                      </p:cBhvr>
                                      <p:to>
                                        <p:strVal val="visible"/>
                                      </p:to>
                                    </p:set>
                                    <p:anim calcmode="lin" valueType="num">
                                      <p:cBhvr additive="base">
                                        <p:cTn id="967" dur="4000" fill="hold"/>
                                        <p:tgtEl>
                                          <p:spTgt spid="71"/>
                                        </p:tgtEl>
                                        <p:attrNameLst>
                                          <p:attrName>ppt_x</p:attrName>
                                        </p:attrNameLst>
                                      </p:cBhvr>
                                      <p:tavLst>
                                        <p:tav tm="0">
                                          <p:val>
                                            <p:strVal val="1+#ppt_w/2"/>
                                          </p:val>
                                        </p:tav>
                                        <p:tav tm="100000">
                                          <p:val>
                                            <p:strVal val="#ppt_x"/>
                                          </p:val>
                                        </p:tav>
                                      </p:tavLst>
                                    </p:anim>
                                    <p:anim calcmode="lin" valueType="num">
                                      <p:cBhvr additive="base">
                                        <p:cTn id="968" dur="4000" fill="hold"/>
                                        <p:tgtEl>
                                          <p:spTgt spid="71"/>
                                        </p:tgtEl>
                                        <p:attrNameLst>
                                          <p:attrName>ppt_y</p:attrName>
                                        </p:attrNameLst>
                                      </p:cBhvr>
                                      <p:tavLst>
                                        <p:tav tm="0">
                                          <p:val>
                                            <p:strVal val="#ppt_y"/>
                                          </p:val>
                                        </p:tav>
                                        <p:tav tm="100000">
                                          <p:val>
                                            <p:strVal val="#ppt_y"/>
                                          </p:val>
                                        </p:tav>
                                      </p:tavLst>
                                    </p:anim>
                                  </p:childTnLst>
                                </p:cTn>
                              </p:par>
                              <p:par>
                                <p:cTn id="969" presetID="19" presetClass="entr" presetSubtype="10" fill="hold" grpId="1" nodeType="withEffect">
                                  <p:stCondLst>
                                    <p:cond delay="0"/>
                                  </p:stCondLst>
                                  <p:childTnLst>
                                    <p:set>
                                      <p:cBhvr>
                                        <p:cTn id="970" dur="1" fill="hold">
                                          <p:stCondLst>
                                            <p:cond delay="0"/>
                                          </p:stCondLst>
                                        </p:cTn>
                                        <p:tgtEl>
                                          <p:spTgt spid="71"/>
                                        </p:tgtEl>
                                        <p:attrNameLst>
                                          <p:attrName>style.visibility</p:attrName>
                                        </p:attrNameLst>
                                      </p:cBhvr>
                                      <p:to>
                                        <p:strVal val="visible"/>
                                      </p:to>
                                    </p:set>
                                    <p:anim calcmode="lin" valueType="num">
                                      <p:cBhvr>
                                        <p:cTn id="971" dur="4000" fill="hold"/>
                                        <p:tgtEl>
                                          <p:spTgt spid="71"/>
                                        </p:tgtEl>
                                        <p:attrNameLst>
                                          <p:attrName>ppt_w</p:attrName>
                                        </p:attrNameLst>
                                      </p:cBhvr>
                                      <p:tavLst>
                                        <p:tav tm="0" fmla="#ppt_w*sin(2.5*pi*$)">
                                          <p:val>
                                            <p:fltVal val="0"/>
                                          </p:val>
                                        </p:tav>
                                        <p:tav tm="100000">
                                          <p:val>
                                            <p:fltVal val="1"/>
                                          </p:val>
                                        </p:tav>
                                      </p:tavLst>
                                    </p:anim>
                                    <p:anim calcmode="lin" valueType="num">
                                      <p:cBhvr>
                                        <p:cTn id="972" dur="4000" fill="hold"/>
                                        <p:tgtEl>
                                          <p:spTgt spid="71"/>
                                        </p:tgtEl>
                                        <p:attrNameLst>
                                          <p:attrName>ppt_h</p:attrName>
                                        </p:attrNameLst>
                                      </p:cBhvr>
                                      <p:tavLst>
                                        <p:tav tm="0">
                                          <p:val>
                                            <p:strVal val="#ppt_h"/>
                                          </p:val>
                                        </p:tav>
                                        <p:tav tm="100000">
                                          <p:val>
                                            <p:strVal val="#ppt_h"/>
                                          </p:val>
                                        </p:tav>
                                      </p:tavLst>
                                    </p:anim>
                                  </p:childTnLst>
                                </p:cTn>
                              </p:par>
                              <p:par>
                                <p:cTn id="973" presetID="2" presetClass="exit" presetSubtype="8" fill="hold" grpId="2" nodeType="withEffect">
                                  <p:stCondLst>
                                    <p:cond delay="0"/>
                                  </p:stCondLst>
                                  <p:childTnLst>
                                    <p:anim calcmode="lin" valueType="num">
                                      <p:cBhvr additive="base">
                                        <p:cTn id="974" dur="4500"/>
                                        <p:tgtEl>
                                          <p:spTgt spid="71"/>
                                        </p:tgtEl>
                                        <p:attrNameLst>
                                          <p:attrName>ppt_x</p:attrName>
                                        </p:attrNameLst>
                                      </p:cBhvr>
                                      <p:tavLst>
                                        <p:tav tm="0">
                                          <p:val>
                                            <p:strVal val="ppt_x"/>
                                          </p:val>
                                        </p:tav>
                                        <p:tav tm="100000">
                                          <p:val>
                                            <p:strVal val="0-ppt_w/2"/>
                                          </p:val>
                                        </p:tav>
                                      </p:tavLst>
                                    </p:anim>
                                    <p:anim calcmode="lin" valueType="num">
                                      <p:cBhvr additive="base">
                                        <p:cTn id="975" dur="4500"/>
                                        <p:tgtEl>
                                          <p:spTgt spid="71"/>
                                        </p:tgtEl>
                                        <p:attrNameLst>
                                          <p:attrName>ppt_y</p:attrName>
                                        </p:attrNameLst>
                                      </p:cBhvr>
                                      <p:tavLst>
                                        <p:tav tm="0">
                                          <p:val>
                                            <p:strVal val="ppt_y"/>
                                          </p:val>
                                        </p:tav>
                                        <p:tav tm="100000">
                                          <p:val>
                                            <p:strVal val="ppt_y"/>
                                          </p:val>
                                        </p:tav>
                                      </p:tavLst>
                                    </p:anim>
                                    <p:set>
                                      <p:cBhvr>
                                        <p:cTn id="976" dur="1" fill="hold">
                                          <p:stCondLst>
                                            <p:cond delay="4499"/>
                                          </p:stCondLst>
                                        </p:cTn>
                                        <p:tgtEl>
                                          <p:spTgt spid="71"/>
                                        </p:tgtEl>
                                        <p:attrNameLst>
                                          <p:attrName>style.visibility</p:attrName>
                                        </p:attrNameLst>
                                      </p:cBhvr>
                                      <p:to>
                                        <p:strVal val="hidden"/>
                                      </p:to>
                                    </p:set>
                                  </p:childTnLst>
                                </p:cTn>
                              </p:par>
                              <p:par>
                                <p:cTn id="977" presetID="3" presetClass="exit" presetSubtype="10" fill="hold" grpId="3" nodeType="withEffect">
                                  <p:stCondLst>
                                    <p:cond delay="0"/>
                                  </p:stCondLst>
                                  <p:childTnLst>
                                    <p:animEffect transition="out" filter="blinds(horizontal)">
                                      <p:cBhvr>
                                        <p:cTn id="978" dur="6000"/>
                                        <p:tgtEl>
                                          <p:spTgt spid="71"/>
                                        </p:tgtEl>
                                      </p:cBhvr>
                                    </p:animEffect>
                                    <p:set>
                                      <p:cBhvr>
                                        <p:cTn id="979" dur="1" fill="hold">
                                          <p:stCondLst>
                                            <p:cond delay="5999"/>
                                          </p:stCondLst>
                                        </p:cTn>
                                        <p:tgtEl>
                                          <p:spTgt spid="71"/>
                                        </p:tgtEl>
                                        <p:attrNameLst>
                                          <p:attrName>style.visibility</p:attrName>
                                        </p:attrNameLst>
                                      </p:cBhvr>
                                      <p:to>
                                        <p:strVal val="hidden"/>
                                      </p:to>
                                    </p:set>
                                  </p:childTnLst>
                                </p:cTn>
                              </p:par>
                              <p:par>
                                <p:cTn id="980" presetID="2" presetClass="entr" presetSubtype="2" fill="hold" grpId="0" nodeType="withEffect">
                                  <p:stCondLst>
                                    <p:cond delay="0"/>
                                  </p:stCondLst>
                                  <p:childTnLst>
                                    <p:set>
                                      <p:cBhvr>
                                        <p:cTn id="981" dur="1" fill="hold">
                                          <p:stCondLst>
                                            <p:cond delay="0"/>
                                          </p:stCondLst>
                                        </p:cTn>
                                        <p:tgtEl>
                                          <p:spTgt spid="72"/>
                                        </p:tgtEl>
                                        <p:attrNameLst>
                                          <p:attrName>style.visibility</p:attrName>
                                        </p:attrNameLst>
                                      </p:cBhvr>
                                      <p:to>
                                        <p:strVal val="visible"/>
                                      </p:to>
                                    </p:set>
                                    <p:anim calcmode="lin" valueType="num">
                                      <p:cBhvr additive="base">
                                        <p:cTn id="982" dur="4000" fill="hold"/>
                                        <p:tgtEl>
                                          <p:spTgt spid="72"/>
                                        </p:tgtEl>
                                        <p:attrNameLst>
                                          <p:attrName>ppt_x</p:attrName>
                                        </p:attrNameLst>
                                      </p:cBhvr>
                                      <p:tavLst>
                                        <p:tav tm="0">
                                          <p:val>
                                            <p:strVal val="1+#ppt_w/2"/>
                                          </p:val>
                                        </p:tav>
                                        <p:tav tm="100000">
                                          <p:val>
                                            <p:strVal val="#ppt_x"/>
                                          </p:val>
                                        </p:tav>
                                      </p:tavLst>
                                    </p:anim>
                                    <p:anim calcmode="lin" valueType="num">
                                      <p:cBhvr additive="base">
                                        <p:cTn id="983" dur="4000" fill="hold"/>
                                        <p:tgtEl>
                                          <p:spTgt spid="72"/>
                                        </p:tgtEl>
                                        <p:attrNameLst>
                                          <p:attrName>ppt_y</p:attrName>
                                        </p:attrNameLst>
                                      </p:cBhvr>
                                      <p:tavLst>
                                        <p:tav tm="0">
                                          <p:val>
                                            <p:strVal val="#ppt_y"/>
                                          </p:val>
                                        </p:tav>
                                        <p:tav tm="100000">
                                          <p:val>
                                            <p:strVal val="#ppt_y"/>
                                          </p:val>
                                        </p:tav>
                                      </p:tavLst>
                                    </p:anim>
                                  </p:childTnLst>
                                </p:cTn>
                              </p:par>
                              <p:par>
                                <p:cTn id="984" presetID="19" presetClass="entr" presetSubtype="10" fill="hold" grpId="1" nodeType="withEffect">
                                  <p:stCondLst>
                                    <p:cond delay="0"/>
                                  </p:stCondLst>
                                  <p:childTnLst>
                                    <p:set>
                                      <p:cBhvr>
                                        <p:cTn id="985" dur="1" fill="hold">
                                          <p:stCondLst>
                                            <p:cond delay="0"/>
                                          </p:stCondLst>
                                        </p:cTn>
                                        <p:tgtEl>
                                          <p:spTgt spid="72"/>
                                        </p:tgtEl>
                                        <p:attrNameLst>
                                          <p:attrName>style.visibility</p:attrName>
                                        </p:attrNameLst>
                                      </p:cBhvr>
                                      <p:to>
                                        <p:strVal val="visible"/>
                                      </p:to>
                                    </p:set>
                                    <p:anim calcmode="lin" valueType="num">
                                      <p:cBhvr>
                                        <p:cTn id="986" dur="4000" fill="hold"/>
                                        <p:tgtEl>
                                          <p:spTgt spid="72"/>
                                        </p:tgtEl>
                                        <p:attrNameLst>
                                          <p:attrName>ppt_w</p:attrName>
                                        </p:attrNameLst>
                                      </p:cBhvr>
                                      <p:tavLst>
                                        <p:tav tm="0" fmla="#ppt_w*sin(2.5*pi*$)">
                                          <p:val>
                                            <p:fltVal val="0"/>
                                          </p:val>
                                        </p:tav>
                                        <p:tav tm="100000">
                                          <p:val>
                                            <p:fltVal val="1"/>
                                          </p:val>
                                        </p:tav>
                                      </p:tavLst>
                                    </p:anim>
                                    <p:anim calcmode="lin" valueType="num">
                                      <p:cBhvr>
                                        <p:cTn id="987" dur="4000" fill="hold"/>
                                        <p:tgtEl>
                                          <p:spTgt spid="72"/>
                                        </p:tgtEl>
                                        <p:attrNameLst>
                                          <p:attrName>ppt_h</p:attrName>
                                        </p:attrNameLst>
                                      </p:cBhvr>
                                      <p:tavLst>
                                        <p:tav tm="0">
                                          <p:val>
                                            <p:strVal val="#ppt_h"/>
                                          </p:val>
                                        </p:tav>
                                        <p:tav tm="100000">
                                          <p:val>
                                            <p:strVal val="#ppt_h"/>
                                          </p:val>
                                        </p:tav>
                                      </p:tavLst>
                                    </p:anim>
                                  </p:childTnLst>
                                </p:cTn>
                              </p:par>
                              <p:par>
                                <p:cTn id="988" presetID="2" presetClass="exit" presetSubtype="8" fill="hold" grpId="2" nodeType="withEffect">
                                  <p:stCondLst>
                                    <p:cond delay="0"/>
                                  </p:stCondLst>
                                  <p:childTnLst>
                                    <p:anim calcmode="lin" valueType="num">
                                      <p:cBhvr additive="base">
                                        <p:cTn id="989" dur="4500"/>
                                        <p:tgtEl>
                                          <p:spTgt spid="72"/>
                                        </p:tgtEl>
                                        <p:attrNameLst>
                                          <p:attrName>ppt_x</p:attrName>
                                        </p:attrNameLst>
                                      </p:cBhvr>
                                      <p:tavLst>
                                        <p:tav tm="0">
                                          <p:val>
                                            <p:strVal val="ppt_x"/>
                                          </p:val>
                                        </p:tav>
                                        <p:tav tm="100000">
                                          <p:val>
                                            <p:strVal val="0-ppt_w/2"/>
                                          </p:val>
                                        </p:tav>
                                      </p:tavLst>
                                    </p:anim>
                                    <p:anim calcmode="lin" valueType="num">
                                      <p:cBhvr additive="base">
                                        <p:cTn id="990" dur="4500"/>
                                        <p:tgtEl>
                                          <p:spTgt spid="72"/>
                                        </p:tgtEl>
                                        <p:attrNameLst>
                                          <p:attrName>ppt_y</p:attrName>
                                        </p:attrNameLst>
                                      </p:cBhvr>
                                      <p:tavLst>
                                        <p:tav tm="0">
                                          <p:val>
                                            <p:strVal val="ppt_y"/>
                                          </p:val>
                                        </p:tav>
                                        <p:tav tm="100000">
                                          <p:val>
                                            <p:strVal val="ppt_y"/>
                                          </p:val>
                                        </p:tav>
                                      </p:tavLst>
                                    </p:anim>
                                    <p:set>
                                      <p:cBhvr>
                                        <p:cTn id="991" dur="1" fill="hold">
                                          <p:stCondLst>
                                            <p:cond delay="4499"/>
                                          </p:stCondLst>
                                        </p:cTn>
                                        <p:tgtEl>
                                          <p:spTgt spid="72"/>
                                        </p:tgtEl>
                                        <p:attrNameLst>
                                          <p:attrName>style.visibility</p:attrName>
                                        </p:attrNameLst>
                                      </p:cBhvr>
                                      <p:to>
                                        <p:strVal val="hidden"/>
                                      </p:to>
                                    </p:set>
                                  </p:childTnLst>
                                </p:cTn>
                              </p:par>
                              <p:par>
                                <p:cTn id="992" presetID="3" presetClass="exit" presetSubtype="10" fill="hold" grpId="3" nodeType="withEffect">
                                  <p:stCondLst>
                                    <p:cond delay="0"/>
                                  </p:stCondLst>
                                  <p:childTnLst>
                                    <p:animEffect transition="out" filter="blinds(horizontal)">
                                      <p:cBhvr>
                                        <p:cTn id="993" dur="6000"/>
                                        <p:tgtEl>
                                          <p:spTgt spid="72"/>
                                        </p:tgtEl>
                                      </p:cBhvr>
                                    </p:animEffect>
                                    <p:set>
                                      <p:cBhvr>
                                        <p:cTn id="994" dur="1" fill="hold">
                                          <p:stCondLst>
                                            <p:cond delay="5999"/>
                                          </p:stCondLst>
                                        </p:cTn>
                                        <p:tgtEl>
                                          <p:spTgt spid="72"/>
                                        </p:tgtEl>
                                        <p:attrNameLst>
                                          <p:attrName>style.visibility</p:attrName>
                                        </p:attrNameLst>
                                      </p:cBhvr>
                                      <p:to>
                                        <p:strVal val="hidden"/>
                                      </p:to>
                                    </p:set>
                                  </p:childTnLst>
                                </p:cTn>
                              </p:par>
                              <p:par>
                                <p:cTn id="995" presetID="2" presetClass="entr" presetSubtype="2" fill="hold" grpId="0" nodeType="withEffect">
                                  <p:stCondLst>
                                    <p:cond delay="0"/>
                                  </p:stCondLst>
                                  <p:childTnLst>
                                    <p:set>
                                      <p:cBhvr>
                                        <p:cTn id="996" dur="1" fill="hold">
                                          <p:stCondLst>
                                            <p:cond delay="0"/>
                                          </p:stCondLst>
                                        </p:cTn>
                                        <p:tgtEl>
                                          <p:spTgt spid="110"/>
                                        </p:tgtEl>
                                        <p:attrNameLst>
                                          <p:attrName>style.visibility</p:attrName>
                                        </p:attrNameLst>
                                      </p:cBhvr>
                                      <p:to>
                                        <p:strVal val="visible"/>
                                      </p:to>
                                    </p:set>
                                    <p:anim calcmode="lin" valueType="num">
                                      <p:cBhvr additive="base">
                                        <p:cTn id="997" dur="4000" fill="hold"/>
                                        <p:tgtEl>
                                          <p:spTgt spid="110"/>
                                        </p:tgtEl>
                                        <p:attrNameLst>
                                          <p:attrName>ppt_x</p:attrName>
                                        </p:attrNameLst>
                                      </p:cBhvr>
                                      <p:tavLst>
                                        <p:tav tm="0">
                                          <p:val>
                                            <p:strVal val="1+#ppt_w/2"/>
                                          </p:val>
                                        </p:tav>
                                        <p:tav tm="100000">
                                          <p:val>
                                            <p:strVal val="#ppt_x"/>
                                          </p:val>
                                        </p:tav>
                                      </p:tavLst>
                                    </p:anim>
                                    <p:anim calcmode="lin" valueType="num">
                                      <p:cBhvr additive="base">
                                        <p:cTn id="998" dur="4000" fill="hold"/>
                                        <p:tgtEl>
                                          <p:spTgt spid="110"/>
                                        </p:tgtEl>
                                        <p:attrNameLst>
                                          <p:attrName>ppt_y</p:attrName>
                                        </p:attrNameLst>
                                      </p:cBhvr>
                                      <p:tavLst>
                                        <p:tav tm="0">
                                          <p:val>
                                            <p:strVal val="#ppt_y"/>
                                          </p:val>
                                        </p:tav>
                                        <p:tav tm="100000">
                                          <p:val>
                                            <p:strVal val="#ppt_y"/>
                                          </p:val>
                                        </p:tav>
                                      </p:tavLst>
                                    </p:anim>
                                  </p:childTnLst>
                                </p:cTn>
                              </p:par>
                              <p:par>
                                <p:cTn id="999" presetID="19" presetClass="entr" presetSubtype="10" fill="hold" grpId="1" nodeType="withEffect">
                                  <p:stCondLst>
                                    <p:cond delay="0"/>
                                  </p:stCondLst>
                                  <p:childTnLst>
                                    <p:set>
                                      <p:cBhvr>
                                        <p:cTn id="1000" dur="1" fill="hold">
                                          <p:stCondLst>
                                            <p:cond delay="0"/>
                                          </p:stCondLst>
                                        </p:cTn>
                                        <p:tgtEl>
                                          <p:spTgt spid="110"/>
                                        </p:tgtEl>
                                        <p:attrNameLst>
                                          <p:attrName>style.visibility</p:attrName>
                                        </p:attrNameLst>
                                      </p:cBhvr>
                                      <p:to>
                                        <p:strVal val="visible"/>
                                      </p:to>
                                    </p:set>
                                    <p:anim calcmode="lin" valueType="num">
                                      <p:cBhvr>
                                        <p:cTn id="1001" dur="4000" fill="hold"/>
                                        <p:tgtEl>
                                          <p:spTgt spid="110"/>
                                        </p:tgtEl>
                                        <p:attrNameLst>
                                          <p:attrName>ppt_w</p:attrName>
                                        </p:attrNameLst>
                                      </p:cBhvr>
                                      <p:tavLst>
                                        <p:tav tm="0" fmla="#ppt_w*sin(2.5*pi*$)">
                                          <p:val>
                                            <p:fltVal val="0"/>
                                          </p:val>
                                        </p:tav>
                                        <p:tav tm="100000">
                                          <p:val>
                                            <p:fltVal val="1"/>
                                          </p:val>
                                        </p:tav>
                                      </p:tavLst>
                                    </p:anim>
                                    <p:anim calcmode="lin" valueType="num">
                                      <p:cBhvr>
                                        <p:cTn id="1002" dur="4000" fill="hold"/>
                                        <p:tgtEl>
                                          <p:spTgt spid="110"/>
                                        </p:tgtEl>
                                        <p:attrNameLst>
                                          <p:attrName>ppt_h</p:attrName>
                                        </p:attrNameLst>
                                      </p:cBhvr>
                                      <p:tavLst>
                                        <p:tav tm="0">
                                          <p:val>
                                            <p:strVal val="#ppt_h"/>
                                          </p:val>
                                        </p:tav>
                                        <p:tav tm="100000">
                                          <p:val>
                                            <p:strVal val="#ppt_h"/>
                                          </p:val>
                                        </p:tav>
                                      </p:tavLst>
                                    </p:anim>
                                  </p:childTnLst>
                                </p:cTn>
                              </p:par>
                              <p:par>
                                <p:cTn id="1003" presetID="2" presetClass="exit" presetSubtype="8" fill="hold" grpId="2" nodeType="withEffect">
                                  <p:stCondLst>
                                    <p:cond delay="0"/>
                                  </p:stCondLst>
                                  <p:childTnLst>
                                    <p:anim calcmode="lin" valueType="num">
                                      <p:cBhvr additive="base">
                                        <p:cTn id="1004" dur="4500"/>
                                        <p:tgtEl>
                                          <p:spTgt spid="110"/>
                                        </p:tgtEl>
                                        <p:attrNameLst>
                                          <p:attrName>ppt_x</p:attrName>
                                        </p:attrNameLst>
                                      </p:cBhvr>
                                      <p:tavLst>
                                        <p:tav tm="0">
                                          <p:val>
                                            <p:strVal val="ppt_x"/>
                                          </p:val>
                                        </p:tav>
                                        <p:tav tm="100000">
                                          <p:val>
                                            <p:strVal val="0-ppt_w/2"/>
                                          </p:val>
                                        </p:tav>
                                      </p:tavLst>
                                    </p:anim>
                                    <p:anim calcmode="lin" valueType="num">
                                      <p:cBhvr additive="base">
                                        <p:cTn id="1005" dur="4500"/>
                                        <p:tgtEl>
                                          <p:spTgt spid="110"/>
                                        </p:tgtEl>
                                        <p:attrNameLst>
                                          <p:attrName>ppt_y</p:attrName>
                                        </p:attrNameLst>
                                      </p:cBhvr>
                                      <p:tavLst>
                                        <p:tav tm="0">
                                          <p:val>
                                            <p:strVal val="ppt_y"/>
                                          </p:val>
                                        </p:tav>
                                        <p:tav tm="100000">
                                          <p:val>
                                            <p:strVal val="ppt_y"/>
                                          </p:val>
                                        </p:tav>
                                      </p:tavLst>
                                    </p:anim>
                                    <p:set>
                                      <p:cBhvr>
                                        <p:cTn id="1006" dur="1" fill="hold">
                                          <p:stCondLst>
                                            <p:cond delay="4499"/>
                                          </p:stCondLst>
                                        </p:cTn>
                                        <p:tgtEl>
                                          <p:spTgt spid="110"/>
                                        </p:tgtEl>
                                        <p:attrNameLst>
                                          <p:attrName>style.visibility</p:attrName>
                                        </p:attrNameLst>
                                      </p:cBhvr>
                                      <p:to>
                                        <p:strVal val="hidden"/>
                                      </p:to>
                                    </p:set>
                                  </p:childTnLst>
                                </p:cTn>
                              </p:par>
                              <p:par>
                                <p:cTn id="1007" presetID="3" presetClass="exit" presetSubtype="10" fill="hold" grpId="3" nodeType="withEffect">
                                  <p:stCondLst>
                                    <p:cond delay="0"/>
                                  </p:stCondLst>
                                  <p:childTnLst>
                                    <p:animEffect transition="out" filter="blinds(horizontal)">
                                      <p:cBhvr>
                                        <p:cTn id="1008" dur="6000"/>
                                        <p:tgtEl>
                                          <p:spTgt spid="110"/>
                                        </p:tgtEl>
                                      </p:cBhvr>
                                    </p:animEffect>
                                    <p:set>
                                      <p:cBhvr>
                                        <p:cTn id="1009" dur="1" fill="hold">
                                          <p:stCondLst>
                                            <p:cond delay="5999"/>
                                          </p:stCondLst>
                                        </p:cTn>
                                        <p:tgtEl>
                                          <p:spTgt spid="110"/>
                                        </p:tgtEl>
                                        <p:attrNameLst>
                                          <p:attrName>style.visibility</p:attrName>
                                        </p:attrNameLst>
                                      </p:cBhvr>
                                      <p:to>
                                        <p:strVal val="hidden"/>
                                      </p:to>
                                    </p:set>
                                  </p:childTnLst>
                                </p:cTn>
                              </p:par>
                              <p:par>
                                <p:cTn id="1010" presetID="2" presetClass="entr" presetSubtype="2" fill="hold" grpId="0" nodeType="withEffect">
                                  <p:stCondLst>
                                    <p:cond delay="0"/>
                                  </p:stCondLst>
                                  <p:childTnLst>
                                    <p:set>
                                      <p:cBhvr>
                                        <p:cTn id="1011" dur="1" fill="hold">
                                          <p:stCondLst>
                                            <p:cond delay="0"/>
                                          </p:stCondLst>
                                        </p:cTn>
                                        <p:tgtEl>
                                          <p:spTgt spid="90"/>
                                        </p:tgtEl>
                                        <p:attrNameLst>
                                          <p:attrName>style.visibility</p:attrName>
                                        </p:attrNameLst>
                                      </p:cBhvr>
                                      <p:to>
                                        <p:strVal val="visible"/>
                                      </p:to>
                                    </p:set>
                                    <p:anim calcmode="lin" valueType="num">
                                      <p:cBhvr additive="base">
                                        <p:cTn id="1012" dur="4000" fill="hold"/>
                                        <p:tgtEl>
                                          <p:spTgt spid="90"/>
                                        </p:tgtEl>
                                        <p:attrNameLst>
                                          <p:attrName>ppt_x</p:attrName>
                                        </p:attrNameLst>
                                      </p:cBhvr>
                                      <p:tavLst>
                                        <p:tav tm="0">
                                          <p:val>
                                            <p:strVal val="1+#ppt_w/2"/>
                                          </p:val>
                                        </p:tav>
                                        <p:tav tm="100000">
                                          <p:val>
                                            <p:strVal val="#ppt_x"/>
                                          </p:val>
                                        </p:tav>
                                      </p:tavLst>
                                    </p:anim>
                                    <p:anim calcmode="lin" valueType="num">
                                      <p:cBhvr additive="base">
                                        <p:cTn id="1013" dur="4000" fill="hold"/>
                                        <p:tgtEl>
                                          <p:spTgt spid="90"/>
                                        </p:tgtEl>
                                        <p:attrNameLst>
                                          <p:attrName>ppt_y</p:attrName>
                                        </p:attrNameLst>
                                      </p:cBhvr>
                                      <p:tavLst>
                                        <p:tav tm="0">
                                          <p:val>
                                            <p:strVal val="#ppt_y"/>
                                          </p:val>
                                        </p:tav>
                                        <p:tav tm="100000">
                                          <p:val>
                                            <p:strVal val="#ppt_y"/>
                                          </p:val>
                                        </p:tav>
                                      </p:tavLst>
                                    </p:anim>
                                  </p:childTnLst>
                                </p:cTn>
                              </p:par>
                              <p:par>
                                <p:cTn id="1014" presetID="19" presetClass="entr" presetSubtype="10" fill="hold" grpId="1" nodeType="withEffect">
                                  <p:stCondLst>
                                    <p:cond delay="0"/>
                                  </p:stCondLst>
                                  <p:childTnLst>
                                    <p:set>
                                      <p:cBhvr>
                                        <p:cTn id="1015" dur="1" fill="hold">
                                          <p:stCondLst>
                                            <p:cond delay="0"/>
                                          </p:stCondLst>
                                        </p:cTn>
                                        <p:tgtEl>
                                          <p:spTgt spid="90"/>
                                        </p:tgtEl>
                                        <p:attrNameLst>
                                          <p:attrName>style.visibility</p:attrName>
                                        </p:attrNameLst>
                                      </p:cBhvr>
                                      <p:to>
                                        <p:strVal val="visible"/>
                                      </p:to>
                                    </p:set>
                                    <p:anim calcmode="lin" valueType="num">
                                      <p:cBhvr>
                                        <p:cTn id="1016" dur="4000" fill="hold"/>
                                        <p:tgtEl>
                                          <p:spTgt spid="90"/>
                                        </p:tgtEl>
                                        <p:attrNameLst>
                                          <p:attrName>ppt_w</p:attrName>
                                        </p:attrNameLst>
                                      </p:cBhvr>
                                      <p:tavLst>
                                        <p:tav tm="0" fmla="#ppt_w*sin(2.5*pi*$)">
                                          <p:val>
                                            <p:fltVal val="0"/>
                                          </p:val>
                                        </p:tav>
                                        <p:tav tm="100000">
                                          <p:val>
                                            <p:fltVal val="1"/>
                                          </p:val>
                                        </p:tav>
                                      </p:tavLst>
                                    </p:anim>
                                    <p:anim calcmode="lin" valueType="num">
                                      <p:cBhvr>
                                        <p:cTn id="1017" dur="4000" fill="hold"/>
                                        <p:tgtEl>
                                          <p:spTgt spid="90"/>
                                        </p:tgtEl>
                                        <p:attrNameLst>
                                          <p:attrName>ppt_h</p:attrName>
                                        </p:attrNameLst>
                                      </p:cBhvr>
                                      <p:tavLst>
                                        <p:tav tm="0">
                                          <p:val>
                                            <p:strVal val="#ppt_h"/>
                                          </p:val>
                                        </p:tav>
                                        <p:tav tm="100000">
                                          <p:val>
                                            <p:strVal val="#ppt_h"/>
                                          </p:val>
                                        </p:tav>
                                      </p:tavLst>
                                    </p:anim>
                                  </p:childTnLst>
                                </p:cTn>
                              </p:par>
                              <p:par>
                                <p:cTn id="1018" presetID="2" presetClass="exit" presetSubtype="8" fill="hold" grpId="2" nodeType="withEffect">
                                  <p:stCondLst>
                                    <p:cond delay="0"/>
                                  </p:stCondLst>
                                  <p:childTnLst>
                                    <p:anim calcmode="lin" valueType="num">
                                      <p:cBhvr additive="base">
                                        <p:cTn id="1019" dur="4500"/>
                                        <p:tgtEl>
                                          <p:spTgt spid="90"/>
                                        </p:tgtEl>
                                        <p:attrNameLst>
                                          <p:attrName>ppt_x</p:attrName>
                                        </p:attrNameLst>
                                      </p:cBhvr>
                                      <p:tavLst>
                                        <p:tav tm="0">
                                          <p:val>
                                            <p:strVal val="ppt_x"/>
                                          </p:val>
                                        </p:tav>
                                        <p:tav tm="100000">
                                          <p:val>
                                            <p:strVal val="0-ppt_w/2"/>
                                          </p:val>
                                        </p:tav>
                                      </p:tavLst>
                                    </p:anim>
                                    <p:anim calcmode="lin" valueType="num">
                                      <p:cBhvr additive="base">
                                        <p:cTn id="1020" dur="4500"/>
                                        <p:tgtEl>
                                          <p:spTgt spid="90"/>
                                        </p:tgtEl>
                                        <p:attrNameLst>
                                          <p:attrName>ppt_y</p:attrName>
                                        </p:attrNameLst>
                                      </p:cBhvr>
                                      <p:tavLst>
                                        <p:tav tm="0">
                                          <p:val>
                                            <p:strVal val="ppt_y"/>
                                          </p:val>
                                        </p:tav>
                                        <p:tav tm="100000">
                                          <p:val>
                                            <p:strVal val="ppt_y"/>
                                          </p:val>
                                        </p:tav>
                                      </p:tavLst>
                                    </p:anim>
                                    <p:set>
                                      <p:cBhvr>
                                        <p:cTn id="1021" dur="1" fill="hold">
                                          <p:stCondLst>
                                            <p:cond delay="4499"/>
                                          </p:stCondLst>
                                        </p:cTn>
                                        <p:tgtEl>
                                          <p:spTgt spid="90"/>
                                        </p:tgtEl>
                                        <p:attrNameLst>
                                          <p:attrName>style.visibility</p:attrName>
                                        </p:attrNameLst>
                                      </p:cBhvr>
                                      <p:to>
                                        <p:strVal val="hidden"/>
                                      </p:to>
                                    </p:set>
                                  </p:childTnLst>
                                </p:cTn>
                              </p:par>
                              <p:par>
                                <p:cTn id="1022" presetID="3" presetClass="exit" presetSubtype="10" fill="hold" grpId="3" nodeType="withEffect">
                                  <p:stCondLst>
                                    <p:cond delay="0"/>
                                  </p:stCondLst>
                                  <p:childTnLst>
                                    <p:animEffect transition="out" filter="blinds(horizontal)">
                                      <p:cBhvr>
                                        <p:cTn id="1023" dur="6000"/>
                                        <p:tgtEl>
                                          <p:spTgt spid="90"/>
                                        </p:tgtEl>
                                      </p:cBhvr>
                                    </p:animEffect>
                                    <p:set>
                                      <p:cBhvr>
                                        <p:cTn id="1024" dur="1" fill="hold">
                                          <p:stCondLst>
                                            <p:cond delay="5999"/>
                                          </p:stCondLst>
                                        </p:cTn>
                                        <p:tgtEl>
                                          <p:spTgt spid="90"/>
                                        </p:tgtEl>
                                        <p:attrNameLst>
                                          <p:attrName>style.visibility</p:attrName>
                                        </p:attrNameLst>
                                      </p:cBhvr>
                                      <p:to>
                                        <p:strVal val="hidden"/>
                                      </p:to>
                                    </p:set>
                                  </p:childTnLst>
                                </p:cTn>
                              </p:par>
                              <p:par>
                                <p:cTn id="1025" presetID="2" presetClass="entr" presetSubtype="2" fill="hold" grpId="0" nodeType="withEffect">
                                  <p:stCondLst>
                                    <p:cond delay="0"/>
                                  </p:stCondLst>
                                  <p:childTnLst>
                                    <p:set>
                                      <p:cBhvr>
                                        <p:cTn id="1026" dur="1" fill="hold">
                                          <p:stCondLst>
                                            <p:cond delay="0"/>
                                          </p:stCondLst>
                                        </p:cTn>
                                        <p:tgtEl>
                                          <p:spTgt spid="70"/>
                                        </p:tgtEl>
                                        <p:attrNameLst>
                                          <p:attrName>style.visibility</p:attrName>
                                        </p:attrNameLst>
                                      </p:cBhvr>
                                      <p:to>
                                        <p:strVal val="visible"/>
                                      </p:to>
                                    </p:set>
                                    <p:anim calcmode="lin" valueType="num">
                                      <p:cBhvr additive="base">
                                        <p:cTn id="1027" dur="4000" fill="hold"/>
                                        <p:tgtEl>
                                          <p:spTgt spid="70"/>
                                        </p:tgtEl>
                                        <p:attrNameLst>
                                          <p:attrName>ppt_x</p:attrName>
                                        </p:attrNameLst>
                                      </p:cBhvr>
                                      <p:tavLst>
                                        <p:tav tm="0">
                                          <p:val>
                                            <p:strVal val="1+#ppt_w/2"/>
                                          </p:val>
                                        </p:tav>
                                        <p:tav tm="100000">
                                          <p:val>
                                            <p:strVal val="#ppt_x"/>
                                          </p:val>
                                        </p:tav>
                                      </p:tavLst>
                                    </p:anim>
                                    <p:anim calcmode="lin" valueType="num">
                                      <p:cBhvr additive="base">
                                        <p:cTn id="1028" dur="4000" fill="hold"/>
                                        <p:tgtEl>
                                          <p:spTgt spid="70"/>
                                        </p:tgtEl>
                                        <p:attrNameLst>
                                          <p:attrName>ppt_y</p:attrName>
                                        </p:attrNameLst>
                                      </p:cBhvr>
                                      <p:tavLst>
                                        <p:tav tm="0">
                                          <p:val>
                                            <p:strVal val="#ppt_y"/>
                                          </p:val>
                                        </p:tav>
                                        <p:tav tm="100000">
                                          <p:val>
                                            <p:strVal val="#ppt_y"/>
                                          </p:val>
                                        </p:tav>
                                      </p:tavLst>
                                    </p:anim>
                                  </p:childTnLst>
                                </p:cTn>
                              </p:par>
                              <p:par>
                                <p:cTn id="1029" presetID="19" presetClass="entr" presetSubtype="10" fill="hold" grpId="1" nodeType="withEffect">
                                  <p:stCondLst>
                                    <p:cond delay="0"/>
                                  </p:stCondLst>
                                  <p:childTnLst>
                                    <p:set>
                                      <p:cBhvr>
                                        <p:cTn id="1030" dur="1" fill="hold">
                                          <p:stCondLst>
                                            <p:cond delay="0"/>
                                          </p:stCondLst>
                                        </p:cTn>
                                        <p:tgtEl>
                                          <p:spTgt spid="70"/>
                                        </p:tgtEl>
                                        <p:attrNameLst>
                                          <p:attrName>style.visibility</p:attrName>
                                        </p:attrNameLst>
                                      </p:cBhvr>
                                      <p:to>
                                        <p:strVal val="visible"/>
                                      </p:to>
                                    </p:set>
                                    <p:anim calcmode="lin" valueType="num">
                                      <p:cBhvr>
                                        <p:cTn id="1031" dur="4000" fill="hold"/>
                                        <p:tgtEl>
                                          <p:spTgt spid="70"/>
                                        </p:tgtEl>
                                        <p:attrNameLst>
                                          <p:attrName>ppt_w</p:attrName>
                                        </p:attrNameLst>
                                      </p:cBhvr>
                                      <p:tavLst>
                                        <p:tav tm="0" fmla="#ppt_w*sin(2.5*pi*$)">
                                          <p:val>
                                            <p:fltVal val="0"/>
                                          </p:val>
                                        </p:tav>
                                        <p:tav tm="100000">
                                          <p:val>
                                            <p:fltVal val="1"/>
                                          </p:val>
                                        </p:tav>
                                      </p:tavLst>
                                    </p:anim>
                                    <p:anim calcmode="lin" valueType="num">
                                      <p:cBhvr>
                                        <p:cTn id="1032" dur="4000" fill="hold"/>
                                        <p:tgtEl>
                                          <p:spTgt spid="70"/>
                                        </p:tgtEl>
                                        <p:attrNameLst>
                                          <p:attrName>ppt_h</p:attrName>
                                        </p:attrNameLst>
                                      </p:cBhvr>
                                      <p:tavLst>
                                        <p:tav tm="0">
                                          <p:val>
                                            <p:strVal val="#ppt_h"/>
                                          </p:val>
                                        </p:tav>
                                        <p:tav tm="100000">
                                          <p:val>
                                            <p:strVal val="#ppt_h"/>
                                          </p:val>
                                        </p:tav>
                                      </p:tavLst>
                                    </p:anim>
                                  </p:childTnLst>
                                </p:cTn>
                              </p:par>
                              <p:par>
                                <p:cTn id="1033" presetID="2" presetClass="exit" presetSubtype="8" fill="hold" grpId="2" nodeType="withEffect">
                                  <p:stCondLst>
                                    <p:cond delay="0"/>
                                  </p:stCondLst>
                                  <p:childTnLst>
                                    <p:anim calcmode="lin" valueType="num">
                                      <p:cBhvr additive="base">
                                        <p:cTn id="1034" dur="4500"/>
                                        <p:tgtEl>
                                          <p:spTgt spid="70"/>
                                        </p:tgtEl>
                                        <p:attrNameLst>
                                          <p:attrName>ppt_x</p:attrName>
                                        </p:attrNameLst>
                                      </p:cBhvr>
                                      <p:tavLst>
                                        <p:tav tm="0">
                                          <p:val>
                                            <p:strVal val="ppt_x"/>
                                          </p:val>
                                        </p:tav>
                                        <p:tav tm="100000">
                                          <p:val>
                                            <p:strVal val="0-ppt_w/2"/>
                                          </p:val>
                                        </p:tav>
                                      </p:tavLst>
                                    </p:anim>
                                    <p:anim calcmode="lin" valueType="num">
                                      <p:cBhvr additive="base">
                                        <p:cTn id="1035" dur="4500"/>
                                        <p:tgtEl>
                                          <p:spTgt spid="70"/>
                                        </p:tgtEl>
                                        <p:attrNameLst>
                                          <p:attrName>ppt_y</p:attrName>
                                        </p:attrNameLst>
                                      </p:cBhvr>
                                      <p:tavLst>
                                        <p:tav tm="0">
                                          <p:val>
                                            <p:strVal val="ppt_y"/>
                                          </p:val>
                                        </p:tav>
                                        <p:tav tm="100000">
                                          <p:val>
                                            <p:strVal val="ppt_y"/>
                                          </p:val>
                                        </p:tav>
                                      </p:tavLst>
                                    </p:anim>
                                    <p:set>
                                      <p:cBhvr>
                                        <p:cTn id="1036" dur="1" fill="hold">
                                          <p:stCondLst>
                                            <p:cond delay="4499"/>
                                          </p:stCondLst>
                                        </p:cTn>
                                        <p:tgtEl>
                                          <p:spTgt spid="70"/>
                                        </p:tgtEl>
                                        <p:attrNameLst>
                                          <p:attrName>style.visibility</p:attrName>
                                        </p:attrNameLst>
                                      </p:cBhvr>
                                      <p:to>
                                        <p:strVal val="hidden"/>
                                      </p:to>
                                    </p:set>
                                  </p:childTnLst>
                                </p:cTn>
                              </p:par>
                              <p:par>
                                <p:cTn id="1037" presetID="3" presetClass="exit" presetSubtype="10" fill="hold" grpId="3" nodeType="withEffect">
                                  <p:stCondLst>
                                    <p:cond delay="0"/>
                                  </p:stCondLst>
                                  <p:childTnLst>
                                    <p:animEffect transition="out" filter="blinds(horizontal)">
                                      <p:cBhvr>
                                        <p:cTn id="1038" dur="6000"/>
                                        <p:tgtEl>
                                          <p:spTgt spid="70"/>
                                        </p:tgtEl>
                                      </p:cBhvr>
                                    </p:animEffect>
                                    <p:set>
                                      <p:cBhvr>
                                        <p:cTn id="1039" dur="1" fill="hold">
                                          <p:stCondLst>
                                            <p:cond delay="5999"/>
                                          </p:stCondLst>
                                        </p:cTn>
                                        <p:tgtEl>
                                          <p:spTgt spid="70"/>
                                        </p:tgtEl>
                                        <p:attrNameLst>
                                          <p:attrName>style.visibility</p:attrName>
                                        </p:attrNameLst>
                                      </p:cBhvr>
                                      <p:to>
                                        <p:strVal val="hidden"/>
                                      </p:to>
                                    </p:set>
                                  </p:childTnLst>
                                </p:cTn>
                              </p:par>
                              <p:par>
                                <p:cTn id="1040" presetID="2" presetClass="entr" presetSubtype="2" fill="hold" grpId="0" nodeType="withEffect">
                                  <p:stCondLst>
                                    <p:cond delay="0"/>
                                  </p:stCondLst>
                                  <p:childTnLst>
                                    <p:set>
                                      <p:cBhvr>
                                        <p:cTn id="1041" dur="1" fill="hold">
                                          <p:stCondLst>
                                            <p:cond delay="0"/>
                                          </p:stCondLst>
                                        </p:cTn>
                                        <p:tgtEl>
                                          <p:spTgt spid="108"/>
                                        </p:tgtEl>
                                        <p:attrNameLst>
                                          <p:attrName>style.visibility</p:attrName>
                                        </p:attrNameLst>
                                      </p:cBhvr>
                                      <p:to>
                                        <p:strVal val="visible"/>
                                      </p:to>
                                    </p:set>
                                    <p:anim calcmode="lin" valueType="num">
                                      <p:cBhvr additive="base">
                                        <p:cTn id="1042" dur="4000" fill="hold"/>
                                        <p:tgtEl>
                                          <p:spTgt spid="108"/>
                                        </p:tgtEl>
                                        <p:attrNameLst>
                                          <p:attrName>ppt_x</p:attrName>
                                        </p:attrNameLst>
                                      </p:cBhvr>
                                      <p:tavLst>
                                        <p:tav tm="0">
                                          <p:val>
                                            <p:strVal val="1+#ppt_w/2"/>
                                          </p:val>
                                        </p:tav>
                                        <p:tav tm="100000">
                                          <p:val>
                                            <p:strVal val="#ppt_x"/>
                                          </p:val>
                                        </p:tav>
                                      </p:tavLst>
                                    </p:anim>
                                    <p:anim calcmode="lin" valueType="num">
                                      <p:cBhvr additive="base">
                                        <p:cTn id="1043" dur="4000" fill="hold"/>
                                        <p:tgtEl>
                                          <p:spTgt spid="108"/>
                                        </p:tgtEl>
                                        <p:attrNameLst>
                                          <p:attrName>ppt_y</p:attrName>
                                        </p:attrNameLst>
                                      </p:cBhvr>
                                      <p:tavLst>
                                        <p:tav tm="0">
                                          <p:val>
                                            <p:strVal val="#ppt_y"/>
                                          </p:val>
                                        </p:tav>
                                        <p:tav tm="100000">
                                          <p:val>
                                            <p:strVal val="#ppt_y"/>
                                          </p:val>
                                        </p:tav>
                                      </p:tavLst>
                                    </p:anim>
                                  </p:childTnLst>
                                </p:cTn>
                              </p:par>
                              <p:par>
                                <p:cTn id="1044" presetID="19" presetClass="entr" presetSubtype="10" fill="hold" grpId="1" nodeType="withEffect">
                                  <p:stCondLst>
                                    <p:cond delay="0"/>
                                  </p:stCondLst>
                                  <p:childTnLst>
                                    <p:set>
                                      <p:cBhvr>
                                        <p:cTn id="1045" dur="1" fill="hold">
                                          <p:stCondLst>
                                            <p:cond delay="0"/>
                                          </p:stCondLst>
                                        </p:cTn>
                                        <p:tgtEl>
                                          <p:spTgt spid="108"/>
                                        </p:tgtEl>
                                        <p:attrNameLst>
                                          <p:attrName>style.visibility</p:attrName>
                                        </p:attrNameLst>
                                      </p:cBhvr>
                                      <p:to>
                                        <p:strVal val="visible"/>
                                      </p:to>
                                    </p:set>
                                    <p:anim calcmode="lin" valueType="num">
                                      <p:cBhvr>
                                        <p:cTn id="1046" dur="4000" fill="hold"/>
                                        <p:tgtEl>
                                          <p:spTgt spid="108"/>
                                        </p:tgtEl>
                                        <p:attrNameLst>
                                          <p:attrName>ppt_w</p:attrName>
                                        </p:attrNameLst>
                                      </p:cBhvr>
                                      <p:tavLst>
                                        <p:tav tm="0" fmla="#ppt_w*sin(2.5*pi*$)">
                                          <p:val>
                                            <p:fltVal val="0"/>
                                          </p:val>
                                        </p:tav>
                                        <p:tav tm="100000">
                                          <p:val>
                                            <p:fltVal val="1"/>
                                          </p:val>
                                        </p:tav>
                                      </p:tavLst>
                                    </p:anim>
                                    <p:anim calcmode="lin" valueType="num">
                                      <p:cBhvr>
                                        <p:cTn id="1047" dur="4000" fill="hold"/>
                                        <p:tgtEl>
                                          <p:spTgt spid="108"/>
                                        </p:tgtEl>
                                        <p:attrNameLst>
                                          <p:attrName>ppt_h</p:attrName>
                                        </p:attrNameLst>
                                      </p:cBhvr>
                                      <p:tavLst>
                                        <p:tav tm="0">
                                          <p:val>
                                            <p:strVal val="#ppt_h"/>
                                          </p:val>
                                        </p:tav>
                                        <p:tav tm="100000">
                                          <p:val>
                                            <p:strVal val="#ppt_h"/>
                                          </p:val>
                                        </p:tav>
                                      </p:tavLst>
                                    </p:anim>
                                  </p:childTnLst>
                                </p:cTn>
                              </p:par>
                              <p:par>
                                <p:cTn id="1048" presetID="2" presetClass="exit" presetSubtype="8" fill="hold" grpId="2" nodeType="withEffect">
                                  <p:stCondLst>
                                    <p:cond delay="0"/>
                                  </p:stCondLst>
                                  <p:childTnLst>
                                    <p:anim calcmode="lin" valueType="num">
                                      <p:cBhvr additive="base">
                                        <p:cTn id="1049" dur="4500"/>
                                        <p:tgtEl>
                                          <p:spTgt spid="108"/>
                                        </p:tgtEl>
                                        <p:attrNameLst>
                                          <p:attrName>ppt_x</p:attrName>
                                        </p:attrNameLst>
                                      </p:cBhvr>
                                      <p:tavLst>
                                        <p:tav tm="0">
                                          <p:val>
                                            <p:strVal val="ppt_x"/>
                                          </p:val>
                                        </p:tav>
                                        <p:tav tm="100000">
                                          <p:val>
                                            <p:strVal val="0-ppt_w/2"/>
                                          </p:val>
                                        </p:tav>
                                      </p:tavLst>
                                    </p:anim>
                                    <p:anim calcmode="lin" valueType="num">
                                      <p:cBhvr additive="base">
                                        <p:cTn id="1050" dur="4500"/>
                                        <p:tgtEl>
                                          <p:spTgt spid="108"/>
                                        </p:tgtEl>
                                        <p:attrNameLst>
                                          <p:attrName>ppt_y</p:attrName>
                                        </p:attrNameLst>
                                      </p:cBhvr>
                                      <p:tavLst>
                                        <p:tav tm="0">
                                          <p:val>
                                            <p:strVal val="ppt_y"/>
                                          </p:val>
                                        </p:tav>
                                        <p:tav tm="100000">
                                          <p:val>
                                            <p:strVal val="ppt_y"/>
                                          </p:val>
                                        </p:tav>
                                      </p:tavLst>
                                    </p:anim>
                                    <p:set>
                                      <p:cBhvr>
                                        <p:cTn id="1051" dur="1" fill="hold">
                                          <p:stCondLst>
                                            <p:cond delay="4499"/>
                                          </p:stCondLst>
                                        </p:cTn>
                                        <p:tgtEl>
                                          <p:spTgt spid="108"/>
                                        </p:tgtEl>
                                        <p:attrNameLst>
                                          <p:attrName>style.visibility</p:attrName>
                                        </p:attrNameLst>
                                      </p:cBhvr>
                                      <p:to>
                                        <p:strVal val="hidden"/>
                                      </p:to>
                                    </p:set>
                                  </p:childTnLst>
                                </p:cTn>
                              </p:par>
                              <p:par>
                                <p:cTn id="1052" presetID="3" presetClass="exit" presetSubtype="10" fill="hold" grpId="3" nodeType="withEffect">
                                  <p:stCondLst>
                                    <p:cond delay="0"/>
                                  </p:stCondLst>
                                  <p:childTnLst>
                                    <p:animEffect transition="out" filter="blinds(horizontal)">
                                      <p:cBhvr>
                                        <p:cTn id="1053" dur="6000"/>
                                        <p:tgtEl>
                                          <p:spTgt spid="108"/>
                                        </p:tgtEl>
                                      </p:cBhvr>
                                    </p:animEffect>
                                    <p:set>
                                      <p:cBhvr>
                                        <p:cTn id="1054" dur="1" fill="hold">
                                          <p:stCondLst>
                                            <p:cond delay="5999"/>
                                          </p:stCondLst>
                                        </p:cTn>
                                        <p:tgtEl>
                                          <p:spTgt spid="108"/>
                                        </p:tgtEl>
                                        <p:attrNameLst>
                                          <p:attrName>style.visibility</p:attrName>
                                        </p:attrNameLst>
                                      </p:cBhvr>
                                      <p:to>
                                        <p:strVal val="hidden"/>
                                      </p:to>
                                    </p:set>
                                  </p:childTnLst>
                                </p:cTn>
                              </p:par>
                              <p:par>
                                <p:cTn id="1055" presetID="2" presetClass="entr" presetSubtype="2" fill="hold" grpId="0" nodeType="withEffect">
                                  <p:stCondLst>
                                    <p:cond delay="0"/>
                                  </p:stCondLst>
                                  <p:childTnLst>
                                    <p:set>
                                      <p:cBhvr>
                                        <p:cTn id="1056" dur="1" fill="hold">
                                          <p:stCondLst>
                                            <p:cond delay="0"/>
                                          </p:stCondLst>
                                        </p:cTn>
                                        <p:tgtEl>
                                          <p:spTgt spid="109"/>
                                        </p:tgtEl>
                                        <p:attrNameLst>
                                          <p:attrName>style.visibility</p:attrName>
                                        </p:attrNameLst>
                                      </p:cBhvr>
                                      <p:to>
                                        <p:strVal val="visible"/>
                                      </p:to>
                                    </p:set>
                                    <p:anim calcmode="lin" valueType="num">
                                      <p:cBhvr additive="base">
                                        <p:cTn id="1057" dur="4000" fill="hold"/>
                                        <p:tgtEl>
                                          <p:spTgt spid="109"/>
                                        </p:tgtEl>
                                        <p:attrNameLst>
                                          <p:attrName>ppt_x</p:attrName>
                                        </p:attrNameLst>
                                      </p:cBhvr>
                                      <p:tavLst>
                                        <p:tav tm="0">
                                          <p:val>
                                            <p:strVal val="1+#ppt_w/2"/>
                                          </p:val>
                                        </p:tav>
                                        <p:tav tm="100000">
                                          <p:val>
                                            <p:strVal val="#ppt_x"/>
                                          </p:val>
                                        </p:tav>
                                      </p:tavLst>
                                    </p:anim>
                                    <p:anim calcmode="lin" valueType="num">
                                      <p:cBhvr additive="base">
                                        <p:cTn id="1058" dur="4000" fill="hold"/>
                                        <p:tgtEl>
                                          <p:spTgt spid="109"/>
                                        </p:tgtEl>
                                        <p:attrNameLst>
                                          <p:attrName>ppt_y</p:attrName>
                                        </p:attrNameLst>
                                      </p:cBhvr>
                                      <p:tavLst>
                                        <p:tav tm="0">
                                          <p:val>
                                            <p:strVal val="#ppt_y"/>
                                          </p:val>
                                        </p:tav>
                                        <p:tav tm="100000">
                                          <p:val>
                                            <p:strVal val="#ppt_y"/>
                                          </p:val>
                                        </p:tav>
                                      </p:tavLst>
                                    </p:anim>
                                  </p:childTnLst>
                                </p:cTn>
                              </p:par>
                              <p:par>
                                <p:cTn id="1059" presetID="19" presetClass="entr" presetSubtype="10" fill="hold" grpId="1" nodeType="withEffect">
                                  <p:stCondLst>
                                    <p:cond delay="0"/>
                                  </p:stCondLst>
                                  <p:childTnLst>
                                    <p:set>
                                      <p:cBhvr>
                                        <p:cTn id="1060" dur="1" fill="hold">
                                          <p:stCondLst>
                                            <p:cond delay="0"/>
                                          </p:stCondLst>
                                        </p:cTn>
                                        <p:tgtEl>
                                          <p:spTgt spid="109"/>
                                        </p:tgtEl>
                                        <p:attrNameLst>
                                          <p:attrName>style.visibility</p:attrName>
                                        </p:attrNameLst>
                                      </p:cBhvr>
                                      <p:to>
                                        <p:strVal val="visible"/>
                                      </p:to>
                                    </p:set>
                                    <p:anim calcmode="lin" valueType="num">
                                      <p:cBhvr>
                                        <p:cTn id="1061" dur="4000" fill="hold"/>
                                        <p:tgtEl>
                                          <p:spTgt spid="109"/>
                                        </p:tgtEl>
                                        <p:attrNameLst>
                                          <p:attrName>ppt_w</p:attrName>
                                        </p:attrNameLst>
                                      </p:cBhvr>
                                      <p:tavLst>
                                        <p:tav tm="0" fmla="#ppt_w*sin(2.5*pi*$)">
                                          <p:val>
                                            <p:fltVal val="0"/>
                                          </p:val>
                                        </p:tav>
                                        <p:tav tm="100000">
                                          <p:val>
                                            <p:fltVal val="1"/>
                                          </p:val>
                                        </p:tav>
                                      </p:tavLst>
                                    </p:anim>
                                    <p:anim calcmode="lin" valueType="num">
                                      <p:cBhvr>
                                        <p:cTn id="1062" dur="4000" fill="hold"/>
                                        <p:tgtEl>
                                          <p:spTgt spid="109"/>
                                        </p:tgtEl>
                                        <p:attrNameLst>
                                          <p:attrName>ppt_h</p:attrName>
                                        </p:attrNameLst>
                                      </p:cBhvr>
                                      <p:tavLst>
                                        <p:tav tm="0">
                                          <p:val>
                                            <p:strVal val="#ppt_h"/>
                                          </p:val>
                                        </p:tav>
                                        <p:tav tm="100000">
                                          <p:val>
                                            <p:strVal val="#ppt_h"/>
                                          </p:val>
                                        </p:tav>
                                      </p:tavLst>
                                    </p:anim>
                                  </p:childTnLst>
                                </p:cTn>
                              </p:par>
                              <p:par>
                                <p:cTn id="1063" presetID="2" presetClass="exit" presetSubtype="8" fill="hold" grpId="2" nodeType="withEffect">
                                  <p:stCondLst>
                                    <p:cond delay="0"/>
                                  </p:stCondLst>
                                  <p:childTnLst>
                                    <p:anim calcmode="lin" valueType="num">
                                      <p:cBhvr additive="base">
                                        <p:cTn id="1064" dur="4500"/>
                                        <p:tgtEl>
                                          <p:spTgt spid="109"/>
                                        </p:tgtEl>
                                        <p:attrNameLst>
                                          <p:attrName>ppt_x</p:attrName>
                                        </p:attrNameLst>
                                      </p:cBhvr>
                                      <p:tavLst>
                                        <p:tav tm="0">
                                          <p:val>
                                            <p:strVal val="ppt_x"/>
                                          </p:val>
                                        </p:tav>
                                        <p:tav tm="100000">
                                          <p:val>
                                            <p:strVal val="0-ppt_w/2"/>
                                          </p:val>
                                        </p:tav>
                                      </p:tavLst>
                                    </p:anim>
                                    <p:anim calcmode="lin" valueType="num">
                                      <p:cBhvr additive="base">
                                        <p:cTn id="1065" dur="4500"/>
                                        <p:tgtEl>
                                          <p:spTgt spid="109"/>
                                        </p:tgtEl>
                                        <p:attrNameLst>
                                          <p:attrName>ppt_y</p:attrName>
                                        </p:attrNameLst>
                                      </p:cBhvr>
                                      <p:tavLst>
                                        <p:tav tm="0">
                                          <p:val>
                                            <p:strVal val="ppt_y"/>
                                          </p:val>
                                        </p:tav>
                                        <p:tav tm="100000">
                                          <p:val>
                                            <p:strVal val="ppt_y"/>
                                          </p:val>
                                        </p:tav>
                                      </p:tavLst>
                                    </p:anim>
                                    <p:set>
                                      <p:cBhvr>
                                        <p:cTn id="1066" dur="1" fill="hold">
                                          <p:stCondLst>
                                            <p:cond delay="4499"/>
                                          </p:stCondLst>
                                        </p:cTn>
                                        <p:tgtEl>
                                          <p:spTgt spid="109"/>
                                        </p:tgtEl>
                                        <p:attrNameLst>
                                          <p:attrName>style.visibility</p:attrName>
                                        </p:attrNameLst>
                                      </p:cBhvr>
                                      <p:to>
                                        <p:strVal val="hidden"/>
                                      </p:to>
                                    </p:set>
                                  </p:childTnLst>
                                </p:cTn>
                              </p:par>
                              <p:par>
                                <p:cTn id="1067" presetID="3" presetClass="exit" presetSubtype="10" fill="hold" grpId="3" nodeType="withEffect">
                                  <p:stCondLst>
                                    <p:cond delay="0"/>
                                  </p:stCondLst>
                                  <p:childTnLst>
                                    <p:animEffect transition="out" filter="blinds(horizontal)">
                                      <p:cBhvr>
                                        <p:cTn id="1068" dur="6000"/>
                                        <p:tgtEl>
                                          <p:spTgt spid="109"/>
                                        </p:tgtEl>
                                      </p:cBhvr>
                                    </p:animEffect>
                                    <p:set>
                                      <p:cBhvr>
                                        <p:cTn id="1069" dur="1" fill="hold">
                                          <p:stCondLst>
                                            <p:cond delay="5999"/>
                                          </p:stCondLst>
                                        </p:cTn>
                                        <p:tgtEl>
                                          <p:spTgt spid="109"/>
                                        </p:tgtEl>
                                        <p:attrNameLst>
                                          <p:attrName>style.visibility</p:attrName>
                                        </p:attrNameLst>
                                      </p:cBhvr>
                                      <p:to>
                                        <p:strVal val="hidden"/>
                                      </p:to>
                                    </p:set>
                                  </p:childTnLst>
                                </p:cTn>
                              </p:par>
                              <p:par>
                                <p:cTn id="1070" presetID="2" presetClass="entr" presetSubtype="2" fill="hold" grpId="0" nodeType="withEffect">
                                  <p:stCondLst>
                                    <p:cond delay="0"/>
                                  </p:stCondLst>
                                  <p:childTnLst>
                                    <p:set>
                                      <p:cBhvr>
                                        <p:cTn id="1071" dur="1" fill="hold">
                                          <p:stCondLst>
                                            <p:cond delay="0"/>
                                          </p:stCondLst>
                                        </p:cTn>
                                        <p:tgtEl>
                                          <p:spTgt spid="88"/>
                                        </p:tgtEl>
                                        <p:attrNameLst>
                                          <p:attrName>style.visibility</p:attrName>
                                        </p:attrNameLst>
                                      </p:cBhvr>
                                      <p:to>
                                        <p:strVal val="visible"/>
                                      </p:to>
                                    </p:set>
                                    <p:anim calcmode="lin" valueType="num">
                                      <p:cBhvr additive="base">
                                        <p:cTn id="1072" dur="4000" fill="hold"/>
                                        <p:tgtEl>
                                          <p:spTgt spid="88"/>
                                        </p:tgtEl>
                                        <p:attrNameLst>
                                          <p:attrName>ppt_x</p:attrName>
                                        </p:attrNameLst>
                                      </p:cBhvr>
                                      <p:tavLst>
                                        <p:tav tm="0">
                                          <p:val>
                                            <p:strVal val="1+#ppt_w/2"/>
                                          </p:val>
                                        </p:tav>
                                        <p:tav tm="100000">
                                          <p:val>
                                            <p:strVal val="#ppt_x"/>
                                          </p:val>
                                        </p:tav>
                                      </p:tavLst>
                                    </p:anim>
                                    <p:anim calcmode="lin" valueType="num">
                                      <p:cBhvr additive="base">
                                        <p:cTn id="1073" dur="4000" fill="hold"/>
                                        <p:tgtEl>
                                          <p:spTgt spid="88"/>
                                        </p:tgtEl>
                                        <p:attrNameLst>
                                          <p:attrName>ppt_y</p:attrName>
                                        </p:attrNameLst>
                                      </p:cBhvr>
                                      <p:tavLst>
                                        <p:tav tm="0">
                                          <p:val>
                                            <p:strVal val="#ppt_y"/>
                                          </p:val>
                                        </p:tav>
                                        <p:tav tm="100000">
                                          <p:val>
                                            <p:strVal val="#ppt_y"/>
                                          </p:val>
                                        </p:tav>
                                      </p:tavLst>
                                    </p:anim>
                                  </p:childTnLst>
                                </p:cTn>
                              </p:par>
                              <p:par>
                                <p:cTn id="1074" presetID="19" presetClass="entr" presetSubtype="10" fill="hold" grpId="1" nodeType="withEffect">
                                  <p:stCondLst>
                                    <p:cond delay="0"/>
                                  </p:stCondLst>
                                  <p:childTnLst>
                                    <p:set>
                                      <p:cBhvr>
                                        <p:cTn id="1075" dur="1" fill="hold">
                                          <p:stCondLst>
                                            <p:cond delay="0"/>
                                          </p:stCondLst>
                                        </p:cTn>
                                        <p:tgtEl>
                                          <p:spTgt spid="88"/>
                                        </p:tgtEl>
                                        <p:attrNameLst>
                                          <p:attrName>style.visibility</p:attrName>
                                        </p:attrNameLst>
                                      </p:cBhvr>
                                      <p:to>
                                        <p:strVal val="visible"/>
                                      </p:to>
                                    </p:set>
                                    <p:anim calcmode="lin" valueType="num">
                                      <p:cBhvr>
                                        <p:cTn id="1076" dur="4000" fill="hold"/>
                                        <p:tgtEl>
                                          <p:spTgt spid="88"/>
                                        </p:tgtEl>
                                        <p:attrNameLst>
                                          <p:attrName>ppt_w</p:attrName>
                                        </p:attrNameLst>
                                      </p:cBhvr>
                                      <p:tavLst>
                                        <p:tav tm="0" fmla="#ppt_w*sin(2.5*pi*$)">
                                          <p:val>
                                            <p:fltVal val="0"/>
                                          </p:val>
                                        </p:tav>
                                        <p:tav tm="100000">
                                          <p:val>
                                            <p:fltVal val="1"/>
                                          </p:val>
                                        </p:tav>
                                      </p:tavLst>
                                    </p:anim>
                                    <p:anim calcmode="lin" valueType="num">
                                      <p:cBhvr>
                                        <p:cTn id="1077" dur="4000" fill="hold"/>
                                        <p:tgtEl>
                                          <p:spTgt spid="88"/>
                                        </p:tgtEl>
                                        <p:attrNameLst>
                                          <p:attrName>ppt_h</p:attrName>
                                        </p:attrNameLst>
                                      </p:cBhvr>
                                      <p:tavLst>
                                        <p:tav tm="0">
                                          <p:val>
                                            <p:strVal val="#ppt_h"/>
                                          </p:val>
                                        </p:tav>
                                        <p:tav tm="100000">
                                          <p:val>
                                            <p:strVal val="#ppt_h"/>
                                          </p:val>
                                        </p:tav>
                                      </p:tavLst>
                                    </p:anim>
                                  </p:childTnLst>
                                </p:cTn>
                              </p:par>
                              <p:par>
                                <p:cTn id="1078" presetID="2" presetClass="exit" presetSubtype="8" fill="hold" grpId="2" nodeType="withEffect">
                                  <p:stCondLst>
                                    <p:cond delay="0"/>
                                  </p:stCondLst>
                                  <p:childTnLst>
                                    <p:anim calcmode="lin" valueType="num">
                                      <p:cBhvr additive="base">
                                        <p:cTn id="1079" dur="4500"/>
                                        <p:tgtEl>
                                          <p:spTgt spid="88"/>
                                        </p:tgtEl>
                                        <p:attrNameLst>
                                          <p:attrName>ppt_x</p:attrName>
                                        </p:attrNameLst>
                                      </p:cBhvr>
                                      <p:tavLst>
                                        <p:tav tm="0">
                                          <p:val>
                                            <p:strVal val="ppt_x"/>
                                          </p:val>
                                        </p:tav>
                                        <p:tav tm="100000">
                                          <p:val>
                                            <p:strVal val="0-ppt_w/2"/>
                                          </p:val>
                                        </p:tav>
                                      </p:tavLst>
                                    </p:anim>
                                    <p:anim calcmode="lin" valueType="num">
                                      <p:cBhvr additive="base">
                                        <p:cTn id="1080" dur="4500"/>
                                        <p:tgtEl>
                                          <p:spTgt spid="88"/>
                                        </p:tgtEl>
                                        <p:attrNameLst>
                                          <p:attrName>ppt_y</p:attrName>
                                        </p:attrNameLst>
                                      </p:cBhvr>
                                      <p:tavLst>
                                        <p:tav tm="0">
                                          <p:val>
                                            <p:strVal val="ppt_y"/>
                                          </p:val>
                                        </p:tav>
                                        <p:tav tm="100000">
                                          <p:val>
                                            <p:strVal val="ppt_y"/>
                                          </p:val>
                                        </p:tav>
                                      </p:tavLst>
                                    </p:anim>
                                    <p:set>
                                      <p:cBhvr>
                                        <p:cTn id="1081" dur="1" fill="hold">
                                          <p:stCondLst>
                                            <p:cond delay="4499"/>
                                          </p:stCondLst>
                                        </p:cTn>
                                        <p:tgtEl>
                                          <p:spTgt spid="88"/>
                                        </p:tgtEl>
                                        <p:attrNameLst>
                                          <p:attrName>style.visibility</p:attrName>
                                        </p:attrNameLst>
                                      </p:cBhvr>
                                      <p:to>
                                        <p:strVal val="hidden"/>
                                      </p:to>
                                    </p:set>
                                  </p:childTnLst>
                                </p:cTn>
                              </p:par>
                              <p:par>
                                <p:cTn id="1082" presetID="3" presetClass="exit" presetSubtype="10" fill="hold" grpId="3" nodeType="withEffect">
                                  <p:stCondLst>
                                    <p:cond delay="0"/>
                                  </p:stCondLst>
                                  <p:childTnLst>
                                    <p:animEffect transition="out" filter="blinds(horizontal)">
                                      <p:cBhvr>
                                        <p:cTn id="1083" dur="6000"/>
                                        <p:tgtEl>
                                          <p:spTgt spid="88"/>
                                        </p:tgtEl>
                                      </p:cBhvr>
                                    </p:animEffect>
                                    <p:set>
                                      <p:cBhvr>
                                        <p:cTn id="1084" dur="1" fill="hold">
                                          <p:stCondLst>
                                            <p:cond delay="5999"/>
                                          </p:stCondLst>
                                        </p:cTn>
                                        <p:tgtEl>
                                          <p:spTgt spid="88"/>
                                        </p:tgtEl>
                                        <p:attrNameLst>
                                          <p:attrName>style.visibility</p:attrName>
                                        </p:attrNameLst>
                                      </p:cBhvr>
                                      <p:to>
                                        <p:strVal val="hidden"/>
                                      </p:to>
                                    </p:set>
                                  </p:childTnLst>
                                </p:cTn>
                              </p:par>
                              <p:par>
                                <p:cTn id="1085" presetID="2" presetClass="entr" presetSubtype="2" fill="hold" grpId="0" nodeType="withEffect">
                                  <p:stCondLst>
                                    <p:cond delay="0"/>
                                  </p:stCondLst>
                                  <p:childTnLst>
                                    <p:set>
                                      <p:cBhvr>
                                        <p:cTn id="1086" dur="1" fill="hold">
                                          <p:stCondLst>
                                            <p:cond delay="0"/>
                                          </p:stCondLst>
                                        </p:cTn>
                                        <p:tgtEl>
                                          <p:spTgt spid="89"/>
                                        </p:tgtEl>
                                        <p:attrNameLst>
                                          <p:attrName>style.visibility</p:attrName>
                                        </p:attrNameLst>
                                      </p:cBhvr>
                                      <p:to>
                                        <p:strVal val="visible"/>
                                      </p:to>
                                    </p:set>
                                    <p:anim calcmode="lin" valueType="num">
                                      <p:cBhvr additive="base">
                                        <p:cTn id="1087" dur="4000" fill="hold"/>
                                        <p:tgtEl>
                                          <p:spTgt spid="89"/>
                                        </p:tgtEl>
                                        <p:attrNameLst>
                                          <p:attrName>ppt_x</p:attrName>
                                        </p:attrNameLst>
                                      </p:cBhvr>
                                      <p:tavLst>
                                        <p:tav tm="0">
                                          <p:val>
                                            <p:strVal val="1+#ppt_w/2"/>
                                          </p:val>
                                        </p:tav>
                                        <p:tav tm="100000">
                                          <p:val>
                                            <p:strVal val="#ppt_x"/>
                                          </p:val>
                                        </p:tav>
                                      </p:tavLst>
                                    </p:anim>
                                    <p:anim calcmode="lin" valueType="num">
                                      <p:cBhvr additive="base">
                                        <p:cTn id="1088" dur="4000" fill="hold"/>
                                        <p:tgtEl>
                                          <p:spTgt spid="89"/>
                                        </p:tgtEl>
                                        <p:attrNameLst>
                                          <p:attrName>ppt_y</p:attrName>
                                        </p:attrNameLst>
                                      </p:cBhvr>
                                      <p:tavLst>
                                        <p:tav tm="0">
                                          <p:val>
                                            <p:strVal val="#ppt_y"/>
                                          </p:val>
                                        </p:tav>
                                        <p:tav tm="100000">
                                          <p:val>
                                            <p:strVal val="#ppt_y"/>
                                          </p:val>
                                        </p:tav>
                                      </p:tavLst>
                                    </p:anim>
                                  </p:childTnLst>
                                </p:cTn>
                              </p:par>
                              <p:par>
                                <p:cTn id="1089" presetID="19" presetClass="entr" presetSubtype="10" fill="hold" grpId="1" nodeType="withEffect">
                                  <p:stCondLst>
                                    <p:cond delay="0"/>
                                  </p:stCondLst>
                                  <p:childTnLst>
                                    <p:set>
                                      <p:cBhvr>
                                        <p:cTn id="1090" dur="1" fill="hold">
                                          <p:stCondLst>
                                            <p:cond delay="0"/>
                                          </p:stCondLst>
                                        </p:cTn>
                                        <p:tgtEl>
                                          <p:spTgt spid="89"/>
                                        </p:tgtEl>
                                        <p:attrNameLst>
                                          <p:attrName>style.visibility</p:attrName>
                                        </p:attrNameLst>
                                      </p:cBhvr>
                                      <p:to>
                                        <p:strVal val="visible"/>
                                      </p:to>
                                    </p:set>
                                    <p:anim calcmode="lin" valueType="num">
                                      <p:cBhvr>
                                        <p:cTn id="1091" dur="4000" fill="hold"/>
                                        <p:tgtEl>
                                          <p:spTgt spid="89"/>
                                        </p:tgtEl>
                                        <p:attrNameLst>
                                          <p:attrName>ppt_w</p:attrName>
                                        </p:attrNameLst>
                                      </p:cBhvr>
                                      <p:tavLst>
                                        <p:tav tm="0" fmla="#ppt_w*sin(2.5*pi*$)">
                                          <p:val>
                                            <p:fltVal val="0"/>
                                          </p:val>
                                        </p:tav>
                                        <p:tav tm="100000">
                                          <p:val>
                                            <p:fltVal val="1"/>
                                          </p:val>
                                        </p:tav>
                                      </p:tavLst>
                                    </p:anim>
                                    <p:anim calcmode="lin" valueType="num">
                                      <p:cBhvr>
                                        <p:cTn id="1092" dur="4000" fill="hold"/>
                                        <p:tgtEl>
                                          <p:spTgt spid="89"/>
                                        </p:tgtEl>
                                        <p:attrNameLst>
                                          <p:attrName>ppt_h</p:attrName>
                                        </p:attrNameLst>
                                      </p:cBhvr>
                                      <p:tavLst>
                                        <p:tav tm="0">
                                          <p:val>
                                            <p:strVal val="#ppt_h"/>
                                          </p:val>
                                        </p:tav>
                                        <p:tav tm="100000">
                                          <p:val>
                                            <p:strVal val="#ppt_h"/>
                                          </p:val>
                                        </p:tav>
                                      </p:tavLst>
                                    </p:anim>
                                  </p:childTnLst>
                                </p:cTn>
                              </p:par>
                              <p:par>
                                <p:cTn id="1093" presetID="2" presetClass="exit" presetSubtype="8" fill="hold" grpId="2" nodeType="withEffect">
                                  <p:stCondLst>
                                    <p:cond delay="0"/>
                                  </p:stCondLst>
                                  <p:childTnLst>
                                    <p:anim calcmode="lin" valueType="num">
                                      <p:cBhvr additive="base">
                                        <p:cTn id="1094" dur="4500"/>
                                        <p:tgtEl>
                                          <p:spTgt spid="89"/>
                                        </p:tgtEl>
                                        <p:attrNameLst>
                                          <p:attrName>ppt_x</p:attrName>
                                        </p:attrNameLst>
                                      </p:cBhvr>
                                      <p:tavLst>
                                        <p:tav tm="0">
                                          <p:val>
                                            <p:strVal val="ppt_x"/>
                                          </p:val>
                                        </p:tav>
                                        <p:tav tm="100000">
                                          <p:val>
                                            <p:strVal val="0-ppt_w/2"/>
                                          </p:val>
                                        </p:tav>
                                      </p:tavLst>
                                    </p:anim>
                                    <p:anim calcmode="lin" valueType="num">
                                      <p:cBhvr additive="base">
                                        <p:cTn id="1095" dur="4500"/>
                                        <p:tgtEl>
                                          <p:spTgt spid="89"/>
                                        </p:tgtEl>
                                        <p:attrNameLst>
                                          <p:attrName>ppt_y</p:attrName>
                                        </p:attrNameLst>
                                      </p:cBhvr>
                                      <p:tavLst>
                                        <p:tav tm="0">
                                          <p:val>
                                            <p:strVal val="ppt_y"/>
                                          </p:val>
                                        </p:tav>
                                        <p:tav tm="100000">
                                          <p:val>
                                            <p:strVal val="ppt_y"/>
                                          </p:val>
                                        </p:tav>
                                      </p:tavLst>
                                    </p:anim>
                                    <p:set>
                                      <p:cBhvr>
                                        <p:cTn id="1096" dur="1" fill="hold">
                                          <p:stCondLst>
                                            <p:cond delay="4499"/>
                                          </p:stCondLst>
                                        </p:cTn>
                                        <p:tgtEl>
                                          <p:spTgt spid="89"/>
                                        </p:tgtEl>
                                        <p:attrNameLst>
                                          <p:attrName>style.visibility</p:attrName>
                                        </p:attrNameLst>
                                      </p:cBhvr>
                                      <p:to>
                                        <p:strVal val="hidden"/>
                                      </p:to>
                                    </p:set>
                                  </p:childTnLst>
                                </p:cTn>
                              </p:par>
                              <p:par>
                                <p:cTn id="1097" presetID="3" presetClass="exit" presetSubtype="10" fill="hold" grpId="3" nodeType="withEffect">
                                  <p:stCondLst>
                                    <p:cond delay="0"/>
                                  </p:stCondLst>
                                  <p:childTnLst>
                                    <p:animEffect transition="out" filter="blinds(horizontal)">
                                      <p:cBhvr>
                                        <p:cTn id="1098" dur="6000"/>
                                        <p:tgtEl>
                                          <p:spTgt spid="89"/>
                                        </p:tgtEl>
                                      </p:cBhvr>
                                    </p:animEffect>
                                    <p:set>
                                      <p:cBhvr>
                                        <p:cTn id="1099" dur="1" fill="hold">
                                          <p:stCondLst>
                                            <p:cond delay="5999"/>
                                          </p:stCondLst>
                                        </p:cTn>
                                        <p:tgtEl>
                                          <p:spTgt spid="89"/>
                                        </p:tgtEl>
                                        <p:attrNameLst>
                                          <p:attrName>style.visibility</p:attrName>
                                        </p:attrNameLst>
                                      </p:cBhvr>
                                      <p:to>
                                        <p:strVal val="hidden"/>
                                      </p:to>
                                    </p:set>
                                  </p:childTnLst>
                                </p:cTn>
                              </p:par>
                              <p:par>
                                <p:cTn id="1100" presetID="2" presetClass="entr" presetSubtype="2" fill="hold" grpId="0" nodeType="withEffect">
                                  <p:stCondLst>
                                    <p:cond delay="0"/>
                                  </p:stCondLst>
                                  <p:childTnLst>
                                    <p:set>
                                      <p:cBhvr>
                                        <p:cTn id="1101" dur="1" fill="hold">
                                          <p:stCondLst>
                                            <p:cond delay="0"/>
                                          </p:stCondLst>
                                        </p:cTn>
                                        <p:tgtEl>
                                          <p:spTgt spid="68"/>
                                        </p:tgtEl>
                                        <p:attrNameLst>
                                          <p:attrName>style.visibility</p:attrName>
                                        </p:attrNameLst>
                                      </p:cBhvr>
                                      <p:to>
                                        <p:strVal val="visible"/>
                                      </p:to>
                                    </p:set>
                                    <p:anim calcmode="lin" valueType="num">
                                      <p:cBhvr additive="base">
                                        <p:cTn id="1102" dur="4000" fill="hold"/>
                                        <p:tgtEl>
                                          <p:spTgt spid="68"/>
                                        </p:tgtEl>
                                        <p:attrNameLst>
                                          <p:attrName>ppt_x</p:attrName>
                                        </p:attrNameLst>
                                      </p:cBhvr>
                                      <p:tavLst>
                                        <p:tav tm="0">
                                          <p:val>
                                            <p:strVal val="1+#ppt_w/2"/>
                                          </p:val>
                                        </p:tav>
                                        <p:tav tm="100000">
                                          <p:val>
                                            <p:strVal val="#ppt_x"/>
                                          </p:val>
                                        </p:tav>
                                      </p:tavLst>
                                    </p:anim>
                                    <p:anim calcmode="lin" valueType="num">
                                      <p:cBhvr additive="base">
                                        <p:cTn id="1103" dur="4000" fill="hold"/>
                                        <p:tgtEl>
                                          <p:spTgt spid="68"/>
                                        </p:tgtEl>
                                        <p:attrNameLst>
                                          <p:attrName>ppt_y</p:attrName>
                                        </p:attrNameLst>
                                      </p:cBhvr>
                                      <p:tavLst>
                                        <p:tav tm="0">
                                          <p:val>
                                            <p:strVal val="#ppt_y"/>
                                          </p:val>
                                        </p:tav>
                                        <p:tav tm="100000">
                                          <p:val>
                                            <p:strVal val="#ppt_y"/>
                                          </p:val>
                                        </p:tav>
                                      </p:tavLst>
                                    </p:anim>
                                  </p:childTnLst>
                                </p:cTn>
                              </p:par>
                              <p:par>
                                <p:cTn id="1104" presetID="19" presetClass="entr" presetSubtype="10" fill="hold" grpId="1" nodeType="withEffect">
                                  <p:stCondLst>
                                    <p:cond delay="0"/>
                                  </p:stCondLst>
                                  <p:childTnLst>
                                    <p:set>
                                      <p:cBhvr>
                                        <p:cTn id="1105" dur="1" fill="hold">
                                          <p:stCondLst>
                                            <p:cond delay="0"/>
                                          </p:stCondLst>
                                        </p:cTn>
                                        <p:tgtEl>
                                          <p:spTgt spid="68"/>
                                        </p:tgtEl>
                                        <p:attrNameLst>
                                          <p:attrName>style.visibility</p:attrName>
                                        </p:attrNameLst>
                                      </p:cBhvr>
                                      <p:to>
                                        <p:strVal val="visible"/>
                                      </p:to>
                                    </p:set>
                                    <p:anim calcmode="lin" valueType="num">
                                      <p:cBhvr>
                                        <p:cTn id="1106" dur="4000" fill="hold"/>
                                        <p:tgtEl>
                                          <p:spTgt spid="68"/>
                                        </p:tgtEl>
                                        <p:attrNameLst>
                                          <p:attrName>ppt_w</p:attrName>
                                        </p:attrNameLst>
                                      </p:cBhvr>
                                      <p:tavLst>
                                        <p:tav tm="0" fmla="#ppt_w*sin(2.5*pi*$)">
                                          <p:val>
                                            <p:fltVal val="0"/>
                                          </p:val>
                                        </p:tav>
                                        <p:tav tm="100000">
                                          <p:val>
                                            <p:fltVal val="1"/>
                                          </p:val>
                                        </p:tav>
                                      </p:tavLst>
                                    </p:anim>
                                    <p:anim calcmode="lin" valueType="num">
                                      <p:cBhvr>
                                        <p:cTn id="1107" dur="4000" fill="hold"/>
                                        <p:tgtEl>
                                          <p:spTgt spid="68"/>
                                        </p:tgtEl>
                                        <p:attrNameLst>
                                          <p:attrName>ppt_h</p:attrName>
                                        </p:attrNameLst>
                                      </p:cBhvr>
                                      <p:tavLst>
                                        <p:tav tm="0">
                                          <p:val>
                                            <p:strVal val="#ppt_h"/>
                                          </p:val>
                                        </p:tav>
                                        <p:tav tm="100000">
                                          <p:val>
                                            <p:strVal val="#ppt_h"/>
                                          </p:val>
                                        </p:tav>
                                      </p:tavLst>
                                    </p:anim>
                                  </p:childTnLst>
                                </p:cTn>
                              </p:par>
                              <p:par>
                                <p:cTn id="1108" presetID="2" presetClass="exit" presetSubtype="8" fill="hold" grpId="2" nodeType="withEffect">
                                  <p:stCondLst>
                                    <p:cond delay="0"/>
                                  </p:stCondLst>
                                  <p:childTnLst>
                                    <p:anim calcmode="lin" valueType="num">
                                      <p:cBhvr additive="base">
                                        <p:cTn id="1109" dur="4500"/>
                                        <p:tgtEl>
                                          <p:spTgt spid="68"/>
                                        </p:tgtEl>
                                        <p:attrNameLst>
                                          <p:attrName>ppt_x</p:attrName>
                                        </p:attrNameLst>
                                      </p:cBhvr>
                                      <p:tavLst>
                                        <p:tav tm="0">
                                          <p:val>
                                            <p:strVal val="ppt_x"/>
                                          </p:val>
                                        </p:tav>
                                        <p:tav tm="100000">
                                          <p:val>
                                            <p:strVal val="0-ppt_w/2"/>
                                          </p:val>
                                        </p:tav>
                                      </p:tavLst>
                                    </p:anim>
                                    <p:anim calcmode="lin" valueType="num">
                                      <p:cBhvr additive="base">
                                        <p:cTn id="1110" dur="4500"/>
                                        <p:tgtEl>
                                          <p:spTgt spid="68"/>
                                        </p:tgtEl>
                                        <p:attrNameLst>
                                          <p:attrName>ppt_y</p:attrName>
                                        </p:attrNameLst>
                                      </p:cBhvr>
                                      <p:tavLst>
                                        <p:tav tm="0">
                                          <p:val>
                                            <p:strVal val="ppt_y"/>
                                          </p:val>
                                        </p:tav>
                                        <p:tav tm="100000">
                                          <p:val>
                                            <p:strVal val="ppt_y"/>
                                          </p:val>
                                        </p:tav>
                                      </p:tavLst>
                                    </p:anim>
                                    <p:set>
                                      <p:cBhvr>
                                        <p:cTn id="1111" dur="1" fill="hold">
                                          <p:stCondLst>
                                            <p:cond delay="4499"/>
                                          </p:stCondLst>
                                        </p:cTn>
                                        <p:tgtEl>
                                          <p:spTgt spid="68"/>
                                        </p:tgtEl>
                                        <p:attrNameLst>
                                          <p:attrName>style.visibility</p:attrName>
                                        </p:attrNameLst>
                                      </p:cBhvr>
                                      <p:to>
                                        <p:strVal val="hidden"/>
                                      </p:to>
                                    </p:set>
                                  </p:childTnLst>
                                </p:cTn>
                              </p:par>
                              <p:par>
                                <p:cTn id="1112" presetID="3" presetClass="exit" presetSubtype="10" fill="hold" grpId="3" nodeType="withEffect">
                                  <p:stCondLst>
                                    <p:cond delay="0"/>
                                  </p:stCondLst>
                                  <p:childTnLst>
                                    <p:animEffect transition="out" filter="blinds(horizontal)">
                                      <p:cBhvr>
                                        <p:cTn id="1113" dur="6000"/>
                                        <p:tgtEl>
                                          <p:spTgt spid="68"/>
                                        </p:tgtEl>
                                      </p:cBhvr>
                                    </p:animEffect>
                                    <p:set>
                                      <p:cBhvr>
                                        <p:cTn id="1114" dur="1" fill="hold">
                                          <p:stCondLst>
                                            <p:cond delay="5999"/>
                                          </p:stCondLst>
                                        </p:cTn>
                                        <p:tgtEl>
                                          <p:spTgt spid="68"/>
                                        </p:tgtEl>
                                        <p:attrNameLst>
                                          <p:attrName>style.visibility</p:attrName>
                                        </p:attrNameLst>
                                      </p:cBhvr>
                                      <p:to>
                                        <p:strVal val="hidden"/>
                                      </p:to>
                                    </p:set>
                                  </p:childTnLst>
                                </p:cTn>
                              </p:par>
                              <p:par>
                                <p:cTn id="1115" presetID="2" presetClass="entr" presetSubtype="2" fill="hold" grpId="0" nodeType="withEffect">
                                  <p:stCondLst>
                                    <p:cond delay="0"/>
                                  </p:stCondLst>
                                  <p:childTnLst>
                                    <p:set>
                                      <p:cBhvr>
                                        <p:cTn id="1116" dur="1" fill="hold">
                                          <p:stCondLst>
                                            <p:cond delay="0"/>
                                          </p:stCondLst>
                                        </p:cTn>
                                        <p:tgtEl>
                                          <p:spTgt spid="69"/>
                                        </p:tgtEl>
                                        <p:attrNameLst>
                                          <p:attrName>style.visibility</p:attrName>
                                        </p:attrNameLst>
                                      </p:cBhvr>
                                      <p:to>
                                        <p:strVal val="visible"/>
                                      </p:to>
                                    </p:set>
                                    <p:anim calcmode="lin" valueType="num">
                                      <p:cBhvr additive="base">
                                        <p:cTn id="1117" dur="4000" fill="hold"/>
                                        <p:tgtEl>
                                          <p:spTgt spid="69"/>
                                        </p:tgtEl>
                                        <p:attrNameLst>
                                          <p:attrName>ppt_x</p:attrName>
                                        </p:attrNameLst>
                                      </p:cBhvr>
                                      <p:tavLst>
                                        <p:tav tm="0">
                                          <p:val>
                                            <p:strVal val="1+#ppt_w/2"/>
                                          </p:val>
                                        </p:tav>
                                        <p:tav tm="100000">
                                          <p:val>
                                            <p:strVal val="#ppt_x"/>
                                          </p:val>
                                        </p:tav>
                                      </p:tavLst>
                                    </p:anim>
                                    <p:anim calcmode="lin" valueType="num">
                                      <p:cBhvr additive="base">
                                        <p:cTn id="1118" dur="4000" fill="hold"/>
                                        <p:tgtEl>
                                          <p:spTgt spid="69"/>
                                        </p:tgtEl>
                                        <p:attrNameLst>
                                          <p:attrName>ppt_y</p:attrName>
                                        </p:attrNameLst>
                                      </p:cBhvr>
                                      <p:tavLst>
                                        <p:tav tm="0">
                                          <p:val>
                                            <p:strVal val="#ppt_y"/>
                                          </p:val>
                                        </p:tav>
                                        <p:tav tm="100000">
                                          <p:val>
                                            <p:strVal val="#ppt_y"/>
                                          </p:val>
                                        </p:tav>
                                      </p:tavLst>
                                    </p:anim>
                                  </p:childTnLst>
                                </p:cTn>
                              </p:par>
                              <p:par>
                                <p:cTn id="1119" presetID="19" presetClass="entr" presetSubtype="10" fill="hold" grpId="1" nodeType="withEffect">
                                  <p:stCondLst>
                                    <p:cond delay="0"/>
                                  </p:stCondLst>
                                  <p:childTnLst>
                                    <p:set>
                                      <p:cBhvr>
                                        <p:cTn id="1120" dur="1" fill="hold">
                                          <p:stCondLst>
                                            <p:cond delay="0"/>
                                          </p:stCondLst>
                                        </p:cTn>
                                        <p:tgtEl>
                                          <p:spTgt spid="69"/>
                                        </p:tgtEl>
                                        <p:attrNameLst>
                                          <p:attrName>style.visibility</p:attrName>
                                        </p:attrNameLst>
                                      </p:cBhvr>
                                      <p:to>
                                        <p:strVal val="visible"/>
                                      </p:to>
                                    </p:set>
                                    <p:anim calcmode="lin" valueType="num">
                                      <p:cBhvr>
                                        <p:cTn id="1121" dur="4000" fill="hold"/>
                                        <p:tgtEl>
                                          <p:spTgt spid="69"/>
                                        </p:tgtEl>
                                        <p:attrNameLst>
                                          <p:attrName>ppt_w</p:attrName>
                                        </p:attrNameLst>
                                      </p:cBhvr>
                                      <p:tavLst>
                                        <p:tav tm="0" fmla="#ppt_w*sin(2.5*pi*$)">
                                          <p:val>
                                            <p:fltVal val="0"/>
                                          </p:val>
                                        </p:tav>
                                        <p:tav tm="100000">
                                          <p:val>
                                            <p:fltVal val="1"/>
                                          </p:val>
                                        </p:tav>
                                      </p:tavLst>
                                    </p:anim>
                                    <p:anim calcmode="lin" valueType="num">
                                      <p:cBhvr>
                                        <p:cTn id="1122" dur="4000" fill="hold"/>
                                        <p:tgtEl>
                                          <p:spTgt spid="69"/>
                                        </p:tgtEl>
                                        <p:attrNameLst>
                                          <p:attrName>ppt_h</p:attrName>
                                        </p:attrNameLst>
                                      </p:cBhvr>
                                      <p:tavLst>
                                        <p:tav tm="0">
                                          <p:val>
                                            <p:strVal val="#ppt_h"/>
                                          </p:val>
                                        </p:tav>
                                        <p:tav tm="100000">
                                          <p:val>
                                            <p:strVal val="#ppt_h"/>
                                          </p:val>
                                        </p:tav>
                                      </p:tavLst>
                                    </p:anim>
                                  </p:childTnLst>
                                </p:cTn>
                              </p:par>
                              <p:par>
                                <p:cTn id="1123" presetID="2" presetClass="exit" presetSubtype="8" fill="hold" grpId="2" nodeType="withEffect">
                                  <p:stCondLst>
                                    <p:cond delay="0"/>
                                  </p:stCondLst>
                                  <p:childTnLst>
                                    <p:anim calcmode="lin" valueType="num">
                                      <p:cBhvr additive="base">
                                        <p:cTn id="1124" dur="4500"/>
                                        <p:tgtEl>
                                          <p:spTgt spid="69"/>
                                        </p:tgtEl>
                                        <p:attrNameLst>
                                          <p:attrName>ppt_x</p:attrName>
                                        </p:attrNameLst>
                                      </p:cBhvr>
                                      <p:tavLst>
                                        <p:tav tm="0">
                                          <p:val>
                                            <p:strVal val="ppt_x"/>
                                          </p:val>
                                        </p:tav>
                                        <p:tav tm="100000">
                                          <p:val>
                                            <p:strVal val="0-ppt_w/2"/>
                                          </p:val>
                                        </p:tav>
                                      </p:tavLst>
                                    </p:anim>
                                    <p:anim calcmode="lin" valueType="num">
                                      <p:cBhvr additive="base">
                                        <p:cTn id="1125" dur="4500"/>
                                        <p:tgtEl>
                                          <p:spTgt spid="69"/>
                                        </p:tgtEl>
                                        <p:attrNameLst>
                                          <p:attrName>ppt_y</p:attrName>
                                        </p:attrNameLst>
                                      </p:cBhvr>
                                      <p:tavLst>
                                        <p:tav tm="0">
                                          <p:val>
                                            <p:strVal val="ppt_y"/>
                                          </p:val>
                                        </p:tav>
                                        <p:tav tm="100000">
                                          <p:val>
                                            <p:strVal val="ppt_y"/>
                                          </p:val>
                                        </p:tav>
                                      </p:tavLst>
                                    </p:anim>
                                    <p:set>
                                      <p:cBhvr>
                                        <p:cTn id="1126" dur="1" fill="hold">
                                          <p:stCondLst>
                                            <p:cond delay="4499"/>
                                          </p:stCondLst>
                                        </p:cTn>
                                        <p:tgtEl>
                                          <p:spTgt spid="69"/>
                                        </p:tgtEl>
                                        <p:attrNameLst>
                                          <p:attrName>style.visibility</p:attrName>
                                        </p:attrNameLst>
                                      </p:cBhvr>
                                      <p:to>
                                        <p:strVal val="hidden"/>
                                      </p:to>
                                    </p:set>
                                  </p:childTnLst>
                                </p:cTn>
                              </p:par>
                              <p:par>
                                <p:cTn id="1127" presetID="3" presetClass="exit" presetSubtype="10" fill="hold" grpId="3" nodeType="withEffect">
                                  <p:stCondLst>
                                    <p:cond delay="0"/>
                                  </p:stCondLst>
                                  <p:childTnLst>
                                    <p:animEffect transition="out" filter="blinds(horizontal)">
                                      <p:cBhvr>
                                        <p:cTn id="1128" dur="6000"/>
                                        <p:tgtEl>
                                          <p:spTgt spid="69"/>
                                        </p:tgtEl>
                                      </p:cBhvr>
                                    </p:animEffect>
                                    <p:set>
                                      <p:cBhvr>
                                        <p:cTn id="1129" dur="1" fill="hold">
                                          <p:stCondLst>
                                            <p:cond delay="5999"/>
                                          </p:stCondLst>
                                        </p:cTn>
                                        <p:tgtEl>
                                          <p:spTgt spid="69"/>
                                        </p:tgtEl>
                                        <p:attrNameLst>
                                          <p:attrName>style.visibility</p:attrName>
                                        </p:attrNameLst>
                                      </p:cBhvr>
                                      <p:to>
                                        <p:strVal val="hidden"/>
                                      </p:to>
                                    </p:set>
                                  </p:childTnLst>
                                </p:cTn>
                              </p:par>
                              <p:par>
                                <p:cTn id="1130" presetID="2" presetClass="entr" presetSubtype="2" fill="hold" grpId="0" nodeType="withEffect">
                                  <p:stCondLst>
                                    <p:cond delay="0"/>
                                  </p:stCondLst>
                                  <p:childTnLst>
                                    <p:set>
                                      <p:cBhvr>
                                        <p:cTn id="1131" dur="1" fill="hold">
                                          <p:stCondLst>
                                            <p:cond delay="0"/>
                                          </p:stCondLst>
                                        </p:cTn>
                                        <p:tgtEl>
                                          <p:spTgt spid="107"/>
                                        </p:tgtEl>
                                        <p:attrNameLst>
                                          <p:attrName>style.visibility</p:attrName>
                                        </p:attrNameLst>
                                      </p:cBhvr>
                                      <p:to>
                                        <p:strVal val="visible"/>
                                      </p:to>
                                    </p:set>
                                    <p:anim calcmode="lin" valueType="num">
                                      <p:cBhvr additive="base">
                                        <p:cTn id="1132" dur="4000" fill="hold"/>
                                        <p:tgtEl>
                                          <p:spTgt spid="107"/>
                                        </p:tgtEl>
                                        <p:attrNameLst>
                                          <p:attrName>ppt_x</p:attrName>
                                        </p:attrNameLst>
                                      </p:cBhvr>
                                      <p:tavLst>
                                        <p:tav tm="0">
                                          <p:val>
                                            <p:strVal val="1+#ppt_w/2"/>
                                          </p:val>
                                        </p:tav>
                                        <p:tav tm="100000">
                                          <p:val>
                                            <p:strVal val="#ppt_x"/>
                                          </p:val>
                                        </p:tav>
                                      </p:tavLst>
                                    </p:anim>
                                    <p:anim calcmode="lin" valueType="num">
                                      <p:cBhvr additive="base">
                                        <p:cTn id="1133" dur="4000" fill="hold"/>
                                        <p:tgtEl>
                                          <p:spTgt spid="107"/>
                                        </p:tgtEl>
                                        <p:attrNameLst>
                                          <p:attrName>ppt_y</p:attrName>
                                        </p:attrNameLst>
                                      </p:cBhvr>
                                      <p:tavLst>
                                        <p:tav tm="0">
                                          <p:val>
                                            <p:strVal val="#ppt_y"/>
                                          </p:val>
                                        </p:tav>
                                        <p:tav tm="100000">
                                          <p:val>
                                            <p:strVal val="#ppt_y"/>
                                          </p:val>
                                        </p:tav>
                                      </p:tavLst>
                                    </p:anim>
                                  </p:childTnLst>
                                </p:cTn>
                              </p:par>
                              <p:par>
                                <p:cTn id="1134" presetID="19" presetClass="entr" presetSubtype="10" fill="hold" grpId="1" nodeType="withEffect">
                                  <p:stCondLst>
                                    <p:cond delay="0"/>
                                  </p:stCondLst>
                                  <p:childTnLst>
                                    <p:set>
                                      <p:cBhvr>
                                        <p:cTn id="1135" dur="1" fill="hold">
                                          <p:stCondLst>
                                            <p:cond delay="0"/>
                                          </p:stCondLst>
                                        </p:cTn>
                                        <p:tgtEl>
                                          <p:spTgt spid="107"/>
                                        </p:tgtEl>
                                        <p:attrNameLst>
                                          <p:attrName>style.visibility</p:attrName>
                                        </p:attrNameLst>
                                      </p:cBhvr>
                                      <p:to>
                                        <p:strVal val="visible"/>
                                      </p:to>
                                    </p:set>
                                    <p:anim calcmode="lin" valueType="num">
                                      <p:cBhvr>
                                        <p:cTn id="1136" dur="4000" fill="hold"/>
                                        <p:tgtEl>
                                          <p:spTgt spid="107"/>
                                        </p:tgtEl>
                                        <p:attrNameLst>
                                          <p:attrName>ppt_w</p:attrName>
                                        </p:attrNameLst>
                                      </p:cBhvr>
                                      <p:tavLst>
                                        <p:tav tm="0" fmla="#ppt_w*sin(2.5*pi*$)">
                                          <p:val>
                                            <p:fltVal val="0"/>
                                          </p:val>
                                        </p:tav>
                                        <p:tav tm="100000">
                                          <p:val>
                                            <p:fltVal val="1"/>
                                          </p:val>
                                        </p:tav>
                                      </p:tavLst>
                                    </p:anim>
                                    <p:anim calcmode="lin" valueType="num">
                                      <p:cBhvr>
                                        <p:cTn id="1137" dur="4000" fill="hold"/>
                                        <p:tgtEl>
                                          <p:spTgt spid="107"/>
                                        </p:tgtEl>
                                        <p:attrNameLst>
                                          <p:attrName>ppt_h</p:attrName>
                                        </p:attrNameLst>
                                      </p:cBhvr>
                                      <p:tavLst>
                                        <p:tav tm="0">
                                          <p:val>
                                            <p:strVal val="#ppt_h"/>
                                          </p:val>
                                        </p:tav>
                                        <p:tav tm="100000">
                                          <p:val>
                                            <p:strVal val="#ppt_h"/>
                                          </p:val>
                                        </p:tav>
                                      </p:tavLst>
                                    </p:anim>
                                  </p:childTnLst>
                                </p:cTn>
                              </p:par>
                              <p:par>
                                <p:cTn id="1138" presetID="2" presetClass="exit" presetSubtype="8" fill="hold" grpId="2" nodeType="withEffect">
                                  <p:stCondLst>
                                    <p:cond delay="0"/>
                                  </p:stCondLst>
                                  <p:childTnLst>
                                    <p:anim calcmode="lin" valueType="num">
                                      <p:cBhvr additive="base">
                                        <p:cTn id="1139" dur="4500"/>
                                        <p:tgtEl>
                                          <p:spTgt spid="107"/>
                                        </p:tgtEl>
                                        <p:attrNameLst>
                                          <p:attrName>ppt_x</p:attrName>
                                        </p:attrNameLst>
                                      </p:cBhvr>
                                      <p:tavLst>
                                        <p:tav tm="0">
                                          <p:val>
                                            <p:strVal val="ppt_x"/>
                                          </p:val>
                                        </p:tav>
                                        <p:tav tm="100000">
                                          <p:val>
                                            <p:strVal val="0-ppt_w/2"/>
                                          </p:val>
                                        </p:tav>
                                      </p:tavLst>
                                    </p:anim>
                                    <p:anim calcmode="lin" valueType="num">
                                      <p:cBhvr additive="base">
                                        <p:cTn id="1140" dur="4500"/>
                                        <p:tgtEl>
                                          <p:spTgt spid="107"/>
                                        </p:tgtEl>
                                        <p:attrNameLst>
                                          <p:attrName>ppt_y</p:attrName>
                                        </p:attrNameLst>
                                      </p:cBhvr>
                                      <p:tavLst>
                                        <p:tav tm="0">
                                          <p:val>
                                            <p:strVal val="ppt_y"/>
                                          </p:val>
                                        </p:tav>
                                        <p:tav tm="100000">
                                          <p:val>
                                            <p:strVal val="ppt_y"/>
                                          </p:val>
                                        </p:tav>
                                      </p:tavLst>
                                    </p:anim>
                                    <p:set>
                                      <p:cBhvr>
                                        <p:cTn id="1141" dur="1" fill="hold">
                                          <p:stCondLst>
                                            <p:cond delay="4499"/>
                                          </p:stCondLst>
                                        </p:cTn>
                                        <p:tgtEl>
                                          <p:spTgt spid="107"/>
                                        </p:tgtEl>
                                        <p:attrNameLst>
                                          <p:attrName>style.visibility</p:attrName>
                                        </p:attrNameLst>
                                      </p:cBhvr>
                                      <p:to>
                                        <p:strVal val="hidden"/>
                                      </p:to>
                                    </p:set>
                                  </p:childTnLst>
                                </p:cTn>
                              </p:par>
                              <p:par>
                                <p:cTn id="1142" presetID="3" presetClass="exit" presetSubtype="10" fill="hold" grpId="3" nodeType="withEffect">
                                  <p:stCondLst>
                                    <p:cond delay="0"/>
                                  </p:stCondLst>
                                  <p:childTnLst>
                                    <p:animEffect transition="out" filter="blinds(horizontal)">
                                      <p:cBhvr>
                                        <p:cTn id="1143" dur="6000"/>
                                        <p:tgtEl>
                                          <p:spTgt spid="107"/>
                                        </p:tgtEl>
                                      </p:cBhvr>
                                    </p:animEffect>
                                    <p:set>
                                      <p:cBhvr>
                                        <p:cTn id="1144" dur="1" fill="hold">
                                          <p:stCondLst>
                                            <p:cond delay="5999"/>
                                          </p:stCondLst>
                                        </p:cTn>
                                        <p:tgtEl>
                                          <p:spTgt spid="107"/>
                                        </p:tgtEl>
                                        <p:attrNameLst>
                                          <p:attrName>style.visibility</p:attrName>
                                        </p:attrNameLst>
                                      </p:cBhvr>
                                      <p:to>
                                        <p:strVal val="hidden"/>
                                      </p:to>
                                    </p:set>
                                  </p:childTnLst>
                                </p:cTn>
                              </p:par>
                              <p:par>
                                <p:cTn id="1145" presetID="2" presetClass="entr" presetSubtype="2" fill="hold" grpId="0" nodeType="withEffect">
                                  <p:stCondLst>
                                    <p:cond delay="0"/>
                                  </p:stCondLst>
                                  <p:childTnLst>
                                    <p:set>
                                      <p:cBhvr>
                                        <p:cTn id="1146" dur="1" fill="hold">
                                          <p:stCondLst>
                                            <p:cond delay="0"/>
                                          </p:stCondLst>
                                        </p:cTn>
                                        <p:tgtEl>
                                          <p:spTgt spid="87"/>
                                        </p:tgtEl>
                                        <p:attrNameLst>
                                          <p:attrName>style.visibility</p:attrName>
                                        </p:attrNameLst>
                                      </p:cBhvr>
                                      <p:to>
                                        <p:strVal val="visible"/>
                                      </p:to>
                                    </p:set>
                                    <p:anim calcmode="lin" valueType="num">
                                      <p:cBhvr additive="base">
                                        <p:cTn id="1147" dur="4000" fill="hold"/>
                                        <p:tgtEl>
                                          <p:spTgt spid="87"/>
                                        </p:tgtEl>
                                        <p:attrNameLst>
                                          <p:attrName>ppt_x</p:attrName>
                                        </p:attrNameLst>
                                      </p:cBhvr>
                                      <p:tavLst>
                                        <p:tav tm="0">
                                          <p:val>
                                            <p:strVal val="1+#ppt_w/2"/>
                                          </p:val>
                                        </p:tav>
                                        <p:tav tm="100000">
                                          <p:val>
                                            <p:strVal val="#ppt_x"/>
                                          </p:val>
                                        </p:tav>
                                      </p:tavLst>
                                    </p:anim>
                                    <p:anim calcmode="lin" valueType="num">
                                      <p:cBhvr additive="base">
                                        <p:cTn id="1148" dur="4000" fill="hold"/>
                                        <p:tgtEl>
                                          <p:spTgt spid="87"/>
                                        </p:tgtEl>
                                        <p:attrNameLst>
                                          <p:attrName>ppt_y</p:attrName>
                                        </p:attrNameLst>
                                      </p:cBhvr>
                                      <p:tavLst>
                                        <p:tav tm="0">
                                          <p:val>
                                            <p:strVal val="#ppt_y"/>
                                          </p:val>
                                        </p:tav>
                                        <p:tav tm="100000">
                                          <p:val>
                                            <p:strVal val="#ppt_y"/>
                                          </p:val>
                                        </p:tav>
                                      </p:tavLst>
                                    </p:anim>
                                  </p:childTnLst>
                                </p:cTn>
                              </p:par>
                              <p:par>
                                <p:cTn id="1149" presetID="19" presetClass="entr" presetSubtype="10" fill="hold" grpId="1" nodeType="withEffect">
                                  <p:stCondLst>
                                    <p:cond delay="0"/>
                                  </p:stCondLst>
                                  <p:childTnLst>
                                    <p:set>
                                      <p:cBhvr>
                                        <p:cTn id="1150" dur="1" fill="hold">
                                          <p:stCondLst>
                                            <p:cond delay="0"/>
                                          </p:stCondLst>
                                        </p:cTn>
                                        <p:tgtEl>
                                          <p:spTgt spid="87"/>
                                        </p:tgtEl>
                                        <p:attrNameLst>
                                          <p:attrName>style.visibility</p:attrName>
                                        </p:attrNameLst>
                                      </p:cBhvr>
                                      <p:to>
                                        <p:strVal val="visible"/>
                                      </p:to>
                                    </p:set>
                                    <p:anim calcmode="lin" valueType="num">
                                      <p:cBhvr>
                                        <p:cTn id="1151" dur="4000" fill="hold"/>
                                        <p:tgtEl>
                                          <p:spTgt spid="87"/>
                                        </p:tgtEl>
                                        <p:attrNameLst>
                                          <p:attrName>ppt_w</p:attrName>
                                        </p:attrNameLst>
                                      </p:cBhvr>
                                      <p:tavLst>
                                        <p:tav tm="0" fmla="#ppt_w*sin(2.5*pi*$)">
                                          <p:val>
                                            <p:fltVal val="0"/>
                                          </p:val>
                                        </p:tav>
                                        <p:tav tm="100000">
                                          <p:val>
                                            <p:fltVal val="1"/>
                                          </p:val>
                                        </p:tav>
                                      </p:tavLst>
                                    </p:anim>
                                    <p:anim calcmode="lin" valueType="num">
                                      <p:cBhvr>
                                        <p:cTn id="1152" dur="4000" fill="hold"/>
                                        <p:tgtEl>
                                          <p:spTgt spid="87"/>
                                        </p:tgtEl>
                                        <p:attrNameLst>
                                          <p:attrName>ppt_h</p:attrName>
                                        </p:attrNameLst>
                                      </p:cBhvr>
                                      <p:tavLst>
                                        <p:tav tm="0">
                                          <p:val>
                                            <p:strVal val="#ppt_h"/>
                                          </p:val>
                                        </p:tav>
                                        <p:tav tm="100000">
                                          <p:val>
                                            <p:strVal val="#ppt_h"/>
                                          </p:val>
                                        </p:tav>
                                      </p:tavLst>
                                    </p:anim>
                                  </p:childTnLst>
                                </p:cTn>
                              </p:par>
                              <p:par>
                                <p:cTn id="1153" presetID="2" presetClass="exit" presetSubtype="8" fill="hold" grpId="2" nodeType="withEffect">
                                  <p:stCondLst>
                                    <p:cond delay="0"/>
                                  </p:stCondLst>
                                  <p:childTnLst>
                                    <p:anim calcmode="lin" valueType="num">
                                      <p:cBhvr additive="base">
                                        <p:cTn id="1154" dur="4500"/>
                                        <p:tgtEl>
                                          <p:spTgt spid="87"/>
                                        </p:tgtEl>
                                        <p:attrNameLst>
                                          <p:attrName>ppt_x</p:attrName>
                                        </p:attrNameLst>
                                      </p:cBhvr>
                                      <p:tavLst>
                                        <p:tav tm="0">
                                          <p:val>
                                            <p:strVal val="ppt_x"/>
                                          </p:val>
                                        </p:tav>
                                        <p:tav tm="100000">
                                          <p:val>
                                            <p:strVal val="0-ppt_w/2"/>
                                          </p:val>
                                        </p:tav>
                                      </p:tavLst>
                                    </p:anim>
                                    <p:anim calcmode="lin" valueType="num">
                                      <p:cBhvr additive="base">
                                        <p:cTn id="1155" dur="4500"/>
                                        <p:tgtEl>
                                          <p:spTgt spid="87"/>
                                        </p:tgtEl>
                                        <p:attrNameLst>
                                          <p:attrName>ppt_y</p:attrName>
                                        </p:attrNameLst>
                                      </p:cBhvr>
                                      <p:tavLst>
                                        <p:tav tm="0">
                                          <p:val>
                                            <p:strVal val="ppt_y"/>
                                          </p:val>
                                        </p:tav>
                                        <p:tav tm="100000">
                                          <p:val>
                                            <p:strVal val="ppt_y"/>
                                          </p:val>
                                        </p:tav>
                                      </p:tavLst>
                                    </p:anim>
                                    <p:set>
                                      <p:cBhvr>
                                        <p:cTn id="1156" dur="1" fill="hold">
                                          <p:stCondLst>
                                            <p:cond delay="4499"/>
                                          </p:stCondLst>
                                        </p:cTn>
                                        <p:tgtEl>
                                          <p:spTgt spid="87"/>
                                        </p:tgtEl>
                                        <p:attrNameLst>
                                          <p:attrName>style.visibility</p:attrName>
                                        </p:attrNameLst>
                                      </p:cBhvr>
                                      <p:to>
                                        <p:strVal val="hidden"/>
                                      </p:to>
                                    </p:set>
                                  </p:childTnLst>
                                </p:cTn>
                              </p:par>
                              <p:par>
                                <p:cTn id="1157" presetID="3" presetClass="exit" presetSubtype="10" fill="hold" grpId="3" nodeType="withEffect">
                                  <p:stCondLst>
                                    <p:cond delay="0"/>
                                  </p:stCondLst>
                                  <p:childTnLst>
                                    <p:animEffect transition="out" filter="blinds(horizontal)">
                                      <p:cBhvr>
                                        <p:cTn id="1158" dur="6000"/>
                                        <p:tgtEl>
                                          <p:spTgt spid="87"/>
                                        </p:tgtEl>
                                      </p:cBhvr>
                                    </p:animEffect>
                                    <p:set>
                                      <p:cBhvr>
                                        <p:cTn id="1159" dur="1" fill="hold">
                                          <p:stCondLst>
                                            <p:cond delay="5999"/>
                                          </p:stCondLst>
                                        </p:cTn>
                                        <p:tgtEl>
                                          <p:spTgt spid="87"/>
                                        </p:tgtEl>
                                        <p:attrNameLst>
                                          <p:attrName>style.visibility</p:attrName>
                                        </p:attrNameLst>
                                      </p:cBhvr>
                                      <p:to>
                                        <p:strVal val="hidden"/>
                                      </p:to>
                                    </p:set>
                                  </p:childTnLst>
                                </p:cTn>
                              </p:par>
                              <p:par>
                                <p:cTn id="1160" presetID="2" presetClass="entr" presetSubtype="2" fill="hold" grpId="0" nodeType="withEffect">
                                  <p:stCondLst>
                                    <p:cond delay="0"/>
                                  </p:stCondLst>
                                  <p:childTnLst>
                                    <p:set>
                                      <p:cBhvr>
                                        <p:cTn id="1161" dur="1" fill="hold">
                                          <p:stCondLst>
                                            <p:cond delay="0"/>
                                          </p:stCondLst>
                                        </p:cTn>
                                        <p:tgtEl>
                                          <p:spTgt spid="67"/>
                                        </p:tgtEl>
                                        <p:attrNameLst>
                                          <p:attrName>style.visibility</p:attrName>
                                        </p:attrNameLst>
                                      </p:cBhvr>
                                      <p:to>
                                        <p:strVal val="visible"/>
                                      </p:to>
                                    </p:set>
                                    <p:anim calcmode="lin" valueType="num">
                                      <p:cBhvr additive="base">
                                        <p:cTn id="1162" dur="4000" fill="hold"/>
                                        <p:tgtEl>
                                          <p:spTgt spid="67"/>
                                        </p:tgtEl>
                                        <p:attrNameLst>
                                          <p:attrName>ppt_x</p:attrName>
                                        </p:attrNameLst>
                                      </p:cBhvr>
                                      <p:tavLst>
                                        <p:tav tm="0">
                                          <p:val>
                                            <p:strVal val="1+#ppt_w/2"/>
                                          </p:val>
                                        </p:tav>
                                        <p:tav tm="100000">
                                          <p:val>
                                            <p:strVal val="#ppt_x"/>
                                          </p:val>
                                        </p:tav>
                                      </p:tavLst>
                                    </p:anim>
                                    <p:anim calcmode="lin" valueType="num">
                                      <p:cBhvr additive="base">
                                        <p:cTn id="1163" dur="4000" fill="hold"/>
                                        <p:tgtEl>
                                          <p:spTgt spid="67"/>
                                        </p:tgtEl>
                                        <p:attrNameLst>
                                          <p:attrName>ppt_y</p:attrName>
                                        </p:attrNameLst>
                                      </p:cBhvr>
                                      <p:tavLst>
                                        <p:tav tm="0">
                                          <p:val>
                                            <p:strVal val="#ppt_y"/>
                                          </p:val>
                                        </p:tav>
                                        <p:tav tm="100000">
                                          <p:val>
                                            <p:strVal val="#ppt_y"/>
                                          </p:val>
                                        </p:tav>
                                      </p:tavLst>
                                    </p:anim>
                                  </p:childTnLst>
                                </p:cTn>
                              </p:par>
                              <p:par>
                                <p:cTn id="1164" presetID="19" presetClass="entr" presetSubtype="10" fill="hold" grpId="1" nodeType="withEffect">
                                  <p:stCondLst>
                                    <p:cond delay="0"/>
                                  </p:stCondLst>
                                  <p:childTnLst>
                                    <p:set>
                                      <p:cBhvr>
                                        <p:cTn id="1165" dur="1" fill="hold">
                                          <p:stCondLst>
                                            <p:cond delay="0"/>
                                          </p:stCondLst>
                                        </p:cTn>
                                        <p:tgtEl>
                                          <p:spTgt spid="67"/>
                                        </p:tgtEl>
                                        <p:attrNameLst>
                                          <p:attrName>style.visibility</p:attrName>
                                        </p:attrNameLst>
                                      </p:cBhvr>
                                      <p:to>
                                        <p:strVal val="visible"/>
                                      </p:to>
                                    </p:set>
                                    <p:anim calcmode="lin" valueType="num">
                                      <p:cBhvr>
                                        <p:cTn id="1166" dur="4000" fill="hold"/>
                                        <p:tgtEl>
                                          <p:spTgt spid="67"/>
                                        </p:tgtEl>
                                        <p:attrNameLst>
                                          <p:attrName>ppt_w</p:attrName>
                                        </p:attrNameLst>
                                      </p:cBhvr>
                                      <p:tavLst>
                                        <p:tav tm="0" fmla="#ppt_w*sin(2.5*pi*$)">
                                          <p:val>
                                            <p:fltVal val="0"/>
                                          </p:val>
                                        </p:tav>
                                        <p:tav tm="100000">
                                          <p:val>
                                            <p:fltVal val="1"/>
                                          </p:val>
                                        </p:tav>
                                      </p:tavLst>
                                    </p:anim>
                                    <p:anim calcmode="lin" valueType="num">
                                      <p:cBhvr>
                                        <p:cTn id="1167" dur="4000" fill="hold"/>
                                        <p:tgtEl>
                                          <p:spTgt spid="67"/>
                                        </p:tgtEl>
                                        <p:attrNameLst>
                                          <p:attrName>ppt_h</p:attrName>
                                        </p:attrNameLst>
                                      </p:cBhvr>
                                      <p:tavLst>
                                        <p:tav tm="0">
                                          <p:val>
                                            <p:strVal val="#ppt_h"/>
                                          </p:val>
                                        </p:tav>
                                        <p:tav tm="100000">
                                          <p:val>
                                            <p:strVal val="#ppt_h"/>
                                          </p:val>
                                        </p:tav>
                                      </p:tavLst>
                                    </p:anim>
                                  </p:childTnLst>
                                </p:cTn>
                              </p:par>
                              <p:par>
                                <p:cTn id="1168" presetID="2" presetClass="exit" presetSubtype="8" fill="hold" grpId="2" nodeType="withEffect">
                                  <p:stCondLst>
                                    <p:cond delay="0"/>
                                  </p:stCondLst>
                                  <p:childTnLst>
                                    <p:anim calcmode="lin" valueType="num">
                                      <p:cBhvr additive="base">
                                        <p:cTn id="1169" dur="4500"/>
                                        <p:tgtEl>
                                          <p:spTgt spid="67"/>
                                        </p:tgtEl>
                                        <p:attrNameLst>
                                          <p:attrName>ppt_x</p:attrName>
                                        </p:attrNameLst>
                                      </p:cBhvr>
                                      <p:tavLst>
                                        <p:tav tm="0">
                                          <p:val>
                                            <p:strVal val="ppt_x"/>
                                          </p:val>
                                        </p:tav>
                                        <p:tav tm="100000">
                                          <p:val>
                                            <p:strVal val="0-ppt_w/2"/>
                                          </p:val>
                                        </p:tav>
                                      </p:tavLst>
                                    </p:anim>
                                    <p:anim calcmode="lin" valueType="num">
                                      <p:cBhvr additive="base">
                                        <p:cTn id="1170" dur="4500"/>
                                        <p:tgtEl>
                                          <p:spTgt spid="67"/>
                                        </p:tgtEl>
                                        <p:attrNameLst>
                                          <p:attrName>ppt_y</p:attrName>
                                        </p:attrNameLst>
                                      </p:cBhvr>
                                      <p:tavLst>
                                        <p:tav tm="0">
                                          <p:val>
                                            <p:strVal val="ppt_y"/>
                                          </p:val>
                                        </p:tav>
                                        <p:tav tm="100000">
                                          <p:val>
                                            <p:strVal val="ppt_y"/>
                                          </p:val>
                                        </p:tav>
                                      </p:tavLst>
                                    </p:anim>
                                    <p:set>
                                      <p:cBhvr>
                                        <p:cTn id="1171" dur="1" fill="hold">
                                          <p:stCondLst>
                                            <p:cond delay="4499"/>
                                          </p:stCondLst>
                                        </p:cTn>
                                        <p:tgtEl>
                                          <p:spTgt spid="67"/>
                                        </p:tgtEl>
                                        <p:attrNameLst>
                                          <p:attrName>style.visibility</p:attrName>
                                        </p:attrNameLst>
                                      </p:cBhvr>
                                      <p:to>
                                        <p:strVal val="hidden"/>
                                      </p:to>
                                    </p:set>
                                  </p:childTnLst>
                                </p:cTn>
                              </p:par>
                              <p:par>
                                <p:cTn id="1172" presetID="3" presetClass="exit" presetSubtype="10" fill="hold" grpId="3" nodeType="withEffect">
                                  <p:stCondLst>
                                    <p:cond delay="0"/>
                                  </p:stCondLst>
                                  <p:childTnLst>
                                    <p:animEffect transition="out" filter="blinds(horizontal)">
                                      <p:cBhvr>
                                        <p:cTn id="1173" dur="6000"/>
                                        <p:tgtEl>
                                          <p:spTgt spid="67"/>
                                        </p:tgtEl>
                                      </p:cBhvr>
                                    </p:animEffect>
                                    <p:set>
                                      <p:cBhvr>
                                        <p:cTn id="1174" dur="1" fill="hold">
                                          <p:stCondLst>
                                            <p:cond delay="5999"/>
                                          </p:stCondLst>
                                        </p:cTn>
                                        <p:tgtEl>
                                          <p:spTgt spid="67"/>
                                        </p:tgtEl>
                                        <p:attrNameLst>
                                          <p:attrName>style.visibility</p:attrName>
                                        </p:attrNameLst>
                                      </p:cBhvr>
                                      <p:to>
                                        <p:strVal val="hidden"/>
                                      </p:to>
                                    </p:set>
                                  </p:childTnLst>
                                </p:cTn>
                              </p:par>
                              <p:par>
                                <p:cTn id="1175" presetID="2" presetClass="entr" presetSubtype="2" fill="hold" grpId="0" nodeType="withEffect">
                                  <p:stCondLst>
                                    <p:cond delay="0"/>
                                  </p:stCondLst>
                                  <p:childTnLst>
                                    <p:set>
                                      <p:cBhvr>
                                        <p:cTn id="1176" dur="1" fill="hold">
                                          <p:stCondLst>
                                            <p:cond delay="0"/>
                                          </p:stCondLst>
                                        </p:cTn>
                                        <p:tgtEl>
                                          <p:spTgt spid="105"/>
                                        </p:tgtEl>
                                        <p:attrNameLst>
                                          <p:attrName>style.visibility</p:attrName>
                                        </p:attrNameLst>
                                      </p:cBhvr>
                                      <p:to>
                                        <p:strVal val="visible"/>
                                      </p:to>
                                    </p:set>
                                    <p:anim calcmode="lin" valueType="num">
                                      <p:cBhvr additive="base">
                                        <p:cTn id="1177" dur="4000" fill="hold"/>
                                        <p:tgtEl>
                                          <p:spTgt spid="105"/>
                                        </p:tgtEl>
                                        <p:attrNameLst>
                                          <p:attrName>ppt_x</p:attrName>
                                        </p:attrNameLst>
                                      </p:cBhvr>
                                      <p:tavLst>
                                        <p:tav tm="0">
                                          <p:val>
                                            <p:strVal val="1+#ppt_w/2"/>
                                          </p:val>
                                        </p:tav>
                                        <p:tav tm="100000">
                                          <p:val>
                                            <p:strVal val="#ppt_x"/>
                                          </p:val>
                                        </p:tav>
                                      </p:tavLst>
                                    </p:anim>
                                    <p:anim calcmode="lin" valueType="num">
                                      <p:cBhvr additive="base">
                                        <p:cTn id="1178" dur="4000" fill="hold"/>
                                        <p:tgtEl>
                                          <p:spTgt spid="105"/>
                                        </p:tgtEl>
                                        <p:attrNameLst>
                                          <p:attrName>ppt_y</p:attrName>
                                        </p:attrNameLst>
                                      </p:cBhvr>
                                      <p:tavLst>
                                        <p:tav tm="0">
                                          <p:val>
                                            <p:strVal val="#ppt_y"/>
                                          </p:val>
                                        </p:tav>
                                        <p:tav tm="100000">
                                          <p:val>
                                            <p:strVal val="#ppt_y"/>
                                          </p:val>
                                        </p:tav>
                                      </p:tavLst>
                                    </p:anim>
                                  </p:childTnLst>
                                </p:cTn>
                              </p:par>
                              <p:par>
                                <p:cTn id="1179" presetID="19" presetClass="entr" presetSubtype="10" fill="hold" grpId="1" nodeType="withEffect">
                                  <p:stCondLst>
                                    <p:cond delay="0"/>
                                  </p:stCondLst>
                                  <p:childTnLst>
                                    <p:set>
                                      <p:cBhvr>
                                        <p:cTn id="1180" dur="1" fill="hold">
                                          <p:stCondLst>
                                            <p:cond delay="0"/>
                                          </p:stCondLst>
                                        </p:cTn>
                                        <p:tgtEl>
                                          <p:spTgt spid="105"/>
                                        </p:tgtEl>
                                        <p:attrNameLst>
                                          <p:attrName>style.visibility</p:attrName>
                                        </p:attrNameLst>
                                      </p:cBhvr>
                                      <p:to>
                                        <p:strVal val="visible"/>
                                      </p:to>
                                    </p:set>
                                    <p:anim calcmode="lin" valueType="num">
                                      <p:cBhvr>
                                        <p:cTn id="1181" dur="4000" fill="hold"/>
                                        <p:tgtEl>
                                          <p:spTgt spid="105"/>
                                        </p:tgtEl>
                                        <p:attrNameLst>
                                          <p:attrName>ppt_w</p:attrName>
                                        </p:attrNameLst>
                                      </p:cBhvr>
                                      <p:tavLst>
                                        <p:tav tm="0" fmla="#ppt_w*sin(2.5*pi*$)">
                                          <p:val>
                                            <p:fltVal val="0"/>
                                          </p:val>
                                        </p:tav>
                                        <p:tav tm="100000">
                                          <p:val>
                                            <p:fltVal val="1"/>
                                          </p:val>
                                        </p:tav>
                                      </p:tavLst>
                                    </p:anim>
                                    <p:anim calcmode="lin" valueType="num">
                                      <p:cBhvr>
                                        <p:cTn id="1182" dur="4000" fill="hold"/>
                                        <p:tgtEl>
                                          <p:spTgt spid="105"/>
                                        </p:tgtEl>
                                        <p:attrNameLst>
                                          <p:attrName>ppt_h</p:attrName>
                                        </p:attrNameLst>
                                      </p:cBhvr>
                                      <p:tavLst>
                                        <p:tav tm="0">
                                          <p:val>
                                            <p:strVal val="#ppt_h"/>
                                          </p:val>
                                        </p:tav>
                                        <p:tav tm="100000">
                                          <p:val>
                                            <p:strVal val="#ppt_h"/>
                                          </p:val>
                                        </p:tav>
                                      </p:tavLst>
                                    </p:anim>
                                  </p:childTnLst>
                                </p:cTn>
                              </p:par>
                              <p:par>
                                <p:cTn id="1183" presetID="2" presetClass="exit" presetSubtype="8" fill="hold" grpId="2" nodeType="withEffect">
                                  <p:stCondLst>
                                    <p:cond delay="0"/>
                                  </p:stCondLst>
                                  <p:childTnLst>
                                    <p:anim calcmode="lin" valueType="num">
                                      <p:cBhvr additive="base">
                                        <p:cTn id="1184" dur="4500"/>
                                        <p:tgtEl>
                                          <p:spTgt spid="105"/>
                                        </p:tgtEl>
                                        <p:attrNameLst>
                                          <p:attrName>ppt_x</p:attrName>
                                        </p:attrNameLst>
                                      </p:cBhvr>
                                      <p:tavLst>
                                        <p:tav tm="0">
                                          <p:val>
                                            <p:strVal val="ppt_x"/>
                                          </p:val>
                                        </p:tav>
                                        <p:tav tm="100000">
                                          <p:val>
                                            <p:strVal val="0-ppt_w/2"/>
                                          </p:val>
                                        </p:tav>
                                      </p:tavLst>
                                    </p:anim>
                                    <p:anim calcmode="lin" valueType="num">
                                      <p:cBhvr additive="base">
                                        <p:cTn id="1185" dur="4500"/>
                                        <p:tgtEl>
                                          <p:spTgt spid="105"/>
                                        </p:tgtEl>
                                        <p:attrNameLst>
                                          <p:attrName>ppt_y</p:attrName>
                                        </p:attrNameLst>
                                      </p:cBhvr>
                                      <p:tavLst>
                                        <p:tav tm="0">
                                          <p:val>
                                            <p:strVal val="ppt_y"/>
                                          </p:val>
                                        </p:tav>
                                        <p:tav tm="100000">
                                          <p:val>
                                            <p:strVal val="ppt_y"/>
                                          </p:val>
                                        </p:tav>
                                      </p:tavLst>
                                    </p:anim>
                                    <p:set>
                                      <p:cBhvr>
                                        <p:cTn id="1186" dur="1" fill="hold">
                                          <p:stCondLst>
                                            <p:cond delay="4499"/>
                                          </p:stCondLst>
                                        </p:cTn>
                                        <p:tgtEl>
                                          <p:spTgt spid="105"/>
                                        </p:tgtEl>
                                        <p:attrNameLst>
                                          <p:attrName>style.visibility</p:attrName>
                                        </p:attrNameLst>
                                      </p:cBhvr>
                                      <p:to>
                                        <p:strVal val="hidden"/>
                                      </p:to>
                                    </p:set>
                                  </p:childTnLst>
                                </p:cTn>
                              </p:par>
                              <p:par>
                                <p:cTn id="1187" presetID="3" presetClass="exit" presetSubtype="10" fill="hold" grpId="3" nodeType="withEffect">
                                  <p:stCondLst>
                                    <p:cond delay="0"/>
                                  </p:stCondLst>
                                  <p:childTnLst>
                                    <p:animEffect transition="out" filter="blinds(horizontal)">
                                      <p:cBhvr>
                                        <p:cTn id="1188" dur="6000"/>
                                        <p:tgtEl>
                                          <p:spTgt spid="105"/>
                                        </p:tgtEl>
                                      </p:cBhvr>
                                    </p:animEffect>
                                    <p:set>
                                      <p:cBhvr>
                                        <p:cTn id="1189" dur="1" fill="hold">
                                          <p:stCondLst>
                                            <p:cond delay="5999"/>
                                          </p:stCondLst>
                                        </p:cTn>
                                        <p:tgtEl>
                                          <p:spTgt spid="105"/>
                                        </p:tgtEl>
                                        <p:attrNameLst>
                                          <p:attrName>style.visibility</p:attrName>
                                        </p:attrNameLst>
                                      </p:cBhvr>
                                      <p:to>
                                        <p:strVal val="hidden"/>
                                      </p:to>
                                    </p:set>
                                  </p:childTnLst>
                                </p:cTn>
                              </p:par>
                              <p:par>
                                <p:cTn id="1190" presetID="2" presetClass="entr" presetSubtype="2" fill="hold" grpId="0" nodeType="withEffect">
                                  <p:stCondLst>
                                    <p:cond delay="0"/>
                                  </p:stCondLst>
                                  <p:childTnLst>
                                    <p:set>
                                      <p:cBhvr>
                                        <p:cTn id="1191" dur="1" fill="hold">
                                          <p:stCondLst>
                                            <p:cond delay="0"/>
                                          </p:stCondLst>
                                        </p:cTn>
                                        <p:tgtEl>
                                          <p:spTgt spid="106"/>
                                        </p:tgtEl>
                                        <p:attrNameLst>
                                          <p:attrName>style.visibility</p:attrName>
                                        </p:attrNameLst>
                                      </p:cBhvr>
                                      <p:to>
                                        <p:strVal val="visible"/>
                                      </p:to>
                                    </p:set>
                                    <p:anim calcmode="lin" valueType="num">
                                      <p:cBhvr additive="base">
                                        <p:cTn id="1192" dur="4000" fill="hold"/>
                                        <p:tgtEl>
                                          <p:spTgt spid="106"/>
                                        </p:tgtEl>
                                        <p:attrNameLst>
                                          <p:attrName>ppt_x</p:attrName>
                                        </p:attrNameLst>
                                      </p:cBhvr>
                                      <p:tavLst>
                                        <p:tav tm="0">
                                          <p:val>
                                            <p:strVal val="1+#ppt_w/2"/>
                                          </p:val>
                                        </p:tav>
                                        <p:tav tm="100000">
                                          <p:val>
                                            <p:strVal val="#ppt_x"/>
                                          </p:val>
                                        </p:tav>
                                      </p:tavLst>
                                    </p:anim>
                                    <p:anim calcmode="lin" valueType="num">
                                      <p:cBhvr additive="base">
                                        <p:cTn id="1193" dur="4000" fill="hold"/>
                                        <p:tgtEl>
                                          <p:spTgt spid="106"/>
                                        </p:tgtEl>
                                        <p:attrNameLst>
                                          <p:attrName>ppt_y</p:attrName>
                                        </p:attrNameLst>
                                      </p:cBhvr>
                                      <p:tavLst>
                                        <p:tav tm="0">
                                          <p:val>
                                            <p:strVal val="#ppt_y"/>
                                          </p:val>
                                        </p:tav>
                                        <p:tav tm="100000">
                                          <p:val>
                                            <p:strVal val="#ppt_y"/>
                                          </p:val>
                                        </p:tav>
                                      </p:tavLst>
                                    </p:anim>
                                  </p:childTnLst>
                                </p:cTn>
                              </p:par>
                              <p:par>
                                <p:cTn id="1194" presetID="19" presetClass="entr" presetSubtype="10" fill="hold" grpId="1" nodeType="withEffect">
                                  <p:stCondLst>
                                    <p:cond delay="0"/>
                                  </p:stCondLst>
                                  <p:childTnLst>
                                    <p:set>
                                      <p:cBhvr>
                                        <p:cTn id="1195" dur="1" fill="hold">
                                          <p:stCondLst>
                                            <p:cond delay="0"/>
                                          </p:stCondLst>
                                        </p:cTn>
                                        <p:tgtEl>
                                          <p:spTgt spid="106"/>
                                        </p:tgtEl>
                                        <p:attrNameLst>
                                          <p:attrName>style.visibility</p:attrName>
                                        </p:attrNameLst>
                                      </p:cBhvr>
                                      <p:to>
                                        <p:strVal val="visible"/>
                                      </p:to>
                                    </p:set>
                                    <p:anim calcmode="lin" valueType="num">
                                      <p:cBhvr>
                                        <p:cTn id="1196" dur="4000" fill="hold"/>
                                        <p:tgtEl>
                                          <p:spTgt spid="106"/>
                                        </p:tgtEl>
                                        <p:attrNameLst>
                                          <p:attrName>ppt_w</p:attrName>
                                        </p:attrNameLst>
                                      </p:cBhvr>
                                      <p:tavLst>
                                        <p:tav tm="0" fmla="#ppt_w*sin(2.5*pi*$)">
                                          <p:val>
                                            <p:fltVal val="0"/>
                                          </p:val>
                                        </p:tav>
                                        <p:tav tm="100000">
                                          <p:val>
                                            <p:fltVal val="1"/>
                                          </p:val>
                                        </p:tav>
                                      </p:tavLst>
                                    </p:anim>
                                    <p:anim calcmode="lin" valueType="num">
                                      <p:cBhvr>
                                        <p:cTn id="1197" dur="4000" fill="hold"/>
                                        <p:tgtEl>
                                          <p:spTgt spid="106"/>
                                        </p:tgtEl>
                                        <p:attrNameLst>
                                          <p:attrName>ppt_h</p:attrName>
                                        </p:attrNameLst>
                                      </p:cBhvr>
                                      <p:tavLst>
                                        <p:tav tm="0">
                                          <p:val>
                                            <p:strVal val="#ppt_h"/>
                                          </p:val>
                                        </p:tav>
                                        <p:tav tm="100000">
                                          <p:val>
                                            <p:strVal val="#ppt_h"/>
                                          </p:val>
                                        </p:tav>
                                      </p:tavLst>
                                    </p:anim>
                                  </p:childTnLst>
                                </p:cTn>
                              </p:par>
                              <p:par>
                                <p:cTn id="1198" presetID="2" presetClass="exit" presetSubtype="8" fill="hold" grpId="2" nodeType="withEffect">
                                  <p:stCondLst>
                                    <p:cond delay="0"/>
                                  </p:stCondLst>
                                  <p:childTnLst>
                                    <p:anim calcmode="lin" valueType="num">
                                      <p:cBhvr additive="base">
                                        <p:cTn id="1199" dur="4500"/>
                                        <p:tgtEl>
                                          <p:spTgt spid="106"/>
                                        </p:tgtEl>
                                        <p:attrNameLst>
                                          <p:attrName>ppt_x</p:attrName>
                                        </p:attrNameLst>
                                      </p:cBhvr>
                                      <p:tavLst>
                                        <p:tav tm="0">
                                          <p:val>
                                            <p:strVal val="ppt_x"/>
                                          </p:val>
                                        </p:tav>
                                        <p:tav tm="100000">
                                          <p:val>
                                            <p:strVal val="0-ppt_w/2"/>
                                          </p:val>
                                        </p:tav>
                                      </p:tavLst>
                                    </p:anim>
                                    <p:anim calcmode="lin" valueType="num">
                                      <p:cBhvr additive="base">
                                        <p:cTn id="1200" dur="4500"/>
                                        <p:tgtEl>
                                          <p:spTgt spid="106"/>
                                        </p:tgtEl>
                                        <p:attrNameLst>
                                          <p:attrName>ppt_y</p:attrName>
                                        </p:attrNameLst>
                                      </p:cBhvr>
                                      <p:tavLst>
                                        <p:tav tm="0">
                                          <p:val>
                                            <p:strVal val="ppt_y"/>
                                          </p:val>
                                        </p:tav>
                                        <p:tav tm="100000">
                                          <p:val>
                                            <p:strVal val="ppt_y"/>
                                          </p:val>
                                        </p:tav>
                                      </p:tavLst>
                                    </p:anim>
                                    <p:set>
                                      <p:cBhvr>
                                        <p:cTn id="1201" dur="1" fill="hold">
                                          <p:stCondLst>
                                            <p:cond delay="4499"/>
                                          </p:stCondLst>
                                        </p:cTn>
                                        <p:tgtEl>
                                          <p:spTgt spid="106"/>
                                        </p:tgtEl>
                                        <p:attrNameLst>
                                          <p:attrName>style.visibility</p:attrName>
                                        </p:attrNameLst>
                                      </p:cBhvr>
                                      <p:to>
                                        <p:strVal val="hidden"/>
                                      </p:to>
                                    </p:set>
                                  </p:childTnLst>
                                </p:cTn>
                              </p:par>
                              <p:par>
                                <p:cTn id="1202" presetID="3" presetClass="exit" presetSubtype="10" fill="hold" grpId="3" nodeType="withEffect">
                                  <p:stCondLst>
                                    <p:cond delay="0"/>
                                  </p:stCondLst>
                                  <p:childTnLst>
                                    <p:animEffect transition="out" filter="blinds(horizontal)">
                                      <p:cBhvr>
                                        <p:cTn id="1203" dur="6000"/>
                                        <p:tgtEl>
                                          <p:spTgt spid="106"/>
                                        </p:tgtEl>
                                      </p:cBhvr>
                                    </p:animEffect>
                                    <p:set>
                                      <p:cBhvr>
                                        <p:cTn id="1204" dur="1" fill="hold">
                                          <p:stCondLst>
                                            <p:cond delay="5999"/>
                                          </p:stCondLst>
                                        </p:cTn>
                                        <p:tgtEl>
                                          <p:spTgt spid="106"/>
                                        </p:tgtEl>
                                        <p:attrNameLst>
                                          <p:attrName>style.visibility</p:attrName>
                                        </p:attrNameLst>
                                      </p:cBhvr>
                                      <p:to>
                                        <p:strVal val="hidden"/>
                                      </p:to>
                                    </p:set>
                                  </p:childTnLst>
                                </p:cTn>
                              </p:par>
                              <p:par>
                                <p:cTn id="1205" presetID="2" presetClass="entr" presetSubtype="2" fill="hold" grpId="0" nodeType="withEffect">
                                  <p:stCondLst>
                                    <p:cond delay="0"/>
                                  </p:stCondLst>
                                  <p:childTnLst>
                                    <p:set>
                                      <p:cBhvr>
                                        <p:cTn id="1206" dur="1" fill="hold">
                                          <p:stCondLst>
                                            <p:cond delay="0"/>
                                          </p:stCondLst>
                                        </p:cTn>
                                        <p:tgtEl>
                                          <p:spTgt spid="85"/>
                                        </p:tgtEl>
                                        <p:attrNameLst>
                                          <p:attrName>style.visibility</p:attrName>
                                        </p:attrNameLst>
                                      </p:cBhvr>
                                      <p:to>
                                        <p:strVal val="visible"/>
                                      </p:to>
                                    </p:set>
                                    <p:anim calcmode="lin" valueType="num">
                                      <p:cBhvr additive="base">
                                        <p:cTn id="1207" dur="4000" fill="hold"/>
                                        <p:tgtEl>
                                          <p:spTgt spid="85"/>
                                        </p:tgtEl>
                                        <p:attrNameLst>
                                          <p:attrName>ppt_x</p:attrName>
                                        </p:attrNameLst>
                                      </p:cBhvr>
                                      <p:tavLst>
                                        <p:tav tm="0">
                                          <p:val>
                                            <p:strVal val="1+#ppt_w/2"/>
                                          </p:val>
                                        </p:tav>
                                        <p:tav tm="100000">
                                          <p:val>
                                            <p:strVal val="#ppt_x"/>
                                          </p:val>
                                        </p:tav>
                                      </p:tavLst>
                                    </p:anim>
                                    <p:anim calcmode="lin" valueType="num">
                                      <p:cBhvr additive="base">
                                        <p:cTn id="1208" dur="4000" fill="hold"/>
                                        <p:tgtEl>
                                          <p:spTgt spid="85"/>
                                        </p:tgtEl>
                                        <p:attrNameLst>
                                          <p:attrName>ppt_y</p:attrName>
                                        </p:attrNameLst>
                                      </p:cBhvr>
                                      <p:tavLst>
                                        <p:tav tm="0">
                                          <p:val>
                                            <p:strVal val="#ppt_y"/>
                                          </p:val>
                                        </p:tav>
                                        <p:tav tm="100000">
                                          <p:val>
                                            <p:strVal val="#ppt_y"/>
                                          </p:val>
                                        </p:tav>
                                      </p:tavLst>
                                    </p:anim>
                                  </p:childTnLst>
                                </p:cTn>
                              </p:par>
                              <p:par>
                                <p:cTn id="1209" presetID="19" presetClass="entr" presetSubtype="10" fill="hold" grpId="1" nodeType="withEffect">
                                  <p:stCondLst>
                                    <p:cond delay="0"/>
                                  </p:stCondLst>
                                  <p:childTnLst>
                                    <p:set>
                                      <p:cBhvr>
                                        <p:cTn id="1210" dur="1" fill="hold">
                                          <p:stCondLst>
                                            <p:cond delay="0"/>
                                          </p:stCondLst>
                                        </p:cTn>
                                        <p:tgtEl>
                                          <p:spTgt spid="85"/>
                                        </p:tgtEl>
                                        <p:attrNameLst>
                                          <p:attrName>style.visibility</p:attrName>
                                        </p:attrNameLst>
                                      </p:cBhvr>
                                      <p:to>
                                        <p:strVal val="visible"/>
                                      </p:to>
                                    </p:set>
                                    <p:anim calcmode="lin" valueType="num">
                                      <p:cBhvr>
                                        <p:cTn id="1211" dur="4000" fill="hold"/>
                                        <p:tgtEl>
                                          <p:spTgt spid="85"/>
                                        </p:tgtEl>
                                        <p:attrNameLst>
                                          <p:attrName>ppt_w</p:attrName>
                                        </p:attrNameLst>
                                      </p:cBhvr>
                                      <p:tavLst>
                                        <p:tav tm="0" fmla="#ppt_w*sin(2.5*pi*$)">
                                          <p:val>
                                            <p:fltVal val="0"/>
                                          </p:val>
                                        </p:tav>
                                        <p:tav tm="100000">
                                          <p:val>
                                            <p:fltVal val="1"/>
                                          </p:val>
                                        </p:tav>
                                      </p:tavLst>
                                    </p:anim>
                                    <p:anim calcmode="lin" valueType="num">
                                      <p:cBhvr>
                                        <p:cTn id="1212" dur="4000" fill="hold"/>
                                        <p:tgtEl>
                                          <p:spTgt spid="85"/>
                                        </p:tgtEl>
                                        <p:attrNameLst>
                                          <p:attrName>ppt_h</p:attrName>
                                        </p:attrNameLst>
                                      </p:cBhvr>
                                      <p:tavLst>
                                        <p:tav tm="0">
                                          <p:val>
                                            <p:strVal val="#ppt_h"/>
                                          </p:val>
                                        </p:tav>
                                        <p:tav tm="100000">
                                          <p:val>
                                            <p:strVal val="#ppt_h"/>
                                          </p:val>
                                        </p:tav>
                                      </p:tavLst>
                                    </p:anim>
                                  </p:childTnLst>
                                </p:cTn>
                              </p:par>
                              <p:par>
                                <p:cTn id="1213" presetID="2" presetClass="exit" presetSubtype="8" fill="hold" grpId="2" nodeType="withEffect">
                                  <p:stCondLst>
                                    <p:cond delay="0"/>
                                  </p:stCondLst>
                                  <p:childTnLst>
                                    <p:anim calcmode="lin" valueType="num">
                                      <p:cBhvr additive="base">
                                        <p:cTn id="1214" dur="4500"/>
                                        <p:tgtEl>
                                          <p:spTgt spid="85"/>
                                        </p:tgtEl>
                                        <p:attrNameLst>
                                          <p:attrName>ppt_x</p:attrName>
                                        </p:attrNameLst>
                                      </p:cBhvr>
                                      <p:tavLst>
                                        <p:tav tm="0">
                                          <p:val>
                                            <p:strVal val="ppt_x"/>
                                          </p:val>
                                        </p:tav>
                                        <p:tav tm="100000">
                                          <p:val>
                                            <p:strVal val="0-ppt_w/2"/>
                                          </p:val>
                                        </p:tav>
                                      </p:tavLst>
                                    </p:anim>
                                    <p:anim calcmode="lin" valueType="num">
                                      <p:cBhvr additive="base">
                                        <p:cTn id="1215" dur="4500"/>
                                        <p:tgtEl>
                                          <p:spTgt spid="85"/>
                                        </p:tgtEl>
                                        <p:attrNameLst>
                                          <p:attrName>ppt_y</p:attrName>
                                        </p:attrNameLst>
                                      </p:cBhvr>
                                      <p:tavLst>
                                        <p:tav tm="0">
                                          <p:val>
                                            <p:strVal val="ppt_y"/>
                                          </p:val>
                                        </p:tav>
                                        <p:tav tm="100000">
                                          <p:val>
                                            <p:strVal val="ppt_y"/>
                                          </p:val>
                                        </p:tav>
                                      </p:tavLst>
                                    </p:anim>
                                    <p:set>
                                      <p:cBhvr>
                                        <p:cTn id="1216" dur="1" fill="hold">
                                          <p:stCondLst>
                                            <p:cond delay="4499"/>
                                          </p:stCondLst>
                                        </p:cTn>
                                        <p:tgtEl>
                                          <p:spTgt spid="85"/>
                                        </p:tgtEl>
                                        <p:attrNameLst>
                                          <p:attrName>style.visibility</p:attrName>
                                        </p:attrNameLst>
                                      </p:cBhvr>
                                      <p:to>
                                        <p:strVal val="hidden"/>
                                      </p:to>
                                    </p:set>
                                  </p:childTnLst>
                                </p:cTn>
                              </p:par>
                              <p:par>
                                <p:cTn id="1217" presetID="3" presetClass="exit" presetSubtype="10" fill="hold" grpId="3" nodeType="withEffect">
                                  <p:stCondLst>
                                    <p:cond delay="0"/>
                                  </p:stCondLst>
                                  <p:childTnLst>
                                    <p:animEffect transition="out" filter="blinds(horizontal)">
                                      <p:cBhvr>
                                        <p:cTn id="1218" dur="6000"/>
                                        <p:tgtEl>
                                          <p:spTgt spid="85"/>
                                        </p:tgtEl>
                                      </p:cBhvr>
                                    </p:animEffect>
                                    <p:set>
                                      <p:cBhvr>
                                        <p:cTn id="1219" dur="1" fill="hold">
                                          <p:stCondLst>
                                            <p:cond delay="5999"/>
                                          </p:stCondLst>
                                        </p:cTn>
                                        <p:tgtEl>
                                          <p:spTgt spid="85"/>
                                        </p:tgtEl>
                                        <p:attrNameLst>
                                          <p:attrName>style.visibility</p:attrName>
                                        </p:attrNameLst>
                                      </p:cBhvr>
                                      <p:to>
                                        <p:strVal val="hidden"/>
                                      </p:to>
                                    </p:set>
                                  </p:childTnLst>
                                </p:cTn>
                              </p:par>
                              <p:par>
                                <p:cTn id="1220" presetID="2" presetClass="entr" presetSubtype="2" fill="hold" grpId="0" nodeType="withEffect">
                                  <p:stCondLst>
                                    <p:cond delay="0"/>
                                  </p:stCondLst>
                                  <p:childTnLst>
                                    <p:set>
                                      <p:cBhvr>
                                        <p:cTn id="1221" dur="1" fill="hold">
                                          <p:stCondLst>
                                            <p:cond delay="0"/>
                                          </p:stCondLst>
                                        </p:cTn>
                                        <p:tgtEl>
                                          <p:spTgt spid="86"/>
                                        </p:tgtEl>
                                        <p:attrNameLst>
                                          <p:attrName>style.visibility</p:attrName>
                                        </p:attrNameLst>
                                      </p:cBhvr>
                                      <p:to>
                                        <p:strVal val="visible"/>
                                      </p:to>
                                    </p:set>
                                    <p:anim calcmode="lin" valueType="num">
                                      <p:cBhvr additive="base">
                                        <p:cTn id="1222" dur="4000" fill="hold"/>
                                        <p:tgtEl>
                                          <p:spTgt spid="86"/>
                                        </p:tgtEl>
                                        <p:attrNameLst>
                                          <p:attrName>ppt_x</p:attrName>
                                        </p:attrNameLst>
                                      </p:cBhvr>
                                      <p:tavLst>
                                        <p:tav tm="0">
                                          <p:val>
                                            <p:strVal val="1+#ppt_w/2"/>
                                          </p:val>
                                        </p:tav>
                                        <p:tav tm="100000">
                                          <p:val>
                                            <p:strVal val="#ppt_x"/>
                                          </p:val>
                                        </p:tav>
                                      </p:tavLst>
                                    </p:anim>
                                    <p:anim calcmode="lin" valueType="num">
                                      <p:cBhvr additive="base">
                                        <p:cTn id="1223" dur="4000" fill="hold"/>
                                        <p:tgtEl>
                                          <p:spTgt spid="86"/>
                                        </p:tgtEl>
                                        <p:attrNameLst>
                                          <p:attrName>ppt_y</p:attrName>
                                        </p:attrNameLst>
                                      </p:cBhvr>
                                      <p:tavLst>
                                        <p:tav tm="0">
                                          <p:val>
                                            <p:strVal val="#ppt_y"/>
                                          </p:val>
                                        </p:tav>
                                        <p:tav tm="100000">
                                          <p:val>
                                            <p:strVal val="#ppt_y"/>
                                          </p:val>
                                        </p:tav>
                                      </p:tavLst>
                                    </p:anim>
                                  </p:childTnLst>
                                </p:cTn>
                              </p:par>
                              <p:par>
                                <p:cTn id="1224" presetID="19" presetClass="entr" presetSubtype="10" fill="hold" grpId="1" nodeType="withEffect">
                                  <p:stCondLst>
                                    <p:cond delay="0"/>
                                  </p:stCondLst>
                                  <p:childTnLst>
                                    <p:set>
                                      <p:cBhvr>
                                        <p:cTn id="1225" dur="1" fill="hold">
                                          <p:stCondLst>
                                            <p:cond delay="0"/>
                                          </p:stCondLst>
                                        </p:cTn>
                                        <p:tgtEl>
                                          <p:spTgt spid="86"/>
                                        </p:tgtEl>
                                        <p:attrNameLst>
                                          <p:attrName>style.visibility</p:attrName>
                                        </p:attrNameLst>
                                      </p:cBhvr>
                                      <p:to>
                                        <p:strVal val="visible"/>
                                      </p:to>
                                    </p:set>
                                    <p:anim calcmode="lin" valueType="num">
                                      <p:cBhvr>
                                        <p:cTn id="1226" dur="4000" fill="hold"/>
                                        <p:tgtEl>
                                          <p:spTgt spid="86"/>
                                        </p:tgtEl>
                                        <p:attrNameLst>
                                          <p:attrName>ppt_w</p:attrName>
                                        </p:attrNameLst>
                                      </p:cBhvr>
                                      <p:tavLst>
                                        <p:tav tm="0" fmla="#ppt_w*sin(2.5*pi*$)">
                                          <p:val>
                                            <p:fltVal val="0"/>
                                          </p:val>
                                        </p:tav>
                                        <p:tav tm="100000">
                                          <p:val>
                                            <p:fltVal val="1"/>
                                          </p:val>
                                        </p:tav>
                                      </p:tavLst>
                                    </p:anim>
                                    <p:anim calcmode="lin" valueType="num">
                                      <p:cBhvr>
                                        <p:cTn id="1227" dur="4000" fill="hold"/>
                                        <p:tgtEl>
                                          <p:spTgt spid="86"/>
                                        </p:tgtEl>
                                        <p:attrNameLst>
                                          <p:attrName>ppt_h</p:attrName>
                                        </p:attrNameLst>
                                      </p:cBhvr>
                                      <p:tavLst>
                                        <p:tav tm="0">
                                          <p:val>
                                            <p:strVal val="#ppt_h"/>
                                          </p:val>
                                        </p:tav>
                                        <p:tav tm="100000">
                                          <p:val>
                                            <p:strVal val="#ppt_h"/>
                                          </p:val>
                                        </p:tav>
                                      </p:tavLst>
                                    </p:anim>
                                  </p:childTnLst>
                                </p:cTn>
                              </p:par>
                              <p:par>
                                <p:cTn id="1228" presetID="2" presetClass="exit" presetSubtype="8" fill="hold" grpId="2" nodeType="withEffect">
                                  <p:stCondLst>
                                    <p:cond delay="0"/>
                                  </p:stCondLst>
                                  <p:childTnLst>
                                    <p:anim calcmode="lin" valueType="num">
                                      <p:cBhvr additive="base">
                                        <p:cTn id="1229" dur="4500"/>
                                        <p:tgtEl>
                                          <p:spTgt spid="86"/>
                                        </p:tgtEl>
                                        <p:attrNameLst>
                                          <p:attrName>ppt_x</p:attrName>
                                        </p:attrNameLst>
                                      </p:cBhvr>
                                      <p:tavLst>
                                        <p:tav tm="0">
                                          <p:val>
                                            <p:strVal val="ppt_x"/>
                                          </p:val>
                                        </p:tav>
                                        <p:tav tm="100000">
                                          <p:val>
                                            <p:strVal val="0-ppt_w/2"/>
                                          </p:val>
                                        </p:tav>
                                      </p:tavLst>
                                    </p:anim>
                                    <p:anim calcmode="lin" valueType="num">
                                      <p:cBhvr additive="base">
                                        <p:cTn id="1230" dur="4500"/>
                                        <p:tgtEl>
                                          <p:spTgt spid="86"/>
                                        </p:tgtEl>
                                        <p:attrNameLst>
                                          <p:attrName>ppt_y</p:attrName>
                                        </p:attrNameLst>
                                      </p:cBhvr>
                                      <p:tavLst>
                                        <p:tav tm="0">
                                          <p:val>
                                            <p:strVal val="ppt_y"/>
                                          </p:val>
                                        </p:tav>
                                        <p:tav tm="100000">
                                          <p:val>
                                            <p:strVal val="ppt_y"/>
                                          </p:val>
                                        </p:tav>
                                      </p:tavLst>
                                    </p:anim>
                                    <p:set>
                                      <p:cBhvr>
                                        <p:cTn id="1231" dur="1" fill="hold">
                                          <p:stCondLst>
                                            <p:cond delay="4499"/>
                                          </p:stCondLst>
                                        </p:cTn>
                                        <p:tgtEl>
                                          <p:spTgt spid="86"/>
                                        </p:tgtEl>
                                        <p:attrNameLst>
                                          <p:attrName>style.visibility</p:attrName>
                                        </p:attrNameLst>
                                      </p:cBhvr>
                                      <p:to>
                                        <p:strVal val="hidden"/>
                                      </p:to>
                                    </p:set>
                                  </p:childTnLst>
                                </p:cTn>
                              </p:par>
                              <p:par>
                                <p:cTn id="1232" presetID="3" presetClass="exit" presetSubtype="10" fill="hold" grpId="3" nodeType="withEffect">
                                  <p:stCondLst>
                                    <p:cond delay="0"/>
                                  </p:stCondLst>
                                  <p:childTnLst>
                                    <p:animEffect transition="out" filter="blinds(horizontal)">
                                      <p:cBhvr>
                                        <p:cTn id="1233" dur="6000"/>
                                        <p:tgtEl>
                                          <p:spTgt spid="86"/>
                                        </p:tgtEl>
                                      </p:cBhvr>
                                    </p:animEffect>
                                    <p:set>
                                      <p:cBhvr>
                                        <p:cTn id="1234" dur="1" fill="hold">
                                          <p:stCondLst>
                                            <p:cond delay="5999"/>
                                          </p:stCondLst>
                                        </p:cTn>
                                        <p:tgtEl>
                                          <p:spTgt spid="86"/>
                                        </p:tgtEl>
                                        <p:attrNameLst>
                                          <p:attrName>style.visibility</p:attrName>
                                        </p:attrNameLst>
                                      </p:cBhvr>
                                      <p:to>
                                        <p:strVal val="hidden"/>
                                      </p:to>
                                    </p:set>
                                  </p:childTnLst>
                                </p:cTn>
                              </p:par>
                              <p:par>
                                <p:cTn id="1235" presetID="2" presetClass="entr" presetSubtype="2" fill="hold" grpId="0" nodeType="withEffect">
                                  <p:stCondLst>
                                    <p:cond delay="0"/>
                                  </p:stCondLst>
                                  <p:childTnLst>
                                    <p:set>
                                      <p:cBhvr>
                                        <p:cTn id="1236" dur="1" fill="hold">
                                          <p:stCondLst>
                                            <p:cond delay="0"/>
                                          </p:stCondLst>
                                        </p:cTn>
                                        <p:tgtEl>
                                          <p:spTgt spid="65"/>
                                        </p:tgtEl>
                                        <p:attrNameLst>
                                          <p:attrName>style.visibility</p:attrName>
                                        </p:attrNameLst>
                                      </p:cBhvr>
                                      <p:to>
                                        <p:strVal val="visible"/>
                                      </p:to>
                                    </p:set>
                                    <p:anim calcmode="lin" valueType="num">
                                      <p:cBhvr additive="base">
                                        <p:cTn id="1237" dur="4000" fill="hold"/>
                                        <p:tgtEl>
                                          <p:spTgt spid="65"/>
                                        </p:tgtEl>
                                        <p:attrNameLst>
                                          <p:attrName>ppt_x</p:attrName>
                                        </p:attrNameLst>
                                      </p:cBhvr>
                                      <p:tavLst>
                                        <p:tav tm="0">
                                          <p:val>
                                            <p:strVal val="1+#ppt_w/2"/>
                                          </p:val>
                                        </p:tav>
                                        <p:tav tm="100000">
                                          <p:val>
                                            <p:strVal val="#ppt_x"/>
                                          </p:val>
                                        </p:tav>
                                      </p:tavLst>
                                    </p:anim>
                                    <p:anim calcmode="lin" valueType="num">
                                      <p:cBhvr additive="base">
                                        <p:cTn id="1238" dur="4000" fill="hold"/>
                                        <p:tgtEl>
                                          <p:spTgt spid="65"/>
                                        </p:tgtEl>
                                        <p:attrNameLst>
                                          <p:attrName>ppt_y</p:attrName>
                                        </p:attrNameLst>
                                      </p:cBhvr>
                                      <p:tavLst>
                                        <p:tav tm="0">
                                          <p:val>
                                            <p:strVal val="#ppt_y"/>
                                          </p:val>
                                        </p:tav>
                                        <p:tav tm="100000">
                                          <p:val>
                                            <p:strVal val="#ppt_y"/>
                                          </p:val>
                                        </p:tav>
                                      </p:tavLst>
                                    </p:anim>
                                  </p:childTnLst>
                                </p:cTn>
                              </p:par>
                              <p:par>
                                <p:cTn id="1239" presetID="19" presetClass="entr" presetSubtype="10" fill="hold" grpId="1" nodeType="withEffect">
                                  <p:stCondLst>
                                    <p:cond delay="0"/>
                                  </p:stCondLst>
                                  <p:childTnLst>
                                    <p:set>
                                      <p:cBhvr>
                                        <p:cTn id="1240" dur="1" fill="hold">
                                          <p:stCondLst>
                                            <p:cond delay="0"/>
                                          </p:stCondLst>
                                        </p:cTn>
                                        <p:tgtEl>
                                          <p:spTgt spid="65"/>
                                        </p:tgtEl>
                                        <p:attrNameLst>
                                          <p:attrName>style.visibility</p:attrName>
                                        </p:attrNameLst>
                                      </p:cBhvr>
                                      <p:to>
                                        <p:strVal val="visible"/>
                                      </p:to>
                                    </p:set>
                                    <p:anim calcmode="lin" valueType="num">
                                      <p:cBhvr>
                                        <p:cTn id="1241" dur="4000" fill="hold"/>
                                        <p:tgtEl>
                                          <p:spTgt spid="65"/>
                                        </p:tgtEl>
                                        <p:attrNameLst>
                                          <p:attrName>ppt_w</p:attrName>
                                        </p:attrNameLst>
                                      </p:cBhvr>
                                      <p:tavLst>
                                        <p:tav tm="0" fmla="#ppt_w*sin(2.5*pi*$)">
                                          <p:val>
                                            <p:fltVal val="0"/>
                                          </p:val>
                                        </p:tav>
                                        <p:tav tm="100000">
                                          <p:val>
                                            <p:fltVal val="1"/>
                                          </p:val>
                                        </p:tav>
                                      </p:tavLst>
                                    </p:anim>
                                    <p:anim calcmode="lin" valueType="num">
                                      <p:cBhvr>
                                        <p:cTn id="1242" dur="4000" fill="hold"/>
                                        <p:tgtEl>
                                          <p:spTgt spid="65"/>
                                        </p:tgtEl>
                                        <p:attrNameLst>
                                          <p:attrName>ppt_h</p:attrName>
                                        </p:attrNameLst>
                                      </p:cBhvr>
                                      <p:tavLst>
                                        <p:tav tm="0">
                                          <p:val>
                                            <p:strVal val="#ppt_h"/>
                                          </p:val>
                                        </p:tav>
                                        <p:tav tm="100000">
                                          <p:val>
                                            <p:strVal val="#ppt_h"/>
                                          </p:val>
                                        </p:tav>
                                      </p:tavLst>
                                    </p:anim>
                                  </p:childTnLst>
                                </p:cTn>
                              </p:par>
                              <p:par>
                                <p:cTn id="1243" presetID="2" presetClass="exit" presetSubtype="8" fill="hold" grpId="2" nodeType="withEffect">
                                  <p:stCondLst>
                                    <p:cond delay="0"/>
                                  </p:stCondLst>
                                  <p:childTnLst>
                                    <p:anim calcmode="lin" valueType="num">
                                      <p:cBhvr additive="base">
                                        <p:cTn id="1244" dur="4500"/>
                                        <p:tgtEl>
                                          <p:spTgt spid="65"/>
                                        </p:tgtEl>
                                        <p:attrNameLst>
                                          <p:attrName>ppt_x</p:attrName>
                                        </p:attrNameLst>
                                      </p:cBhvr>
                                      <p:tavLst>
                                        <p:tav tm="0">
                                          <p:val>
                                            <p:strVal val="ppt_x"/>
                                          </p:val>
                                        </p:tav>
                                        <p:tav tm="100000">
                                          <p:val>
                                            <p:strVal val="0-ppt_w/2"/>
                                          </p:val>
                                        </p:tav>
                                      </p:tavLst>
                                    </p:anim>
                                    <p:anim calcmode="lin" valueType="num">
                                      <p:cBhvr additive="base">
                                        <p:cTn id="1245" dur="4500"/>
                                        <p:tgtEl>
                                          <p:spTgt spid="65"/>
                                        </p:tgtEl>
                                        <p:attrNameLst>
                                          <p:attrName>ppt_y</p:attrName>
                                        </p:attrNameLst>
                                      </p:cBhvr>
                                      <p:tavLst>
                                        <p:tav tm="0">
                                          <p:val>
                                            <p:strVal val="ppt_y"/>
                                          </p:val>
                                        </p:tav>
                                        <p:tav tm="100000">
                                          <p:val>
                                            <p:strVal val="ppt_y"/>
                                          </p:val>
                                        </p:tav>
                                      </p:tavLst>
                                    </p:anim>
                                    <p:set>
                                      <p:cBhvr>
                                        <p:cTn id="1246" dur="1" fill="hold">
                                          <p:stCondLst>
                                            <p:cond delay="4499"/>
                                          </p:stCondLst>
                                        </p:cTn>
                                        <p:tgtEl>
                                          <p:spTgt spid="65"/>
                                        </p:tgtEl>
                                        <p:attrNameLst>
                                          <p:attrName>style.visibility</p:attrName>
                                        </p:attrNameLst>
                                      </p:cBhvr>
                                      <p:to>
                                        <p:strVal val="hidden"/>
                                      </p:to>
                                    </p:set>
                                  </p:childTnLst>
                                </p:cTn>
                              </p:par>
                              <p:par>
                                <p:cTn id="1247" presetID="3" presetClass="exit" presetSubtype="10" fill="hold" grpId="3" nodeType="withEffect">
                                  <p:stCondLst>
                                    <p:cond delay="0"/>
                                  </p:stCondLst>
                                  <p:childTnLst>
                                    <p:animEffect transition="out" filter="blinds(horizontal)">
                                      <p:cBhvr>
                                        <p:cTn id="1248" dur="6000"/>
                                        <p:tgtEl>
                                          <p:spTgt spid="65"/>
                                        </p:tgtEl>
                                      </p:cBhvr>
                                    </p:animEffect>
                                    <p:set>
                                      <p:cBhvr>
                                        <p:cTn id="1249" dur="1" fill="hold">
                                          <p:stCondLst>
                                            <p:cond delay="5999"/>
                                          </p:stCondLst>
                                        </p:cTn>
                                        <p:tgtEl>
                                          <p:spTgt spid="65"/>
                                        </p:tgtEl>
                                        <p:attrNameLst>
                                          <p:attrName>style.visibility</p:attrName>
                                        </p:attrNameLst>
                                      </p:cBhvr>
                                      <p:to>
                                        <p:strVal val="hidden"/>
                                      </p:to>
                                    </p:set>
                                  </p:childTnLst>
                                </p:cTn>
                              </p:par>
                              <p:par>
                                <p:cTn id="1250" presetID="2" presetClass="entr" presetSubtype="2" fill="hold" grpId="0" nodeType="withEffect">
                                  <p:stCondLst>
                                    <p:cond delay="0"/>
                                  </p:stCondLst>
                                  <p:childTnLst>
                                    <p:set>
                                      <p:cBhvr>
                                        <p:cTn id="1251" dur="1" fill="hold">
                                          <p:stCondLst>
                                            <p:cond delay="0"/>
                                          </p:stCondLst>
                                        </p:cTn>
                                        <p:tgtEl>
                                          <p:spTgt spid="66"/>
                                        </p:tgtEl>
                                        <p:attrNameLst>
                                          <p:attrName>style.visibility</p:attrName>
                                        </p:attrNameLst>
                                      </p:cBhvr>
                                      <p:to>
                                        <p:strVal val="visible"/>
                                      </p:to>
                                    </p:set>
                                    <p:anim calcmode="lin" valueType="num">
                                      <p:cBhvr additive="base">
                                        <p:cTn id="1252" dur="4000" fill="hold"/>
                                        <p:tgtEl>
                                          <p:spTgt spid="66"/>
                                        </p:tgtEl>
                                        <p:attrNameLst>
                                          <p:attrName>ppt_x</p:attrName>
                                        </p:attrNameLst>
                                      </p:cBhvr>
                                      <p:tavLst>
                                        <p:tav tm="0">
                                          <p:val>
                                            <p:strVal val="1+#ppt_w/2"/>
                                          </p:val>
                                        </p:tav>
                                        <p:tav tm="100000">
                                          <p:val>
                                            <p:strVal val="#ppt_x"/>
                                          </p:val>
                                        </p:tav>
                                      </p:tavLst>
                                    </p:anim>
                                    <p:anim calcmode="lin" valueType="num">
                                      <p:cBhvr additive="base">
                                        <p:cTn id="1253" dur="4000" fill="hold"/>
                                        <p:tgtEl>
                                          <p:spTgt spid="66"/>
                                        </p:tgtEl>
                                        <p:attrNameLst>
                                          <p:attrName>ppt_y</p:attrName>
                                        </p:attrNameLst>
                                      </p:cBhvr>
                                      <p:tavLst>
                                        <p:tav tm="0">
                                          <p:val>
                                            <p:strVal val="#ppt_y"/>
                                          </p:val>
                                        </p:tav>
                                        <p:tav tm="100000">
                                          <p:val>
                                            <p:strVal val="#ppt_y"/>
                                          </p:val>
                                        </p:tav>
                                      </p:tavLst>
                                    </p:anim>
                                  </p:childTnLst>
                                </p:cTn>
                              </p:par>
                              <p:par>
                                <p:cTn id="1254" presetID="19" presetClass="entr" presetSubtype="10" fill="hold" grpId="1" nodeType="withEffect">
                                  <p:stCondLst>
                                    <p:cond delay="0"/>
                                  </p:stCondLst>
                                  <p:childTnLst>
                                    <p:set>
                                      <p:cBhvr>
                                        <p:cTn id="1255" dur="1" fill="hold">
                                          <p:stCondLst>
                                            <p:cond delay="0"/>
                                          </p:stCondLst>
                                        </p:cTn>
                                        <p:tgtEl>
                                          <p:spTgt spid="66"/>
                                        </p:tgtEl>
                                        <p:attrNameLst>
                                          <p:attrName>style.visibility</p:attrName>
                                        </p:attrNameLst>
                                      </p:cBhvr>
                                      <p:to>
                                        <p:strVal val="visible"/>
                                      </p:to>
                                    </p:set>
                                    <p:anim calcmode="lin" valueType="num">
                                      <p:cBhvr>
                                        <p:cTn id="1256" dur="4000" fill="hold"/>
                                        <p:tgtEl>
                                          <p:spTgt spid="66"/>
                                        </p:tgtEl>
                                        <p:attrNameLst>
                                          <p:attrName>ppt_w</p:attrName>
                                        </p:attrNameLst>
                                      </p:cBhvr>
                                      <p:tavLst>
                                        <p:tav tm="0" fmla="#ppt_w*sin(2.5*pi*$)">
                                          <p:val>
                                            <p:fltVal val="0"/>
                                          </p:val>
                                        </p:tav>
                                        <p:tav tm="100000">
                                          <p:val>
                                            <p:fltVal val="1"/>
                                          </p:val>
                                        </p:tav>
                                      </p:tavLst>
                                    </p:anim>
                                    <p:anim calcmode="lin" valueType="num">
                                      <p:cBhvr>
                                        <p:cTn id="1257" dur="4000" fill="hold"/>
                                        <p:tgtEl>
                                          <p:spTgt spid="66"/>
                                        </p:tgtEl>
                                        <p:attrNameLst>
                                          <p:attrName>ppt_h</p:attrName>
                                        </p:attrNameLst>
                                      </p:cBhvr>
                                      <p:tavLst>
                                        <p:tav tm="0">
                                          <p:val>
                                            <p:strVal val="#ppt_h"/>
                                          </p:val>
                                        </p:tav>
                                        <p:tav tm="100000">
                                          <p:val>
                                            <p:strVal val="#ppt_h"/>
                                          </p:val>
                                        </p:tav>
                                      </p:tavLst>
                                    </p:anim>
                                  </p:childTnLst>
                                </p:cTn>
                              </p:par>
                              <p:par>
                                <p:cTn id="1258" presetID="2" presetClass="exit" presetSubtype="8" fill="hold" grpId="2" nodeType="withEffect">
                                  <p:stCondLst>
                                    <p:cond delay="0"/>
                                  </p:stCondLst>
                                  <p:childTnLst>
                                    <p:anim calcmode="lin" valueType="num">
                                      <p:cBhvr additive="base">
                                        <p:cTn id="1259" dur="4500"/>
                                        <p:tgtEl>
                                          <p:spTgt spid="66"/>
                                        </p:tgtEl>
                                        <p:attrNameLst>
                                          <p:attrName>ppt_x</p:attrName>
                                        </p:attrNameLst>
                                      </p:cBhvr>
                                      <p:tavLst>
                                        <p:tav tm="0">
                                          <p:val>
                                            <p:strVal val="ppt_x"/>
                                          </p:val>
                                        </p:tav>
                                        <p:tav tm="100000">
                                          <p:val>
                                            <p:strVal val="0-ppt_w/2"/>
                                          </p:val>
                                        </p:tav>
                                      </p:tavLst>
                                    </p:anim>
                                    <p:anim calcmode="lin" valueType="num">
                                      <p:cBhvr additive="base">
                                        <p:cTn id="1260" dur="4500"/>
                                        <p:tgtEl>
                                          <p:spTgt spid="66"/>
                                        </p:tgtEl>
                                        <p:attrNameLst>
                                          <p:attrName>ppt_y</p:attrName>
                                        </p:attrNameLst>
                                      </p:cBhvr>
                                      <p:tavLst>
                                        <p:tav tm="0">
                                          <p:val>
                                            <p:strVal val="ppt_y"/>
                                          </p:val>
                                        </p:tav>
                                        <p:tav tm="100000">
                                          <p:val>
                                            <p:strVal val="ppt_y"/>
                                          </p:val>
                                        </p:tav>
                                      </p:tavLst>
                                    </p:anim>
                                    <p:set>
                                      <p:cBhvr>
                                        <p:cTn id="1261" dur="1" fill="hold">
                                          <p:stCondLst>
                                            <p:cond delay="4499"/>
                                          </p:stCondLst>
                                        </p:cTn>
                                        <p:tgtEl>
                                          <p:spTgt spid="66"/>
                                        </p:tgtEl>
                                        <p:attrNameLst>
                                          <p:attrName>style.visibility</p:attrName>
                                        </p:attrNameLst>
                                      </p:cBhvr>
                                      <p:to>
                                        <p:strVal val="hidden"/>
                                      </p:to>
                                    </p:set>
                                  </p:childTnLst>
                                </p:cTn>
                              </p:par>
                              <p:par>
                                <p:cTn id="1262" presetID="3" presetClass="exit" presetSubtype="10" fill="hold" grpId="3" nodeType="withEffect">
                                  <p:stCondLst>
                                    <p:cond delay="0"/>
                                  </p:stCondLst>
                                  <p:childTnLst>
                                    <p:animEffect transition="out" filter="blinds(horizontal)">
                                      <p:cBhvr>
                                        <p:cTn id="1263" dur="6000"/>
                                        <p:tgtEl>
                                          <p:spTgt spid="66"/>
                                        </p:tgtEl>
                                      </p:cBhvr>
                                    </p:animEffect>
                                    <p:set>
                                      <p:cBhvr>
                                        <p:cTn id="1264" dur="1" fill="hold">
                                          <p:stCondLst>
                                            <p:cond delay="5999"/>
                                          </p:stCondLst>
                                        </p:cTn>
                                        <p:tgtEl>
                                          <p:spTgt spid="66"/>
                                        </p:tgtEl>
                                        <p:attrNameLst>
                                          <p:attrName>style.visibility</p:attrName>
                                        </p:attrNameLst>
                                      </p:cBhvr>
                                      <p:to>
                                        <p:strVal val="hidden"/>
                                      </p:to>
                                    </p:set>
                                  </p:childTnLst>
                                </p:cTn>
                              </p:par>
                              <p:par>
                                <p:cTn id="1265" presetID="16" presetClass="entr" presetSubtype="37" fill="hold" nodeType="withEffect">
                                  <p:stCondLst>
                                    <p:cond delay="1750"/>
                                  </p:stCondLst>
                                  <p:childTnLst>
                                    <p:set>
                                      <p:cBhvr>
                                        <p:cTn id="1266" dur="1" fill="hold">
                                          <p:stCondLst>
                                            <p:cond delay="0"/>
                                          </p:stCondLst>
                                        </p:cTn>
                                        <p:tgtEl>
                                          <p:spTgt spid="123"/>
                                        </p:tgtEl>
                                        <p:attrNameLst>
                                          <p:attrName>style.visibility</p:attrName>
                                        </p:attrNameLst>
                                      </p:cBhvr>
                                      <p:to>
                                        <p:strVal val="visible"/>
                                      </p:to>
                                    </p:set>
                                    <p:animEffect transition="in" filter="barn(outVertical)">
                                      <p:cBhvr>
                                        <p:cTn id="1267" dur="3250"/>
                                        <p:tgtEl>
                                          <p:spTgt spid="123"/>
                                        </p:tgtEl>
                                      </p:cBhvr>
                                    </p:animEffect>
                                  </p:childTnLst>
                                </p:cTn>
                              </p:par>
                              <p:par>
                                <p:cTn id="1268" presetID="23" presetClass="entr" presetSubtype="288" fill="hold" nodeType="withEffect">
                                  <p:stCondLst>
                                    <p:cond delay="1750"/>
                                  </p:stCondLst>
                                  <p:childTnLst>
                                    <p:set>
                                      <p:cBhvr>
                                        <p:cTn id="1269" dur="1" fill="hold">
                                          <p:stCondLst>
                                            <p:cond delay="0"/>
                                          </p:stCondLst>
                                        </p:cTn>
                                        <p:tgtEl>
                                          <p:spTgt spid="123"/>
                                        </p:tgtEl>
                                        <p:attrNameLst>
                                          <p:attrName>style.visibility</p:attrName>
                                        </p:attrNameLst>
                                      </p:cBhvr>
                                      <p:to>
                                        <p:strVal val="visible"/>
                                      </p:to>
                                    </p:set>
                                    <p:anim calcmode="lin" valueType="num">
                                      <p:cBhvr>
                                        <p:cTn id="1270" dur="3250" fill="hold"/>
                                        <p:tgtEl>
                                          <p:spTgt spid="123"/>
                                        </p:tgtEl>
                                        <p:attrNameLst>
                                          <p:attrName>ppt_w</p:attrName>
                                        </p:attrNameLst>
                                      </p:cBhvr>
                                      <p:tavLst>
                                        <p:tav tm="0">
                                          <p:val>
                                            <p:strVal val="4/3*#ppt_w"/>
                                          </p:val>
                                        </p:tav>
                                        <p:tav tm="100000">
                                          <p:val>
                                            <p:strVal val="#ppt_w"/>
                                          </p:val>
                                        </p:tav>
                                      </p:tavLst>
                                    </p:anim>
                                    <p:anim calcmode="lin" valueType="num">
                                      <p:cBhvr>
                                        <p:cTn id="1271" dur="3250" fill="hold"/>
                                        <p:tgtEl>
                                          <p:spTgt spid="123"/>
                                        </p:tgtEl>
                                        <p:attrNameLst>
                                          <p:attrName>ppt_h</p:attrName>
                                        </p:attrNameLst>
                                      </p:cBhvr>
                                      <p:tavLst>
                                        <p:tav tm="0">
                                          <p:val>
                                            <p:strVal val="4/3*#ppt_h"/>
                                          </p:val>
                                        </p:tav>
                                        <p:tav tm="100000">
                                          <p:val>
                                            <p:strVal val="#ppt_h"/>
                                          </p:val>
                                        </p:tav>
                                      </p:tavLst>
                                    </p:anim>
                                  </p:childTnLst>
                                </p:cTn>
                              </p:par>
                              <p:par>
                                <p:cTn id="1272" presetID="9" presetClass="emph" presetSubtype="0" nodeType="withEffect">
                                  <p:stCondLst>
                                    <p:cond delay="0"/>
                                  </p:stCondLst>
                                  <p:childTnLst>
                                    <p:set>
                                      <p:cBhvr rctx="PPT">
                                        <p:cTn id="1273" dur="indefinite"/>
                                        <p:tgtEl>
                                          <p:spTgt spid="99"/>
                                        </p:tgtEl>
                                        <p:attrNameLst>
                                          <p:attrName>style.opacity</p:attrName>
                                        </p:attrNameLst>
                                      </p:cBhvr>
                                      <p:to>
                                        <p:strVal val="0"/>
                                      </p:to>
                                    </p:set>
                                    <p:animEffect filter="image" prLst="opacity: 0">
                                      <p:cBhvr rctx="IE">
                                        <p:cTn id="1274" dur="indefinite"/>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85" grpId="0" animBg="1"/>
      <p:bldP spid="85" grpId="1" animBg="1"/>
      <p:bldP spid="85" grpId="2" animBg="1"/>
      <p:bldP spid="85" grpId="3" animBg="1"/>
      <p:bldP spid="86" grpId="0" animBg="1"/>
      <p:bldP spid="86" grpId="1" animBg="1"/>
      <p:bldP spid="86" grpId="2" animBg="1"/>
      <p:bldP spid="86" grpId="3" animBg="1"/>
      <p:bldP spid="87" grpId="0" animBg="1"/>
      <p:bldP spid="87" grpId="1" animBg="1"/>
      <p:bldP spid="87" grpId="2" animBg="1"/>
      <p:bldP spid="87" grpId="3" animBg="1"/>
      <p:bldP spid="88" grpId="0" animBg="1"/>
      <p:bldP spid="88" grpId="1" animBg="1"/>
      <p:bldP spid="88" grpId="2" animBg="1"/>
      <p:bldP spid="88" grpId="3" animBg="1"/>
      <p:bldP spid="89" grpId="0" animBg="1"/>
      <p:bldP spid="89" grpId="1" animBg="1"/>
      <p:bldP spid="89" grpId="2" animBg="1"/>
      <p:bldP spid="89" grpId="3" animBg="1"/>
      <p:bldP spid="90" grpId="0" animBg="1"/>
      <p:bldP spid="90" grpId="1" animBg="1"/>
      <p:bldP spid="90" grpId="2" animBg="1"/>
      <p:bldP spid="90" grpId="3" animBg="1"/>
      <p:bldP spid="91" grpId="0" animBg="1"/>
      <p:bldP spid="91" grpId="1" animBg="1"/>
      <p:bldP spid="91" grpId="2" animBg="1"/>
      <p:bldP spid="91" grpId="3" animBg="1"/>
      <p:bldP spid="92" grpId="0" animBg="1"/>
      <p:bldP spid="92" grpId="1" animBg="1"/>
      <p:bldP spid="92" grpId="2" animBg="1"/>
      <p:bldP spid="92" grpId="3" animBg="1"/>
      <p:bldP spid="93" grpId="0" animBg="1"/>
      <p:bldP spid="93" grpId="1" animBg="1"/>
      <p:bldP spid="93" grpId="2" animBg="1"/>
      <p:bldP spid="93" grpId="3" animBg="1"/>
      <p:bldP spid="94" grpId="0" animBg="1"/>
      <p:bldP spid="94" grpId="1" animBg="1"/>
      <p:bldP spid="94" grpId="2" animBg="1"/>
      <p:bldP spid="94" grpId="3" animBg="1"/>
      <p:bldP spid="95" grpId="0" animBg="1"/>
      <p:bldP spid="95" grpId="1" animBg="1"/>
      <p:bldP spid="95" grpId="2" animBg="1"/>
      <p:bldP spid="95" grpId="3" animBg="1"/>
      <p:bldP spid="96" grpId="0" animBg="1"/>
      <p:bldP spid="96" grpId="1" animBg="1"/>
      <p:bldP spid="96" grpId="2" animBg="1"/>
      <p:bldP spid="96" grpId="3" animBg="1"/>
      <p:bldP spid="97" grpId="0" animBg="1"/>
      <p:bldP spid="97" grpId="1" animBg="1"/>
      <p:bldP spid="97" grpId="2" animBg="1"/>
      <p:bldP spid="97" grpId="3" animBg="1"/>
      <p:bldP spid="98" grpId="0" animBg="1"/>
      <p:bldP spid="98" grpId="1" animBg="1"/>
      <p:bldP spid="98" grpId="2" animBg="1"/>
      <p:bldP spid="98" grpId="3" animBg="1"/>
      <p:bldP spid="105" grpId="0" animBg="1"/>
      <p:bldP spid="105" grpId="1" animBg="1"/>
      <p:bldP spid="105" grpId="2" animBg="1"/>
      <p:bldP spid="105" grpId="3" animBg="1"/>
      <p:bldP spid="106" grpId="0" animBg="1"/>
      <p:bldP spid="106" grpId="1" animBg="1"/>
      <p:bldP spid="106" grpId="2" animBg="1"/>
      <p:bldP spid="106" grpId="3" animBg="1"/>
      <p:bldP spid="107" grpId="0" animBg="1"/>
      <p:bldP spid="107" grpId="1" animBg="1"/>
      <p:bldP spid="107" grpId="2" animBg="1"/>
      <p:bldP spid="107" grpId="3" animBg="1"/>
      <p:bldP spid="108" grpId="0" animBg="1"/>
      <p:bldP spid="108" grpId="1" animBg="1"/>
      <p:bldP spid="108" grpId="2" animBg="1"/>
      <p:bldP spid="108" grpId="3" animBg="1"/>
      <p:bldP spid="109" grpId="0" animBg="1"/>
      <p:bldP spid="109" grpId="1" animBg="1"/>
      <p:bldP spid="109" grpId="2" animBg="1"/>
      <p:bldP spid="109" grpId="3" animBg="1"/>
      <p:bldP spid="110" grpId="0" animBg="1"/>
      <p:bldP spid="110" grpId="1" animBg="1"/>
      <p:bldP spid="110" grpId="2" animBg="1"/>
      <p:bldP spid="110" grpId="3" animBg="1"/>
      <p:bldP spid="111" grpId="0" animBg="1"/>
      <p:bldP spid="111" grpId="1" animBg="1"/>
      <p:bldP spid="111" grpId="2" animBg="1"/>
      <p:bldP spid="111" grpId="3" animBg="1"/>
      <p:bldP spid="112" grpId="0" animBg="1"/>
      <p:bldP spid="112" grpId="1" animBg="1"/>
      <p:bldP spid="112" grpId="2" animBg="1"/>
      <p:bldP spid="112" grpId="3" animBg="1"/>
      <p:bldP spid="113" grpId="0" animBg="1"/>
      <p:bldP spid="113" grpId="1" animBg="1"/>
      <p:bldP spid="113" grpId="2" animBg="1"/>
      <p:bldP spid="113" grpId="3" animBg="1"/>
      <p:bldP spid="114" grpId="0" animBg="1"/>
      <p:bldP spid="114" grpId="1" animBg="1"/>
      <p:bldP spid="114" grpId="2" animBg="1"/>
      <p:bldP spid="114" grpId="3" animBg="1"/>
      <p:bldP spid="115" grpId="0" animBg="1"/>
      <p:bldP spid="115" grpId="1" animBg="1"/>
      <p:bldP spid="115" grpId="2" animBg="1"/>
      <p:bldP spid="115" grpId="3" animBg="1"/>
      <p:bldP spid="116" grpId="0" animBg="1"/>
      <p:bldP spid="116" grpId="1" animBg="1"/>
      <p:bldP spid="116" grpId="2" animBg="1"/>
      <p:bldP spid="116" grpId="3" animBg="1"/>
      <p:bldP spid="117" grpId="0" animBg="1"/>
      <p:bldP spid="117" grpId="1" animBg="1"/>
      <p:bldP spid="117" grpId="2" animBg="1"/>
      <p:bldP spid="117" grpId="3" animBg="1"/>
      <p:bldP spid="118" grpId="0" animBg="1"/>
      <p:bldP spid="118" grpId="1" animBg="1"/>
      <p:bldP spid="118" grpId="2" animBg="1"/>
      <p:bldP spid="118" grpId="3"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ombo"/>
          <p:cNvSpPr/>
          <p:nvPr/>
        </p:nvSpPr>
        <p:spPr>
          <a:xfrm>
            <a:off x="539552" y="195486"/>
            <a:ext cx="7992888" cy="4803998"/>
          </a:xfrm>
          <a:prstGeom prst="diamond">
            <a:avLst/>
          </a:prstGeom>
          <a:gradFill>
            <a:gsLst>
              <a:gs pos="54000">
                <a:srgbClr val="C7D1E8">
                  <a:alpha val="0"/>
                </a:srgbClr>
              </a:gs>
              <a:gs pos="100000">
                <a:srgbClr val="F8D5B9">
                  <a:lumMod val="0"/>
                  <a:lumOff val="100000"/>
                  <a:alpha val="57000"/>
                </a:srgbClr>
              </a:gs>
              <a:gs pos="47000">
                <a:srgbClr val="00B050">
                  <a:alpha val="85000"/>
                </a:srgbClr>
              </a:gs>
              <a:gs pos="30000">
                <a:schemeClr val="accent1">
                  <a:tint val="44500"/>
                  <a:satMod val="160000"/>
                  <a:alpha val="0"/>
                </a:schemeClr>
              </a:gs>
              <a:gs pos="78000">
                <a:schemeClr val="accent6">
                  <a:lumMod val="0"/>
                  <a:lumOff val="100000"/>
                  <a:alpha val="8000"/>
                </a:schemeClr>
              </a:gs>
            </a:gsLst>
            <a:path path="shape">
              <a:fillToRect l="50000" t="50000" r="50000" b="50000"/>
            </a:path>
          </a:gradFill>
          <a:ln>
            <a:gradFill>
              <a:gsLst>
                <a:gs pos="0">
                  <a:schemeClr val="accent1">
                    <a:tint val="66000"/>
                    <a:satMod val="160000"/>
                    <a:lumMod val="0"/>
                    <a:lumOff val="100000"/>
                  </a:schemeClr>
                </a:gs>
                <a:gs pos="50000">
                  <a:schemeClr val="accent1">
                    <a:tint val="44500"/>
                    <a:satMod val="160000"/>
                    <a:lumMod val="49000"/>
                    <a:lumOff val="51000"/>
                  </a:schemeClr>
                </a:gs>
                <a:gs pos="100000">
                  <a:schemeClr val="accent1">
                    <a:tint val="23500"/>
                    <a:satMod val="160000"/>
                    <a:lumMod val="79000"/>
                    <a:lumOff val="21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7" name="6 Imagen" descr="Diapositiva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29119"/>
          </a:xfrm>
          <a:prstGeom prst="rect">
            <a:avLst/>
          </a:prstGeom>
          <a:noFill/>
          <a:ln>
            <a:noFill/>
          </a:ln>
        </p:spPr>
      </p:pic>
      <p:sp>
        <p:nvSpPr>
          <p:cNvPr id="4" name="3 Rombo"/>
          <p:cNvSpPr/>
          <p:nvPr/>
        </p:nvSpPr>
        <p:spPr>
          <a:xfrm>
            <a:off x="539552" y="123478"/>
            <a:ext cx="7992888" cy="4803998"/>
          </a:xfrm>
          <a:prstGeom prst="diamond">
            <a:avLst/>
          </a:prstGeom>
          <a:gradFill>
            <a:gsLst>
              <a:gs pos="54000">
                <a:srgbClr val="C7D1E8">
                  <a:alpha val="0"/>
                </a:srgbClr>
              </a:gs>
              <a:gs pos="100000">
                <a:srgbClr val="F8D5B9">
                  <a:lumMod val="0"/>
                  <a:lumOff val="100000"/>
                  <a:alpha val="57000"/>
                </a:srgbClr>
              </a:gs>
              <a:gs pos="0">
                <a:srgbClr val="00B050">
                  <a:alpha val="85000"/>
                </a:srgbClr>
              </a:gs>
              <a:gs pos="30000">
                <a:schemeClr val="accent1">
                  <a:tint val="44500"/>
                  <a:satMod val="160000"/>
                  <a:alpha val="0"/>
                </a:schemeClr>
              </a:gs>
              <a:gs pos="78000">
                <a:schemeClr val="accent6">
                  <a:lumMod val="0"/>
                  <a:lumOff val="100000"/>
                  <a:alpha val="8000"/>
                </a:schemeClr>
              </a:gs>
            </a:gsLst>
            <a:path path="shape">
              <a:fillToRect l="50000" t="50000" r="50000" b="50000"/>
            </a:path>
          </a:gradFill>
          <a:ln>
            <a:gradFill>
              <a:gsLst>
                <a:gs pos="0">
                  <a:schemeClr val="accent1">
                    <a:tint val="66000"/>
                    <a:satMod val="160000"/>
                    <a:lumMod val="0"/>
                    <a:lumOff val="100000"/>
                  </a:schemeClr>
                </a:gs>
                <a:gs pos="50000">
                  <a:schemeClr val="accent1">
                    <a:tint val="44500"/>
                    <a:satMod val="160000"/>
                    <a:lumMod val="49000"/>
                    <a:lumOff val="51000"/>
                  </a:schemeClr>
                </a:gs>
                <a:gs pos="100000">
                  <a:schemeClr val="accent1">
                    <a:tint val="23500"/>
                    <a:satMod val="160000"/>
                    <a:lumMod val="79000"/>
                    <a:lumOff val="21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 name="1 Triángulo isósceles"/>
          <p:cNvSpPr/>
          <p:nvPr/>
        </p:nvSpPr>
        <p:spPr>
          <a:xfrm rot="16200000">
            <a:off x="71500" y="735546"/>
            <a:ext cx="4248472" cy="3600400"/>
          </a:xfrm>
          <a:prstGeom prst="triangle">
            <a:avLst/>
          </a:prstGeom>
          <a:gradFill>
            <a:gsLst>
              <a:gs pos="54000">
                <a:srgbClr val="C7D1E8">
                  <a:alpha val="0"/>
                </a:srgbClr>
              </a:gs>
              <a:gs pos="100000">
                <a:srgbClr val="F8D5B9">
                  <a:lumMod val="0"/>
                  <a:lumOff val="100000"/>
                  <a:alpha val="57000"/>
                </a:srgbClr>
              </a:gs>
              <a:gs pos="7000">
                <a:srgbClr val="00B050">
                  <a:alpha val="85000"/>
                </a:srgbClr>
              </a:gs>
              <a:gs pos="42000">
                <a:schemeClr val="accent1">
                  <a:tint val="44500"/>
                  <a:satMod val="160000"/>
                  <a:alpha val="0"/>
                </a:schemeClr>
              </a:gs>
              <a:gs pos="78000">
                <a:schemeClr val="accent6">
                  <a:lumMod val="0"/>
                  <a:lumOff val="100000"/>
                  <a:alpha val="8000"/>
                </a:schemeClr>
              </a:gs>
            </a:gsLst>
            <a:path path="shape">
              <a:fillToRect l="50000" t="50000" r="50000" b="50000"/>
            </a:path>
          </a:gradFill>
          <a:ln>
            <a:gradFill>
              <a:gsLst>
                <a:gs pos="0">
                  <a:schemeClr val="accent1">
                    <a:tint val="66000"/>
                    <a:satMod val="160000"/>
                    <a:lumMod val="0"/>
                    <a:lumOff val="100000"/>
                  </a:schemeClr>
                </a:gs>
                <a:gs pos="50000">
                  <a:schemeClr val="accent1">
                    <a:tint val="44500"/>
                    <a:satMod val="160000"/>
                    <a:lumMod val="49000"/>
                    <a:lumOff val="51000"/>
                  </a:schemeClr>
                </a:gs>
                <a:gs pos="100000">
                  <a:schemeClr val="accent1">
                    <a:tint val="23500"/>
                    <a:satMod val="160000"/>
                    <a:lumMod val="79000"/>
                    <a:lumOff val="21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 name="2 Triángulo isósceles"/>
          <p:cNvSpPr/>
          <p:nvPr/>
        </p:nvSpPr>
        <p:spPr>
          <a:xfrm rot="5400000" flipH="1">
            <a:off x="4752020" y="735546"/>
            <a:ext cx="4248472" cy="3600400"/>
          </a:xfrm>
          <a:prstGeom prst="triangle">
            <a:avLst/>
          </a:prstGeom>
          <a:gradFill>
            <a:gsLst>
              <a:gs pos="54000">
                <a:srgbClr val="C7D1E8">
                  <a:alpha val="0"/>
                </a:srgbClr>
              </a:gs>
              <a:gs pos="100000">
                <a:srgbClr val="F8D5B9">
                  <a:lumMod val="0"/>
                  <a:lumOff val="100000"/>
                  <a:alpha val="57000"/>
                </a:srgbClr>
              </a:gs>
              <a:gs pos="7000">
                <a:srgbClr val="00B050">
                  <a:alpha val="85000"/>
                </a:srgbClr>
              </a:gs>
              <a:gs pos="42000">
                <a:schemeClr val="accent1">
                  <a:tint val="44500"/>
                  <a:satMod val="160000"/>
                  <a:alpha val="0"/>
                </a:schemeClr>
              </a:gs>
              <a:gs pos="78000">
                <a:schemeClr val="accent6">
                  <a:lumMod val="0"/>
                  <a:lumOff val="100000"/>
                  <a:alpha val="8000"/>
                </a:schemeClr>
              </a:gs>
            </a:gsLst>
            <a:path path="shape">
              <a:fillToRect l="50000" t="50000" r="50000" b="50000"/>
            </a:path>
          </a:gradFill>
          <a:ln>
            <a:gradFill>
              <a:gsLst>
                <a:gs pos="0">
                  <a:schemeClr val="accent1">
                    <a:tint val="66000"/>
                    <a:satMod val="160000"/>
                    <a:lumMod val="0"/>
                    <a:lumOff val="100000"/>
                  </a:schemeClr>
                </a:gs>
                <a:gs pos="50000">
                  <a:schemeClr val="accent1">
                    <a:tint val="44500"/>
                    <a:satMod val="160000"/>
                    <a:lumMod val="49000"/>
                    <a:lumOff val="51000"/>
                  </a:schemeClr>
                </a:gs>
                <a:gs pos="100000">
                  <a:schemeClr val="accent1">
                    <a:tint val="23500"/>
                    <a:satMod val="160000"/>
                    <a:lumMod val="79000"/>
                    <a:lumOff val="21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8" name="7 Imagen" descr="BENEFICIOS DE CONSUMIR MANZANILL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Tree>
    <p:extLst>
      <p:ext uri="{BB962C8B-B14F-4D97-AF65-F5344CB8AC3E}">
        <p14:creationId xmlns:p14="http://schemas.microsoft.com/office/powerpoint/2010/main" val="192692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grpId="0" nodeType="withEffect">
                                  <p:stCondLst>
                                    <p:cond delay="0"/>
                                  </p:stCondLst>
                                  <p:childTnLst>
                                    <p:anim calcmode="lin" valueType="num">
                                      <p:cBhvr>
                                        <p:cTn id="6" dur="4750"/>
                                        <p:tgtEl>
                                          <p:spTgt spid="4"/>
                                        </p:tgtEl>
                                        <p:attrNameLst>
                                          <p:attrName>ppt_w</p:attrName>
                                        </p:attrNameLst>
                                      </p:cBhvr>
                                      <p:tavLst>
                                        <p:tav tm="0">
                                          <p:val>
                                            <p:strVal val="ppt_w"/>
                                          </p:val>
                                        </p:tav>
                                        <p:tav tm="100000">
                                          <p:val>
                                            <p:fltVal val="0"/>
                                          </p:val>
                                        </p:tav>
                                      </p:tavLst>
                                    </p:anim>
                                    <p:anim calcmode="lin" valueType="num">
                                      <p:cBhvr>
                                        <p:cTn id="7" dur="4750"/>
                                        <p:tgtEl>
                                          <p:spTgt spid="4"/>
                                        </p:tgtEl>
                                        <p:attrNameLst>
                                          <p:attrName>ppt_h</p:attrName>
                                        </p:attrNameLst>
                                      </p:cBhvr>
                                      <p:tavLst>
                                        <p:tav tm="0">
                                          <p:val>
                                            <p:strVal val="ppt_h"/>
                                          </p:val>
                                        </p:tav>
                                        <p:tav tm="100000">
                                          <p:val>
                                            <p:fltVal val="0"/>
                                          </p:val>
                                        </p:tav>
                                      </p:tavLst>
                                    </p:anim>
                                    <p:anim calcmode="lin" valueType="num">
                                      <p:cBhvr>
                                        <p:cTn id="8" dur="4750"/>
                                        <p:tgtEl>
                                          <p:spTgt spid="4"/>
                                        </p:tgtEl>
                                        <p:attrNameLst>
                                          <p:attrName>ppt_x</p:attrName>
                                        </p:attrNameLst>
                                      </p:cBhvr>
                                      <p:tavLst>
                                        <p:tav tm="0">
                                          <p:val>
                                            <p:strVal val="ppt_x"/>
                                          </p:val>
                                        </p:tav>
                                        <p:tav tm="100000">
                                          <p:val>
                                            <p:fltVal val="0.5"/>
                                          </p:val>
                                        </p:tav>
                                      </p:tavLst>
                                    </p:anim>
                                    <p:anim calcmode="lin" valueType="num">
                                      <p:cBhvr>
                                        <p:cTn id="9" dur="4750"/>
                                        <p:tgtEl>
                                          <p:spTgt spid="4"/>
                                        </p:tgtEl>
                                        <p:attrNameLst>
                                          <p:attrName>ppt_y</p:attrName>
                                        </p:attrNameLst>
                                      </p:cBhvr>
                                      <p:tavLst>
                                        <p:tav tm="0">
                                          <p:val>
                                            <p:strVal val="ppt_y"/>
                                          </p:val>
                                        </p:tav>
                                        <p:tav tm="100000">
                                          <p:val>
                                            <p:fltVal val="0.5"/>
                                          </p:val>
                                        </p:tav>
                                      </p:tavLst>
                                    </p:anim>
                                    <p:set>
                                      <p:cBhvr>
                                        <p:cTn id="10" dur="1" fill="hold">
                                          <p:stCondLst>
                                            <p:cond delay="4749"/>
                                          </p:stCondLst>
                                        </p:cTn>
                                        <p:tgtEl>
                                          <p:spTgt spid="4"/>
                                        </p:tgtEl>
                                        <p:attrNameLst>
                                          <p:attrName>style.visibility</p:attrName>
                                        </p:attrNameLst>
                                      </p:cBhvr>
                                      <p:to>
                                        <p:strVal val="hidden"/>
                                      </p:to>
                                    </p:set>
                                  </p:childTnLst>
                                </p:cTn>
                              </p:par>
                              <p:par>
                                <p:cTn id="11" presetID="2" presetClass="entr" presetSubtype="8"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3000" fill="hold"/>
                                        <p:tgtEl>
                                          <p:spTgt spid="2"/>
                                        </p:tgtEl>
                                        <p:attrNameLst>
                                          <p:attrName>ppt_x</p:attrName>
                                        </p:attrNameLst>
                                      </p:cBhvr>
                                      <p:tavLst>
                                        <p:tav tm="0">
                                          <p:val>
                                            <p:strVal val="0-#ppt_w/2"/>
                                          </p:val>
                                        </p:tav>
                                        <p:tav tm="100000">
                                          <p:val>
                                            <p:strVal val="#ppt_x"/>
                                          </p:val>
                                        </p:tav>
                                      </p:tavLst>
                                    </p:anim>
                                    <p:anim calcmode="lin" valueType="num">
                                      <p:cBhvr additive="base">
                                        <p:cTn id="14" dur="3000" fill="hold"/>
                                        <p:tgtEl>
                                          <p:spTgt spid="2"/>
                                        </p:tgtEl>
                                        <p:attrNameLst>
                                          <p:attrName>ppt_y</p:attrName>
                                        </p:attrNameLst>
                                      </p:cBhvr>
                                      <p:tavLst>
                                        <p:tav tm="0">
                                          <p:val>
                                            <p:strVal val="#ppt_y"/>
                                          </p:val>
                                        </p:tav>
                                        <p:tav tm="100000">
                                          <p:val>
                                            <p:strVal val="#ppt_y"/>
                                          </p:val>
                                        </p:tav>
                                      </p:tavLst>
                                    </p:anim>
                                  </p:childTnLst>
                                </p:cTn>
                              </p:par>
                              <p:par>
                                <p:cTn id="15" presetID="2" presetClass="exit" presetSubtype="2" fill="hold" grpId="1" nodeType="withEffect">
                                  <p:stCondLst>
                                    <p:cond delay="0"/>
                                  </p:stCondLst>
                                  <p:childTnLst>
                                    <p:anim calcmode="lin" valueType="num">
                                      <p:cBhvr additive="base">
                                        <p:cTn id="16" dur="4750"/>
                                        <p:tgtEl>
                                          <p:spTgt spid="2"/>
                                        </p:tgtEl>
                                        <p:attrNameLst>
                                          <p:attrName>ppt_x</p:attrName>
                                        </p:attrNameLst>
                                      </p:cBhvr>
                                      <p:tavLst>
                                        <p:tav tm="0">
                                          <p:val>
                                            <p:strVal val="ppt_x"/>
                                          </p:val>
                                        </p:tav>
                                        <p:tav tm="100000">
                                          <p:val>
                                            <p:strVal val="1+ppt_w/2"/>
                                          </p:val>
                                        </p:tav>
                                      </p:tavLst>
                                    </p:anim>
                                    <p:anim calcmode="lin" valueType="num">
                                      <p:cBhvr additive="base">
                                        <p:cTn id="17" dur="4750"/>
                                        <p:tgtEl>
                                          <p:spTgt spid="2"/>
                                        </p:tgtEl>
                                        <p:attrNameLst>
                                          <p:attrName>ppt_y</p:attrName>
                                        </p:attrNameLst>
                                      </p:cBhvr>
                                      <p:tavLst>
                                        <p:tav tm="0">
                                          <p:val>
                                            <p:strVal val="ppt_y"/>
                                          </p:val>
                                        </p:tav>
                                        <p:tav tm="100000">
                                          <p:val>
                                            <p:strVal val="ppt_y"/>
                                          </p:val>
                                        </p:tav>
                                      </p:tavLst>
                                    </p:anim>
                                    <p:set>
                                      <p:cBhvr>
                                        <p:cTn id="18" dur="1" fill="hold">
                                          <p:stCondLst>
                                            <p:cond delay="4749"/>
                                          </p:stCondLst>
                                        </p:cTn>
                                        <p:tgtEl>
                                          <p:spTgt spid="2"/>
                                        </p:tgtEl>
                                        <p:attrNameLst>
                                          <p:attrName>style.visibility</p:attrName>
                                        </p:attrNameLst>
                                      </p:cBhvr>
                                      <p:to>
                                        <p:strVal val="hidden"/>
                                      </p:to>
                                    </p:set>
                                  </p:childTnLst>
                                </p:cTn>
                              </p:par>
                              <p:par>
                                <p:cTn id="19" presetID="2" presetClass="entr" presetSubtype="2" fill="hold" grpId="0"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3000" fill="hold"/>
                                        <p:tgtEl>
                                          <p:spTgt spid="3"/>
                                        </p:tgtEl>
                                        <p:attrNameLst>
                                          <p:attrName>ppt_x</p:attrName>
                                        </p:attrNameLst>
                                      </p:cBhvr>
                                      <p:tavLst>
                                        <p:tav tm="0">
                                          <p:val>
                                            <p:strVal val="1+#ppt_w/2"/>
                                          </p:val>
                                        </p:tav>
                                        <p:tav tm="100000">
                                          <p:val>
                                            <p:strVal val="#ppt_x"/>
                                          </p:val>
                                        </p:tav>
                                      </p:tavLst>
                                    </p:anim>
                                    <p:anim calcmode="lin" valueType="num">
                                      <p:cBhvr additive="base">
                                        <p:cTn id="22" dur="3000" fill="hold"/>
                                        <p:tgtEl>
                                          <p:spTgt spid="3"/>
                                        </p:tgtEl>
                                        <p:attrNameLst>
                                          <p:attrName>ppt_y</p:attrName>
                                        </p:attrNameLst>
                                      </p:cBhvr>
                                      <p:tavLst>
                                        <p:tav tm="0">
                                          <p:val>
                                            <p:strVal val="#ppt_y"/>
                                          </p:val>
                                        </p:tav>
                                        <p:tav tm="100000">
                                          <p:val>
                                            <p:strVal val="#ppt_y"/>
                                          </p:val>
                                        </p:tav>
                                      </p:tavLst>
                                    </p:anim>
                                  </p:childTnLst>
                                </p:cTn>
                              </p:par>
                              <p:par>
                                <p:cTn id="23" presetID="2" presetClass="exit" presetSubtype="8" fill="hold" grpId="1" nodeType="withEffect">
                                  <p:stCondLst>
                                    <p:cond delay="0"/>
                                  </p:stCondLst>
                                  <p:childTnLst>
                                    <p:anim calcmode="lin" valueType="num">
                                      <p:cBhvr additive="base">
                                        <p:cTn id="24" dur="4750"/>
                                        <p:tgtEl>
                                          <p:spTgt spid="3"/>
                                        </p:tgtEl>
                                        <p:attrNameLst>
                                          <p:attrName>ppt_x</p:attrName>
                                        </p:attrNameLst>
                                      </p:cBhvr>
                                      <p:tavLst>
                                        <p:tav tm="0">
                                          <p:val>
                                            <p:strVal val="ppt_x"/>
                                          </p:val>
                                        </p:tav>
                                        <p:tav tm="100000">
                                          <p:val>
                                            <p:strVal val="0-ppt_w/2"/>
                                          </p:val>
                                        </p:tav>
                                      </p:tavLst>
                                    </p:anim>
                                    <p:anim calcmode="lin" valueType="num">
                                      <p:cBhvr additive="base">
                                        <p:cTn id="25" dur="4750"/>
                                        <p:tgtEl>
                                          <p:spTgt spid="3"/>
                                        </p:tgtEl>
                                        <p:attrNameLst>
                                          <p:attrName>ppt_y</p:attrName>
                                        </p:attrNameLst>
                                      </p:cBhvr>
                                      <p:tavLst>
                                        <p:tav tm="0">
                                          <p:val>
                                            <p:strVal val="ppt_y"/>
                                          </p:val>
                                        </p:tav>
                                        <p:tav tm="100000">
                                          <p:val>
                                            <p:strVal val="ppt_y"/>
                                          </p:val>
                                        </p:tav>
                                      </p:tavLst>
                                    </p:anim>
                                    <p:set>
                                      <p:cBhvr>
                                        <p:cTn id="26" dur="1" fill="hold">
                                          <p:stCondLst>
                                            <p:cond delay="4749"/>
                                          </p:stCondLst>
                                        </p:cTn>
                                        <p:tgtEl>
                                          <p:spTgt spid="3"/>
                                        </p:tgtEl>
                                        <p:attrNameLst>
                                          <p:attrName>style.visibility</p:attrName>
                                        </p:attrNameLst>
                                      </p:cBhvr>
                                      <p:to>
                                        <p:strVal val="hidden"/>
                                      </p:to>
                                    </p:set>
                                  </p:childTnLst>
                                </p:cTn>
                              </p:par>
                              <p:par>
                                <p:cTn id="27" presetID="23" presetClass="entr" presetSubtype="16"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2000" fill="hold"/>
                                        <p:tgtEl>
                                          <p:spTgt spid="5"/>
                                        </p:tgtEl>
                                        <p:attrNameLst>
                                          <p:attrName>ppt_w</p:attrName>
                                        </p:attrNameLst>
                                      </p:cBhvr>
                                      <p:tavLst>
                                        <p:tav tm="0">
                                          <p:val>
                                            <p:fltVal val="0"/>
                                          </p:val>
                                        </p:tav>
                                        <p:tav tm="100000">
                                          <p:val>
                                            <p:strVal val="#ppt_w"/>
                                          </p:val>
                                        </p:tav>
                                      </p:tavLst>
                                    </p:anim>
                                    <p:anim calcmode="lin" valueType="num">
                                      <p:cBhvr>
                                        <p:cTn id="30" dur="2000" fill="hold"/>
                                        <p:tgtEl>
                                          <p:spTgt spid="5"/>
                                        </p:tgtEl>
                                        <p:attrNameLst>
                                          <p:attrName>ppt_h</p:attrName>
                                        </p:attrNameLst>
                                      </p:cBhvr>
                                      <p:tavLst>
                                        <p:tav tm="0">
                                          <p:val>
                                            <p:fltVal val="0"/>
                                          </p:val>
                                        </p:tav>
                                        <p:tav tm="100000">
                                          <p:val>
                                            <p:strVal val="#ppt_h"/>
                                          </p:val>
                                        </p:tav>
                                      </p:tavLst>
                                    </p:anim>
                                  </p:childTnLst>
                                </p:cTn>
                              </p:par>
                              <p:par>
                                <p:cTn id="31" presetID="23" presetClass="exit" presetSubtype="16" fill="hold" grpId="1" nodeType="withEffect">
                                  <p:stCondLst>
                                    <p:cond delay="1500"/>
                                  </p:stCondLst>
                                  <p:childTnLst>
                                    <p:anim calcmode="lin" valueType="num">
                                      <p:cBhvr>
                                        <p:cTn id="32" dur="3000"/>
                                        <p:tgtEl>
                                          <p:spTgt spid="5"/>
                                        </p:tgtEl>
                                        <p:attrNameLst>
                                          <p:attrName>ppt_w</p:attrName>
                                        </p:attrNameLst>
                                      </p:cBhvr>
                                      <p:tavLst>
                                        <p:tav tm="0">
                                          <p:val>
                                            <p:strVal val="ppt_w"/>
                                          </p:val>
                                        </p:tav>
                                        <p:tav tm="100000">
                                          <p:val>
                                            <p:strVal val="4*ppt_w"/>
                                          </p:val>
                                        </p:tav>
                                      </p:tavLst>
                                    </p:anim>
                                    <p:anim calcmode="lin" valueType="num">
                                      <p:cBhvr>
                                        <p:cTn id="33" dur="3000"/>
                                        <p:tgtEl>
                                          <p:spTgt spid="5"/>
                                        </p:tgtEl>
                                        <p:attrNameLst>
                                          <p:attrName>ppt_h</p:attrName>
                                        </p:attrNameLst>
                                      </p:cBhvr>
                                      <p:tavLst>
                                        <p:tav tm="0">
                                          <p:val>
                                            <p:strVal val="ppt_h"/>
                                          </p:val>
                                        </p:tav>
                                        <p:tav tm="100000">
                                          <p:val>
                                            <p:strVal val="4*ppt_h"/>
                                          </p:val>
                                        </p:tav>
                                      </p:tavLst>
                                    </p:anim>
                                    <p:set>
                                      <p:cBhvr>
                                        <p:cTn id="34" dur="1" fill="hold">
                                          <p:stCondLst>
                                            <p:cond delay="2999"/>
                                          </p:stCondLst>
                                        </p:cTn>
                                        <p:tgtEl>
                                          <p:spTgt spid="5"/>
                                        </p:tgtEl>
                                        <p:attrNameLst>
                                          <p:attrName>style.visibility</p:attrName>
                                        </p:attrNameLst>
                                      </p:cBhvr>
                                      <p:to>
                                        <p:strVal val="hidden"/>
                                      </p:to>
                                    </p:set>
                                  </p:childTnLst>
                                </p:cTn>
                              </p:par>
                              <p:par>
                                <p:cTn id="35" presetID="23" presetClass="entr" presetSubtype="16" fill="hold" nodeType="withEffect">
                                  <p:stCondLst>
                                    <p:cond delay="750"/>
                                  </p:stCondLst>
                                  <p:childTnLst>
                                    <p:set>
                                      <p:cBhvr>
                                        <p:cTn id="36" dur="1" fill="hold">
                                          <p:stCondLst>
                                            <p:cond delay="0"/>
                                          </p:stCondLst>
                                        </p:cTn>
                                        <p:tgtEl>
                                          <p:spTgt spid="7"/>
                                        </p:tgtEl>
                                        <p:attrNameLst>
                                          <p:attrName>style.visibility</p:attrName>
                                        </p:attrNameLst>
                                      </p:cBhvr>
                                      <p:to>
                                        <p:strVal val="visible"/>
                                      </p:to>
                                    </p:set>
                                    <p:anim calcmode="lin" valueType="num">
                                      <p:cBhvr>
                                        <p:cTn id="37" dur="4000" fill="hold"/>
                                        <p:tgtEl>
                                          <p:spTgt spid="7"/>
                                        </p:tgtEl>
                                        <p:attrNameLst>
                                          <p:attrName>ppt_w</p:attrName>
                                        </p:attrNameLst>
                                      </p:cBhvr>
                                      <p:tavLst>
                                        <p:tav tm="0">
                                          <p:val>
                                            <p:fltVal val="0"/>
                                          </p:val>
                                        </p:tav>
                                        <p:tav tm="100000">
                                          <p:val>
                                            <p:strVal val="#ppt_w"/>
                                          </p:val>
                                        </p:tav>
                                      </p:tavLst>
                                    </p:anim>
                                    <p:anim calcmode="lin" valueType="num">
                                      <p:cBhvr>
                                        <p:cTn id="38" dur="4000" fill="hold"/>
                                        <p:tgtEl>
                                          <p:spTgt spid="7"/>
                                        </p:tgtEl>
                                        <p:attrNameLst>
                                          <p:attrName>ppt_h</p:attrName>
                                        </p:attrNameLst>
                                      </p:cBhvr>
                                      <p:tavLst>
                                        <p:tav tm="0">
                                          <p:val>
                                            <p:fltVal val="0"/>
                                          </p:val>
                                        </p:tav>
                                        <p:tav tm="100000">
                                          <p:val>
                                            <p:strVal val="#ppt_h"/>
                                          </p:val>
                                        </p:tav>
                                      </p:tavLst>
                                    </p:anim>
                                  </p:childTnLst>
                                </p:cTn>
                              </p:par>
                              <p:par>
                                <p:cTn id="39" presetID="8" presetClass="entr" presetSubtype="32" fill="hold" nodeType="withEffect">
                                  <p:stCondLst>
                                    <p:cond delay="750"/>
                                  </p:stCondLst>
                                  <p:childTnLst>
                                    <p:set>
                                      <p:cBhvr>
                                        <p:cTn id="40" dur="1" fill="hold">
                                          <p:stCondLst>
                                            <p:cond delay="0"/>
                                          </p:stCondLst>
                                        </p:cTn>
                                        <p:tgtEl>
                                          <p:spTgt spid="7"/>
                                        </p:tgtEl>
                                        <p:attrNameLst>
                                          <p:attrName>style.visibility</p:attrName>
                                        </p:attrNameLst>
                                      </p:cBhvr>
                                      <p:to>
                                        <p:strVal val="visible"/>
                                      </p:to>
                                    </p:set>
                                    <p:animEffect transition="in" filter="diamond(out)">
                                      <p:cBhvr>
                                        <p:cTn id="41" dur="4000"/>
                                        <p:tgtEl>
                                          <p:spTgt spid="7"/>
                                        </p:tgtEl>
                                      </p:cBhvr>
                                    </p:animEffect>
                                  </p:childTnLst>
                                </p:cTn>
                              </p:par>
                              <p:par>
                                <p:cTn id="42" presetID="9" presetClass="emph" presetSubtype="0" nodeType="withEffect">
                                  <p:stCondLst>
                                    <p:cond delay="0"/>
                                  </p:stCondLst>
                                  <p:childTnLst>
                                    <p:set>
                                      <p:cBhvr rctx="PPT">
                                        <p:cTn id="43" dur="indefinite"/>
                                        <p:tgtEl>
                                          <p:spTgt spid="8"/>
                                        </p:tgtEl>
                                        <p:attrNameLst>
                                          <p:attrName>style.opacity</p:attrName>
                                        </p:attrNameLst>
                                      </p:cBhvr>
                                      <p:to>
                                        <p:strVal val="0"/>
                                      </p:to>
                                    </p:set>
                                    <p:animEffect filter="image" prLst="opacity: 0">
                                      <p:cBhvr rctx="IE">
                                        <p:cTn id="44"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4" grpId="0" animBg="1"/>
      <p:bldP spid="2" grpId="0" animBg="1"/>
      <p:bldP spid="2" grpId="1" animBg="1"/>
      <p:bldP spid="3" grpId="0" animBg="1"/>
      <p:bldP spid="3"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1" name="170 Imagen" descr="Diapositiva11"/>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3 Paralelogramo"/>
          <p:cNvSpPr/>
          <p:nvPr/>
        </p:nvSpPr>
        <p:spPr>
          <a:xfrm rot="2246922" flipV="1">
            <a:off x="30365" y="4049949"/>
            <a:ext cx="1095077" cy="1095483"/>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Paralelogramo"/>
          <p:cNvSpPr/>
          <p:nvPr/>
        </p:nvSpPr>
        <p:spPr>
          <a:xfrm rot="2246922" flipV="1">
            <a:off x="523030" y="4049949"/>
            <a:ext cx="1095077" cy="1095482"/>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Paralelogramo"/>
          <p:cNvSpPr/>
          <p:nvPr/>
        </p:nvSpPr>
        <p:spPr>
          <a:xfrm rot="2246922" flipV="1">
            <a:off x="1003037" y="4049950"/>
            <a:ext cx="1095075" cy="109547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Paralelogramo"/>
          <p:cNvSpPr/>
          <p:nvPr/>
        </p:nvSpPr>
        <p:spPr>
          <a:xfrm rot="2246922" flipV="1">
            <a:off x="1495756" y="4049950"/>
            <a:ext cx="1095075" cy="109547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Paralelogramo"/>
          <p:cNvSpPr/>
          <p:nvPr/>
        </p:nvSpPr>
        <p:spPr>
          <a:xfrm rot="2246922" flipV="1">
            <a:off x="1988474" y="4049950"/>
            <a:ext cx="1095075" cy="109547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Paralelogramo"/>
          <p:cNvSpPr/>
          <p:nvPr/>
        </p:nvSpPr>
        <p:spPr>
          <a:xfrm rot="2246922" flipV="1">
            <a:off x="2486246" y="4045355"/>
            <a:ext cx="1095075" cy="1104127"/>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Paralelogramo"/>
          <p:cNvSpPr/>
          <p:nvPr/>
        </p:nvSpPr>
        <p:spPr>
          <a:xfrm rot="2246922" flipV="1">
            <a:off x="2963269" y="4029442"/>
            <a:ext cx="1095075" cy="109547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Paralelogramo"/>
          <p:cNvSpPr/>
          <p:nvPr/>
        </p:nvSpPr>
        <p:spPr>
          <a:xfrm rot="13046922" flipV="1">
            <a:off x="39771" y="3240049"/>
            <a:ext cx="1095073" cy="1095476"/>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Paralelogramo"/>
          <p:cNvSpPr/>
          <p:nvPr/>
        </p:nvSpPr>
        <p:spPr>
          <a:xfrm rot="13046922" flipV="1">
            <a:off x="532434" y="3240047"/>
            <a:ext cx="1095075" cy="1095481"/>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Paralelogramo"/>
          <p:cNvSpPr/>
          <p:nvPr/>
        </p:nvSpPr>
        <p:spPr>
          <a:xfrm rot="13046922" flipV="1">
            <a:off x="1012427" y="3240047"/>
            <a:ext cx="1095075" cy="1095481"/>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Paralelogramo"/>
          <p:cNvSpPr/>
          <p:nvPr/>
        </p:nvSpPr>
        <p:spPr>
          <a:xfrm rot="13046922" flipV="1">
            <a:off x="1505146" y="3240047"/>
            <a:ext cx="1095075" cy="1095481"/>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Paralelogramo"/>
          <p:cNvSpPr/>
          <p:nvPr/>
        </p:nvSpPr>
        <p:spPr>
          <a:xfrm rot="13046922" flipV="1">
            <a:off x="1997865" y="3240045"/>
            <a:ext cx="1095077" cy="1095481"/>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Paralelogramo"/>
          <p:cNvSpPr/>
          <p:nvPr/>
        </p:nvSpPr>
        <p:spPr>
          <a:xfrm rot="13046922" flipV="1">
            <a:off x="2495646" y="3235452"/>
            <a:ext cx="1095075" cy="1104129"/>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Paralelogramo"/>
          <p:cNvSpPr/>
          <p:nvPr/>
        </p:nvSpPr>
        <p:spPr>
          <a:xfrm rot="13046922" flipV="1">
            <a:off x="2972667" y="3219540"/>
            <a:ext cx="1095075" cy="109547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Paralelogramo"/>
          <p:cNvSpPr/>
          <p:nvPr/>
        </p:nvSpPr>
        <p:spPr>
          <a:xfrm rot="2246922" flipV="1">
            <a:off x="30630" y="2430689"/>
            <a:ext cx="1095075" cy="1095477"/>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Paralelogramo"/>
          <p:cNvSpPr/>
          <p:nvPr/>
        </p:nvSpPr>
        <p:spPr>
          <a:xfrm rot="2246922" flipV="1">
            <a:off x="523295" y="2430689"/>
            <a:ext cx="1095071" cy="1095481"/>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Paralelogramo"/>
          <p:cNvSpPr/>
          <p:nvPr/>
        </p:nvSpPr>
        <p:spPr>
          <a:xfrm rot="2246922" flipV="1">
            <a:off x="1003296" y="2430691"/>
            <a:ext cx="1095075" cy="1095476"/>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Paralelogramo"/>
          <p:cNvSpPr/>
          <p:nvPr/>
        </p:nvSpPr>
        <p:spPr>
          <a:xfrm rot="2246922" flipV="1">
            <a:off x="1496016" y="2430690"/>
            <a:ext cx="1095075" cy="109547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Paralelogramo"/>
          <p:cNvSpPr/>
          <p:nvPr/>
        </p:nvSpPr>
        <p:spPr>
          <a:xfrm rot="2246922" flipV="1">
            <a:off x="1988736" y="2430694"/>
            <a:ext cx="1095071" cy="109547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Paralelogramo"/>
          <p:cNvSpPr/>
          <p:nvPr/>
        </p:nvSpPr>
        <p:spPr>
          <a:xfrm rot="2246922" flipV="1">
            <a:off x="2486506" y="2426095"/>
            <a:ext cx="1095075" cy="1104127"/>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Paralelogramo"/>
          <p:cNvSpPr/>
          <p:nvPr/>
        </p:nvSpPr>
        <p:spPr>
          <a:xfrm rot="2246922" flipV="1">
            <a:off x="2963527" y="2410184"/>
            <a:ext cx="1095071" cy="1095475"/>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Paralelogramo"/>
          <p:cNvSpPr/>
          <p:nvPr/>
        </p:nvSpPr>
        <p:spPr>
          <a:xfrm rot="13046922" flipV="1">
            <a:off x="40028" y="1620785"/>
            <a:ext cx="1095077" cy="1095481"/>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Paralelogramo"/>
          <p:cNvSpPr/>
          <p:nvPr/>
        </p:nvSpPr>
        <p:spPr>
          <a:xfrm rot="13046922" flipV="1">
            <a:off x="532694" y="1620787"/>
            <a:ext cx="1095075" cy="1095481"/>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Paralelogramo"/>
          <p:cNvSpPr/>
          <p:nvPr/>
        </p:nvSpPr>
        <p:spPr>
          <a:xfrm rot="13046922" flipV="1">
            <a:off x="1012699" y="1620789"/>
            <a:ext cx="1095075" cy="1095476"/>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Paralelogramo"/>
          <p:cNvSpPr/>
          <p:nvPr/>
        </p:nvSpPr>
        <p:spPr>
          <a:xfrm rot="13046922" flipV="1">
            <a:off x="1505418" y="1620789"/>
            <a:ext cx="1095075" cy="1095476"/>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9" name="28 Paralelogramo"/>
          <p:cNvSpPr/>
          <p:nvPr/>
        </p:nvSpPr>
        <p:spPr>
          <a:xfrm rot="13046922" flipV="1">
            <a:off x="1998135" y="1620789"/>
            <a:ext cx="1095075" cy="1095476"/>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0" name="29 Paralelogramo"/>
          <p:cNvSpPr/>
          <p:nvPr/>
        </p:nvSpPr>
        <p:spPr>
          <a:xfrm rot="13046922" flipV="1">
            <a:off x="2495902" y="1616188"/>
            <a:ext cx="1095078" cy="1104129"/>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1" name="30 Paralelogramo"/>
          <p:cNvSpPr/>
          <p:nvPr/>
        </p:nvSpPr>
        <p:spPr>
          <a:xfrm rot="13046922" flipV="1">
            <a:off x="2972927" y="1600275"/>
            <a:ext cx="1095077" cy="1095473"/>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2" name="31 Paralelogramo"/>
          <p:cNvSpPr/>
          <p:nvPr/>
        </p:nvSpPr>
        <p:spPr>
          <a:xfrm rot="2246922" flipV="1">
            <a:off x="42766" y="811431"/>
            <a:ext cx="1095071" cy="1095479"/>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3" name="32 Paralelogramo"/>
          <p:cNvSpPr/>
          <p:nvPr/>
        </p:nvSpPr>
        <p:spPr>
          <a:xfrm rot="2246922" flipV="1">
            <a:off x="535434" y="811430"/>
            <a:ext cx="1095075" cy="1095476"/>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4" name="33 Paralelogramo"/>
          <p:cNvSpPr/>
          <p:nvPr/>
        </p:nvSpPr>
        <p:spPr>
          <a:xfrm rot="2246922" flipV="1">
            <a:off x="1015431" y="811429"/>
            <a:ext cx="1095075" cy="1095475"/>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5" name="34 Paralelogramo"/>
          <p:cNvSpPr/>
          <p:nvPr/>
        </p:nvSpPr>
        <p:spPr>
          <a:xfrm rot="2246922" flipV="1">
            <a:off x="1508150" y="811432"/>
            <a:ext cx="1095073" cy="1095474"/>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6" name="35 Paralelogramo"/>
          <p:cNvSpPr/>
          <p:nvPr/>
        </p:nvSpPr>
        <p:spPr>
          <a:xfrm rot="2246922" flipV="1">
            <a:off x="2000870" y="811432"/>
            <a:ext cx="1095075" cy="1095474"/>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7" name="36 Paralelogramo"/>
          <p:cNvSpPr/>
          <p:nvPr/>
        </p:nvSpPr>
        <p:spPr>
          <a:xfrm rot="2246922" flipV="1">
            <a:off x="2498644" y="806838"/>
            <a:ext cx="1095070" cy="1104126"/>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8" name="37 Paralelogramo"/>
          <p:cNvSpPr/>
          <p:nvPr/>
        </p:nvSpPr>
        <p:spPr>
          <a:xfrm rot="2246922" flipV="1">
            <a:off x="2975666" y="790927"/>
            <a:ext cx="1095071" cy="109547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9" name="38 Paralelogramo"/>
          <p:cNvSpPr/>
          <p:nvPr/>
        </p:nvSpPr>
        <p:spPr>
          <a:xfrm rot="13046922" flipV="1">
            <a:off x="52173" y="1528"/>
            <a:ext cx="1095075" cy="1095476"/>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0" name="39 Paralelogramo"/>
          <p:cNvSpPr/>
          <p:nvPr/>
        </p:nvSpPr>
        <p:spPr>
          <a:xfrm rot="13046922" flipV="1">
            <a:off x="544829" y="1525"/>
            <a:ext cx="1095077" cy="1095480"/>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1" name="40 Paralelogramo"/>
          <p:cNvSpPr/>
          <p:nvPr/>
        </p:nvSpPr>
        <p:spPr>
          <a:xfrm rot="13046922" flipV="1">
            <a:off x="1024831" y="1528"/>
            <a:ext cx="1095075" cy="1095473"/>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2" name="41 Paralelogramo"/>
          <p:cNvSpPr/>
          <p:nvPr/>
        </p:nvSpPr>
        <p:spPr>
          <a:xfrm rot="13046922" flipV="1">
            <a:off x="1517547" y="1523"/>
            <a:ext cx="1095078" cy="1095471"/>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3" name="42 Paralelogramo"/>
          <p:cNvSpPr/>
          <p:nvPr/>
        </p:nvSpPr>
        <p:spPr>
          <a:xfrm rot="13046922" flipV="1">
            <a:off x="2010265" y="1523"/>
            <a:ext cx="1095077" cy="1095474"/>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4" name="43 Paralelogramo"/>
          <p:cNvSpPr/>
          <p:nvPr/>
        </p:nvSpPr>
        <p:spPr>
          <a:xfrm rot="13046922" flipV="1">
            <a:off x="2508041" y="-3067"/>
            <a:ext cx="1095077" cy="1104124"/>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5" name="44 Paralelogramo"/>
          <p:cNvSpPr/>
          <p:nvPr/>
        </p:nvSpPr>
        <p:spPr>
          <a:xfrm rot="13046922" flipV="1">
            <a:off x="2985059" y="-18986"/>
            <a:ext cx="1095078" cy="1095473"/>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594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6" name="45 Paralelogramo"/>
          <p:cNvSpPr/>
          <p:nvPr/>
        </p:nvSpPr>
        <p:spPr>
          <a:xfrm rot="8315508" flipH="1" flipV="1">
            <a:off x="8042481" y="4027281"/>
            <a:ext cx="1095080" cy="1137357"/>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7" name="46 Paralelogramo"/>
          <p:cNvSpPr/>
          <p:nvPr/>
        </p:nvSpPr>
        <p:spPr>
          <a:xfrm rot="8315508" flipH="1" flipV="1">
            <a:off x="7549817" y="4027280"/>
            <a:ext cx="1095081" cy="113735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8" name="47 Paralelogramo"/>
          <p:cNvSpPr/>
          <p:nvPr/>
        </p:nvSpPr>
        <p:spPr>
          <a:xfrm rot="8315508" flipH="1" flipV="1">
            <a:off x="7069820" y="4027280"/>
            <a:ext cx="1095081" cy="113735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9" name="48 Paralelogramo"/>
          <p:cNvSpPr/>
          <p:nvPr/>
        </p:nvSpPr>
        <p:spPr>
          <a:xfrm rot="8315508" flipH="1" flipV="1">
            <a:off x="6577101" y="4027280"/>
            <a:ext cx="1095081" cy="113735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0" name="49 Paralelogramo"/>
          <p:cNvSpPr/>
          <p:nvPr/>
        </p:nvSpPr>
        <p:spPr>
          <a:xfrm rot="8315508" flipH="1" flipV="1">
            <a:off x="6084383" y="4027280"/>
            <a:ext cx="1095081" cy="113735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1" name="50 Paralelogramo"/>
          <p:cNvSpPr/>
          <p:nvPr/>
        </p:nvSpPr>
        <p:spPr>
          <a:xfrm rot="8315508" flipH="1" flipV="1">
            <a:off x="5588345" y="4022519"/>
            <a:ext cx="1095079" cy="1146339"/>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2" name="51 Paralelogramo"/>
          <p:cNvSpPr/>
          <p:nvPr/>
        </p:nvSpPr>
        <p:spPr>
          <a:xfrm rot="8315508" flipH="1" flipV="1">
            <a:off x="5109589" y="4006771"/>
            <a:ext cx="1095079" cy="113735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3" name="52 Paralelogramo"/>
          <p:cNvSpPr/>
          <p:nvPr/>
        </p:nvSpPr>
        <p:spPr>
          <a:xfrm rot="19115508" flipH="1" flipV="1">
            <a:off x="8033078" y="3217383"/>
            <a:ext cx="1095076" cy="1137357"/>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4" name="53 Paralelogramo"/>
          <p:cNvSpPr/>
          <p:nvPr/>
        </p:nvSpPr>
        <p:spPr>
          <a:xfrm rot="19115508" flipH="1" flipV="1">
            <a:off x="7540414" y="3217383"/>
            <a:ext cx="1095076" cy="1137357"/>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5" name="54 Paralelogramo"/>
          <p:cNvSpPr/>
          <p:nvPr/>
        </p:nvSpPr>
        <p:spPr>
          <a:xfrm rot="19115508" flipH="1" flipV="1">
            <a:off x="7060417" y="3217383"/>
            <a:ext cx="1095076" cy="1137357"/>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6" name="55 Paralelogramo"/>
          <p:cNvSpPr/>
          <p:nvPr/>
        </p:nvSpPr>
        <p:spPr>
          <a:xfrm rot="19115508" flipH="1" flipV="1">
            <a:off x="6567699" y="3217383"/>
            <a:ext cx="1095076" cy="1137357"/>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7" name="56 Paralelogramo"/>
          <p:cNvSpPr/>
          <p:nvPr/>
        </p:nvSpPr>
        <p:spPr>
          <a:xfrm rot="19115508" flipH="1" flipV="1">
            <a:off x="6074981" y="3217383"/>
            <a:ext cx="1095076" cy="1137357"/>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8" name="57 Paralelogramo"/>
          <p:cNvSpPr/>
          <p:nvPr/>
        </p:nvSpPr>
        <p:spPr>
          <a:xfrm rot="19115508" flipH="1" flipV="1">
            <a:off x="5578941" y="3212622"/>
            <a:ext cx="1095076" cy="1146340"/>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9" name="58 Paralelogramo"/>
          <p:cNvSpPr/>
          <p:nvPr/>
        </p:nvSpPr>
        <p:spPr>
          <a:xfrm rot="19115508" flipH="1" flipV="1">
            <a:off x="5100185" y="3196875"/>
            <a:ext cx="1095076" cy="1137357"/>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0" name="59 Paralelogramo"/>
          <p:cNvSpPr/>
          <p:nvPr/>
        </p:nvSpPr>
        <p:spPr>
          <a:xfrm rot="8315508" flipH="1" flipV="1">
            <a:off x="8042221" y="2408022"/>
            <a:ext cx="1095080" cy="1137355"/>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1" name="60 Paralelogramo"/>
          <p:cNvSpPr/>
          <p:nvPr/>
        </p:nvSpPr>
        <p:spPr>
          <a:xfrm rot="8315508" flipH="1" flipV="1">
            <a:off x="7549558" y="2408022"/>
            <a:ext cx="1095080" cy="1137355"/>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2" name="61 Paralelogramo"/>
          <p:cNvSpPr/>
          <p:nvPr/>
        </p:nvSpPr>
        <p:spPr>
          <a:xfrm rot="8315508" flipH="1" flipV="1">
            <a:off x="7069561" y="2408022"/>
            <a:ext cx="1095080" cy="1137355"/>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3" name="62 Paralelogramo"/>
          <p:cNvSpPr/>
          <p:nvPr/>
        </p:nvSpPr>
        <p:spPr>
          <a:xfrm rot="8315508" flipH="1" flipV="1">
            <a:off x="6576842" y="2408022"/>
            <a:ext cx="1095080" cy="1137355"/>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4" name="63 Paralelogramo"/>
          <p:cNvSpPr/>
          <p:nvPr/>
        </p:nvSpPr>
        <p:spPr>
          <a:xfrm rot="8315508" flipH="1" flipV="1">
            <a:off x="6084124" y="2408022"/>
            <a:ext cx="1095080" cy="1137355"/>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5" name="64 Paralelogramo"/>
          <p:cNvSpPr/>
          <p:nvPr/>
        </p:nvSpPr>
        <p:spPr>
          <a:xfrm rot="8315508" flipH="1" flipV="1">
            <a:off x="5588087" y="2403262"/>
            <a:ext cx="1095080" cy="1146336"/>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6" name="65 Paralelogramo"/>
          <p:cNvSpPr/>
          <p:nvPr/>
        </p:nvSpPr>
        <p:spPr>
          <a:xfrm rot="8315508" flipH="1" flipV="1">
            <a:off x="5109329" y="2387514"/>
            <a:ext cx="1095080" cy="1137355"/>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7" name="66 Paralelogramo"/>
          <p:cNvSpPr/>
          <p:nvPr/>
        </p:nvSpPr>
        <p:spPr>
          <a:xfrm rot="19115508" flipH="1" flipV="1">
            <a:off x="8032813" y="1598123"/>
            <a:ext cx="1095079" cy="1137356"/>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8" name="67 Paralelogramo"/>
          <p:cNvSpPr/>
          <p:nvPr/>
        </p:nvSpPr>
        <p:spPr>
          <a:xfrm rot="19115508" flipH="1" flipV="1">
            <a:off x="7540154" y="1598124"/>
            <a:ext cx="1095076" cy="1137357"/>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9" name="68 Paralelogramo"/>
          <p:cNvSpPr/>
          <p:nvPr/>
        </p:nvSpPr>
        <p:spPr>
          <a:xfrm rot="19115508" flipH="1" flipV="1">
            <a:off x="7060157" y="1598124"/>
            <a:ext cx="1095076" cy="1137357"/>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0" name="69 Paralelogramo"/>
          <p:cNvSpPr/>
          <p:nvPr/>
        </p:nvSpPr>
        <p:spPr>
          <a:xfrm rot="19115508" flipH="1" flipV="1">
            <a:off x="6567439" y="1598124"/>
            <a:ext cx="1095076" cy="1137357"/>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1" name="70 Paralelogramo"/>
          <p:cNvSpPr/>
          <p:nvPr/>
        </p:nvSpPr>
        <p:spPr>
          <a:xfrm rot="19115508" flipH="1" flipV="1">
            <a:off x="6074721" y="1598124"/>
            <a:ext cx="1095076" cy="1137357"/>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2" name="71 Paralelogramo"/>
          <p:cNvSpPr/>
          <p:nvPr/>
        </p:nvSpPr>
        <p:spPr>
          <a:xfrm rot="19115508" flipH="1" flipV="1">
            <a:off x="5578681" y="1593363"/>
            <a:ext cx="1095076" cy="1146340"/>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3" name="72 Paralelogramo"/>
          <p:cNvSpPr/>
          <p:nvPr/>
        </p:nvSpPr>
        <p:spPr>
          <a:xfrm rot="19115508" flipH="1" flipV="1">
            <a:off x="5099925" y="1577615"/>
            <a:ext cx="1095076" cy="1137357"/>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4" name="73 Paralelogramo"/>
          <p:cNvSpPr/>
          <p:nvPr/>
        </p:nvSpPr>
        <p:spPr>
          <a:xfrm rot="8315508" flipH="1" flipV="1">
            <a:off x="8030085" y="788758"/>
            <a:ext cx="1095082" cy="1137355"/>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5" name="74 Paralelogramo"/>
          <p:cNvSpPr/>
          <p:nvPr/>
        </p:nvSpPr>
        <p:spPr>
          <a:xfrm rot="8315508" flipH="1" flipV="1">
            <a:off x="7537422" y="788758"/>
            <a:ext cx="1095082" cy="1137355"/>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6" name="75 Paralelogramo"/>
          <p:cNvSpPr/>
          <p:nvPr/>
        </p:nvSpPr>
        <p:spPr>
          <a:xfrm rot="8315508" flipH="1" flipV="1">
            <a:off x="7057425" y="788758"/>
            <a:ext cx="1095082" cy="1137355"/>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7" name="76 Paralelogramo"/>
          <p:cNvSpPr/>
          <p:nvPr/>
        </p:nvSpPr>
        <p:spPr>
          <a:xfrm rot="8315508" flipH="1" flipV="1">
            <a:off x="6564706" y="788758"/>
            <a:ext cx="1095082" cy="1137355"/>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8" name="77 Paralelogramo"/>
          <p:cNvSpPr/>
          <p:nvPr/>
        </p:nvSpPr>
        <p:spPr>
          <a:xfrm rot="8315508" flipH="1" flipV="1">
            <a:off x="6071988" y="788758"/>
            <a:ext cx="1095082" cy="1137355"/>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9" name="78 Paralelogramo"/>
          <p:cNvSpPr/>
          <p:nvPr/>
        </p:nvSpPr>
        <p:spPr>
          <a:xfrm rot="8315508" flipH="1" flipV="1">
            <a:off x="5575951" y="783998"/>
            <a:ext cx="1095082" cy="1146336"/>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0" name="79 Paralelogramo"/>
          <p:cNvSpPr/>
          <p:nvPr/>
        </p:nvSpPr>
        <p:spPr>
          <a:xfrm rot="8315508" flipH="1" flipV="1">
            <a:off x="5097193" y="768249"/>
            <a:ext cx="1095082" cy="1137355"/>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1" name="80 Paralelogramo"/>
          <p:cNvSpPr/>
          <p:nvPr/>
        </p:nvSpPr>
        <p:spPr>
          <a:xfrm rot="19115508" flipH="1" flipV="1">
            <a:off x="8020682" y="-21138"/>
            <a:ext cx="1095077" cy="113735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2" name="81 Paralelogramo"/>
          <p:cNvSpPr/>
          <p:nvPr/>
        </p:nvSpPr>
        <p:spPr>
          <a:xfrm rot="19115508" flipH="1" flipV="1">
            <a:off x="7528018" y="-21138"/>
            <a:ext cx="1095077" cy="113735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3" name="82 Paralelogramo"/>
          <p:cNvSpPr/>
          <p:nvPr/>
        </p:nvSpPr>
        <p:spPr>
          <a:xfrm rot="19115508" flipH="1" flipV="1">
            <a:off x="7048021" y="-21138"/>
            <a:ext cx="1095077" cy="113735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4" name="83 Paralelogramo"/>
          <p:cNvSpPr/>
          <p:nvPr/>
        </p:nvSpPr>
        <p:spPr>
          <a:xfrm rot="19115508" flipH="1" flipV="1">
            <a:off x="6555299" y="-21138"/>
            <a:ext cx="1095079" cy="1137356"/>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5" name="84 Paralelogramo"/>
          <p:cNvSpPr/>
          <p:nvPr/>
        </p:nvSpPr>
        <p:spPr>
          <a:xfrm rot="19115508" flipH="1" flipV="1">
            <a:off x="6062585" y="-21138"/>
            <a:ext cx="1095077" cy="113735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6" name="85 Paralelogramo"/>
          <p:cNvSpPr/>
          <p:nvPr/>
        </p:nvSpPr>
        <p:spPr>
          <a:xfrm rot="19115508" flipH="1" flipV="1">
            <a:off x="5566544" y="-25900"/>
            <a:ext cx="1095079" cy="1146341"/>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7" name="86 Paralelogramo"/>
          <p:cNvSpPr/>
          <p:nvPr/>
        </p:nvSpPr>
        <p:spPr>
          <a:xfrm rot="19115508" flipH="1" flipV="1">
            <a:off x="5087788" y="-41647"/>
            <a:ext cx="1095079" cy="113735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4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9" name="88 Paralelogramo"/>
          <p:cNvSpPr/>
          <p:nvPr/>
        </p:nvSpPr>
        <p:spPr>
          <a:xfrm rot="13046922" flipH="1" flipV="1">
            <a:off x="16972" y="4052704"/>
            <a:ext cx="1095077" cy="1095483"/>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0" name="89 Paralelogramo"/>
          <p:cNvSpPr/>
          <p:nvPr/>
        </p:nvSpPr>
        <p:spPr>
          <a:xfrm rot="13046922" flipH="1" flipV="1">
            <a:off x="509637" y="4052704"/>
            <a:ext cx="1095077" cy="1095482"/>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1" name="90 Paralelogramo"/>
          <p:cNvSpPr/>
          <p:nvPr/>
        </p:nvSpPr>
        <p:spPr>
          <a:xfrm rot="13046922" flipH="1" flipV="1">
            <a:off x="989644" y="4052705"/>
            <a:ext cx="1095075" cy="109547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2" name="91 Paralelogramo"/>
          <p:cNvSpPr/>
          <p:nvPr/>
        </p:nvSpPr>
        <p:spPr>
          <a:xfrm rot="13046922" flipH="1" flipV="1">
            <a:off x="1482363" y="4052705"/>
            <a:ext cx="1095075" cy="109547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3" name="92 Paralelogramo"/>
          <p:cNvSpPr/>
          <p:nvPr/>
        </p:nvSpPr>
        <p:spPr>
          <a:xfrm rot="13046922" flipH="1" flipV="1">
            <a:off x="1975081" y="4052705"/>
            <a:ext cx="1095075" cy="109547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4" name="93 Paralelogramo"/>
          <p:cNvSpPr/>
          <p:nvPr/>
        </p:nvSpPr>
        <p:spPr>
          <a:xfrm rot="13046922" flipH="1" flipV="1">
            <a:off x="2472853" y="4048110"/>
            <a:ext cx="1095075" cy="1104127"/>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5" name="94 Paralelogramo"/>
          <p:cNvSpPr/>
          <p:nvPr/>
        </p:nvSpPr>
        <p:spPr>
          <a:xfrm rot="13046922" flipH="1" flipV="1">
            <a:off x="2949876" y="4032197"/>
            <a:ext cx="1095075" cy="109547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6" name="95 Paralelogramo"/>
          <p:cNvSpPr/>
          <p:nvPr/>
        </p:nvSpPr>
        <p:spPr>
          <a:xfrm rot="2246922" flipH="1" flipV="1">
            <a:off x="26378" y="3242804"/>
            <a:ext cx="1095073" cy="1095476"/>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7" name="96 Paralelogramo"/>
          <p:cNvSpPr/>
          <p:nvPr/>
        </p:nvSpPr>
        <p:spPr>
          <a:xfrm rot="2246922" flipH="1" flipV="1">
            <a:off x="519041" y="3242802"/>
            <a:ext cx="1095075" cy="1095481"/>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8" name="97 Paralelogramo"/>
          <p:cNvSpPr/>
          <p:nvPr/>
        </p:nvSpPr>
        <p:spPr>
          <a:xfrm rot="2246922" flipH="1" flipV="1">
            <a:off x="999034" y="3242802"/>
            <a:ext cx="1095075" cy="1095481"/>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9" name="98 Paralelogramo"/>
          <p:cNvSpPr/>
          <p:nvPr/>
        </p:nvSpPr>
        <p:spPr>
          <a:xfrm rot="2246922" flipH="1" flipV="1">
            <a:off x="1491753" y="3242802"/>
            <a:ext cx="1095075" cy="1095481"/>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0" name="99 Paralelogramo"/>
          <p:cNvSpPr/>
          <p:nvPr/>
        </p:nvSpPr>
        <p:spPr>
          <a:xfrm rot="2246922" flipH="1" flipV="1">
            <a:off x="1984472" y="3242800"/>
            <a:ext cx="1095077" cy="1095481"/>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1" name="100 Paralelogramo"/>
          <p:cNvSpPr/>
          <p:nvPr/>
        </p:nvSpPr>
        <p:spPr>
          <a:xfrm rot="2246922" flipH="1" flipV="1">
            <a:off x="2482253" y="3238207"/>
            <a:ext cx="1095075" cy="1104129"/>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2" name="101 Paralelogramo"/>
          <p:cNvSpPr/>
          <p:nvPr/>
        </p:nvSpPr>
        <p:spPr>
          <a:xfrm rot="2246922" flipH="1" flipV="1">
            <a:off x="2959274" y="3222295"/>
            <a:ext cx="1095075" cy="109547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3" name="102 Paralelogramo"/>
          <p:cNvSpPr/>
          <p:nvPr/>
        </p:nvSpPr>
        <p:spPr>
          <a:xfrm rot="13046922" flipH="1" flipV="1">
            <a:off x="17237" y="2433444"/>
            <a:ext cx="1095075" cy="1095477"/>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4" name="103 Paralelogramo"/>
          <p:cNvSpPr/>
          <p:nvPr/>
        </p:nvSpPr>
        <p:spPr>
          <a:xfrm rot="13046922" flipH="1" flipV="1">
            <a:off x="509902" y="2433444"/>
            <a:ext cx="1095071" cy="1095481"/>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5" name="104 Paralelogramo"/>
          <p:cNvSpPr/>
          <p:nvPr/>
        </p:nvSpPr>
        <p:spPr>
          <a:xfrm rot="13046922" flipH="1" flipV="1">
            <a:off x="989903" y="2433446"/>
            <a:ext cx="1095075" cy="1095476"/>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6" name="105 Paralelogramo"/>
          <p:cNvSpPr/>
          <p:nvPr/>
        </p:nvSpPr>
        <p:spPr>
          <a:xfrm rot="13046922" flipH="1" flipV="1">
            <a:off x="1482623" y="2433445"/>
            <a:ext cx="1095075" cy="109547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7" name="106 Paralelogramo"/>
          <p:cNvSpPr/>
          <p:nvPr/>
        </p:nvSpPr>
        <p:spPr>
          <a:xfrm rot="13046922" flipH="1" flipV="1">
            <a:off x="1975343" y="2433449"/>
            <a:ext cx="1095071" cy="109547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8" name="107 Paralelogramo"/>
          <p:cNvSpPr/>
          <p:nvPr/>
        </p:nvSpPr>
        <p:spPr>
          <a:xfrm rot="13046922" flipH="1" flipV="1">
            <a:off x="2473113" y="2428850"/>
            <a:ext cx="1095075" cy="1104127"/>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9" name="108 Paralelogramo"/>
          <p:cNvSpPr/>
          <p:nvPr/>
        </p:nvSpPr>
        <p:spPr>
          <a:xfrm rot="13046922" flipH="1" flipV="1">
            <a:off x="2950134" y="2412939"/>
            <a:ext cx="1095071" cy="1095475"/>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0" name="109 Paralelogramo"/>
          <p:cNvSpPr/>
          <p:nvPr/>
        </p:nvSpPr>
        <p:spPr>
          <a:xfrm rot="2246922" flipH="1" flipV="1">
            <a:off x="26635" y="1623540"/>
            <a:ext cx="1095077" cy="1095481"/>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1" name="110 Paralelogramo"/>
          <p:cNvSpPr/>
          <p:nvPr/>
        </p:nvSpPr>
        <p:spPr>
          <a:xfrm rot="2246922" flipH="1" flipV="1">
            <a:off x="519301" y="1623542"/>
            <a:ext cx="1095075" cy="1095481"/>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2" name="111 Paralelogramo"/>
          <p:cNvSpPr/>
          <p:nvPr/>
        </p:nvSpPr>
        <p:spPr>
          <a:xfrm rot="2246922" flipH="1" flipV="1">
            <a:off x="999306" y="1623544"/>
            <a:ext cx="1095075" cy="1095476"/>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3" name="112 Paralelogramo"/>
          <p:cNvSpPr/>
          <p:nvPr/>
        </p:nvSpPr>
        <p:spPr>
          <a:xfrm rot="2246922" flipH="1" flipV="1">
            <a:off x="1492025" y="1623544"/>
            <a:ext cx="1095075" cy="1095476"/>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4" name="113 Paralelogramo"/>
          <p:cNvSpPr/>
          <p:nvPr/>
        </p:nvSpPr>
        <p:spPr>
          <a:xfrm rot="2246922" flipH="1" flipV="1">
            <a:off x="1984742" y="1623544"/>
            <a:ext cx="1095075" cy="1095476"/>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5" name="114 Paralelogramo"/>
          <p:cNvSpPr/>
          <p:nvPr/>
        </p:nvSpPr>
        <p:spPr>
          <a:xfrm rot="2246922" flipH="1" flipV="1">
            <a:off x="2482509" y="1618943"/>
            <a:ext cx="1095078" cy="1104129"/>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6" name="115 Paralelogramo"/>
          <p:cNvSpPr/>
          <p:nvPr/>
        </p:nvSpPr>
        <p:spPr>
          <a:xfrm rot="2246922" flipH="1" flipV="1">
            <a:off x="2959534" y="1603030"/>
            <a:ext cx="1095077" cy="1095473"/>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7" name="116 Paralelogramo"/>
          <p:cNvSpPr/>
          <p:nvPr/>
        </p:nvSpPr>
        <p:spPr>
          <a:xfrm rot="13046922" flipH="1" flipV="1">
            <a:off x="29373" y="814186"/>
            <a:ext cx="1095071" cy="1095479"/>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8" name="117 Paralelogramo"/>
          <p:cNvSpPr/>
          <p:nvPr/>
        </p:nvSpPr>
        <p:spPr>
          <a:xfrm rot="13046922" flipH="1" flipV="1">
            <a:off x="522041" y="814185"/>
            <a:ext cx="1095075" cy="1095476"/>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9" name="118 Paralelogramo"/>
          <p:cNvSpPr/>
          <p:nvPr/>
        </p:nvSpPr>
        <p:spPr>
          <a:xfrm rot="13046922" flipH="1" flipV="1">
            <a:off x="1002038" y="814184"/>
            <a:ext cx="1095075" cy="1095475"/>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0" name="119 Paralelogramo"/>
          <p:cNvSpPr/>
          <p:nvPr/>
        </p:nvSpPr>
        <p:spPr>
          <a:xfrm rot="13046922" flipH="1" flipV="1">
            <a:off x="1494757" y="814187"/>
            <a:ext cx="1095073" cy="1095474"/>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1" name="120 Paralelogramo"/>
          <p:cNvSpPr/>
          <p:nvPr/>
        </p:nvSpPr>
        <p:spPr>
          <a:xfrm rot="13046922" flipH="1" flipV="1">
            <a:off x="1987477" y="814187"/>
            <a:ext cx="1095075" cy="1095474"/>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2" name="121 Paralelogramo"/>
          <p:cNvSpPr/>
          <p:nvPr/>
        </p:nvSpPr>
        <p:spPr>
          <a:xfrm rot="13046922" flipH="1" flipV="1">
            <a:off x="2485251" y="809593"/>
            <a:ext cx="1095070" cy="1104126"/>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3" name="122 Paralelogramo"/>
          <p:cNvSpPr/>
          <p:nvPr/>
        </p:nvSpPr>
        <p:spPr>
          <a:xfrm rot="13046922" flipH="1" flipV="1">
            <a:off x="2962273" y="793682"/>
            <a:ext cx="1095071" cy="109547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4" name="123 Paralelogramo"/>
          <p:cNvSpPr/>
          <p:nvPr/>
        </p:nvSpPr>
        <p:spPr>
          <a:xfrm rot="2246922" flipH="1" flipV="1">
            <a:off x="38780" y="4283"/>
            <a:ext cx="1095075" cy="1095476"/>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5" name="124 Paralelogramo"/>
          <p:cNvSpPr/>
          <p:nvPr/>
        </p:nvSpPr>
        <p:spPr>
          <a:xfrm rot="2246922" flipH="1" flipV="1">
            <a:off x="531436" y="4280"/>
            <a:ext cx="1095077" cy="1095480"/>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6" name="125 Paralelogramo"/>
          <p:cNvSpPr/>
          <p:nvPr/>
        </p:nvSpPr>
        <p:spPr>
          <a:xfrm rot="2246922" flipH="1" flipV="1">
            <a:off x="1011438" y="4283"/>
            <a:ext cx="1095075" cy="1095473"/>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7" name="126 Paralelogramo"/>
          <p:cNvSpPr/>
          <p:nvPr/>
        </p:nvSpPr>
        <p:spPr>
          <a:xfrm rot="2246922" flipH="1" flipV="1">
            <a:off x="1504154" y="4278"/>
            <a:ext cx="1095078" cy="1095471"/>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8" name="127 Paralelogramo"/>
          <p:cNvSpPr/>
          <p:nvPr/>
        </p:nvSpPr>
        <p:spPr>
          <a:xfrm rot="2246922" flipH="1" flipV="1">
            <a:off x="1996872" y="4278"/>
            <a:ext cx="1095077" cy="1095474"/>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9" name="128 Paralelogramo"/>
          <p:cNvSpPr/>
          <p:nvPr/>
        </p:nvSpPr>
        <p:spPr>
          <a:xfrm rot="2246922" flipH="1" flipV="1">
            <a:off x="2494648" y="-312"/>
            <a:ext cx="1095077" cy="1104124"/>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0" name="129 Paralelogramo"/>
          <p:cNvSpPr/>
          <p:nvPr/>
        </p:nvSpPr>
        <p:spPr>
          <a:xfrm rot="2246922" flipH="1" flipV="1">
            <a:off x="2971666" y="-16231"/>
            <a:ext cx="1095078" cy="1095473"/>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174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3" name="172 Paralelogramo"/>
          <p:cNvSpPr/>
          <p:nvPr/>
        </p:nvSpPr>
        <p:spPr>
          <a:xfrm rot="19115508" flipH="1">
            <a:off x="8040669" y="4023764"/>
            <a:ext cx="1095080" cy="1137357"/>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4" name="173 Paralelogramo"/>
          <p:cNvSpPr/>
          <p:nvPr/>
        </p:nvSpPr>
        <p:spPr>
          <a:xfrm rot="19115508" flipH="1">
            <a:off x="7548005" y="4023763"/>
            <a:ext cx="1095081" cy="113735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5" name="174 Paralelogramo"/>
          <p:cNvSpPr/>
          <p:nvPr/>
        </p:nvSpPr>
        <p:spPr>
          <a:xfrm rot="19115508" flipH="1">
            <a:off x="7068008" y="4023763"/>
            <a:ext cx="1095081" cy="113735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6" name="175 Paralelogramo"/>
          <p:cNvSpPr/>
          <p:nvPr/>
        </p:nvSpPr>
        <p:spPr>
          <a:xfrm rot="19115508" flipH="1">
            <a:off x="6575289" y="4023763"/>
            <a:ext cx="1095081" cy="113735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7" name="176 Paralelogramo"/>
          <p:cNvSpPr/>
          <p:nvPr/>
        </p:nvSpPr>
        <p:spPr>
          <a:xfrm rot="19115508" flipH="1">
            <a:off x="6082571" y="4023763"/>
            <a:ext cx="1095081" cy="113735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8" name="177 Paralelogramo"/>
          <p:cNvSpPr/>
          <p:nvPr/>
        </p:nvSpPr>
        <p:spPr>
          <a:xfrm rot="19115508" flipH="1">
            <a:off x="5586533" y="4019002"/>
            <a:ext cx="1095079" cy="1146339"/>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9" name="178 Paralelogramo"/>
          <p:cNvSpPr/>
          <p:nvPr/>
        </p:nvSpPr>
        <p:spPr>
          <a:xfrm rot="19115508" flipH="1">
            <a:off x="5107777" y="4003254"/>
            <a:ext cx="1095079" cy="113735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0" name="179 Paralelogramo"/>
          <p:cNvSpPr/>
          <p:nvPr/>
        </p:nvSpPr>
        <p:spPr>
          <a:xfrm rot="8315508" flipH="1">
            <a:off x="8031266" y="3213866"/>
            <a:ext cx="1095076" cy="1137357"/>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1" name="180 Paralelogramo"/>
          <p:cNvSpPr/>
          <p:nvPr/>
        </p:nvSpPr>
        <p:spPr>
          <a:xfrm rot="8315508" flipH="1">
            <a:off x="7538602" y="3213866"/>
            <a:ext cx="1095076" cy="1137357"/>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2" name="181 Paralelogramo"/>
          <p:cNvSpPr/>
          <p:nvPr/>
        </p:nvSpPr>
        <p:spPr>
          <a:xfrm rot="8315508" flipH="1">
            <a:off x="7058605" y="3213866"/>
            <a:ext cx="1095076" cy="1137357"/>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3" name="182 Paralelogramo"/>
          <p:cNvSpPr/>
          <p:nvPr/>
        </p:nvSpPr>
        <p:spPr>
          <a:xfrm rot="8315508" flipH="1">
            <a:off x="6565887" y="3213866"/>
            <a:ext cx="1095076" cy="1137357"/>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4" name="183 Paralelogramo"/>
          <p:cNvSpPr/>
          <p:nvPr/>
        </p:nvSpPr>
        <p:spPr>
          <a:xfrm rot="8315508" flipH="1">
            <a:off x="6073169" y="3213866"/>
            <a:ext cx="1095076" cy="1137357"/>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5" name="184 Paralelogramo"/>
          <p:cNvSpPr/>
          <p:nvPr/>
        </p:nvSpPr>
        <p:spPr>
          <a:xfrm rot="8315508" flipH="1">
            <a:off x="5577129" y="3209105"/>
            <a:ext cx="1095076" cy="1146340"/>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6" name="185 Paralelogramo"/>
          <p:cNvSpPr/>
          <p:nvPr/>
        </p:nvSpPr>
        <p:spPr>
          <a:xfrm rot="8315508" flipH="1">
            <a:off x="5098373" y="3193358"/>
            <a:ext cx="1095076" cy="1137357"/>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7" name="186 Paralelogramo"/>
          <p:cNvSpPr/>
          <p:nvPr/>
        </p:nvSpPr>
        <p:spPr>
          <a:xfrm rot="19115508" flipH="1">
            <a:off x="8040409" y="2404505"/>
            <a:ext cx="1095080" cy="1137355"/>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8" name="187 Paralelogramo"/>
          <p:cNvSpPr/>
          <p:nvPr/>
        </p:nvSpPr>
        <p:spPr>
          <a:xfrm rot="19115508" flipH="1">
            <a:off x="7547746" y="2404505"/>
            <a:ext cx="1095080" cy="1137355"/>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9" name="188 Paralelogramo"/>
          <p:cNvSpPr/>
          <p:nvPr/>
        </p:nvSpPr>
        <p:spPr>
          <a:xfrm rot="19115508" flipH="1">
            <a:off x="7067749" y="2404505"/>
            <a:ext cx="1095080" cy="1137355"/>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0" name="189 Paralelogramo"/>
          <p:cNvSpPr/>
          <p:nvPr/>
        </p:nvSpPr>
        <p:spPr>
          <a:xfrm rot="19115508" flipH="1">
            <a:off x="6575030" y="2404505"/>
            <a:ext cx="1095080" cy="1137355"/>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1" name="190 Paralelogramo"/>
          <p:cNvSpPr/>
          <p:nvPr/>
        </p:nvSpPr>
        <p:spPr>
          <a:xfrm rot="19115508" flipH="1">
            <a:off x="6082312" y="2404505"/>
            <a:ext cx="1095080" cy="1137355"/>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2" name="191 Paralelogramo"/>
          <p:cNvSpPr/>
          <p:nvPr/>
        </p:nvSpPr>
        <p:spPr>
          <a:xfrm rot="19115508" flipH="1">
            <a:off x="5586275" y="2399745"/>
            <a:ext cx="1095080" cy="1146336"/>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3" name="192 Paralelogramo"/>
          <p:cNvSpPr/>
          <p:nvPr/>
        </p:nvSpPr>
        <p:spPr>
          <a:xfrm rot="19115508" flipH="1">
            <a:off x="5107517" y="2383997"/>
            <a:ext cx="1095080" cy="1137355"/>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4" name="193 Paralelogramo"/>
          <p:cNvSpPr/>
          <p:nvPr/>
        </p:nvSpPr>
        <p:spPr>
          <a:xfrm rot="8315508" flipH="1">
            <a:off x="8031001" y="1594606"/>
            <a:ext cx="1095079" cy="1137356"/>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5" name="194 Paralelogramo"/>
          <p:cNvSpPr/>
          <p:nvPr/>
        </p:nvSpPr>
        <p:spPr>
          <a:xfrm rot="8315508" flipH="1">
            <a:off x="7538342" y="1594607"/>
            <a:ext cx="1095076" cy="1137357"/>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6" name="195 Paralelogramo"/>
          <p:cNvSpPr/>
          <p:nvPr/>
        </p:nvSpPr>
        <p:spPr>
          <a:xfrm rot="8315508" flipH="1">
            <a:off x="7058345" y="1594607"/>
            <a:ext cx="1095076" cy="1137357"/>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7" name="196 Paralelogramo"/>
          <p:cNvSpPr/>
          <p:nvPr/>
        </p:nvSpPr>
        <p:spPr>
          <a:xfrm rot="8315508" flipH="1">
            <a:off x="6565627" y="1594607"/>
            <a:ext cx="1095076" cy="1137357"/>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8" name="197 Paralelogramo"/>
          <p:cNvSpPr/>
          <p:nvPr/>
        </p:nvSpPr>
        <p:spPr>
          <a:xfrm rot="8315508" flipH="1">
            <a:off x="6072909" y="1594607"/>
            <a:ext cx="1095076" cy="1137357"/>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9" name="198 Paralelogramo"/>
          <p:cNvSpPr/>
          <p:nvPr/>
        </p:nvSpPr>
        <p:spPr>
          <a:xfrm rot="8315508" flipH="1">
            <a:off x="5576869" y="1589846"/>
            <a:ext cx="1095076" cy="1146340"/>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0" name="199 Paralelogramo"/>
          <p:cNvSpPr/>
          <p:nvPr/>
        </p:nvSpPr>
        <p:spPr>
          <a:xfrm rot="8315508" flipH="1">
            <a:off x="5098113" y="1574098"/>
            <a:ext cx="1095076" cy="1137357"/>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1" name="200 Paralelogramo"/>
          <p:cNvSpPr/>
          <p:nvPr/>
        </p:nvSpPr>
        <p:spPr>
          <a:xfrm rot="19115508" flipH="1">
            <a:off x="8028273" y="785241"/>
            <a:ext cx="1095082" cy="1137355"/>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2" name="201 Paralelogramo"/>
          <p:cNvSpPr/>
          <p:nvPr/>
        </p:nvSpPr>
        <p:spPr>
          <a:xfrm rot="19115508" flipH="1">
            <a:off x="7535610" y="785241"/>
            <a:ext cx="1095082" cy="1137355"/>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3" name="202 Paralelogramo"/>
          <p:cNvSpPr/>
          <p:nvPr/>
        </p:nvSpPr>
        <p:spPr>
          <a:xfrm rot="19115508" flipH="1">
            <a:off x="7055613" y="785241"/>
            <a:ext cx="1095082" cy="1137355"/>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4" name="203 Paralelogramo"/>
          <p:cNvSpPr/>
          <p:nvPr/>
        </p:nvSpPr>
        <p:spPr>
          <a:xfrm rot="19115508" flipH="1">
            <a:off x="6562894" y="785241"/>
            <a:ext cx="1095082" cy="1137355"/>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5" name="204 Paralelogramo"/>
          <p:cNvSpPr/>
          <p:nvPr/>
        </p:nvSpPr>
        <p:spPr>
          <a:xfrm rot="19115508" flipH="1">
            <a:off x="6070176" y="785241"/>
            <a:ext cx="1095082" cy="1137355"/>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6" name="205 Paralelogramo"/>
          <p:cNvSpPr/>
          <p:nvPr/>
        </p:nvSpPr>
        <p:spPr>
          <a:xfrm rot="19115508" flipH="1">
            <a:off x="5574139" y="780481"/>
            <a:ext cx="1095082" cy="1146336"/>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7" name="206 Paralelogramo"/>
          <p:cNvSpPr/>
          <p:nvPr/>
        </p:nvSpPr>
        <p:spPr>
          <a:xfrm rot="19115508" flipH="1">
            <a:off x="5095381" y="764732"/>
            <a:ext cx="1095082" cy="1137355"/>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8" name="207 Paralelogramo"/>
          <p:cNvSpPr/>
          <p:nvPr/>
        </p:nvSpPr>
        <p:spPr>
          <a:xfrm rot="8315508" flipH="1">
            <a:off x="8018870" y="-24655"/>
            <a:ext cx="1095077" cy="113735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9" name="208 Paralelogramo"/>
          <p:cNvSpPr/>
          <p:nvPr/>
        </p:nvSpPr>
        <p:spPr>
          <a:xfrm rot="8315508" flipH="1">
            <a:off x="7526206" y="-24655"/>
            <a:ext cx="1095077" cy="113735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0" name="209 Paralelogramo"/>
          <p:cNvSpPr/>
          <p:nvPr/>
        </p:nvSpPr>
        <p:spPr>
          <a:xfrm rot="8315508" flipH="1">
            <a:off x="7046209" y="-24655"/>
            <a:ext cx="1095077" cy="113735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1" name="210 Paralelogramo"/>
          <p:cNvSpPr/>
          <p:nvPr/>
        </p:nvSpPr>
        <p:spPr>
          <a:xfrm rot="8315508" flipH="1">
            <a:off x="6553487" y="-24655"/>
            <a:ext cx="1095079" cy="1137356"/>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2" name="211 Paralelogramo"/>
          <p:cNvSpPr/>
          <p:nvPr/>
        </p:nvSpPr>
        <p:spPr>
          <a:xfrm rot="8315508" flipH="1">
            <a:off x="6060773" y="-24655"/>
            <a:ext cx="1095077" cy="113735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3" name="212 Paralelogramo"/>
          <p:cNvSpPr/>
          <p:nvPr/>
        </p:nvSpPr>
        <p:spPr>
          <a:xfrm rot="8315508" flipH="1">
            <a:off x="5564732" y="-29417"/>
            <a:ext cx="1095079" cy="1146341"/>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4" name="213 Paralelogramo"/>
          <p:cNvSpPr/>
          <p:nvPr/>
        </p:nvSpPr>
        <p:spPr>
          <a:xfrm rot="8315508" flipH="1">
            <a:off x="5085976" y="-45164"/>
            <a:ext cx="1095079" cy="1137358"/>
          </a:xfrm>
          <a:prstGeom prst="parallelogram">
            <a:avLst>
              <a:gd name="adj" fmla="val 88032"/>
            </a:avLst>
          </a:prstGeom>
          <a:solidFill>
            <a:schemeClr val="accent4">
              <a:lumMod val="60000"/>
              <a:lumOff val="40000"/>
              <a:alpha val="25000"/>
            </a:schemeClr>
          </a:solidFill>
          <a:ln w="38100">
            <a:gradFill flip="none" rotWithShape="1">
              <a:gsLst>
                <a:gs pos="0">
                  <a:schemeClr val="accent1">
                    <a:lumMod val="20000"/>
                    <a:lumOff val="80000"/>
                  </a:schemeClr>
                </a:gs>
                <a:gs pos="64000">
                  <a:srgbClr val="F0EBD5">
                    <a:lumMod val="0"/>
                    <a:lumOff val="100000"/>
                  </a:srgbClr>
                </a:gs>
                <a:gs pos="100000">
                  <a:srgbClr val="D1C39F">
                    <a:lumMod val="21000"/>
                    <a:lumOff val="79000"/>
                  </a:srgbClr>
                </a:gs>
              </a:gsLst>
              <a:lin ang="5400000" scaled="0"/>
              <a:tileRect r="-100000" b="-100000"/>
            </a:gradFill>
            <a:prstDash val="sysDot"/>
          </a:ln>
          <a:effectLst/>
          <a:scene3d>
            <a:camera prst="orthographicFront"/>
            <a:lightRig rig="chilly" dir="t">
              <a:rot lat="0" lon="0" rev="21000000"/>
            </a:lightRig>
          </a:scene3d>
          <a:sp3d prstMaterial="powder">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172" name="171 Imagen" descr="BENEFICIOS DE CONSUMIR MANZANILLA"/>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180528" y="-380578"/>
            <a:ext cx="9692569" cy="5760640"/>
          </a:xfrm>
          <a:prstGeom prst="rect">
            <a:avLst/>
          </a:prstGeom>
          <a:noFill/>
          <a:ln>
            <a:noFill/>
          </a:ln>
        </p:spPr>
      </p:pic>
    </p:spTree>
    <p:extLst>
      <p:ext uri="{BB962C8B-B14F-4D97-AF65-F5344CB8AC3E}">
        <p14:creationId xmlns:p14="http://schemas.microsoft.com/office/powerpoint/2010/main" val="2219013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4000" fill="hold"/>
                                        <p:tgtEl>
                                          <p:spTgt spid="39"/>
                                        </p:tgtEl>
                                        <p:attrNameLst>
                                          <p:attrName>ppt_x</p:attrName>
                                        </p:attrNameLst>
                                      </p:cBhvr>
                                      <p:tavLst>
                                        <p:tav tm="0">
                                          <p:val>
                                            <p:strVal val="0-#ppt_w/2"/>
                                          </p:val>
                                        </p:tav>
                                        <p:tav tm="100000">
                                          <p:val>
                                            <p:strVal val="#ppt_x"/>
                                          </p:val>
                                        </p:tav>
                                      </p:tavLst>
                                    </p:anim>
                                    <p:anim calcmode="lin" valueType="num">
                                      <p:cBhvr additive="base">
                                        <p:cTn id="8" dur="4000" fill="hold"/>
                                        <p:tgtEl>
                                          <p:spTgt spid="39"/>
                                        </p:tgtEl>
                                        <p:attrNameLst>
                                          <p:attrName>ppt_y</p:attrName>
                                        </p:attrNameLst>
                                      </p:cBhvr>
                                      <p:tavLst>
                                        <p:tav tm="0">
                                          <p:val>
                                            <p:strVal val="#ppt_y"/>
                                          </p:val>
                                        </p:tav>
                                        <p:tav tm="100000">
                                          <p:val>
                                            <p:strVal val="#ppt_y"/>
                                          </p:val>
                                        </p:tav>
                                      </p:tavLst>
                                    </p:anim>
                                  </p:childTnLst>
                                </p:cTn>
                              </p:par>
                              <p:par>
                                <p:cTn id="9" presetID="2" presetClass="exit" presetSubtype="2" fill="hold" grpId="1" nodeType="withEffect">
                                  <p:stCondLst>
                                    <p:cond delay="0"/>
                                  </p:stCondLst>
                                  <p:childTnLst>
                                    <p:anim calcmode="lin" valueType="num">
                                      <p:cBhvr additive="base">
                                        <p:cTn id="10" dur="4500"/>
                                        <p:tgtEl>
                                          <p:spTgt spid="39"/>
                                        </p:tgtEl>
                                        <p:attrNameLst>
                                          <p:attrName>ppt_x</p:attrName>
                                        </p:attrNameLst>
                                      </p:cBhvr>
                                      <p:tavLst>
                                        <p:tav tm="0">
                                          <p:val>
                                            <p:strVal val="ppt_x"/>
                                          </p:val>
                                        </p:tav>
                                        <p:tav tm="100000">
                                          <p:val>
                                            <p:strVal val="1+ppt_w/2"/>
                                          </p:val>
                                        </p:tav>
                                      </p:tavLst>
                                    </p:anim>
                                    <p:anim calcmode="lin" valueType="num">
                                      <p:cBhvr additive="base">
                                        <p:cTn id="11" dur="4500"/>
                                        <p:tgtEl>
                                          <p:spTgt spid="39"/>
                                        </p:tgtEl>
                                        <p:attrNameLst>
                                          <p:attrName>ppt_y</p:attrName>
                                        </p:attrNameLst>
                                      </p:cBhvr>
                                      <p:tavLst>
                                        <p:tav tm="0">
                                          <p:val>
                                            <p:strVal val="ppt_y"/>
                                          </p:val>
                                        </p:tav>
                                        <p:tav tm="100000">
                                          <p:val>
                                            <p:strVal val="ppt_y"/>
                                          </p:val>
                                        </p:tav>
                                      </p:tavLst>
                                    </p:anim>
                                    <p:set>
                                      <p:cBhvr>
                                        <p:cTn id="12" dur="1" fill="hold">
                                          <p:stCondLst>
                                            <p:cond delay="4499"/>
                                          </p:stCondLst>
                                        </p:cTn>
                                        <p:tgtEl>
                                          <p:spTgt spid="39"/>
                                        </p:tgtEl>
                                        <p:attrNameLst>
                                          <p:attrName>style.visibility</p:attrName>
                                        </p:attrNameLst>
                                      </p:cBhvr>
                                      <p:to>
                                        <p:strVal val="hidden"/>
                                      </p:to>
                                    </p:set>
                                  </p:childTnLst>
                                </p:cTn>
                              </p:par>
                              <p:par>
                                <p:cTn id="13" presetID="3" presetClass="exit" presetSubtype="5" fill="hold" grpId="2" nodeType="withEffect">
                                  <p:stCondLst>
                                    <p:cond delay="0"/>
                                  </p:stCondLst>
                                  <p:childTnLst>
                                    <p:animEffect transition="out" filter="blinds(vertical)">
                                      <p:cBhvr>
                                        <p:cTn id="14" dur="5500"/>
                                        <p:tgtEl>
                                          <p:spTgt spid="39"/>
                                        </p:tgtEl>
                                      </p:cBhvr>
                                    </p:animEffect>
                                    <p:set>
                                      <p:cBhvr>
                                        <p:cTn id="15" dur="1" fill="hold">
                                          <p:stCondLst>
                                            <p:cond delay="5499"/>
                                          </p:stCondLst>
                                        </p:cTn>
                                        <p:tgtEl>
                                          <p:spTgt spid="39"/>
                                        </p:tgtEl>
                                        <p:attrNameLst>
                                          <p:attrName>style.visibility</p:attrName>
                                        </p:attrNameLst>
                                      </p:cBhvr>
                                      <p:to>
                                        <p:strVal val="hidden"/>
                                      </p:to>
                                    </p:set>
                                  </p:childTnLst>
                                </p:cTn>
                              </p:par>
                              <p:par>
                                <p:cTn id="16" presetID="2" presetClass="entr" presetSubtype="8" fill="hold" grpId="0" nodeType="withEffect">
                                  <p:stCondLst>
                                    <p:cond delay="0"/>
                                  </p:stCondLst>
                                  <p:childTnLst>
                                    <p:set>
                                      <p:cBhvr>
                                        <p:cTn id="17" dur="1" fill="hold">
                                          <p:stCondLst>
                                            <p:cond delay="0"/>
                                          </p:stCondLst>
                                        </p:cTn>
                                        <p:tgtEl>
                                          <p:spTgt spid="40"/>
                                        </p:tgtEl>
                                        <p:attrNameLst>
                                          <p:attrName>style.visibility</p:attrName>
                                        </p:attrNameLst>
                                      </p:cBhvr>
                                      <p:to>
                                        <p:strVal val="visible"/>
                                      </p:to>
                                    </p:set>
                                    <p:anim calcmode="lin" valueType="num">
                                      <p:cBhvr additive="base">
                                        <p:cTn id="18" dur="4000" fill="hold"/>
                                        <p:tgtEl>
                                          <p:spTgt spid="40"/>
                                        </p:tgtEl>
                                        <p:attrNameLst>
                                          <p:attrName>ppt_x</p:attrName>
                                        </p:attrNameLst>
                                      </p:cBhvr>
                                      <p:tavLst>
                                        <p:tav tm="0">
                                          <p:val>
                                            <p:strVal val="0-#ppt_w/2"/>
                                          </p:val>
                                        </p:tav>
                                        <p:tav tm="100000">
                                          <p:val>
                                            <p:strVal val="#ppt_x"/>
                                          </p:val>
                                        </p:tav>
                                      </p:tavLst>
                                    </p:anim>
                                    <p:anim calcmode="lin" valueType="num">
                                      <p:cBhvr additive="base">
                                        <p:cTn id="19" dur="4000" fill="hold"/>
                                        <p:tgtEl>
                                          <p:spTgt spid="40"/>
                                        </p:tgtEl>
                                        <p:attrNameLst>
                                          <p:attrName>ppt_y</p:attrName>
                                        </p:attrNameLst>
                                      </p:cBhvr>
                                      <p:tavLst>
                                        <p:tav tm="0">
                                          <p:val>
                                            <p:strVal val="#ppt_y"/>
                                          </p:val>
                                        </p:tav>
                                        <p:tav tm="100000">
                                          <p:val>
                                            <p:strVal val="#ppt_y"/>
                                          </p:val>
                                        </p:tav>
                                      </p:tavLst>
                                    </p:anim>
                                  </p:childTnLst>
                                </p:cTn>
                              </p:par>
                              <p:par>
                                <p:cTn id="20" presetID="2" presetClass="exit" presetSubtype="2" fill="hold" grpId="1" nodeType="withEffect">
                                  <p:stCondLst>
                                    <p:cond delay="0"/>
                                  </p:stCondLst>
                                  <p:childTnLst>
                                    <p:anim calcmode="lin" valueType="num">
                                      <p:cBhvr additive="base">
                                        <p:cTn id="21" dur="4500"/>
                                        <p:tgtEl>
                                          <p:spTgt spid="40"/>
                                        </p:tgtEl>
                                        <p:attrNameLst>
                                          <p:attrName>ppt_x</p:attrName>
                                        </p:attrNameLst>
                                      </p:cBhvr>
                                      <p:tavLst>
                                        <p:tav tm="0">
                                          <p:val>
                                            <p:strVal val="ppt_x"/>
                                          </p:val>
                                        </p:tav>
                                        <p:tav tm="100000">
                                          <p:val>
                                            <p:strVal val="1+ppt_w/2"/>
                                          </p:val>
                                        </p:tav>
                                      </p:tavLst>
                                    </p:anim>
                                    <p:anim calcmode="lin" valueType="num">
                                      <p:cBhvr additive="base">
                                        <p:cTn id="22" dur="4500"/>
                                        <p:tgtEl>
                                          <p:spTgt spid="40"/>
                                        </p:tgtEl>
                                        <p:attrNameLst>
                                          <p:attrName>ppt_y</p:attrName>
                                        </p:attrNameLst>
                                      </p:cBhvr>
                                      <p:tavLst>
                                        <p:tav tm="0">
                                          <p:val>
                                            <p:strVal val="ppt_y"/>
                                          </p:val>
                                        </p:tav>
                                        <p:tav tm="100000">
                                          <p:val>
                                            <p:strVal val="ppt_y"/>
                                          </p:val>
                                        </p:tav>
                                      </p:tavLst>
                                    </p:anim>
                                    <p:set>
                                      <p:cBhvr>
                                        <p:cTn id="23" dur="1" fill="hold">
                                          <p:stCondLst>
                                            <p:cond delay="4499"/>
                                          </p:stCondLst>
                                        </p:cTn>
                                        <p:tgtEl>
                                          <p:spTgt spid="40"/>
                                        </p:tgtEl>
                                        <p:attrNameLst>
                                          <p:attrName>style.visibility</p:attrName>
                                        </p:attrNameLst>
                                      </p:cBhvr>
                                      <p:to>
                                        <p:strVal val="hidden"/>
                                      </p:to>
                                    </p:set>
                                  </p:childTnLst>
                                </p:cTn>
                              </p:par>
                              <p:par>
                                <p:cTn id="24" presetID="3" presetClass="exit" presetSubtype="5" fill="hold" grpId="2" nodeType="withEffect">
                                  <p:stCondLst>
                                    <p:cond delay="0"/>
                                  </p:stCondLst>
                                  <p:childTnLst>
                                    <p:animEffect transition="out" filter="blinds(vertical)">
                                      <p:cBhvr>
                                        <p:cTn id="25" dur="5500"/>
                                        <p:tgtEl>
                                          <p:spTgt spid="40"/>
                                        </p:tgtEl>
                                      </p:cBhvr>
                                    </p:animEffect>
                                    <p:set>
                                      <p:cBhvr>
                                        <p:cTn id="26" dur="1" fill="hold">
                                          <p:stCondLst>
                                            <p:cond delay="5499"/>
                                          </p:stCondLst>
                                        </p:cTn>
                                        <p:tgtEl>
                                          <p:spTgt spid="40"/>
                                        </p:tgtEl>
                                        <p:attrNameLst>
                                          <p:attrName>style.visibility</p:attrName>
                                        </p:attrNameLst>
                                      </p:cBhvr>
                                      <p:to>
                                        <p:strVal val="hidden"/>
                                      </p:to>
                                    </p:set>
                                  </p:childTnLst>
                                </p:cTn>
                              </p:par>
                              <p:par>
                                <p:cTn id="27" presetID="2" presetClass="entr" presetSubtype="8" fill="hold" grpId="0" nodeType="withEffect">
                                  <p:stCondLst>
                                    <p:cond delay="0"/>
                                  </p:stCondLst>
                                  <p:childTnLst>
                                    <p:set>
                                      <p:cBhvr>
                                        <p:cTn id="28" dur="1" fill="hold">
                                          <p:stCondLst>
                                            <p:cond delay="0"/>
                                          </p:stCondLst>
                                        </p:cTn>
                                        <p:tgtEl>
                                          <p:spTgt spid="41"/>
                                        </p:tgtEl>
                                        <p:attrNameLst>
                                          <p:attrName>style.visibility</p:attrName>
                                        </p:attrNameLst>
                                      </p:cBhvr>
                                      <p:to>
                                        <p:strVal val="visible"/>
                                      </p:to>
                                    </p:set>
                                    <p:anim calcmode="lin" valueType="num">
                                      <p:cBhvr additive="base">
                                        <p:cTn id="29" dur="4000" fill="hold"/>
                                        <p:tgtEl>
                                          <p:spTgt spid="41"/>
                                        </p:tgtEl>
                                        <p:attrNameLst>
                                          <p:attrName>ppt_x</p:attrName>
                                        </p:attrNameLst>
                                      </p:cBhvr>
                                      <p:tavLst>
                                        <p:tav tm="0">
                                          <p:val>
                                            <p:strVal val="0-#ppt_w/2"/>
                                          </p:val>
                                        </p:tav>
                                        <p:tav tm="100000">
                                          <p:val>
                                            <p:strVal val="#ppt_x"/>
                                          </p:val>
                                        </p:tav>
                                      </p:tavLst>
                                    </p:anim>
                                    <p:anim calcmode="lin" valueType="num">
                                      <p:cBhvr additive="base">
                                        <p:cTn id="30" dur="4000" fill="hold"/>
                                        <p:tgtEl>
                                          <p:spTgt spid="41"/>
                                        </p:tgtEl>
                                        <p:attrNameLst>
                                          <p:attrName>ppt_y</p:attrName>
                                        </p:attrNameLst>
                                      </p:cBhvr>
                                      <p:tavLst>
                                        <p:tav tm="0">
                                          <p:val>
                                            <p:strVal val="#ppt_y"/>
                                          </p:val>
                                        </p:tav>
                                        <p:tav tm="100000">
                                          <p:val>
                                            <p:strVal val="#ppt_y"/>
                                          </p:val>
                                        </p:tav>
                                      </p:tavLst>
                                    </p:anim>
                                  </p:childTnLst>
                                </p:cTn>
                              </p:par>
                              <p:par>
                                <p:cTn id="31" presetID="2" presetClass="exit" presetSubtype="2" fill="hold" grpId="1" nodeType="withEffect">
                                  <p:stCondLst>
                                    <p:cond delay="0"/>
                                  </p:stCondLst>
                                  <p:childTnLst>
                                    <p:anim calcmode="lin" valueType="num">
                                      <p:cBhvr additive="base">
                                        <p:cTn id="32" dur="4500"/>
                                        <p:tgtEl>
                                          <p:spTgt spid="41"/>
                                        </p:tgtEl>
                                        <p:attrNameLst>
                                          <p:attrName>ppt_x</p:attrName>
                                        </p:attrNameLst>
                                      </p:cBhvr>
                                      <p:tavLst>
                                        <p:tav tm="0">
                                          <p:val>
                                            <p:strVal val="ppt_x"/>
                                          </p:val>
                                        </p:tav>
                                        <p:tav tm="100000">
                                          <p:val>
                                            <p:strVal val="1+ppt_w/2"/>
                                          </p:val>
                                        </p:tav>
                                      </p:tavLst>
                                    </p:anim>
                                    <p:anim calcmode="lin" valueType="num">
                                      <p:cBhvr additive="base">
                                        <p:cTn id="33" dur="4500"/>
                                        <p:tgtEl>
                                          <p:spTgt spid="41"/>
                                        </p:tgtEl>
                                        <p:attrNameLst>
                                          <p:attrName>ppt_y</p:attrName>
                                        </p:attrNameLst>
                                      </p:cBhvr>
                                      <p:tavLst>
                                        <p:tav tm="0">
                                          <p:val>
                                            <p:strVal val="ppt_y"/>
                                          </p:val>
                                        </p:tav>
                                        <p:tav tm="100000">
                                          <p:val>
                                            <p:strVal val="ppt_y"/>
                                          </p:val>
                                        </p:tav>
                                      </p:tavLst>
                                    </p:anim>
                                    <p:set>
                                      <p:cBhvr>
                                        <p:cTn id="34" dur="1" fill="hold">
                                          <p:stCondLst>
                                            <p:cond delay="4499"/>
                                          </p:stCondLst>
                                        </p:cTn>
                                        <p:tgtEl>
                                          <p:spTgt spid="41"/>
                                        </p:tgtEl>
                                        <p:attrNameLst>
                                          <p:attrName>style.visibility</p:attrName>
                                        </p:attrNameLst>
                                      </p:cBhvr>
                                      <p:to>
                                        <p:strVal val="hidden"/>
                                      </p:to>
                                    </p:set>
                                  </p:childTnLst>
                                </p:cTn>
                              </p:par>
                              <p:par>
                                <p:cTn id="35" presetID="3" presetClass="exit" presetSubtype="5" fill="hold" grpId="2" nodeType="withEffect">
                                  <p:stCondLst>
                                    <p:cond delay="0"/>
                                  </p:stCondLst>
                                  <p:childTnLst>
                                    <p:animEffect transition="out" filter="blinds(vertical)">
                                      <p:cBhvr>
                                        <p:cTn id="36" dur="5500"/>
                                        <p:tgtEl>
                                          <p:spTgt spid="41"/>
                                        </p:tgtEl>
                                      </p:cBhvr>
                                    </p:animEffect>
                                    <p:set>
                                      <p:cBhvr>
                                        <p:cTn id="37" dur="1" fill="hold">
                                          <p:stCondLst>
                                            <p:cond delay="5499"/>
                                          </p:stCondLst>
                                        </p:cTn>
                                        <p:tgtEl>
                                          <p:spTgt spid="41"/>
                                        </p:tgtEl>
                                        <p:attrNameLst>
                                          <p:attrName>style.visibility</p:attrName>
                                        </p:attrNameLst>
                                      </p:cBhvr>
                                      <p:to>
                                        <p:strVal val="hidden"/>
                                      </p:to>
                                    </p:set>
                                  </p:childTnLst>
                                </p:cTn>
                              </p:par>
                              <p:par>
                                <p:cTn id="38" presetID="2" presetClass="entr" presetSubtype="8" fill="hold" grpId="0" nodeType="withEffect">
                                  <p:stCondLst>
                                    <p:cond delay="0"/>
                                  </p:stCondLst>
                                  <p:childTnLst>
                                    <p:set>
                                      <p:cBhvr>
                                        <p:cTn id="39" dur="1" fill="hold">
                                          <p:stCondLst>
                                            <p:cond delay="0"/>
                                          </p:stCondLst>
                                        </p:cTn>
                                        <p:tgtEl>
                                          <p:spTgt spid="44"/>
                                        </p:tgtEl>
                                        <p:attrNameLst>
                                          <p:attrName>style.visibility</p:attrName>
                                        </p:attrNameLst>
                                      </p:cBhvr>
                                      <p:to>
                                        <p:strVal val="visible"/>
                                      </p:to>
                                    </p:set>
                                    <p:anim calcmode="lin" valueType="num">
                                      <p:cBhvr additive="base">
                                        <p:cTn id="40" dur="4000" fill="hold"/>
                                        <p:tgtEl>
                                          <p:spTgt spid="44"/>
                                        </p:tgtEl>
                                        <p:attrNameLst>
                                          <p:attrName>ppt_x</p:attrName>
                                        </p:attrNameLst>
                                      </p:cBhvr>
                                      <p:tavLst>
                                        <p:tav tm="0">
                                          <p:val>
                                            <p:strVal val="0-#ppt_w/2"/>
                                          </p:val>
                                        </p:tav>
                                        <p:tav tm="100000">
                                          <p:val>
                                            <p:strVal val="#ppt_x"/>
                                          </p:val>
                                        </p:tav>
                                      </p:tavLst>
                                    </p:anim>
                                    <p:anim calcmode="lin" valueType="num">
                                      <p:cBhvr additive="base">
                                        <p:cTn id="41" dur="4000" fill="hold"/>
                                        <p:tgtEl>
                                          <p:spTgt spid="44"/>
                                        </p:tgtEl>
                                        <p:attrNameLst>
                                          <p:attrName>ppt_y</p:attrName>
                                        </p:attrNameLst>
                                      </p:cBhvr>
                                      <p:tavLst>
                                        <p:tav tm="0">
                                          <p:val>
                                            <p:strVal val="#ppt_y"/>
                                          </p:val>
                                        </p:tav>
                                        <p:tav tm="100000">
                                          <p:val>
                                            <p:strVal val="#ppt_y"/>
                                          </p:val>
                                        </p:tav>
                                      </p:tavLst>
                                    </p:anim>
                                  </p:childTnLst>
                                </p:cTn>
                              </p:par>
                              <p:par>
                                <p:cTn id="42" presetID="2" presetClass="exit" presetSubtype="2" fill="hold" grpId="1" nodeType="withEffect">
                                  <p:stCondLst>
                                    <p:cond delay="0"/>
                                  </p:stCondLst>
                                  <p:childTnLst>
                                    <p:anim calcmode="lin" valueType="num">
                                      <p:cBhvr additive="base">
                                        <p:cTn id="43" dur="4500"/>
                                        <p:tgtEl>
                                          <p:spTgt spid="44"/>
                                        </p:tgtEl>
                                        <p:attrNameLst>
                                          <p:attrName>ppt_x</p:attrName>
                                        </p:attrNameLst>
                                      </p:cBhvr>
                                      <p:tavLst>
                                        <p:tav tm="0">
                                          <p:val>
                                            <p:strVal val="ppt_x"/>
                                          </p:val>
                                        </p:tav>
                                        <p:tav tm="100000">
                                          <p:val>
                                            <p:strVal val="1+ppt_w/2"/>
                                          </p:val>
                                        </p:tav>
                                      </p:tavLst>
                                    </p:anim>
                                    <p:anim calcmode="lin" valueType="num">
                                      <p:cBhvr additive="base">
                                        <p:cTn id="44" dur="4500"/>
                                        <p:tgtEl>
                                          <p:spTgt spid="44"/>
                                        </p:tgtEl>
                                        <p:attrNameLst>
                                          <p:attrName>ppt_y</p:attrName>
                                        </p:attrNameLst>
                                      </p:cBhvr>
                                      <p:tavLst>
                                        <p:tav tm="0">
                                          <p:val>
                                            <p:strVal val="ppt_y"/>
                                          </p:val>
                                        </p:tav>
                                        <p:tav tm="100000">
                                          <p:val>
                                            <p:strVal val="ppt_y"/>
                                          </p:val>
                                        </p:tav>
                                      </p:tavLst>
                                    </p:anim>
                                    <p:set>
                                      <p:cBhvr>
                                        <p:cTn id="45" dur="1" fill="hold">
                                          <p:stCondLst>
                                            <p:cond delay="4499"/>
                                          </p:stCondLst>
                                        </p:cTn>
                                        <p:tgtEl>
                                          <p:spTgt spid="44"/>
                                        </p:tgtEl>
                                        <p:attrNameLst>
                                          <p:attrName>style.visibility</p:attrName>
                                        </p:attrNameLst>
                                      </p:cBhvr>
                                      <p:to>
                                        <p:strVal val="hidden"/>
                                      </p:to>
                                    </p:set>
                                  </p:childTnLst>
                                </p:cTn>
                              </p:par>
                              <p:par>
                                <p:cTn id="46" presetID="3" presetClass="exit" presetSubtype="5" fill="hold" grpId="2" nodeType="withEffect">
                                  <p:stCondLst>
                                    <p:cond delay="0"/>
                                  </p:stCondLst>
                                  <p:childTnLst>
                                    <p:animEffect transition="out" filter="blinds(vertical)">
                                      <p:cBhvr>
                                        <p:cTn id="47" dur="5500"/>
                                        <p:tgtEl>
                                          <p:spTgt spid="44"/>
                                        </p:tgtEl>
                                      </p:cBhvr>
                                    </p:animEffect>
                                    <p:set>
                                      <p:cBhvr>
                                        <p:cTn id="48" dur="1" fill="hold">
                                          <p:stCondLst>
                                            <p:cond delay="5499"/>
                                          </p:stCondLst>
                                        </p:cTn>
                                        <p:tgtEl>
                                          <p:spTgt spid="44"/>
                                        </p:tgtEl>
                                        <p:attrNameLst>
                                          <p:attrName>style.visibility</p:attrName>
                                        </p:attrNameLst>
                                      </p:cBhvr>
                                      <p:to>
                                        <p:strVal val="hidden"/>
                                      </p:to>
                                    </p:set>
                                  </p:childTnLst>
                                </p:cTn>
                              </p:par>
                              <p:par>
                                <p:cTn id="49" presetID="2" presetClass="entr" presetSubtype="8" fill="hold" grpId="0" nodeType="withEffect">
                                  <p:stCondLst>
                                    <p:cond delay="0"/>
                                  </p:stCondLst>
                                  <p:childTnLst>
                                    <p:set>
                                      <p:cBhvr>
                                        <p:cTn id="50" dur="1" fill="hold">
                                          <p:stCondLst>
                                            <p:cond delay="0"/>
                                          </p:stCondLst>
                                        </p:cTn>
                                        <p:tgtEl>
                                          <p:spTgt spid="42"/>
                                        </p:tgtEl>
                                        <p:attrNameLst>
                                          <p:attrName>style.visibility</p:attrName>
                                        </p:attrNameLst>
                                      </p:cBhvr>
                                      <p:to>
                                        <p:strVal val="visible"/>
                                      </p:to>
                                    </p:set>
                                    <p:anim calcmode="lin" valueType="num">
                                      <p:cBhvr additive="base">
                                        <p:cTn id="51" dur="4000" fill="hold"/>
                                        <p:tgtEl>
                                          <p:spTgt spid="42"/>
                                        </p:tgtEl>
                                        <p:attrNameLst>
                                          <p:attrName>ppt_x</p:attrName>
                                        </p:attrNameLst>
                                      </p:cBhvr>
                                      <p:tavLst>
                                        <p:tav tm="0">
                                          <p:val>
                                            <p:strVal val="0-#ppt_w/2"/>
                                          </p:val>
                                        </p:tav>
                                        <p:tav tm="100000">
                                          <p:val>
                                            <p:strVal val="#ppt_x"/>
                                          </p:val>
                                        </p:tav>
                                      </p:tavLst>
                                    </p:anim>
                                    <p:anim calcmode="lin" valueType="num">
                                      <p:cBhvr additive="base">
                                        <p:cTn id="52" dur="4000" fill="hold"/>
                                        <p:tgtEl>
                                          <p:spTgt spid="42"/>
                                        </p:tgtEl>
                                        <p:attrNameLst>
                                          <p:attrName>ppt_y</p:attrName>
                                        </p:attrNameLst>
                                      </p:cBhvr>
                                      <p:tavLst>
                                        <p:tav tm="0">
                                          <p:val>
                                            <p:strVal val="#ppt_y"/>
                                          </p:val>
                                        </p:tav>
                                        <p:tav tm="100000">
                                          <p:val>
                                            <p:strVal val="#ppt_y"/>
                                          </p:val>
                                        </p:tav>
                                      </p:tavLst>
                                    </p:anim>
                                  </p:childTnLst>
                                </p:cTn>
                              </p:par>
                              <p:par>
                                <p:cTn id="53" presetID="2" presetClass="exit" presetSubtype="2" fill="hold" grpId="1" nodeType="withEffect">
                                  <p:stCondLst>
                                    <p:cond delay="0"/>
                                  </p:stCondLst>
                                  <p:childTnLst>
                                    <p:anim calcmode="lin" valueType="num">
                                      <p:cBhvr additive="base">
                                        <p:cTn id="54" dur="4500"/>
                                        <p:tgtEl>
                                          <p:spTgt spid="42"/>
                                        </p:tgtEl>
                                        <p:attrNameLst>
                                          <p:attrName>ppt_x</p:attrName>
                                        </p:attrNameLst>
                                      </p:cBhvr>
                                      <p:tavLst>
                                        <p:tav tm="0">
                                          <p:val>
                                            <p:strVal val="ppt_x"/>
                                          </p:val>
                                        </p:tav>
                                        <p:tav tm="100000">
                                          <p:val>
                                            <p:strVal val="1+ppt_w/2"/>
                                          </p:val>
                                        </p:tav>
                                      </p:tavLst>
                                    </p:anim>
                                    <p:anim calcmode="lin" valueType="num">
                                      <p:cBhvr additive="base">
                                        <p:cTn id="55" dur="4500"/>
                                        <p:tgtEl>
                                          <p:spTgt spid="42"/>
                                        </p:tgtEl>
                                        <p:attrNameLst>
                                          <p:attrName>ppt_y</p:attrName>
                                        </p:attrNameLst>
                                      </p:cBhvr>
                                      <p:tavLst>
                                        <p:tav tm="0">
                                          <p:val>
                                            <p:strVal val="ppt_y"/>
                                          </p:val>
                                        </p:tav>
                                        <p:tav tm="100000">
                                          <p:val>
                                            <p:strVal val="ppt_y"/>
                                          </p:val>
                                        </p:tav>
                                      </p:tavLst>
                                    </p:anim>
                                    <p:set>
                                      <p:cBhvr>
                                        <p:cTn id="56" dur="1" fill="hold">
                                          <p:stCondLst>
                                            <p:cond delay="4499"/>
                                          </p:stCondLst>
                                        </p:cTn>
                                        <p:tgtEl>
                                          <p:spTgt spid="42"/>
                                        </p:tgtEl>
                                        <p:attrNameLst>
                                          <p:attrName>style.visibility</p:attrName>
                                        </p:attrNameLst>
                                      </p:cBhvr>
                                      <p:to>
                                        <p:strVal val="hidden"/>
                                      </p:to>
                                    </p:set>
                                  </p:childTnLst>
                                </p:cTn>
                              </p:par>
                              <p:par>
                                <p:cTn id="57" presetID="3" presetClass="exit" presetSubtype="5" fill="hold" grpId="2" nodeType="withEffect">
                                  <p:stCondLst>
                                    <p:cond delay="0"/>
                                  </p:stCondLst>
                                  <p:childTnLst>
                                    <p:animEffect transition="out" filter="blinds(vertical)">
                                      <p:cBhvr>
                                        <p:cTn id="58" dur="5500"/>
                                        <p:tgtEl>
                                          <p:spTgt spid="42"/>
                                        </p:tgtEl>
                                      </p:cBhvr>
                                    </p:animEffect>
                                    <p:set>
                                      <p:cBhvr>
                                        <p:cTn id="59" dur="1" fill="hold">
                                          <p:stCondLst>
                                            <p:cond delay="5499"/>
                                          </p:stCondLst>
                                        </p:cTn>
                                        <p:tgtEl>
                                          <p:spTgt spid="42"/>
                                        </p:tgtEl>
                                        <p:attrNameLst>
                                          <p:attrName>style.visibility</p:attrName>
                                        </p:attrNameLst>
                                      </p:cBhvr>
                                      <p:to>
                                        <p:strVal val="hidden"/>
                                      </p:to>
                                    </p:set>
                                  </p:childTnLst>
                                </p:cTn>
                              </p:par>
                              <p:par>
                                <p:cTn id="60" presetID="2" presetClass="entr" presetSubtype="8" fill="hold" grpId="0" nodeType="withEffect">
                                  <p:stCondLst>
                                    <p:cond delay="0"/>
                                  </p:stCondLst>
                                  <p:childTnLst>
                                    <p:set>
                                      <p:cBhvr>
                                        <p:cTn id="61" dur="1" fill="hold">
                                          <p:stCondLst>
                                            <p:cond delay="0"/>
                                          </p:stCondLst>
                                        </p:cTn>
                                        <p:tgtEl>
                                          <p:spTgt spid="43"/>
                                        </p:tgtEl>
                                        <p:attrNameLst>
                                          <p:attrName>style.visibility</p:attrName>
                                        </p:attrNameLst>
                                      </p:cBhvr>
                                      <p:to>
                                        <p:strVal val="visible"/>
                                      </p:to>
                                    </p:set>
                                    <p:anim calcmode="lin" valueType="num">
                                      <p:cBhvr additive="base">
                                        <p:cTn id="62" dur="4000" fill="hold"/>
                                        <p:tgtEl>
                                          <p:spTgt spid="43"/>
                                        </p:tgtEl>
                                        <p:attrNameLst>
                                          <p:attrName>ppt_x</p:attrName>
                                        </p:attrNameLst>
                                      </p:cBhvr>
                                      <p:tavLst>
                                        <p:tav tm="0">
                                          <p:val>
                                            <p:strVal val="0-#ppt_w/2"/>
                                          </p:val>
                                        </p:tav>
                                        <p:tav tm="100000">
                                          <p:val>
                                            <p:strVal val="#ppt_x"/>
                                          </p:val>
                                        </p:tav>
                                      </p:tavLst>
                                    </p:anim>
                                    <p:anim calcmode="lin" valueType="num">
                                      <p:cBhvr additive="base">
                                        <p:cTn id="63" dur="4000" fill="hold"/>
                                        <p:tgtEl>
                                          <p:spTgt spid="43"/>
                                        </p:tgtEl>
                                        <p:attrNameLst>
                                          <p:attrName>ppt_y</p:attrName>
                                        </p:attrNameLst>
                                      </p:cBhvr>
                                      <p:tavLst>
                                        <p:tav tm="0">
                                          <p:val>
                                            <p:strVal val="#ppt_y"/>
                                          </p:val>
                                        </p:tav>
                                        <p:tav tm="100000">
                                          <p:val>
                                            <p:strVal val="#ppt_y"/>
                                          </p:val>
                                        </p:tav>
                                      </p:tavLst>
                                    </p:anim>
                                  </p:childTnLst>
                                </p:cTn>
                              </p:par>
                              <p:par>
                                <p:cTn id="64" presetID="2" presetClass="exit" presetSubtype="2" fill="hold" grpId="1" nodeType="withEffect">
                                  <p:stCondLst>
                                    <p:cond delay="0"/>
                                  </p:stCondLst>
                                  <p:childTnLst>
                                    <p:anim calcmode="lin" valueType="num">
                                      <p:cBhvr additive="base">
                                        <p:cTn id="65" dur="4500"/>
                                        <p:tgtEl>
                                          <p:spTgt spid="43"/>
                                        </p:tgtEl>
                                        <p:attrNameLst>
                                          <p:attrName>ppt_x</p:attrName>
                                        </p:attrNameLst>
                                      </p:cBhvr>
                                      <p:tavLst>
                                        <p:tav tm="0">
                                          <p:val>
                                            <p:strVal val="ppt_x"/>
                                          </p:val>
                                        </p:tav>
                                        <p:tav tm="100000">
                                          <p:val>
                                            <p:strVal val="1+ppt_w/2"/>
                                          </p:val>
                                        </p:tav>
                                      </p:tavLst>
                                    </p:anim>
                                    <p:anim calcmode="lin" valueType="num">
                                      <p:cBhvr additive="base">
                                        <p:cTn id="66" dur="4500"/>
                                        <p:tgtEl>
                                          <p:spTgt spid="43"/>
                                        </p:tgtEl>
                                        <p:attrNameLst>
                                          <p:attrName>ppt_y</p:attrName>
                                        </p:attrNameLst>
                                      </p:cBhvr>
                                      <p:tavLst>
                                        <p:tav tm="0">
                                          <p:val>
                                            <p:strVal val="ppt_y"/>
                                          </p:val>
                                        </p:tav>
                                        <p:tav tm="100000">
                                          <p:val>
                                            <p:strVal val="ppt_y"/>
                                          </p:val>
                                        </p:tav>
                                      </p:tavLst>
                                    </p:anim>
                                    <p:set>
                                      <p:cBhvr>
                                        <p:cTn id="67" dur="1" fill="hold">
                                          <p:stCondLst>
                                            <p:cond delay="4499"/>
                                          </p:stCondLst>
                                        </p:cTn>
                                        <p:tgtEl>
                                          <p:spTgt spid="43"/>
                                        </p:tgtEl>
                                        <p:attrNameLst>
                                          <p:attrName>style.visibility</p:attrName>
                                        </p:attrNameLst>
                                      </p:cBhvr>
                                      <p:to>
                                        <p:strVal val="hidden"/>
                                      </p:to>
                                    </p:set>
                                  </p:childTnLst>
                                </p:cTn>
                              </p:par>
                              <p:par>
                                <p:cTn id="68" presetID="3" presetClass="exit" presetSubtype="5" fill="hold" grpId="2" nodeType="withEffect">
                                  <p:stCondLst>
                                    <p:cond delay="0"/>
                                  </p:stCondLst>
                                  <p:childTnLst>
                                    <p:animEffect transition="out" filter="blinds(vertical)">
                                      <p:cBhvr>
                                        <p:cTn id="69" dur="5500"/>
                                        <p:tgtEl>
                                          <p:spTgt spid="43"/>
                                        </p:tgtEl>
                                      </p:cBhvr>
                                    </p:animEffect>
                                    <p:set>
                                      <p:cBhvr>
                                        <p:cTn id="70" dur="1" fill="hold">
                                          <p:stCondLst>
                                            <p:cond delay="5499"/>
                                          </p:stCondLst>
                                        </p:cTn>
                                        <p:tgtEl>
                                          <p:spTgt spid="43"/>
                                        </p:tgtEl>
                                        <p:attrNameLst>
                                          <p:attrName>style.visibility</p:attrName>
                                        </p:attrNameLst>
                                      </p:cBhvr>
                                      <p:to>
                                        <p:strVal val="hidden"/>
                                      </p:to>
                                    </p:set>
                                  </p:childTnLst>
                                </p:cTn>
                              </p:par>
                              <p:par>
                                <p:cTn id="71" presetID="2" presetClass="entr" presetSubtype="8" fill="hold" grpId="0" nodeType="withEffect">
                                  <p:stCondLst>
                                    <p:cond delay="0"/>
                                  </p:stCondLst>
                                  <p:childTnLst>
                                    <p:set>
                                      <p:cBhvr>
                                        <p:cTn id="72" dur="1" fill="hold">
                                          <p:stCondLst>
                                            <p:cond delay="0"/>
                                          </p:stCondLst>
                                        </p:cTn>
                                        <p:tgtEl>
                                          <p:spTgt spid="32"/>
                                        </p:tgtEl>
                                        <p:attrNameLst>
                                          <p:attrName>style.visibility</p:attrName>
                                        </p:attrNameLst>
                                      </p:cBhvr>
                                      <p:to>
                                        <p:strVal val="visible"/>
                                      </p:to>
                                    </p:set>
                                    <p:anim calcmode="lin" valueType="num">
                                      <p:cBhvr additive="base">
                                        <p:cTn id="73" dur="4000" fill="hold"/>
                                        <p:tgtEl>
                                          <p:spTgt spid="32"/>
                                        </p:tgtEl>
                                        <p:attrNameLst>
                                          <p:attrName>ppt_x</p:attrName>
                                        </p:attrNameLst>
                                      </p:cBhvr>
                                      <p:tavLst>
                                        <p:tav tm="0">
                                          <p:val>
                                            <p:strVal val="0-#ppt_w/2"/>
                                          </p:val>
                                        </p:tav>
                                        <p:tav tm="100000">
                                          <p:val>
                                            <p:strVal val="#ppt_x"/>
                                          </p:val>
                                        </p:tav>
                                      </p:tavLst>
                                    </p:anim>
                                    <p:anim calcmode="lin" valueType="num">
                                      <p:cBhvr additive="base">
                                        <p:cTn id="74" dur="4000" fill="hold"/>
                                        <p:tgtEl>
                                          <p:spTgt spid="32"/>
                                        </p:tgtEl>
                                        <p:attrNameLst>
                                          <p:attrName>ppt_y</p:attrName>
                                        </p:attrNameLst>
                                      </p:cBhvr>
                                      <p:tavLst>
                                        <p:tav tm="0">
                                          <p:val>
                                            <p:strVal val="#ppt_y"/>
                                          </p:val>
                                        </p:tav>
                                        <p:tav tm="100000">
                                          <p:val>
                                            <p:strVal val="#ppt_y"/>
                                          </p:val>
                                        </p:tav>
                                      </p:tavLst>
                                    </p:anim>
                                  </p:childTnLst>
                                </p:cTn>
                              </p:par>
                              <p:par>
                                <p:cTn id="75" presetID="2" presetClass="exit" presetSubtype="2" fill="hold" grpId="1" nodeType="withEffect">
                                  <p:stCondLst>
                                    <p:cond delay="0"/>
                                  </p:stCondLst>
                                  <p:childTnLst>
                                    <p:anim calcmode="lin" valueType="num">
                                      <p:cBhvr additive="base">
                                        <p:cTn id="76" dur="4500"/>
                                        <p:tgtEl>
                                          <p:spTgt spid="32"/>
                                        </p:tgtEl>
                                        <p:attrNameLst>
                                          <p:attrName>ppt_x</p:attrName>
                                        </p:attrNameLst>
                                      </p:cBhvr>
                                      <p:tavLst>
                                        <p:tav tm="0">
                                          <p:val>
                                            <p:strVal val="ppt_x"/>
                                          </p:val>
                                        </p:tav>
                                        <p:tav tm="100000">
                                          <p:val>
                                            <p:strVal val="1+ppt_w/2"/>
                                          </p:val>
                                        </p:tav>
                                      </p:tavLst>
                                    </p:anim>
                                    <p:anim calcmode="lin" valueType="num">
                                      <p:cBhvr additive="base">
                                        <p:cTn id="77" dur="4500"/>
                                        <p:tgtEl>
                                          <p:spTgt spid="32"/>
                                        </p:tgtEl>
                                        <p:attrNameLst>
                                          <p:attrName>ppt_y</p:attrName>
                                        </p:attrNameLst>
                                      </p:cBhvr>
                                      <p:tavLst>
                                        <p:tav tm="0">
                                          <p:val>
                                            <p:strVal val="ppt_y"/>
                                          </p:val>
                                        </p:tav>
                                        <p:tav tm="100000">
                                          <p:val>
                                            <p:strVal val="ppt_y"/>
                                          </p:val>
                                        </p:tav>
                                      </p:tavLst>
                                    </p:anim>
                                    <p:set>
                                      <p:cBhvr>
                                        <p:cTn id="78" dur="1" fill="hold">
                                          <p:stCondLst>
                                            <p:cond delay="4499"/>
                                          </p:stCondLst>
                                        </p:cTn>
                                        <p:tgtEl>
                                          <p:spTgt spid="32"/>
                                        </p:tgtEl>
                                        <p:attrNameLst>
                                          <p:attrName>style.visibility</p:attrName>
                                        </p:attrNameLst>
                                      </p:cBhvr>
                                      <p:to>
                                        <p:strVal val="hidden"/>
                                      </p:to>
                                    </p:set>
                                  </p:childTnLst>
                                </p:cTn>
                              </p:par>
                              <p:par>
                                <p:cTn id="79" presetID="3" presetClass="exit" presetSubtype="5" fill="hold" grpId="2" nodeType="withEffect">
                                  <p:stCondLst>
                                    <p:cond delay="0"/>
                                  </p:stCondLst>
                                  <p:childTnLst>
                                    <p:animEffect transition="out" filter="blinds(vertical)">
                                      <p:cBhvr>
                                        <p:cTn id="80" dur="5500"/>
                                        <p:tgtEl>
                                          <p:spTgt spid="32"/>
                                        </p:tgtEl>
                                      </p:cBhvr>
                                    </p:animEffect>
                                    <p:set>
                                      <p:cBhvr>
                                        <p:cTn id="81" dur="1" fill="hold">
                                          <p:stCondLst>
                                            <p:cond delay="5499"/>
                                          </p:stCondLst>
                                        </p:cTn>
                                        <p:tgtEl>
                                          <p:spTgt spid="32"/>
                                        </p:tgtEl>
                                        <p:attrNameLst>
                                          <p:attrName>style.visibility</p:attrName>
                                        </p:attrNameLst>
                                      </p:cBhvr>
                                      <p:to>
                                        <p:strVal val="hidden"/>
                                      </p:to>
                                    </p:set>
                                  </p:childTnLst>
                                </p:cTn>
                              </p:par>
                              <p:par>
                                <p:cTn id="82" presetID="2" presetClass="entr" presetSubtype="8" fill="hold" grpId="0" nodeType="withEffect">
                                  <p:stCondLst>
                                    <p:cond delay="0"/>
                                  </p:stCondLst>
                                  <p:childTnLst>
                                    <p:set>
                                      <p:cBhvr>
                                        <p:cTn id="83" dur="1" fill="hold">
                                          <p:stCondLst>
                                            <p:cond delay="0"/>
                                          </p:stCondLst>
                                        </p:cTn>
                                        <p:tgtEl>
                                          <p:spTgt spid="38"/>
                                        </p:tgtEl>
                                        <p:attrNameLst>
                                          <p:attrName>style.visibility</p:attrName>
                                        </p:attrNameLst>
                                      </p:cBhvr>
                                      <p:to>
                                        <p:strVal val="visible"/>
                                      </p:to>
                                    </p:set>
                                    <p:anim calcmode="lin" valueType="num">
                                      <p:cBhvr additive="base">
                                        <p:cTn id="84" dur="4000" fill="hold"/>
                                        <p:tgtEl>
                                          <p:spTgt spid="38"/>
                                        </p:tgtEl>
                                        <p:attrNameLst>
                                          <p:attrName>ppt_x</p:attrName>
                                        </p:attrNameLst>
                                      </p:cBhvr>
                                      <p:tavLst>
                                        <p:tav tm="0">
                                          <p:val>
                                            <p:strVal val="0-#ppt_w/2"/>
                                          </p:val>
                                        </p:tav>
                                        <p:tav tm="100000">
                                          <p:val>
                                            <p:strVal val="#ppt_x"/>
                                          </p:val>
                                        </p:tav>
                                      </p:tavLst>
                                    </p:anim>
                                    <p:anim calcmode="lin" valueType="num">
                                      <p:cBhvr additive="base">
                                        <p:cTn id="85" dur="4000" fill="hold"/>
                                        <p:tgtEl>
                                          <p:spTgt spid="38"/>
                                        </p:tgtEl>
                                        <p:attrNameLst>
                                          <p:attrName>ppt_y</p:attrName>
                                        </p:attrNameLst>
                                      </p:cBhvr>
                                      <p:tavLst>
                                        <p:tav tm="0">
                                          <p:val>
                                            <p:strVal val="#ppt_y"/>
                                          </p:val>
                                        </p:tav>
                                        <p:tav tm="100000">
                                          <p:val>
                                            <p:strVal val="#ppt_y"/>
                                          </p:val>
                                        </p:tav>
                                      </p:tavLst>
                                    </p:anim>
                                  </p:childTnLst>
                                </p:cTn>
                              </p:par>
                              <p:par>
                                <p:cTn id="86" presetID="2" presetClass="exit" presetSubtype="2" fill="hold" grpId="1" nodeType="withEffect">
                                  <p:stCondLst>
                                    <p:cond delay="0"/>
                                  </p:stCondLst>
                                  <p:childTnLst>
                                    <p:anim calcmode="lin" valueType="num">
                                      <p:cBhvr additive="base">
                                        <p:cTn id="87" dur="4500"/>
                                        <p:tgtEl>
                                          <p:spTgt spid="38"/>
                                        </p:tgtEl>
                                        <p:attrNameLst>
                                          <p:attrName>ppt_x</p:attrName>
                                        </p:attrNameLst>
                                      </p:cBhvr>
                                      <p:tavLst>
                                        <p:tav tm="0">
                                          <p:val>
                                            <p:strVal val="ppt_x"/>
                                          </p:val>
                                        </p:tav>
                                        <p:tav tm="100000">
                                          <p:val>
                                            <p:strVal val="1+ppt_w/2"/>
                                          </p:val>
                                        </p:tav>
                                      </p:tavLst>
                                    </p:anim>
                                    <p:anim calcmode="lin" valueType="num">
                                      <p:cBhvr additive="base">
                                        <p:cTn id="88" dur="4500"/>
                                        <p:tgtEl>
                                          <p:spTgt spid="38"/>
                                        </p:tgtEl>
                                        <p:attrNameLst>
                                          <p:attrName>ppt_y</p:attrName>
                                        </p:attrNameLst>
                                      </p:cBhvr>
                                      <p:tavLst>
                                        <p:tav tm="0">
                                          <p:val>
                                            <p:strVal val="ppt_y"/>
                                          </p:val>
                                        </p:tav>
                                        <p:tav tm="100000">
                                          <p:val>
                                            <p:strVal val="ppt_y"/>
                                          </p:val>
                                        </p:tav>
                                      </p:tavLst>
                                    </p:anim>
                                    <p:set>
                                      <p:cBhvr>
                                        <p:cTn id="89" dur="1" fill="hold">
                                          <p:stCondLst>
                                            <p:cond delay="4499"/>
                                          </p:stCondLst>
                                        </p:cTn>
                                        <p:tgtEl>
                                          <p:spTgt spid="38"/>
                                        </p:tgtEl>
                                        <p:attrNameLst>
                                          <p:attrName>style.visibility</p:attrName>
                                        </p:attrNameLst>
                                      </p:cBhvr>
                                      <p:to>
                                        <p:strVal val="hidden"/>
                                      </p:to>
                                    </p:set>
                                  </p:childTnLst>
                                </p:cTn>
                              </p:par>
                              <p:par>
                                <p:cTn id="90" presetID="3" presetClass="exit" presetSubtype="5" fill="hold" grpId="2" nodeType="withEffect">
                                  <p:stCondLst>
                                    <p:cond delay="0"/>
                                  </p:stCondLst>
                                  <p:childTnLst>
                                    <p:animEffect transition="out" filter="blinds(vertical)">
                                      <p:cBhvr>
                                        <p:cTn id="91" dur="5500"/>
                                        <p:tgtEl>
                                          <p:spTgt spid="38"/>
                                        </p:tgtEl>
                                      </p:cBhvr>
                                    </p:animEffect>
                                    <p:set>
                                      <p:cBhvr>
                                        <p:cTn id="92" dur="1" fill="hold">
                                          <p:stCondLst>
                                            <p:cond delay="5499"/>
                                          </p:stCondLst>
                                        </p:cTn>
                                        <p:tgtEl>
                                          <p:spTgt spid="38"/>
                                        </p:tgtEl>
                                        <p:attrNameLst>
                                          <p:attrName>style.visibility</p:attrName>
                                        </p:attrNameLst>
                                      </p:cBhvr>
                                      <p:to>
                                        <p:strVal val="hidden"/>
                                      </p:to>
                                    </p:set>
                                  </p:childTnLst>
                                </p:cTn>
                              </p:par>
                              <p:par>
                                <p:cTn id="93" presetID="2" presetClass="entr" presetSubtype="8" fill="hold" grpId="0" nodeType="withEffect">
                                  <p:stCondLst>
                                    <p:cond delay="0"/>
                                  </p:stCondLst>
                                  <p:childTnLst>
                                    <p:set>
                                      <p:cBhvr>
                                        <p:cTn id="94" dur="1" fill="hold">
                                          <p:stCondLst>
                                            <p:cond delay="0"/>
                                          </p:stCondLst>
                                        </p:cTn>
                                        <p:tgtEl>
                                          <p:spTgt spid="37"/>
                                        </p:tgtEl>
                                        <p:attrNameLst>
                                          <p:attrName>style.visibility</p:attrName>
                                        </p:attrNameLst>
                                      </p:cBhvr>
                                      <p:to>
                                        <p:strVal val="visible"/>
                                      </p:to>
                                    </p:set>
                                    <p:anim calcmode="lin" valueType="num">
                                      <p:cBhvr additive="base">
                                        <p:cTn id="95" dur="4000" fill="hold"/>
                                        <p:tgtEl>
                                          <p:spTgt spid="37"/>
                                        </p:tgtEl>
                                        <p:attrNameLst>
                                          <p:attrName>ppt_x</p:attrName>
                                        </p:attrNameLst>
                                      </p:cBhvr>
                                      <p:tavLst>
                                        <p:tav tm="0">
                                          <p:val>
                                            <p:strVal val="0-#ppt_w/2"/>
                                          </p:val>
                                        </p:tav>
                                        <p:tav tm="100000">
                                          <p:val>
                                            <p:strVal val="#ppt_x"/>
                                          </p:val>
                                        </p:tav>
                                      </p:tavLst>
                                    </p:anim>
                                    <p:anim calcmode="lin" valueType="num">
                                      <p:cBhvr additive="base">
                                        <p:cTn id="96" dur="4000" fill="hold"/>
                                        <p:tgtEl>
                                          <p:spTgt spid="37"/>
                                        </p:tgtEl>
                                        <p:attrNameLst>
                                          <p:attrName>ppt_y</p:attrName>
                                        </p:attrNameLst>
                                      </p:cBhvr>
                                      <p:tavLst>
                                        <p:tav tm="0">
                                          <p:val>
                                            <p:strVal val="#ppt_y"/>
                                          </p:val>
                                        </p:tav>
                                        <p:tav tm="100000">
                                          <p:val>
                                            <p:strVal val="#ppt_y"/>
                                          </p:val>
                                        </p:tav>
                                      </p:tavLst>
                                    </p:anim>
                                  </p:childTnLst>
                                </p:cTn>
                              </p:par>
                              <p:par>
                                <p:cTn id="97" presetID="2" presetClass="exit" presetSubtype="2" fill="hold" grpId="1" nodeType="withEffect">
                                  <p:stCondLst>
                                    <p:cond delay="0"/>
                                  </p:stCondLst>
                                  <p:childTnLst>
                                    <p:anim calcmode="lin" valueType="num">
                                      <p:cBhvr additive="base">
                                        <p:cTn id="98" dur="4500"/>
                                        <p:tgtEl>
                                          <p:spTgt spid="37"/>
                                        </p:tgtEl>
                                        <p:attrNameLst>
                                          <p:attrName>ppt_x</p:attrName>
                                        </p:attrNameLst>
                                      </p:cBhvr>
                                      <p:tavLst>
                                        <p:tav tm="0">
                                          <p:val>
                                            <p:strVal val="ppt_x"/>
                                          </p:val>
                                        </p:tav>
                                        <p:tav tm="100000">
                                          <p:val>
                                            <p:strVal val="1+ppt_w/2"/>
                                          </p:val>
                                        </p:tav>
                                      </p:tavLst>
                                    </p:anim>
                                    <p:anim calcmode="lin" valueType="num">
                                      <p:cBhvr additive="base">
                                        <p:cTn id="99" dur="4500"/>
                                        <p:tgtEl>
                                          <p:spTgt spid="37"/>
                                        </p:tgtEl>
                                        <p:attrNameLst>
                                          <p:attrName>ppt_y</p:attrName>
                                        </p:attrNameLst>
                                      </p:cBhvr>
                                      <p:tavLst>
                                        <p:tav tm="0">
                                          <p:val>
                                            <p:strVal val="ppt_y"/>
                                          </p:val>
                                        </p:tav>
                                        <p:tav tm="100000">
                                          <p:val>
                                            <p:strVal val="ppt_y"/>
                                          </p:val>
                                        </p:tav>
                                      </p:tavLst>
                                    </p:anim>
                                    <p:set>
                                      <p:cBhvr>
                                        <p:cTn id="100" dur="1" fill="hold">
                                          <p:stCondLst>
                                            <p:cond delay="4499"/>
                                          </p:stCondLst>
                                        </p:cTn>
                                        <p:tgtEl>
                                          <p:spTgt spid="37"/>
                                        </p:tgtEl>
                                        <p:attrNameLst>
                                          <p:attrName>style.visibility</p:attrName>
                                        </p:attrNameLst>
                                      </p:cBhvr>
                                      <p:to>
                                        <p:strVal val="hidden"/>
                                      </p:to>
                                    </p:set>
                                  </p:childTnLst>
                                </p:cTn>
                              </p:par>
                              <p:par>
                                <p:cTn id="101" presetID="3" presetClass="exit" presetSubtype="5" fill="hold" grpId="2" nodeType="withEffect">
                                  <p:stCondLst>
                                    <p:cond delay="0"/>
                                  </p:stCondLst>
                                  <p:childTnLst>
                                    <p:animEffect transition="out" filter="blinds(vertical)">
                                      <p:cBhvr>
                                        <p:cTn id="102" dur="5500"/>
                                        <p:tgtEl>
                                          <p:spTgt spid="37"/>
                                        </p:tgtEl>
                                      </p:cBhvr>
                                    </p:animEffect>
                                    <p:set>
                                      <p:cBhvr>
                                        <p:cTn id="103" dur="1" fill="hold">
                                          <p:stCondLst>
                                            <p:cond delay="5499"/>
                                          </p:stCondLst>
                                        </p:cTn>
                                        <p:tgtEl>
                                          <p:spTgt spid="37"/>
                                        </p:tgtEl>
                                        <p:attrNameLst>
                                          <p:attrName>style.visibility</p:attrName>
                                        </p:attrNameLst>
                                      </p:cBhvr>
                                      <p:to>
                                        <p:strVal val="hidden"/>
                                      </p:to>
                                    </p:set>
                                  </p:childTnLst>
                                </p:cTn>
                              </p:par>
                              <p:par>
                                <p:cTn id="104" presetID="2" presetClass="entr" presetSubtype="8" fill="hold" grpId="0" nodeType="withEffect">
                                  <p:stCondLst>
                                    <p:cond delay="0"/>
                                  </p:stCondLst>
                                  <p:childTnLst>
                                    <p:set>
                                      <p:cBhvr>
                                        <p:cTn id="105" dur="1" fill="hold">
                                          <p:stCondLst>
                                            <p:cond delay="0"/>
                                          </p:stCondLst>
                                        </p:cTn>
                                        <p:tgtEl>
                                          <p:spTgt spid="36"/>
                                        </p:tgtEl>
                                        <p:attrNameLst>
                                          <p:attrName>style.visibility</p:attrName>
                                        </p:attrNameLst>
                                      </p:cBhvr>
                                      <p:to>
                                        <p:strVal val="visible"/>
                                      </p:to>
                                    </p:set>
                                    <p:anim calcmode="lin" valueType="num">
                                      <p:cBhvr additive="base">
                                        <p:cTn id="106" dur="4000" fill="hold"/>
                                        <p:tgtEl>
                                          <p:spTgt spid="36"/>
                                        </p:tgtEl>
                                        <p:attrNameLst>
                                          <p:attrName>ppt_x</p:attrName>
                                        </p:attrNameLst>
                                      </p:cBhvr>
                                      <p:tavLst>
                                        <p:tav tm="0">
                                          <p:val>
                                            <p:strVal val="0-#ppt_w/2"/>
                                          </p:val>
                                        </p:tav>
                                        <p:tav tm="100000">
                                          <p:val>
                                            <p:strVal val="#ppt_x"/>
                                          </p:val>
                                        </p:tav>
                                      </p:tavLst>
                                    </p:anim>
                                    <p:anim calcmode="lin" valueType="num">
                                      <p:cBhvr additive="base">
                                        <p:cTn id="107" dur="4000" fill="hold"/>
                                        <p:tgtEl>
                                          <p:spTgt spid="36"/>
                                        </p:tgtEl>
                                        <p:attrNameLst>
                                          <p:attrName>ppt_y</p:attrName>
                                        </p:attrNameLst>
                                      </p:cBhvr>
                                      <p:tavLst>
                                        <p:tav tm="0">
                                          <p:val>
                                            <p:strVal val="#ppt_y"/>
                                          </p:val>
                                        </p:tav>
                                        <p:tav tm="100000">
                                          <p:val>
                                            <p:strVal val="#ppt_y"/>
                                          </p:val>
                                        </p:tav>
                                      </p:tavLst>
                                    </p:anim>
                                  </p:childTnLst>
                                </p:cTn>
                              </p:par>
                              <p:par>
                                <p:cTn id="108" presetID="2" presetClass="exit" presetSubtype="2" fill="hold" grpId="1" nodeType="withEffect">
                                  <p:stCondLst>
                                    <p:cond delay="0"/>
                                  </p:stCondLst>
                                  <p:childTnLst>
                                    <p:anim calcmode="lin" valueType="num">
                                      <p:cBhvr additive="base">
                                        <p:cTn id="109" dur="4500"/>
                                        <p:tgtEl>
                                          <p:spTgt spid="36"/>
                                        </p:tgtEl>
                                        <p:attrNameLst>
                                          <p:attrName>ppt_x</p:attrName>
                                        </p:attrNameLst>
                                      </p:cBhvr>
                                      <p:tavLst>
                                        <p:tav tm="0">
                                          <p:val>
                                            <p:strVal val="ppt_x"/>
                                          </p:val>
                                        </p:tav>
                                        <p:tav tm="100000">
                                          <p:val>
                                            <p:strVal val="1+ppt_w/2"/>
                                          </p:val>
                                        </p:tav>
                                      </p:tavLst>
                                    </p:anim>
                                    <p:anim calcmode="lin" valueType="num">
                                      <p:cBhvr additive="base">
                                        <p:cTn id="110" dur="4500"/>
                                        <p:tgtEl>
                                          <p:spTgt spid="36"/>
                                        </p:tgtEl>
                                        <p:attrNameLst>
                                          <p:attrName>ppt_y</p:attrName>
                                        </p:attrNameLst>
                                      </p:cBhvr>
                                      <p:tavLst>
                                        <p:tav tm="0">
                                          <p:val>
                                            <p:strVal val="ppt_y"/>
                                          </p:val>
                                        </p:tav>
                                        <p:tav tm="100000">
                                          <p:val>
                                            <p:strVal val="ppt_y"/>
                                          </p:val>
                                        </p:tav>
                                      </p:tavLst>
                                    </p:anim>
                                    <p:set>
                                      <p:cBhvr>
                                        <p:cTn id="111" dur="1" fill="hold">
                                          <p:stCondLst>
                                            <p:cond delay="4499"/>
                                          </p:stCondLst>
                                        </p:cTn>
                                        <p:tgtEl>
                                          <p:spTgt spid="36"/>
                                        </p:tgtEl>
                                        <p:attrNameLst>
                                          <p:attrName>style.visibility</p:attrName>
                                        </p:attrNameLst>
                                      </p:cBhvr>
                                      <p:to>
                                        <p:strVal val="hidden"/>
                                      </p:to>
                                    </p:set>
                                  </p:childTnLst>
                                </p:cTn>
                              </p:par>
                              <p:par>
                                <p:cTn id="112" presetID="3" presetClass="exit" presetSubtype="5" fill="hold" grpId="2" nodeType="withEffect">
                                  <p:stCondLst>
                                    <p:cond delay="0"/>
                                  </p:stCondLst>
                                  <p:childTnLst>
                                    <p:animEffect transition="out" filter="blinds(vertical)">
                                      <p:cBhvr>
                                        <p:cTn id="113" dur="5500"/>
                                        <p:tgtEl>
                                          <p:spTgt spid="36"/>
                                        </p:tgtEl>
                                      </p:cBhvr>
                                    </p:animEffect>
                                    <p:set>
                                      <p:cBhvr>
                                        <p:cTn id="114" dur="1" fill="hold">
                                          <p:stCondLst>
                                            <p:cond delay="5499"/>
                                          </p:stCondLst>
                                        </p:cTn>
                                        <p:tgtEl>
                                          <p:spTgt spid="36"/>
                                        </p:tgtEl>
                                        <p:attrNameLst>
                                          <p:attrName>style.visibility</p:attrName>
                                        </p:attrNameLst>
                                      </p:cBhvr>
                                      <p:to>
                                        <p:strVal val="hidden"/>
                                      </p:to>
                                    </p:set>
                                  </p:childTnLst>
                                </p:cTn>
                              </p:par>
                              <p:par>
                                <p:cTn id="115" presetID="2" presetClass="entr" presetSubtype="8" fill="hold" grpId="0" nodeType="withEffect">
                                  <p:stCondLst>
                                    <p:cond delay="0"/>
                                  </p:stCondLst>
                                  <p:childTnLst>
                                    <p:set>
                                      <p:cBhvr>
                                        <p:cTn id="116" dur="1" fill="hold">
                                          <p:stCondLst>
                                            <p:cond delay="0"/>
                                          </p:stCondLst>
                                        </p:cTn>
                                        <p:tgtEl>
                                          <p:spTgt spid="35"/>
                                        </p:tgtEl>
                                        <p:attrNameLst>
                                          <p:attrName>style.visibility</p:attrName>
                                        </p:attrNameLst>
                                      </p:cBhvr>
                                      <p:to>
                                        <p:strVal val="visible"/>
                                      </p:to>
                                    </p:set>
                                    <p:anim calcmode="lin" valueType="num">
                                      <p:cBhvr additive="base">
                                        <p:cTn id="117" dur="4000" fill="hold"/>
                                        <p:tgtEl>
                                          <p:spTgt spid="35"/>
                                        </p:tgtEl>
                                        <p:attrNameLst>
                                          <p:attrName>ppt_x</p:attrName>
                                        </p:attrNameLst>
                                      </p:cBhvr>
                                      <p:tavLst>
                                        <p:tav tm="0">
                                          <p:val>
                                            <p:strVal val="0-#ppt_w/2"/>
                                          </p:val>
                                        </p:tav>
                                        <p:tav tm="100000">
                                          <p:val>
                                            <p:strVal val="#ppt_x"/>
                                          </p:val>
                                        </p:tav>
                                      </p:tavLst>
                                    </p:anim>
                                    <p:anim calcmode="lin" valueType="num">
                                      <p:cBhvr additive="base">
                                        <p:cTn id="118" dur="4000" fill="hold"/>
                                        <p:tgtEl>
                                          <p:spTgt spid="35"/>
                                        </p:tgtEl>
                                        <p:attrNameLst>
                                          <p:attrName>ppt_y</p:attrName>
                                        </p:attrNameLst>
                                      </p:cBhvr>
                                      <p:tavLst>
                                        <p:tav tm="0">
                                          <p:val>
                                            <p:strVal val="#ppt_y"/>
                                          </p:val>
                                        </p:tav>
                                        <p:tav tm="100000">
                                          <p:val>
                                            <p:strVal val="#ppt_y"/>
                                          </p:val>
                                        </p:tav>
                                      </p:tavLst>
                                    </p:anim>
                                  </p:childTnLst>
                                </p:cTn>
                              </p:par>
                              <p:par>
                                <p:cTn id="119" presetID="2" presetClass="exit" presetSubtype="2" fill="hold" grpId="1" nodeType="withEffect">
                                  <p:stCondLst>
                                    <p:cond delay="0"/>
                                  </p:stCondLst>
                                  <p:childTnLst>
                                    <p:anim calcmode="lin" valueType="num">
                                      <p:cBhvr additive="base">
                                        <p:cTn id="120" dur="4500"/>
                                        <p:tgtEl>
                                          <p:spTgt spid="35"/>
                                        </p:tgtEl>
                                        <p:attrNameLst>
                                          <p:attrName>ppt_x</p:attrName>
                                        </p:attrNameLst>
                                      </p:cBhvr>
                                      <p:tavLst>
                                        <p:tav tm="0">
                                          <p:val>
                                            <p:strVal val="ppt_x"/>
                                          </p:val>
                                        </p:tav>
                                        <p:tav tm="100000">
                                          <p:val>
                                            <p:strVal val="1+ppt_w/2"/>
                                          </p:val>
                                        </p:tav>
                                      </p:tavLst>
                                    </p:anim>
                                    <p:anim calcmode="lin" valueType="num">
                                      <p:cBhvr additive="base">
                                        <p:cTn id="121" dur="4500"/>
                                        <p:tgtEl>
                                          <p:spTgt spid="35"/>
                                        </p:tgtEl>
                                        <p:attrNameLst>
                                          <p:attrName>ppt_y</p:attrName>
                                        </p:attrNameLst>
                                      </p:cBhvr>
                                      <p:tavLst>
                                        <p:tav tm="0">
                                          <p:val>
                                            <p:strVal val="ppt_y"/>
                                          </p:val>
                                        </p:tav>
                                        <p:tav tm="100000">
                                          <p:val>
                                            <p:strVal val="ppt_y"/>
                                          </p:val>
                                        </p:tav>
                                      </p:tavLst>
                                    </p:anim>
                                    <p:set>
                                      <p:cBhvr>
                                        <p:cTn id="122" dur="1" fill="hold">
                                          <p:stCondLst>
                                            <p:cond delay="4499"/>
                                          </p:stCondLst>
                                        </p:cTn>
                                        <p:tgtEl>
                                          <p:spTgt spid="35"/>
                                        </p:tgtEl>
                                        <p:attrNameLst>
                                          <p:attrName>style.visibility</p:attrName>
                                        </p:attrNameLst>
                                      </p:cBhvr>
                                      <p:to>
                                        <p:strVal val="hidden"/>
                                      </p:to>
                                    </p:set>
                                  </p:childTnLst>
                                </p:cTn>
                              </p:par>
                              <p:par>
                                <p:cTn id="123" presetID="3" presetClass="exit" presetSubtype="5" fill="hold" grpId="2" nodeType="withEffect">
                                  <p:stCondLst>
                                    <p:cond delay="0"/>
                                  </p:stCondLst>
                                  <p:childTnLst>
                                    <p:animEffect transition="out" filter="blinds(vertical)">
                                      <p:cBhvr>
                                        <p:cTn id="124" dur="5500"/>
                                        <p:tgtEl>
                                          <p:spTgt spid="35"/>
                                        </p:tgtEl>
                                      </p:cBhvr>
                                    </p:animEffect>
                                    <p:set>
                                      <p:cBhvr>
                                        <p:cTn id="125" dur="1" fill="hold">
                                          <p:stCondLst>
                                            <p:cond delay="5499"/>
                                          </p:stCondLst>
                                        </p:cTn>
                                        <p:tgtEl>
                                          <p:spTgt spid="35"/>
                                        </p:tgtEl>
                                        <p:attrNameLst>
                                          <p:attrName>style.visibility</p:attrName>
                                        </p:attrNameLst>
                                      </p:cBhvr>
                                      <p:to>
                                        <p:strVal val="hidden"/>
                                      </p:to>
                                    </p:set>
                                  </p:childTnLst>
                                </p:cTn>
                              </p:par>
                              <p:par>
                                <p:cTn id="126" presetID="2" presetClass="entr" presetSubtype="8" fill="hold" grpId="0" nodeType="withEffect">
                                  <p:stCondLst>
                                    <p:cond delay="0"/>
                                  </p:stCondLst>
                                  <p:childTnLst>
                                    <p:set>
                                      <p:cBhvr>
                                        <p:cTn id="127" dur="1" fill="hold">
                                          <p:stCondLst>
                                            <p:cond delay="0"/>
                                          </p:stCondLst>
                                        </p:cTn>
                                        <p:tgtEl>
                                          <p:spTgt spid="34"/>
                                        </p:tgtEl>
                                        <p:attrNameLst>
                                          <p:attrName>style.visibility</p:attrName>
                                        </p:attrNameLst>
                                      </p:cBhvr>
                                      <p:to>
                                        <p:strVal val="visible"/>
                                      </p:to>
                                    </p:set>
                                    <p:anim calcmode="lin" valueType="num">
                                      <p:cBhvr additive="base">
                                        <p:cTn id="128" dur="4000" fill="hold"/>
                                        <p:tgtEl>
                                          <p:spTgt spid="34"/>
                                        </p:tgtEl>
                                        <p:attrNameLst>
                                          <p:attrName>ppt_x</p:attrName>
                                        </p:attrNameLst>
                                      </p:cBhvr>
                                      <p:tavLst>
                                        <p:tav tm="0">
                                          <p:val>
                                            <p:strVal val="0-#ppt_w/2"/>
                                          </p:val>
                                        </p:tav>
                                        <p:tav tm="100000">
                                          <p:val>
                                            <p:strVal val="#ppt_x"/>
                                          </p:val>
                                        </p:tav>
                                      </p:tavLst>
                                    </p:anim>
                                    <p:anim calcmode="lin" valueType="num">
                                      <p:cBhvr additive="base">
                                        <p:cTn id="129" dur="4000" fill="hold"/>
                                        <p:tgtEl>
                                          <p:spTgt spid="34"/>
                                        </p:tgtEl>
                                        <p:attrNameLst>
                                          <p:attrName>ppt_y</p:attrName>
                                        </p:attrNameLst>
                                      </p:cBhvr>
                                      <p:tavLst>
                                        <p:tav tm="0">
                                          <p:val>
                                            <p:strVal val="#ppt_y"/>
                                          </p:val>
                                        </p:tav>
                                        <p:tav tm="100000">
                                          <p:val>
                                            <p:strVal val="#ppt_y"/>
                                          </p:val>
                                        </p:tav>
                                      </p:tavLst>
                                    </p:anim>
                                  </p:childTnLst>
                                </p:cTn>
                              </p:par>
                              <p:par>
                                <p:cTn id="130" presetID="2" presetClass="exit" presetSubtype="2" fill="hold" grpId="1" nodeType="withEffect">
                                  <p:stCondLst>
                                    <p:cond delay="0"/>
                                  </p:stCondLst>
                                  <p:childTnLst>
                                    <p:anim calcmode="lin" valueType="num">
                                      <p:cBhvr additive="base">
                                        <p:cTn id="131" dur="4500"/>
                                        <p:tgtEl>
                                          <p:spTgt spid="34"/>
                                        </p:tgtEl>
                                        <p:attrNameLst>
                                          <p:attrName>ppt_x</p:attrName>
                                        </p:attrNameLst>
                                      </p:cBhvr>
                                      <p:tavLst>
                                        <p:tav tm="0">
                                          <p:val>
                                            <p:strVal val="ppt_x"/>
                                          </p:val>
                                        </p:tav>
                                        <p:tav tm="100000">
                                          <p:val>
                                            <p:strVal val="1+ppt_w/2"/>
                                          </p:val>
                                        </p:tav>
                                      </p:tavLst>
                                    </p:anim>
                                    <p:anim calcmode="lin" valueType="num">
                                      <p:cBhvr additive="base">
                                        <p:cTn id="132" dur="4500"/>
                                        <p:tgtEl>
                                          <p:spTgt spid="34"/>
                                        </p:tgtEl>
                                        <p:attrNameLst>
                                          <p:attrName>ppt_y</p:attrName>
                                        </p:attrNameLst>
                                      </p:cBhvr>
                                      <p:tavLst>
                                        <p:tav tm="0">
                                          <p:val>
                                            <p:strVal val="ppt_y"/>
                                          </p:val>
                                        </p:tav>
                                        <p:tav tm="100000">
                                          <p:val>
                                            <p:strVal val="ppt_y"/>
                                          </p:val>
                                        </p:tav>
                                      </p:tavLst>
                                    </p:anim>
                                    <p:set>
                                      <p:cBhvr>
                                        <p:cTn id="133" dur="1" fill="hold">
                                          <p:stCondLst>
                                            <p:cond delay="4499"/>
                                          </p:stCondLst>
                                        </p:cTn>
                                        <p:tgtEl>
                                          <p:spTgt spid="34"/>
                                        </p:tgtEl>
                                        <p:attrNameLst>
                                          <p:attrName>style.visibility</p:attrName>
                                        </p:attrNameLst>
                                      </p:cBhvr>
                                      <p:to>
                                        <p:strVal val="hidden"/>
                                      </p:to>
                                    </p:set>
                                  </p:childTnLst>
                                </p:cTn>
                              </p:par>
                              <p:par>
                                <p:cTn id="134" presetID="3" presetClass="exit" presetSubtype="5" fill="hold" grpId="2" nodeType="withEffect">
                                  <p:stCondLst>
                                    <p:cond delay="0"/>
                                  </p:stCondLst>
                                  <p:childTnLst>
                                    <p:animEffect transition="out" filter="blinds(vertical)">
                                      <p:cBhvr>
                                        <p:cTn id="135" dur="5500"/>
                                        <p:tgtEl>
                                          <p:spTgt spid="34"/>
                                        </p:tgtEl>
                                      </p:cBhvr>
                                    </p:animEffect>
                                    <p:set>
                                      <p:cBhvr>
                                        <p:cTn id="136" dur="1" fill="hold">
                                          <p:stCondLst>
                                            <p:cond delay="5499"/>
                                          </p:stCondLst>
                                        </p:cTn>
                                        <p:tgtEl>
                                          <p:spTgt spid="34"/>
                                        </p:tgtEl>
                                        <p:attrNameLst>
                                          <p:attrName>style.visibility</p:attrName>
                                        </p:attrNameLst>
                                      </p:cBhvr>
                                      <p:to>
                                        <p:strVal val="hidden"/>
                                      </p:to>
                                    </p:set>
                                  </p:childTnLst>
                                </p:cTn>
                              </p:par>
                              <p:par>
                                <p:cTn id="137" presetID="2" presetClass="entr" presetSubtype="8" fill="hold" grpId="0" nodeType="withEffect">
                                  <p:stCondLst>
                                    <p:cond delay="0"/>
                                  </p:stCondLst>
                                  <p:childTnLst>
                                    <p:set>
                                      <p:cBhvr>
                                        <p:cTn id="138" dur="1" fill="hold">
                                          <p:stCondLst>
                                            <p:cond delay="0"/>
                                          </p:stCondLst>
                                        </p:cTn>
                                        <p:tgtEl>
                                          <p:spTgt spid="33"/>
                                        </p:tgtEl>
                                        <p:attrNameLst>
                                          <p:attrName>style.visibility</p:attrName>
                                        </p:attrNameLst>
                                      </p:cBhvr>
                                      <p:to>
                                        <p:strVal val="visible"/>
                                      </p:to>
                                    </p:set>
                                    <p:anim calcmode="lin" valueType="num">
                                      <p:cBhvr additive="base">
                                        <p:cTn id="139" dur="4000" fill="hold"/>
                                        <p:tgtEl>
                                          <p:spTgt spid="33"/>
                                        </p:tgtEl>
                                        <p:attrNameLst>
                                          <p:attrName>ppt_x</p:attrName>
                                        </p:attrNameLst>
                                      </p:cBhvr>
                                      <p:tavLst>
                                        <p:tav tm="0">
                                          <p:val>
                                            <p:strVal val="0-#ppt_w/2"/>
                                          </p:val>
                                        </p:tav>
                                        <p:tav tm="100000">
                                          <p:val>
                                            <p:strVal val="#ppt_x"/>
                                          </p:val>
                                        </p:tav>
                                      </p:tavLst>
                                    </p:anim>
                                    <p:anim calcmode="lin" valueType="num">
                                      <p:cBhvr additive="base">
                                        <p:cTn id="140" dur="4000" fill="hold"/>
                                        <p:tgtEl>
                                          <p:spTgt spid="33"/>
                                        </p:tgtEl>
                                        <p:attrNameLst>
                                          <p:attrName>ppt_y</p:attrName>
                                        </p:attrNameLst>
                                      </p:cBhvr>
                                      <p:tavLst>
                                        <p:tav tm="0">
                                          <p:val>
                                            <p:strVal val="#ppt_y"/>
                                          </p:val>
                                        </p:tav>
                                        <p:tav tm="100000">
                                          <p:val>
                                            <p:strVal val="#ppt_y"/>
                                          </p:val>
                                        </p:tav>
                                      </p:tavLst>
                                    </p:anim>
                                  </p:childTnLst>
                                </p:cTn>
                              </p:par>
                              <p:par>
                                <p:cTn id="141" presetID="2" presetClass="exit" presetSubtype="2" fill="hold" grpId="1" nodeType="withEffect">
                                  <p:stCondLst>
                                    <p:cond delay="0"/>
                                  </p:stCondLst>
                                  <p:childTnLst>
                                    <p:anim calcmode="lin" valueType="num">
                                      <p:cBhvr additive="base">
                                        <p:cTn id="142" dur="4500"/>
                                        <p:tgtEl>
                                          <p:spTgt spid="33"/>
                                        </p:tgtEl>
                                        <p:attrNameLst>
                                          <p:attrName>ppt_x</p:attrName>
                                        </p:attrNameLst>
                                      </p:cBhvr>
                                      <p:tavLst>
                                        <p:tav tm="0">
                                          <p:val>
                                            <p:strVal val="ppt_x"/>
                                          </p:val>
                                        </p:tav>
                                        <p:tav tm="100000">
                                          <p:val>
                                            <p:strVal val="1+ppt_w/2"/>
                                          </p:val>
                                        </p:tav>
                                      </p:tavLst>
                                    </p:anim>
                                    <p:anim calcmode="lin" valueType="num">
                                      <p:cBhvr additive="base">
                                        <p:cTn id="143" dur="4500"/>
                                        <p:tgtEl>
                                          <p:spTgt spid="33"/>
                                        </p:tgtEl>
                                        <p:attrNameLst>
                                          <p:attrName>ppt_y</p:attrName>
                                        </p:attrNameLst>
                                      </p:cBhvr>
                                      <p:tavLst>
                                        <p:tav tm="0">
                                          <p:val>
                                            <p:strVal val="ppt_y"/>
                                          </p:val>
                                        </p:tav>
                                        <p:tav tm="100000">
                                          <p:val>
                                            <p:strVal val="ppt_y"/>
                                          </p:val>
                                        </p:tav>
                                      </p:tavLst>
                                    </p:anim>
                                    <p:set>
                                      <p:cBhvr>
                                        <p:cTn id="144" dur="1" fill="hold">
                                          <p:stCondLst>
                                            <p:cond delay="4499"/>
                                          </p:stCondLst>
                                        </p:cTn>
                                        <p:tgtEl>
                                          <p:spTgt spid="33"/>
                                        </p:tgtEl>
                                        <p:attrNameLst>
                                          <p:attrName>style.visibility</p:attrName>
                                        </p:attrNameLst>
                                      </p:cBhvr>
                                      <p:to>
                                        <p:strVal val="hidden"/>
                                      </p:to>
                                    </p:set>
                                  </p:childTnLst>
                                </p:cTn>
                              </p:par>
                              <p:par>
                                <p:cTn id="145" presetID="3" presetClass="exit" presetSubtype="5" fill="hold" grpId="2" nodeType="withEffect">
                                  <p:stCondLst>
                                    <p:cond delay="0"/>
                                  </p:stCondLst>
                                  <p:childTnLst>
                                    <p:animEffect transition="out" filter="blinds(vertical)">
                                      <p:cBhvr>
                                        <p:cTn id="146" dur="5500"/>
                                        <p:tgtEl>
                                          <p:spTgt spid="33"/>
                                        </p:tgtEl>
                                      </p:cBhvr>
                                    </p:animEffect>
                                    <p:set>
                                      <p:cBhvr>
                                        <p:cTn id="147" dur="1" fill="hold">
                                          <p:stCondLst>
                                            <p:cond delay="5499"/>
                                          </p:stCondLst>
                                        </p:cTn>
                                        <p:tgtEl>
                                          <p:spTgt spid="33"/>
                                        </p:tgtEl>
                                        <p:attrNameLst>
                                          <p:attrName>style.visibility</p:attrName>
                                        </p:attrNameLst>
                                      </p:cBhvr>
                                      <p:to>
                                        <p:strVal val="hidden"/>
                                      </p:to>
                                    </p:set>
                                  </p:childTnLst>
                                </p:cTn>
                              </p:par>
                              <p:par>
                                <p:cTn id="148" presetID="2" presetClass="entr" presetSubtype="8" fill="hold" grpId="0" nodeType="withEffect">
                                  <p:stCondLst>
                                    <p:cond delay="0"/>
                                  </p:stCondLst>
                                  <p:childTnLst>
                                    <p:set>
                                      <p:cBhvr>
                                        <p:cTn id="149" dur="1" fill="hold">
                                          <p:stCondLst>
                                            <p:cond delay="0"/>
                                          </p:stCondLst>
                                        </p:cTn>
                                        <p:tgtEl>
                                          <p:spTgt spid="31"/>
                                        </p:tgtEl>
                                        <p:attrNameLst>
                                          <p:attrName>style.visibility</p:attrName>
                                        </p:attrNameLst>
                                      </p:cBhvr>
                                      <p:to>
                                        <p:strVal val="visible"/>
                                      </p:to>
                                    </p:set>
                                    <p:anim calcmode="lin" valueType="num">
                                      <p:cBhvr additive="base">
                                        <p:cTn id="150" dur="4000" fill="hold"/>
                                        <p:tgtEl>
                                          <p:spTgt spid="31"/>
                                        </p:tgtEl>
                                        <p:attrNameLst>
                                          <p:attrName>ppt_x</p:attrName>
                                        </p:attrNameLst>
                                      </p:cBhvr>
                                      <p:tavLst>
                                        <p:tav tm="0">
                                          <p:val>
                                            <p:strVal val="0-#ppt_w/2"/>
                                          </p:val>
                                        </p:tav>
                                        <p:tav tm="100000">
                                          <p:val>
                                            <p:strVal val="#ppt_x"/>
                                          </p:val>
                                        </p:tav>
                                      </p:tavLst>
                                    </p:anim>
                                    <p:anim calcmode="lin" valueType="num">
                                      <p:cBhvr additive="base">
                                        <p:cTn id="151" dur="4000" fill="hold"/>
                                        <p:tgtEl>
                                          <p:spTgt spid="31"/>
                                        </p:tgtEl>
                                        <p:attrNameLst>
                                          <p:attrName>ppt_y</p:attrName>
                                        </p:attrNameLst>
                                      </p:cBhvr>
                                      <p:tavLst>
                                        <p:tav tm="0">
                                          <p:val>
                                            <p:strVal val="#ppt_y"/>
                                          </p:val>
                                        </p:tav>
                                        <p:tav tm="100000">
                                          <p:val>
                                            <p:strVal val="#ppt_y"/>
                                          </p:val>
                                        </p:tav>
                                      </p:tavLst>
                                    </p:anim>
                                  </p:childTnLst>
                                </p:cTn>
                              </p:par>
                              <p:par>
                                <p:cTn id="152" presetID="2" presetClass="exit" presetSubtype="2" fill="hold" grpId="1" nodeType="withEffect">
                                  <p:stCondLst>
                                    <p:cond delay="0"/>
                                  </p:stCondLst>
                                  <p:childTnLst>
                                    <p:anim calcmode="lin" valueType="num">
                                      <p:cBhvr additive="base">
                                        <p:cTn id="153" dur="4500"/>
                                        <p:tgtEl>
                                          <p:spTgt spid="31"/>
                                        </p:tgtEl>
                                        <p:attrNameLst>
                                          <p:attrName>ppt_x</p:attrName>
                                        </p:attrNameLst>
                                      </p:cBhvr>
                                      <p:tavLst>
                                        <p:tav tm="0">
                                          <p:val>
                                            <p:strVal val="ppt_x"/>
                                          </p:val>
                                        </p:tav>
                                        <p:tav tm="100000">
                                          <p:val>
                                            <p:strVal val="1+ppt_w/2"/>
                                          </p:val>
                                        </p:tav>
                                      </p:tavLst>
                                    </p:anim>
                                    <p:anim calcmode="lin" valueType="num">
                                      <p:cBhvr additive="base">
                                        <p:cTn id="154" dur="4500"/>
                                        <p:tgtEl>
                                          <p:spTgt spid="31"/>
                                        </p:tgtEl>
                                        <p:attrNameLst>
                                          <p:attrName>ppt_y</p:attrName>
                                        </p:attrNameLst>
                                      </p:cBhvr>
                                      <p:tavLst>
                                        <p:tav tm="0">
                                          <p:val>
                                            <p:strVal val="ppt_y"/>
                                          </p:val>
                                        </p:tav>
                                        <p:tav tm="100000">
                                          <p:val>
                                            <p:strVal val="ppt_y"/>
                                          </p:val>
                                        </p:tav>
                                      </p:tavLst>
                                    </p:anim>
                                    <p:set>
                                      <p:cBhvr>
                                        <p:cTn id="155" dur="1" fill="hold">
                                          <p:stCondLst>
                                            <p:cond delay="4499"/>
                                          </p:stCondLst>
                                        </p:cTn>
                                        <p:tgtEl>
                                          <p:spTgt spid="31"/>
                                        </p:tgtEl>
                                        <p:attrNameLst>
                                          <p:attrName>style.visibility</p:attrName>
                                        </p:attrNameLst>
                                      </p:cBhvr>
                                      <p:to>
                                        <p:strVal val="hidden"/>
                                      </p:to>
                                    </p:set>
                                  </p:childTnLst>
                                </p:cTn>
                              </p:par>
                              <p:par>
                                <p:cTn id="156" presetID="3" presetClass="exit" presetSubtype="5" fill="hold" grpId="2" nodeType="withEffect">
                                  <p:stCondLst>
                                    <p:cond delay="0"/>
                                  </p:stCondLst>
                                  <p:childTnLst>
                                    <p:animEffect transition="out" filter="blinds(vertical)">
                                      <p:cBhvr>
                                        <p:cTn id="157" dur="5500"/>
                                        <p:tgtEl>
                                          <p:spTgt spid="31"/>
                                        </p:tgtEl>
                                      </p:cBhvr>
                                    </p:animEffect>
                                    <p:set>
                                      <p:cBhvr>
                                        <p:cTn id="158" dur="1" fill="hold">
                                          <p:stCondLst>
                                            <p:cond delay="5499"/>
                                          </p:stCondLst>
                                        </p:cTn>
                                        <p:tgtEl>
                                          <p:spTgt spid="31"/>
                                        </p:tgtEl>
                                        <p:attrNameLst>
                                          <p:attrName>style.visibility</p:attrName>
                                        </p:attrNameLst>
                                      </p:cBhvr>
                                      <p:to>
                                        <p:strVal val="hidden"/>
                                      </p:to>
                                    </p:set>
                                  </p:childTnLst>
                                </p:cTn>
                              </p:par>
                              <p:par>
                                <p:cTn id="159" presetID="2" presetClass="entr" presetSubtype="8" fill="hold" grpId="0" nodeType="withEffect">
                                  <p:stCondLst>
                                    <p:cond delay="0"/>
                                  </p:stCondLst>
                                  <p:childTnLst>
                                    <p:set>
                                      <p:cBhvr>
                                        <p:cTn id="160" dur="1" fill="hold">
                                          <p:stCondLst>
                                            <p:cond delay="0"/>
                                          </p:stCondLst>
                                        </p:cTn>
                                        <p:tgtEl>
                                          <p:spTgt spid="30"/>
                                        </p:tgtEl>
                                        <p:attrNameLst>
                                          <p:attrName>style.visibility</p:attrName>
                                        </p:attrNameLst>
                                      </p:cBhvr>
                                      <p:to>
                                        <p:strVal val="visible"/>
                                      </p:to>
                                    </p:set>
                                    <p:anim calcmode="lin" valueType="num">
                                      <p:cBhvr additive="base">
                                        <p:cTn id="161" dur="4000" fill="hold"/>
                                        <p:tgtEl>
                                          <p:spTgt spid="30"/>
                                        </p:tgtEl>
                                        <p:attrNameLst>
                                          <p:attrName>ppt_x</p:attrName>
                                        </p:attrNameLst>
                                      </p:cBhvr>
                                      <p:tavLst>
                                        <p:tav tm="0">
                                          <p:val>
                                            <p:strVal val="0-#ppt_w/2"/>
                                          </p:val>
                                        </p:tav>
                                        <p:tav tm="100000">
                                          <p:val>
                                            <p:strVal val="#ppt_x"/>
                                          </p:val>
                                        </p:tav>
                                      </p:tavLst>
                                    </p:anim>
                                    <p:anim calcmode="lin" valueType="num">
                                      <p:cBhvr additive="base">
                                        <p:cTn id="162" dur="4000" fill="hold"/>
                                        <p:tgtEl>
                                          <p:spTgt spid="30"/>
                                        </p:tgtEl>
                                        <p:attrNameLst>
                                          <p:attrName>ppt_y</p:attrName>
                                        </p:attrNameLst>
                                      </p:cBhvr>
                                      <p:tavLst>
                                        <p:tav tm="0">
                                          <p:val>
                                            <p:strVal val="#ppt_y"/>
                                          </p:val>
                                        </p:tav>
                                        <p:tav tm="100000">
                                          <p:val>
                                            <p:strVal val="#ppt_y"/>
                                          </p:val>
                                        </p:tav>
                                      </p:tavLst>
                                    </p:anim>
                                  </p:childTnLst>
                                </p:cTn>
                              </p:par>
                              <p:par>
                                <p:cTn id="163" presetID="2" presetClass="exit" presetSubtype="2" fill="hold" grpId="1" nodeType="withEffect">
                                  <p:stCondLst>
                                    <p:cond delay="0"/>
                                  </p:stCondLst>
                                  <p:childTnLst>
                                    <p:anim calcmode="lin" valueType="num">
                                      <p:cBhvr additive="base">
                                        <p:cTn id="164" dur="4500"/>
                                        <p:tgtEl>
                                          <p:spTgt spid="30"/>
                                        </p:tgtEl>
                                        <p:attrNameLst>
                                          <p:attrName>ppt_x</p:attrName>
                                        </p:attrNameLst>
                                      </p:cBhvr>
                                      <p:tavLst>
                                        <p:tav tm="0">
                                          <p:val>
                                            <p:strVal val="ppt_x"/>
                                          </p:val>
                                        </p:tav>
                                        <p:tav tm="100000">
                                          <p:val>
                                            <p:strVal val="1+ppt_w/2"/>
                                          </p:val>
                                        </p:tav>
                                      </p:tavLst>
                                    </p:anim>
                                    <p:anim calcmode="lin" valueType="num">
                                      <p:cBhvr additive="base">
                                        <p:cTn id="165" dur="4500"/>
                                        <p:tgtEl>
                                          <p:spTgt spid="30"/>
                                        </p:tgtEl>
                                        <p:attrNameLst>
                                          <p:attrName>ppt_y</p:attrName>
                                        </p:attrNameLst>
                                      </p:cBhvr>
                                      <p:tavLst>
                                        <p:tav tm="0">
                                          <p:val>
                                            <p:strVal val="ppt_y"/>
                                          </p:val>
                                        </p:tav>
                                        <p:tav tm="100000">
                                          <p:val>
                                            <p:strVal val="ppt_y"/>
                                          </p:val>
                                        </p:tav>
                                      </p:tavLst>
                                    </p:anim>
                                    <p:set>
                                      <p:cBhvr>
                                        <p:cTn id="166" dur="1" fill="hold">
                                          <p:stCondLst>
                                            <p:cond delay="4499"/>
                                          </p:stCondLst>
                                        </p:cTn>
                                        <p:tgtEl>
                                          <p:spTgt spid="30"/>
                                        </p:tgtEl>
                                        <p:attrNameLst>
                                          <p:attrName>style.visibility</p:attrName>
                                        </p:attrNameLst>
                                      </p:cBhvr>
                                      <p:to>
                                        <p:strVal val="hidden"/>
                                      </p:to>
                                    </p:set>
                                  </p:childTnLst>
                                </p:cTn>
                              </p:par>
                              <p:par>
                                <p:cTn id="167" presetID="3" presetClass="exit" presetSubtype="5" fill="hold" grpId="2" nodeType="withEffect">
                                  <p:stCondLst>
                                    <p:cond delay="0"/>
                                  </p:stCondLst>
                                  <p:childTnLst>
                                    <p:animEffect transition="out" filter="blinds(vertical)">
                                      <p:cBhvr>
                                        <p:cTn id="168" dur="5500"/>
                                        <p:tgtEl>
                                          <p:spTgt spid="30"/>
                                        </p:tgtEl>
                                      </p:cBhvr>
                                    </p:animEffect>
                                    <p:set>
                                      <p:cBhvr>
                                        <p:cTn id="169" dur="1" fill="hold">
                                          <p:stCondLst>
                                            <p:cond delay="5499"/>
                                          </p:stCondLst>
                                        </p:cTn>
                                        <p:tgtEl>
                                          <p:spTgt spid="30"/>
                                        </p:tgtEl>
                                        <p:attrNameLst>
                                          <p:attrName>style.visibility</p:attrName>
                                        </p:attrNameLst>
                                      </p:cBhvr>
                                      <p:to>
                                        <p:strVal val="hidden"/>
                                      </p:to>
                                    </p:set>
                                  </p:childTnLst>
                                </p:cTn>
                              </p:par>
                              <p:par>
                                <p:cTn id="170" presetID="2" presetClass="entr" presetSubtype="8" fill="hold" grpId="0" nodeType="withEffect">
                                  <p:stCondLst>
                                    <p:cond delay="0"/>
                                  </p:stCondLst>
                                  <p:childTnLst>
                                    <p:set>
                                      <p:cBhvr>
                                        <p:cTn id="171" dur="1" fill="hold">
                                          <p:stCondLst>
                                            <p:cond delay="0"/>
                                          </p:stCondLst>
                                        </p:cTn>
                                        <p:tgtEl>
                                          <p:spTgt spid="29"/>
                                        </p:tgtEl>
                                        <p:attrNameLst>
                                          <p:attrName>style.visibility</p:attrName>
                                        </p:attrNameLst>
                                      </p:cBhvr>
                                      <p:to>
                                        <p:strVal val="visible"/>
                                      </p:to>
                                    </p:set>
                                    <p:anim calcmode="lin" valueType="num">
                                      <p:cBhvr additive="base">
                                        <p:cTn id="172" dur="4000" fill="hold"/>
                                        <p:tgtEl>
                                          <p:spTgt spid="29"/>
                                        </p:tgtEl>
                                        <p:attrNameLst>
                                          <p:attrName>ppt_x</p:attrName>
                                        </p:attrNameLst>
                                      </p:cBhvr>
                                      <p:tavLst>
                                        <p:tav tm="0">
                                          <p:val>
                                            <p:strVal val="0-#ppt_w/2"/>
                                          </p:val>
                                        </p:tav>
                                        <p:tav tm="100000">
                                          <p:val>
                                            <p:strVal val="#ppt_x"/>
                                          </p:val>
                                        </p:tav>
                                      </p:tavLst>
                                    </p:anim>
                                    <p:anim calcmode="lin" valueType="num">
                                      <p:cBhvr additive="base">
                                        <p:cTn id="173" dur="4000" fill="hold"/>
                                        <p:tgtEl>
                                          <p:spTgt spid="29"/>
                                        </p:tgtEl>
                                        <p:attrNameLst>
                                          <p:attrName>ppt_y</p:attrName>
                                        </p:attrNameLst>
                                      </p:cBhvr>
                                      <p:tavLst>
                                        <p:tav tm="0">
                                          <p:val>
                                            <p:strVal val="#ppt_y"/>
                                          </p:val>
                                        </p:tav>
                                        <p:tav tm="100000">
                                          <p:val>
                                            <p:strVal val="#ppt_y"/>
                                          </p:val>
                                        </p:tav>
                                      </p:tavLst>
                                    </p:anim>
                                  </p:childTnLst>
                                </p:cTn>
                              </p:par>
                              <p:par>
                                <p:cTn id="174" presetID="2" presetClass="exit" presetSubtype="2" fill="hold" grpId="1" nodeType="withEffect">
                                  <p:stCondLst>
                                    <p:cond delay="0"/>
                                  </p:stCondLst>
                                  <p:childTnLst>
                                    <p:anim calcmode="lin" valueType="num">
                                      <p:cBhvr additive="base">
                                        <p:cTn id="175" dur="4500"/>
                                        <p:tgtEl>
                                          <p:spTgt spid="29"/>
                                        </p:tgtEl>
                                        <p:attrNameLst>
                                          <p:attrName>ppt_x</p:attrName>
                                        </p:attrNameLst>
                                      </p:cBhvr>
                                      <p:tavLst>
                                        <p:tav tm="0">
                                          <p:val>
                                            <p:strVal val="ppt_x"/>
                                          </p:val>
                                        </p:tav>
                                        <p:tav tm="100000">
                                          <p:val>
                                            <p:strVal val="1+ppt_w/2"/>
                                          </p:val>
                                        </p:tav>
                                      </p:tavLst>
                                    </p:anim>
                                    <p:anim calcmode="lin" valueType="num">
                                      <p:cBhvr additive="base">
                                        <p:cTn id="176" dur="4500"/>
                                        <p:tgtEl>
                                          <p:spTgt spid="29"/>
                                        </p:tgtEl>
                                        <p:attrNameLst>
                                          <p:attrName>ppt_y</p:attrName>
                                        </p:attrNameLst>
                                      </p:cBhvr>
                                      <p:tavLst>
                                        <p:tav tm="0">
                                          <p:val>
                                            <p:strVal val="ppt_y"/>
                                          </p:val>
                                        </p:tav>
                                        <p:tav tm="100000">
                                          <p:val>
                                            <p:strVal val="ppt_y"/>
                                          </p:val>
                                        </p:tav>
                                      </p:tavLst>
                                    </p:anim>
                                    <p:set>
                                      <p:cBhvr>
                                        <p:cTn id="177" dur="1" fill="hold">
                                          <p:stCondLst>
                                            <p:cond delay="4499"/>
                                          </p:stCondLst>
                                        </p:cTn>
                                        <p:tgtEl>
                                          <p:spTgt spid="29"/>
                                        </p:tgtEl>
                                        <p:attrNameLst>
                                          <p:attrName>style.visibility</p:attrName>
                                        </p:attrNameLst>
                                      </p:cBhvr>
                                      <p:to>
                                        <p:strVal val="hidden"/>
                                      </p:to>
                                    </p:set>
                                  </p:childTnLst>
                                </p:cTn>
                              </p:par>
                              <p:par>
                                <p:cTn id="178" presetID="3" presetClass="exit" presetSubtype="5" fill="hold" grpId="2" nodeType="withEffect">
                                  <p:stCondLst>
                                    <p:cond delay="0"/>
                                  </p:stCondLst>
                                  <p:childTnLst>
                                    <p:animEffect transition="out" filter="blinds(vertical)">
                                      <p:cBhvr>
                                        <p:cTn id="179" dur="5500"/>
                                        <p:tgtEl>
                                          <p:spTgt spid="29"/>
                                        </p:tgtEl>
                                      </p:cBhvr>
                                    </p:animEffect>
                                    <p:set>
                                      <p:cBhvr>
                                        <p:cTn id="180" dur="1" fill="hold">
                                          <p:stCondLst>
                                            <p:cond delay="5499"/>
                                          </p:stCondLst>
                                        </p:cTn>
                                        <p:tgtEl>
                                          <p:spTgt spid="29"/>
                                        </p:tgtEl>
                                        <p:attrNameLst>
                                          <p:attrName>style.visibility</p:attrName>
                                        </p:attrNameLst>
                                      </p:cBhvr>
                                      <p:to>
                                        <p:strVal val="hidden"/>
                                      </p:to>
                                    </p:set>
                                  </p:childTnLst>
                                </p:cTn>
                              </p:par>
                              <p:par>
                                <p:cTn id="181" presetID="2" presetClass="entr" presetSubtype="8" fill="hold" grpId="0" nodeType="withEffect">
                                  <p:stCondLst>
                                    <p:cond delay="0"/>
                                  </p:stCondLst>
                                  <p:childTnLst>
                                    <p:set>
                                      <p:cBhvr>
                                        <p:cTn id="182" dur="1" fill="hold">
                                          <p:stCondLst>
                                            <p:cond delay="0"/>
                                          </p:stCondLst>
                                        </p:cTn>
                                        <p:tgtEl>
                                          <p:spTgt spid="28"/>
                                        </p:tgtEl>
                                        <p:attrNameLst>
                                          <p:attrName>style.visibility</p:attrName>
                                        </p:attrNameLst>
                                      </p:cBhvr>
                                      <p:to>
                                        <p:strVal val="visible"/>
                                      </p:to>
                                    </p:set>
                                    <p:anim calcmode="lin" valueType="num">
                                      <p:cBhvr additive="base">
                                        <p:cTn id="183" dur="4000" fill="hold"/>
                                        <p:tgtEl>
                                          <p:spTgt spid="28"/>
                                        </p:tgtEl>
                                        <p:attrNameLst>
                                          <p:attrName>ppt_x</p:attrName>
                                        </p:attrNameLst>
                                      </p:cBhvr>
                                      <p:tavLst>
                                        <p:tav tm="0">
                                          <p:val>
                                            <p:strVal val="0-#ppt_w/2"/>
                                          </p:val>
                                        </p:tav>
                                        <p:tav tm="100000">
                                          <p:val>
                                            <p:strVal val="#ppt_x"/>
                                          </p:val>
                                        </p:tav>
                                      </p:tavLst>
                                    </p:anim>
                                    <p:anim calcmode="lin" valueType="num">
                                      <p:cBhvr additive="base">
                                        <p:cTn id="184" dur="4000" fill="hold"/>
                                        <p:tgtEl>
                                          <p:spTgt spid="28"/>
                                        </p:tgtEl>
                                        <p:attrNameLst>
                                          <p:attrName>ppt_y</p:attrName>
                                        </p:attrNameLst>
                                      </p:cBhvr>
                                      <p:tavLst>
                                        <p:tav tm="0">
                                          <p:val>
                                            <p:strVal val="#ppt_y"/>
                                          </p:val>
                                        </p:tav>
                                        <p:tav tm="100000">
                                          <p:val>
                                            <p:strVal val="#ppt_y"/>
                                          </p:val>
                                        </p:tav>
                                      </p:tavLst>
                                    </p:anim>
                                  </p:childTnLst>
                                </p:cTn>
                              </p:par>
                              <p:par>
                                <p:cTn id="185" presetID="2" presetClass="exit" presetSubtype="2" fill="hold" grpId="1" nodeType="withEffect">
                                  <p:stCondLst>
                                    <p:cond delay="0"/>
                                  </p:stCondLst>
                                  <p:childTnLst>
                                    <p:anim calcmode="lin" valueType="num">
                                      <p:cBhvr additive="base">
                                        <p:cTn id="186" dur="4500"/>
                                        <p:tgtEl>
                                          <p:spTgt spid="28"/>
                                        </p:tgtEl>
                                        <p:attrNameLst>
                                          <p:attrName>ppt_x</p:attrName>
                                        </p:attrNameLst>
                                      </p:cBhvr>
                                      <p:tavLst>
                                        <p:tav tm="0">
                                          <p:val>
                                            <p:strVal val="ppt_x"/>
                                          </p:val>
                                        </p:tav>
                                        <p:tav tm="100000">
                                          <p:val>
                                            <p:strVal val="1+ppt_w/2"/>
                                          </p:val>
                                        </p:tav>
                                      </p:tavLst>
                                    </p:anim>
                                    <p:anim calcmode="lin" valueType="num">
                                      <p:cBhvr additive="base">
                                        <p:cTn id="187" dur="4500"/>
                                        <p:tgtEl>
                                          <p:spTgt spid="28"/>
                                        </p:tgtEl>
                                        <p:attrNameLst>
                                          <p:attrName>ppt_y</p:attrName>
                                        </p:attrNameLst>
                                      </p:cBhvr>
                                      <p:tavLst>
                                        <p:tav tm="0">
                                          <p:val>
                                            <p:strVal val="ppt_y"/>
                                          </p:val>
                                        </p:tav>
                                        <p:tav tm="100000">
                                          <p:val>
                                            <p:strVal val="ppt_y"/>
                                          </p:val>
                                        </p:tav>
                                      </p:tavLst>
                                    </p:anim>
                                    <p:set>
                                      <p:cBhvr>
                                        <p:cTn id="188" dur="1" fill="hold">
                                          <p:stCondLst>
                                            <p:cond delay="4499"/>
                                          </p:stCondLst>
                                        </p:cTn>
                                        <p:tgtEl>
                                          <p:spTgt spid="28"/>
                                        </p:tgtEl>
                                        <p:attrNameLst>
                                          <p:attrName>style.visibility</p:attrName>
                                        </p:attrNameLst>
                                      </p:cBhvr>
                                      <p:to>
                                        <p:strVal val="hidden"/>
                                      </p:to>
                                    </p:set>
                                  </p:childTnLst>
                                </p:cTn>
                              </p:par>
                              <p:par>
                                <p:cTn id="189" presetID="3" presetClass="exit" presetSubtype="5" fill="hold" grpId="2" nodeType="withEffect">
                                  <p:stCondLst>
                                    <p:cond delay="0"/>
                                  </p:stCondLst>
                                  <p:childTnLst>
                                    <p:animEffect transition="out" filter="blinds(vertical)">
                                      <p:cBhvr>
                                        <p:cTn id="190" dur="5500"/>
                                        <p:tgtEl>
                                          <p:spTgt spid="28"/>
                                        </p:tgtEl>
                                      </p:cBhvr>
                                    </p:animEffect>
                                    <p:set>
                                      <p:cBhvr>
                                        <p:cTn id="191" dur="1" fill="hold">
                                          <p:stCondLst>
                                            <p:cond delay="5499"/>
                                          </p:stCondLst>
                                        </p:cTn>
                                        <p:tgtEl>
                                          <p:spTgt spid="28"/>
                                        </p:tgtEl>
                                        <p:attrNameLst>
                                          <p:attrName>style.visibility</p:attrName>
                                        </p:attrNameLst>
                                      </p:cBhvr>
                                      <p:to>
                                        <p:strVal val="hidden"/>
                                      </p:to>
                                    </p:set>
                                  </p:childTnLst>
                                </p:cTn>
                              </p:par>
                              <p:par>
                                <p:cTn id="192" presetID="2" presetClass="entr" presetSubtype="8" fill="hold" grpId="0" nodeType="withEffect">
                                  <p:stCondLst>
                                    <p:cond delay="0"/>
                                  </p:stCondLst>
                                  <p:childTnLst>
                                    <p:set>
                                      <p:cBhvr>
                                        <p:cTn id="193" dur="1" fill="hold">
                                          <p:stCondLst>
                                            <p:cond delay="0"/>
                                          </p:stCondLst>
                                        </p:cTn>
                                        <p:tgtEl>
                                          <p:spTgt spid="27"/>
                                        </p:tgtEl>
                                        <p:attrNameLst>
                                          <p:attrName>style.visibility</p:attrName>
                                        </p:attrNameLst>
                                      </p:cBhvr>
                                      <p:to>
                                        <p:strVal val="visible"/>
                                      </p:to>
                                    </p:set>
                                    <p:anim calcmode="lin" valueType="num">
                                      <p:cBhvr additive="base">
                                        <p:cTn id="194" dur="4000" fill="hold"/>
                                        <p:tgtEl>
                                          <p:spTgt spid="27"/>
                                        </p:tgtEl>
                                        <p:attrNameLst>
                                          <p:attrName>ppt_x</p:attrName>
                                        </p:attrNameLst>
                                      </p:cBhvr>
                                      <p:tavLst>
                                        <p:tav tm="0">
                                          <p:val>
                                            <p:strVal val="0-#ppt_w/2"/>
                                          </p:val>
                                        </p:tav>
                                        <p:tav tm="100000">
                                          <p:val>
                                            <p:strVal val="#ppt_x"/>
                                          </p:val>
                                        </p:tav>
                                      </p:tavLst>
                                    </p:anim>
                                    <p:anim calcmode="lin" valueType="num">
                                      <p:cBhvr additive="base">
                                        <p:cTn id="195" dur="4000" fill="hold"/>
                                        <p:tgtEl>
                                          <p:spTgt spid="27"/>
                                        </p:tgtEl>
                                        <p:attrNameLst>
                                          <p:attrName>ppt_y</p:attrName>
                                        </p:attrNameLst>
                                      </p:cBhvr>
                                      <p:tavLst>
                                        <p:tav tm="0">
                                          <p:val>
                                            <p:strVal val="#ppt_y"/>
                                          </p:val>
                                        </p:tav>
                                        <p:tav tm="100000">
                                          <p:val>
                                            <p:strVal val="#ppt_y"/>
                                          </p:val>
                                        </p:tav>
                                      </p:tavLst>
                                    </p:anim>
                                  </p:childTnLst>
                                </p:cTn>
                              </p:par>
                              <p:par>
                                <p:cTn id="196" presetID="2" presetClass="exit" presetSubtype="2" fill="hold" grpId="1" nodeType="withEffect">
                                  <p:stCondLst>
                                    <p:cond delay="0"/>
                                  </p:stCondLst>
                                  <p:childTnLst>
                                    <p:anim calcmode="lin" valueType="num">
                                      <p:cBhvr additive="base">
                                        <p:cTn id="197" dur="4500"/>
                                        <p:tgtEl>
                                          <p:spTgt spid="27"/>
                                        </p:tgtEl>
                                        <p:attrNameLst>
                                          <p:attrName>ppt_x</p:attrName>
                                        </p:attrNameLst>
                                      </p:cBhvr>
                                      <p:tavLst>
                                        <p:tav tm="0">
                                          <p:val>
                                            <p:strVal val="ppt_x"/>
                                          </p:val>
                                        </p:tav>
                                        <p:tav tm="100000">
                                          <p:val>
                                            <p:strVal val="1+ppt_w/2"/>
                                          </p:val>
                                        </p:tav>
                                      </p:tavLst>
                                    </p:anim>
                                    <p:anim calcmode="lin" valueType="num">
                                      <p:cBhvr additive="base">
                                        <p:cTn id="198" dur="4500"/>
                                        <p:tgtEl>
                                          <p:spTgt spid="27"/>
                                        </p:tgtEl>
                                        <p:attrNameLst>
                                          <p:attrName>ppt_y</p:attrName>
                                        </p:attrNameLst>
                                      </p:cBhvr>
                                      <p:tavLst>
                                        <p:tav tm="0">
                                          <p:val>
                                            <p:strVal val="ppt_y"/>
                                          </p:val>
                                        </p:tav>
                                        <p:tav tm="100000">
                                          <p:val>
                                            <p:strVal val="ppt_y"/>
                                          </p:val>
                                        </p:tav>
                                      </p:tavLst>
                                    </p:anim>
                                    <p:set>
                                      <p:cBhvr>
                                        <p:cTn id="199" dur="1" fill="hold">
                                          <p:stCondLst>
                                            <p:cond delay="4499"/>
                                          </p:stCondLst>
                                        </p:cTn>
                                        <p:tgtEl>
                                          <p:spTgt spid="27"/>
                                        </p:tgtEl>
                                        <p:attrNameLst>
                                          <p:attrName>style.visibility</p:attrName>
                                        </p:attrNameLst>
                                      </p:cBhvr>
                                      <p:to>
                                        <p:strVal val="hidden"/>
                                      </p:to>
                                    </p:set>
                                  </p:childTnLst>
                                </p:cTn>
                              </p:par>
                              <p:par>
                                <p:cTn id="200" presetID="3" presetClass="exit" presetSubtype="5" fill="hold" grpId="2" nodeType="withEffect">
                                  <p:stCondLst>
                                    <p:cond delay="0"/>
                                  </p:stCondLst>
                                  <p:childTnLst>
                                    <p:animEffect transition="out" filter="blinds(vertical)">
                                      <p:cBhvr>
                                        <p:cTn id="201" dur="5500"/>
                                        <p:tgtEl>
                                          <p:spTgt spid="27"/>
                                        </p:tgtEl>
                                      </p:cBhvr>
                                    </p:animEffect>
                                    <p:set>
                                      <p:cBhvr>
                                        <p:cTn id="202" dur="1" fill="hold">
                                          <p:stCondLst>
                                            <p:cond delay="5499"/>
                                          </p:stCondLst>
                                        </p:cTn>
                                        <p:tgtEl>
                                          <p:spTgt spid="27"/>
                                        </p:tgtEl>
                                        <p:attrNameLst>
                                          <p:attrName>style.visibility</p:attrName>
                                        </p:attrNameLst>
                                      </p:cBhvr>
                                      <p:to>
                                        <p:strVal val="hidden"/>
                                      </p:to>
                                    </p:set>
                                  </p:childTnLst>
                                </p:cTn>
                              </p:par>
                              <p:par>
                                <p:cTn id="203" presetID="2" presetClass="entr" presetSubtype="8" fill="hold" grpId="0" nodeType="withEffect">
                                  <p:stCondLst>
                                    <p:cond delay="0"/>
                                  </p:stCondLst>
                                  <p:childTnLst>
                                    <p:set>
                                      <p:cBhvr>
                                        <p:cTn id="204" dur="1" fill="hold">
                                          <p:stCondLst>
                                            <p:cond delay="0"/>
                                          </p:stCondLst>
                                        </p:cTn>
                                        <p:tgtEl>
                                          <p:spTgt spid="26"/>
                                        </p:tgtEl>
                                        <p:attrNameLst>
                                          <p:attrName>style.visibility</p:attrName>
                                        </p:attrNameLst>
                                      </p:cBhvr>
                                      <p:to>
                                        <p:strVal val="visible"/>
                                      </p:to>
                                    </p:set>
                                    <p:anim calcmode="lin" valueType="num">
                                      <p:cBhvr additive="base">
                                        <p:cTn id="205" dur="4000" fill="hold"/>
                                        <p:tgtEl>
                                          <p:spTgt spid="26"/>
                                        </p:tgtEl>
                                        <p:attrNameLst>
                                          <p:attrName>ppt_x</p:attrName>
                                        </p:attrNameLst>
                                      </p:cBhvr>
                                      <p:tavLst>
                                        <p:tav tm="0">
                                          <p:val>
                                            <p:strVal val="0-#ppt_w/2"/>
                                          </p:val>
                                        </p:tav>
                                        <p:tav tm="100000">
                                          <p:val>
                                            <p:strVal val="#ppt_x"/>
                                          </p:val>
                                        </p:tav>
                                      </p:tavLst>
                                    </p:anim>
                                    <p:anim calcmode="lin" valueType="num">
                                      <p:cBhvr additive="base">
                                        <p:cTn id="206" dur="4000" fill="hold"/>
                                        <p:tgtEl>
                                          <p:spTgt spid="26"/>
                                        </p:tgtEl>
                                        <p:attrNameLst>
                                          <p:attrName>ppt_y</p:attrName>
                                        </p:attrNameLst>
                                      </p:cBhvr>
                                      <p:tavLst>
                                        <p:tav tm="0">
                                          <p:val>
                                            <p:strVal val="#ppt_y"/>
                                          </p:val>
                                        </p:tav>
                                        <p:tav tm="100000">
                                          <p:val>
                                            <p:strVal val="#ppt_y"/>
                                          </p:val>
                                        </p:tav>
                                      </p:tavLst>
                                    </p:anim>
                                  </p:childTnLst>
                                </p:cTn>
                              </p:par>
                              <p:par>
                                <p:cTn id="207" presetID="2" presetClass="exit" presetSubtype="2" fill="hold" grpId="1" nodeType="withEffect">
                                  <p:stCondLst>
                                    <p:cond delay="0"/>
                                  </p:stCondLst>
                                  <p:childTnLst>
                                    <p:anim calcmode="lin" valueType="num">
                                      <p:cBhvr additive="base">
                                        <p:cTn id="208" dur="4500"/>
                                        <p:tgtEl>
                                          <p:spTgt spid="26"/>
                                        </p:tgtEl>
                                        <p:attrNameLst>
                                          <p:attrName>ppt_x</p:attrName>
                                        </p:attrNameLst>
                                      </p:cBhvr>
                                      <p:tavLst>
                                        <p:tav tm="0">
                                          <p:val>
                                            <p:strVal val="ppt_x"/>
                                          </p:val>
                                        </p:tav>
                                        <p:tav tm="100000">
                                          <p:val>
                                            <p:strVal val="1+ppt_w/2"/>
                                          </p:val>
                                        </p:tav>
                                      </p:tavLst>
                                    </p:anim>
                                    <p:anim calcmode="lin" valueType="num">
                                      <p:cBhvr additive="base">
                                        <p:cTn id="209" dur="4500"/>
                                        <p:tgtEl>
                                          <p:spTgt spid="26"/>
                                        </p:tgtEl>
                                        <p:attrNameLst>
                                          <p:attrName>ppt_y</p:attrName>
                                        </p:attrNameLst>
                                      </p:cBhvr>
                                      <p:tavLst>
                                        <p:tav tm="0">
                                          <p:val>
                                            <p:strVal val="ppt_y"/>
                                          </p:val>
                                        </p:tav>
                                        <p:tav tm="100000">
                                          <p:val>
                                            <p:strVal val="ppt_y"/>
                                          </p:val>
                                        </p:tav>
                                      </p:tavLst>
                                    </p:anim>
                                    <p:set>
                                      <p:cBhvr>
                                        <p:cTn id="210" dur="1" fill="hold">
                                          <p:stCondLst>
                                            <p:cond delay="4499"/>
                                          </p:stCondLst>
                                        </p:cTn>
                                        <p:tgtEl>
                                          <p:spTgt spid="26"/>
                                        </p:tgtEl>
                                        <p:attrNameLst>
                                          <p:attrName>style.visibility</p:attrName>
                                        </p:attrNameLst>
                                      </p:cBhvr>
                                      <p:to>
                                        <p:strVal val="hidden"/>
                                      </p:to>
                                    </p:set>
                                  </p:childTnLst>
                                </p:cTn>
                              </p:par>
                              <p:par>
                                <p:cTn id="211" presetID="3" presetClass="exit" presetSubtype="5" fill="hold" grpId="2" nodeType="withEffect">
                                  <p:stCondLst>
                                    <p:cond delay="0"/>
                                  </p:stCondLst>
                                  <p:childTnLst>
                                    <p:animEffect transition="out" filter="blinds(vertical)">
                                      <p:cBhvr>
                                        <p:cTn id="212" dur="5500"/>
                                        <p:tgtEl>
                                          <p:spTgt spid="26"/>
                                        </p:tgtEl>
                                      </p:cBhvr>
                                    </p:animEffect>
                                    <p:set>
                                      <p:cBhvr>
                                        <p:cTn id="213" dur="1" fill="hold">
                                          <p:stCondLst>
                                            <p:cond delay="5499"/>
                                          </p:stCondLst>
                                        </p:cTn>
                                        <p:tgtEl>
                                          <p:spTgt spid="26"/>
                                        </p:tgtEl>
                                        <p:attrNameLst>
                                          <p:attrName>style.visibility</p:attrName>
                                        </p:attrNameLst>
                                      </p:cBhvr>
                                      <p:to>
                                        <p:strVal val="hidden"/>
                                      </p:to>
                                    </p:set>
                                  </p:childTnLst>
                                </p:cTn>
                              </p:par>
                              <p:par>
                                <p:cTn id="214" presetID="2" presetClass="entr" presetSubtype="8" fill="hold" grpId="0" nodeType="withEffect">
                                  <p:stCondLst>
                                    <p:cond delay="0"/>
                                  </p:stCondLst>
                                  <p:childTnLst>
                                    <p:set>
                                      <p:cBhvr>
                                        <p:cTn id="215" dur="1" fill="hold">
                                          <p:stCondLst>
                                            <p:cond delay="0"/>
                                          </p:stCondLst>
                                        </p:cTn>
                                        <p:tgtEl>
                                          <p:spTgt spid="25"/>
                                        </p:tgtEl>
                                        <p:attrNameLst>
                                          <p:attrName>style.visibility</p:attrName>
                                        </p:attrNameLst>
                                      </p:cBhvr>
                                      <p:to>
                                        <p:strVal val="visible"/>
                                      </p:to>
                                    </p:set>
                                    <p:anim calcmode="lin" valueType="num">
                                      <p:cBhvr additive="base">
                                        <p:cTn id="216" dur="4000" fill="hold"/>
                                        <p:tgtEl>
                                          <p:spTgt spid="25"/>
                                        </p:tgtEl>
                                        <p:attrNameLst>
                                          <p:attrName>ppt_x</p:attrName>
                                        </p:attrNameLst>
                                      </p:cBhvr>
                                      <p:tavLst>
                                        <p:tav tm="0">
                                          <p:val>
                                            <p:strVal val="0-#ppt_w/2"/>
                                          </p:val>
                                        </p:tav>
                                        <p:tav tm="100000">
                                          <p:val>
                                            <p:strVal val="#ppt_x"/>
                                          </p:val>
                                        </p:tav>
                                      </p:tavLst>
                                    </p:anim>
                                    <p:anim calcmode="lin" valueType="num">
                                      <p:cBhvr additive="base">
                                        <p:cTn id="217" dur="4000" fill="hold"/>
                                        <p:tgtEl>
                                          <p:spTgt spid="25"/>
                                        </p:tgtEl>
                                        <p:attrNameLst>
                                          <p:attrName>ppt_y</p:attrName>
                                        </p:attrNameLst>
                                      </p:cBhvr>
                                      <p:tavLst>
                                        <p:tav tm="0">
                                          <p:val>
                                            <p:strVal val="#ppt_y"/>
                                          </p:val>
                                        </p:tav>
                                        <p:tav tm="100000">
                                          <p:val>
                                            <p:strVal val="#ppt_y"/>
                                          </p:val>
                                        </p:tav>
                                      </p:tavLst>
                                    </p:anim>
                                  </p:childTnLst>
                                </p:cTn>
                              </p:par>
                              <p:par>
                                <p:cTn id="218" presetID="2" presetClass="exit" presetSubtype="2" fill="hold" grpId="1" nodeType="withEffect">
                                  <p:stCondLst>
                                    <p:cond delay="0"/>
                                  </p:stCondLst>
                                  <p:childTnLst>
                                    <p:anim calcmode="lin" valueType="num">
                                      <p:cBhvr additive="base">
                                        <p:cTn id="219" dur="4500"/>
                                        <p:tgtEl>
                                          <p:spTgt spid="25"/>
                                        </p:tgtEl>
                                        <p:attrNameLst>
                                          <p:attrName>ppt_x</p:attrName>
                                        </p:attrNameLst>
                                      </p:cBhvr>
                                      <p:tavLst>
                                        <p:tav tm="0">
                                          <p:val>
                                            <p:strVal val="ppt_x"/>
                                          </p:val>
                                        </p:tav>
                                        <p:tav tm="100000">
                                          <p:val>
                                            <p:strVal val="1+ppt_w/2"/>
                                          </p:val>
                                        </p:tav>
                                      </p:tavLst>
                                    </p:anim>
                                    <p:anim calcmode="lin" valueType="num">
                                      <p:cBhvr additive="base">
                                        <p:cTn id="220" dur="4500"/>
                                        <p:tgtEl>
                                          <p:spTgt spid="25"/>
                                        </p:tgtEl>
                                        <p:attrNameLst>
                                          <p:attrName>ppt_y</p:attrName>
                                        </p:attrNameLst>
                                      </p:cBhvr>
                                      <p:tavLst>
                                        <p:tav tm="0">
                                          <p:val>
                                            <p:strVal val="ppt_y"/>
                                          </p:val>
                                        </p:tav>
                                        <p:tav tm="100000">
                                          <p:val>
                                            <p:strVal val="ppt_y"/>
                                          </p:val>
                                        </p:tav>
                                      </p:tavLst>
                                    </p:anim>
                                    <p:set>
                                      <p:cBhvr>
                                        <p:cTn id="221" dur="1" fill="hold">
                                          <p:stCondLst>
                                            <p:cond delay="4499"/>
                                          </p:stCondLst>
                                        </p:cTn>
                                        <p:tgtEl>
                                          <p:spTgt spid="25"/>
                                        </p:tgtEl>
                                        <p:attrNameLst>
                                          <p:attrName>style.visibility</p:attrName>
                                        </p:attrNameLst>
                                      </p:cBhvr>
                                      <p:to>
                                        <p:strVal val="hidden"/>
                                      </p:to>
                                    </p:set>
                                  </p:childTnLst>
                                </p:cTn>
                              </p:par>
                              <p:par>
                                <p:cTn id="222" presetID="3" presetClass="exit" presetSubtype="5" fill="hold" grpId="2" nodeType="withEffect">
                                  <p:stCondLst>
                                    <p:cond delay="0"/>
                                  </p:stCondLst>
                                  <p:childTnLst>
                                    <p:animEffect transition="out" filter="blinds(vertical)">
                                      <p:cBhvr>
                                        <p:cTn id="223" dur="5500"/>
                                        <p:tgtEl>
                                          <p:spTgt spid="25"/>
                                        </p:tgtEl>
                                      </p:cBhvr>
                                    </p:animEffect>
                                    <p:set>
                                      <p:cBhvr>
                                        <p:cTn id="224" dur="1" fill="hold">
                                          <p:stCondLst>
                                            <p:cond delay="5499"/>
                                          </p:stCondLst>
                                        </p:cTn>
                                        <p:tgtEl>
                                          <p:spTgt spid="25"/>
                                        </p:tgtEl>
                                        <p:attrNameLst>
                                          <p:attrName>style.visibility</p:attrName>
                                        </p:attrNameLst>
                                      </p:cBhvr>
                                      <p:to>
                                        <p:strVal val="hidden"/>
                                      </p:to>
                                    </p:set>
                                  </p:childTnLst>
                                </p:cTn>
                              </p:par>
                              <p:par>
                                <p:cTn id="225" presetID="2" presetClass="entr" presetSubtype="8" fill="hold" grpId="0" nodeType="withEffect">
                                  <p:stCondLst>
                                    <p:cond delay="0"/>
                                  </p:stCondLst>
                                  <p:childTnLst>
                                    <p:set>
                                      <p:cBhvr>
                                        <p:cTn id="226" dur="1" fill="hold">
                                          <p:stCondLst>
                                            <p:cond delay="0"/>
                                          </p:stCondLst>
                                        </p:cTn>
                                        <p:tgtEl>
                                          <p:spTgt spid="24"/>
                                        </p:tgtEl>
                                        <p:attrNameLst>
                                          <p:attrName>style.visibility</p:attrName>
                                        </p:attrNameLst>
                                      </p:cBhvr>
                                      <p:to>
                                        <p:strVal val="visible"/>
                                      </p:to>
                                    </p:set>
                                    <p:anim calcmode="lin" valueType="num">
                                      <p:cBhvr additive="base">
                                        <p:cTn id="227" dur="4000" fill="hold"/>
                                        <p:tgtEl>
                                          <p:spTgt spid="24"/>
                                        </p:tgtEl>
                                        <p:attrNameLst>
                                          <p:attrName>ppt_x</p:attrName>
                                        </p:attrNameLst>
                                      </p:cBhvr>
                                      <p:tavLst>
                                        <p:tav tm="0">
                                          <p:val>
                                            <p:strVal val="0-#ppt_w/2"/>
                                          </p:val>
                                        </p:tav>
                                        <p:tav tm="100000">
                                          <p:val>
                                            <p:strVal val="#ppt_x"/>
                                          </p:val>
                                        </p:tav>
                                      </p:tavLst>
                                    </p:anim>
                                    <p:anim calcmode="lin" valueType="num">
                                      <p:cBhvr additive="base">
                                        <p:cTn id="228" dur="4000" fill="hold"/>
                                        <p:tgtEl>
                                          <p:spTgt spid="24"/>
                                        </p:tgtEl>
                                        <p:attrNameLst>
                                          <p:attrName>ppt_y</p:attrName>
                                        </p:attrNameLst>
                                      </p:cBhvr>
                                      <p:tavLst>
                                        <p:tav tm="0">
                                          <p:val>
                                            <p:strVal val="#ppt_y"/>
                                          </p:val>
                                        </p:tav>
                                        <p:tav tm="100000">
                                          <p:val>
                                            <p:strVal val="#ppt_y"/>
                                          </p:val>
                                        </p:tav>
                                      </p:tavLst>
                                    </p:anim>
                                  </p:childTnLst>
                                </p:cTn>
                              </p:par>
                              <p:par>
                                <p:cTn id="229" presetID="2" presetClass="exit" presetSubtype="2" fill="hold" grpId="1" nodeType="withEffect">
                                  <p:stCondLst>
                                    <p:cond delay="0"/>
                                  </p:stCondLst>
                                  <p:childTnLst>
                                    <p:anim calcmode="lin" valueType="num">
                                      <p:cBhvr additive="base">
                                        <p:cTn id="230" dur="4500"/>
                                        <p:tgtEl>
                                          <p:spTgt spid="24"/>
                                        </p:tgtEl>
                                        <p:attrNameLst>
                                          <p:attrName>ppt_x</p:attrName>
                                        </p:attrNameLst>
                                      </p:cBhvr>
                                      <p:tavLst>
                                        <p:tav tm="0">
                                          <p:val>
                                            <p:strVal val="ppt_x"/>
                                          </p:val>
                                        </p:tav>
                                        <p:tav tm="100000">
                                          <p:val>
                                            <p:strVal val="1+ppt_w/2"/>
                                          </p:val>
                                        </p:tav>
                                      </p:tavLst>
                                    </p:anim>
                                    <p:anim calcmode="lin" valueType="num">
                                      <p:cBhvr additive="base">
                                        <p:cTn id="231" dur="4500"/>
                                        <p:tgtEl>
                                          <p:spTgt spid="24"/>
                                        </p:tgtEl>
                                        <p:attrNameLst>
                                          <p:attrName>ppt_y</p:attrName>
                                        </p:attrNameLst>
                                      </p:cBhvr>
                                      <p:tavLst>
                                        <p:tav tm="0">
                                          <p:val>
                                            <p:strVal val="ppt_y"/>
                                          </p:val>
                                        </p:tav>
                                        <p:tav tm="100000">
                                          <p:val>
                                            <p:strVal val="ppt_y"/>
                                          </p:val>
                                        </p:tav>
                                      </p:tavLst>
                                    </p:anim>
                                    <p:set>
                                      <p:cBhvr>
                                        <p:cTn id="232" dur="1" fill="hold">
                                          <p:stCondLst>
                                            <p:cond delay="4499"/>
                                          </p:stCondLst>
                                        </p:cTn>
                                        <p:tgtEl>
                                          <p:spTgt spid="24"/>
                                        </p:tgtEl>
                                        <p:attrNameLst>
                                          <p:attrName>style.visibility</p:attrName>
                                        </p:attrNameLst>
                                      </p:cBhvr>
                                      <p:to>
                                        <p:strVal val="hidden"/>
                                      </p:to>
                                    </p:set>
                                  </p:childTnLst>
                                </p:cTn>
                              </p:par>
                              <p:par>
                                <p:cTn id="233" presetID="3" presetClass="exit" presetSubtype="5" fill="hold" grpId="2" nodeType="withEffect">
                                  <p:stCondLst>
                                    <p:cond delay="0"/>
                                  </p:stCondLst>
                                  <p:childTnLst>
                                    <p:animEffect transition="out" filter="blinds(vertical)">
                                      <p:cBhvr>
                                        <p:cTn id="234" dur="5500"/>
                                        <p:tgtEl>
                                          <p:spTgt spid="24"/>
                                        </p:tgtEl>
                                      </p:cBhvr>
                                    </p:animEffect>
                                    <p:set>
                                      <p:cBhvr>
                                        <p:cTn id="235" dur="1" fill="hold">
                                          <p:stCondLst>
                                            <p:cond delay="5499"/>
                                          </p:stCondLst>
                                        </p:cTn>
                                        <p:tgtEl>
                                          <p:spTgt spid="24"/>
                                        </p:tgtEl>
                                        <p:attrNameLst>
                                          <p:attrName>style.visibility</p:attrName>
                                        </p:attrNameLst>
                                      </p:cBhvr>
                                      <p:to>
                                        <p:strVal val="hidden"/>
                                      </p:to>
                                    </p:set>
                                  </p:childTnLst>
                                </p:cTn>
                              </p:par>
                              <p:par>
                                <p:cTn id="236" presetID="2" presetClass="entr" presetSubtype="8" fill="hold" grpId="0"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4000" fill="hold"/>
                                        <p:tgtEl>
                                          <p:spTgt spid="23"/>
                                        </p:tgtEl>
                                        <p:attrNameLst>
                                          <p:attrName>ppt_x</p:attrName>
                                        </p:attrNameLst>
                                      </p:cBhvr>
                                      <p:tavLst>
                                        <p:tav tm="0">
                                          <p:val>
                                            <p:strVal val="0-#ppt_w/2"/>
                                          </p:val>
                                        </p:tav>
                                        <p:tav tm="100000">
                                          <p:val>
                                            <p:strVal val="#ppt_x"/>
                                          </p:val>
                                        </p:tav>
                                      </p:tavLst>
                                    </p:anim>
                                    <p:anim calcmode="lin" valueType="num">
                                      <p:cBhvr additive="base">
                                        <p:cTn id="239" dur="4000" fill="hold"/>
                                        <p:tgtEl>
                                          <p:spTgt spid="23"/>
                                        </p:tgtEl>
                                        <p:attrNameLst>
                                          <p:attrName>ppt_y</p:attrName>
                                        </p:attrNameLst>
                                      </p:cBhvr>
                                      <p:tavLst>
                                        <p:tav tm="0">
                                          <p:val>
                                            <p:strVal val="#ppt_y"/>
                                          </p:val>
                                        </p:tav>
                                        <p:tav tm="100000">
                                          <p:val>
                                            <p:strVal val="#ppt_y"/>
                                          </p:val>
                                        </p:tav>
                                      </p:tavLst>
                                    </p:anim>
                                  </p:childTnLst>
                                </p:cTn>
                              </p:par>
                              <p:par>
                                <p:cTn id="240" presetID="2" presetClass="exit" presetSubtype="2" fill="hold" grpId="1" nodeType="withEffect">
                                  <p:stCondLst>
                                    <p:cond delay="0"/>
                                  </p:stCondLst>
                                  <p:childTnLst>
                                    <p:anim calcmode="lin" valueType="num">
                                      <p:cBhvr additive="base">
                                        <p:cTn id="241" dur="4500"/>
                                        <p:tgtEl>
                                          <p:spTgt spid="23"/>
                                        </p:tgtEl>
                                        <p:attrNameLst>
                                          <p:attrName>ppt_x</p:attrName>
                                        </p:attrNameLst>
                                      </p:cBhvr>
                                      <p:tavLst>
                                        <p:tav tm="0">
                                          <p:val>
                                            <p:strVal val="ppt_x"/>
                                          </p:val>
                                        </p:tav>
                                        <p:tav tm="100000">
                                          <p:val>
                                            <p:strVal val="1+ppt_w/2"/>
                                          </p:val>
                                        </p:tav>
                                      </p:tavLst>
                                    </p:anim>
                                    <p:anim calcmode="lin" valueType="num">
                                      <p:cBhvr additive="base">
                                        <p:cTn id="242" dur="4500"/>
                                        <p:tgtEl>
                                          <p:spTgt spid="23"/>
                                        </p:tgtEl>
                                        <p:attrNameLst>
                                          <p:attrName>ppt_y</p:attrName>
                                        </p:attrNameLst>
                                      </p:cBhvr>
                                      <p:tavLst>
                                        <p:tav tm="0">
                                          <p:val>
                                            <p:strVal val="ppt_y"/>
                                          </p:val>
                                        </p:tav>
                                        <p:tav tm="100000">
                                          <p:val>
                                            <p:strVal val="ppt_y"/>
                                          </p:val>
                                        </p:tav>
                                      </p:tavLst>
                                    </p:anim>
                                    <p:set>
                                      <p:cBhvr>
                                        <p:cTn id="243" dur="1" fill="hold">
                                          <p:stCondLst>
                                            <p:cond delay="4499"/>
                                          </p:stCondLst>
                                        </p:cTn>
                                        <p:tgtEl>
                                          <p:spTgt spid="23"/>
                                        </p:tgtEl>
                                        <p:attrNameLst>
                                          <p:attrName>style.visibility</p:attrName>
                                        </p:attrNameLst>
                                      </p:cBhvr>
                                      <p:to>
                                        <p:strVal val="hidden"/>
                                      </p:to>
                                    </p:set>
                                  </p:childTnLst>
                                </p:cTn>
                              </p:par>
                              <p:par>
                                <p:cTn id="244" presetID="3" presetClass="exit" presetSubtype="5" fill="hold" grpId="2" nodeType="withEffect">
                                  <p:stCondLst>
                                    <p:cond delay="0"/>
                                  </p:stCondLst>
                                  <p:childTnLst>
                                    <p:animEffect transition="out" filter="blinds(vertical)">
                                      <p:cBhvr>
                                        <p:cTn id="245" dur="5500"/>
                                        <p:tgtEl>
                                          <p:spTgt spid="23"/>
                                        </p:tgtEl>
                                      </p:cBhvr>
                                    </p:animEffect>
                                    <p:set>
                                      <p:cBhvr>
                                        <p:cTn id="246" dur="1" fill="hold">
                                          <p:stCondLst>
                                            <p:cond delay="5499"/>
                                          </p:stCondLst>
                                        </p:cTn>
                                        <p:tgtEl>
                                          <p:spTgt spid="23"/>
                                        </p:tgtEl>
                                        <p:attrNameLst>
                                          <p:attrName>style.visibility</p:attrName>
                                        </p:attrNameLst>
                                      </p:cBhvr>
                                      <p:to>
                                        <p:strVal val="hidden"/>
                                      </p:to>
                                    </p:set>
                                  </p:childTnLst>
                                </p:cTn>
                              </p:par>
                              <p:par>
                                <p:cTn id="247" presetID="2" presetClass="entr" presetSubtype="8" fill="hold" grpId="0" nodeType="withEffect">
                                  <p:stCondLst>
                                    <p:cond delay="0"/>
                                  </p:stCondLst>
                                  <p:childTnLst>
                                    <p:set>
                                      <p:cBhvr>
                                        <p:cTn id="248" dur="1" fill="hold">
                                          <p:stCondLst>
                                            <p:cond delay="0"/>
                                          </p:stCondLst>
                                        </p:cTn>
                                        <p:tgtEl>
                                          <p:spTgt spid="22"/>
                                        </p:tgtEl>
                                        <p:attrNameLst>
                                          <p:attrName>style.visibility</p:attrName>
                                        </p:attrNameLst>
                                      </p:cBhvr>
                                      <p:to>
                                        <p:strVal val="visible"/>
                                      </p:to>
                                    </p:set>
                                    <p:anim calcmode="lin" valueType="num">
                                      <p:cBhvr additive="base">
                                        <p:cTn id="249" dur="4000" fill="hold"/>
                                        <p:tgtEl>
                                          <p:spTgt spid="22"/>
                                        </p:tgtEl>
                                        <p:attrNameLst>
                                          <p:attrName>ppt_x</p:attrName>
                                        </p:attrNameLst>
                                      </p:cBhvr>
                                      <p:tavLst>
                                        <p:tav tm="0">
                                          <p:val>
                                            <p:strVal val="0-#ppt_w/2"/>
                                          </p:val>
                                        </p:tav>
                                        <p:tav tm="100000">
                                          <p:val>
                                            <p:strVal val="#ppt_x"/>
                                          </p:val>
                                        </p:tav>
                                      </p:tavLst>
                                    </p:anim>
                                    <p:anim calcmode="lin" valueType="num">
                                      <p:cBhvr additive="base">
                                        <p:cTn id="250" dur="4000" fill="hold"/>
                                        <p:tgtEl>
                                          <p:spTgt spid="22"/>
                                        </p:tgtEl>
                                        <p:attrNameLst>
                                          <p:attrName>ppt_y</p:attrName>
                                        </p:attrNameLst>
                                      </p:cBhvr>
                                      <p:tavLst>
                                        <p:tav tm="0">
                                          <p:val>
                                            <p:strVal val="#ppt_y"/>
                                          </p:val>
                                        </p:tav>
                                        <p:tav tm="100000">
                                          <p:val>
                                            <p:strVal val="#ppt_y"/>
                                          </p:val>
                                        </p:tav>
                                      </p:tavLst>
                                    </p:anim>
                                  </p:childTnLst>
                                </p:cTn>
                              </p:par>
                              <p:par>
                                <p:cTn id="251" presetID="2" presetClass="exit" presetSubtype="2" fill="hold" grpId="1" nodeType="withEffect">
                                  <p:stCondLst>
                                    <p:cond delay="0"/>
                                  </p:stCondLst>
                                  <p:childTnLst>
                                    <p:anim calcmode="lin" valueType="num">
                                      <p:cBhvr additive="base">
                                        <p:cTn id="252" dur="4500"/>
                                        <p:tgtEl>
                                          <p:spTgt spid="22"/>
                                        </p:tgtEl>
                                        <p:attrNameLst>
                                          <p:attrName>ppt_x</p:attrName>
                                        </p:attrNameLst>
                                      </p:cBhvr>
                                      <p:tavLst>
                                        <p:tav tm="0">
                                          <p:val>
                                            <p:strVal val="ppt_x"/>
                                          </p:val>
                                        </p:tav>
                                        <p:tav tm="100000">
                                          <p:val>
                                            <p:strVal val="1+ppt_w/2"/>
                                          </p:val>
                                        </p:tav>
                                      </p:tavLst>
                                    </p:anim>
                                    <p:anim calcmode="lin" valueType="num">
                                      <p:cBhvr additive="base">
                                        <p:cTn id="253" dur="4500"/>
                                        <p:tgtEl>
                                          <p:spTgt spid="22"/>
                                        </p:tgtEl>
                                        <p:attrNameLst>
                                          <p:attrName>ppt_y</p:attrName>
                                        </p:attrNameLst>
                                      </p:cBhvr>
                                      <p:tavLst>
                                        <p:tav tm="0">
                                          <p:val>
                                            <p:strVal val="ppt_y"/>
                                          </p:val>
                                        </p:tav>
                                        <p:tav tm="100000">
                                          <p:val>
                                            <p:strVal val="ppt_y"/>
                                          </p:val>
                                        </p:tav>
                                      </p:tavLst>
                                    </p:anim>
                                    <p:set>
                                      <p:cBhvr>
                                        <p:cTn id="254" dur="1" fill="hold">
                                          <p:stCondLst>
                                            <p:cond delay="4499"/>
                                          </p:stCondLst>
                                        </p:cTn>
                                        <p:tgtEl>
                                          <p:spTgt spid="22"/>
                                        </p:tgtEl>
                                        <p:attrNameLst>
                                          <p:attrName>style.visibility</p:attrName>
                                        </p:attrNameLst>
                                      </p:cBhvr>
                                      <p:to>
                                        <p:strVal val="hidden"/>
                                      </p:to>
                                    </p:set>
                                  </p:childTnLst>
                                </p:cTn>
                              </p:par>
                              <p:par>
                                <p:cTn id="255" presetID="3" presetClass="exit" presetSubtype="5" fill="hold" grpId="2" nodeType="withEffect">
                                  <p:stCondLst>
                                    <p:cond delay="0"/>
                                  </p:stCondLst>
                                  <p:childTnLst>
                                    <p:animEffect transition="out" filter="blinds(vertical)">
                                      <p:cBhvr>
                                        <p:cTn id="256" dur="5500"/>
                                        <p:tgtEl>
                                          <p:spTgt spid="22"/>
                                        </p:tgtEl>
                                      </p:cBhvr>
                                    </p:animEffect>
                                    <p:set>
                                      <p:cBhvr>
                                        <p:cTn id="257" dur="1" fill="hold">
                                          <p:stCondLst>
                                            <p:cond delay="5499"/>
                                          </p:stCondLst>
                                        </p:cTn>
                                        <p:tgtEl>
                                          <p:spTgt spid="22"/>
                                        </p:tgtEl>
                                        <p:attrNameLst>
                                          <p:attrName>style.visibility</p:attrName>
                                        </p:attrNameLst>
                                      </p:cBhvr>
                                      <p:to>
                                        <p:strVal val="hidden"/>
                                      </p:to>
                                    </p:set>
                                  </p:childTnLst>
                                </p:cTn>
                              </p:par>
                              <p:par>
                                <p:cTn id="258" presetID="2" presetClass="entr" presetSubtype="8" fill="hold" grpId="0" nodeType="withEffect">
                                  <p:stCondLst>
                                    <p:cond delay="0"/>
                                  </p:stCondLst>
                                  <p:childTnLst>
                                    <p:set>
                                      <p:cBhvr>
                                        <p:cTn id="259" dur="1" fill="hold">
                                          <p:stCondLst>
                                            <p:cond delay="0"/>
                                          </p:stCondLst>
                                        </p:cTn>
                                        <p:tgtEl>
                                          <p:spTgt spid="21"/>
                                        </p:tgtEl>
                                        <p:attrNameLst>
                                          <p:attrName>style.visibility</p:attrName>
                                        </p:attrNameLst>
                                      </p:cBhvr>
                                      <p:to>
                                        <p:strVal val="visible"/>
                                      </p:to>
                                    </p:set>
                                    <p:anim calcmode="lin" valueType="num">
                                      <p:cBhvr additive="base">
                                        <p:cTn id="260" dur="4000" fill="hold"/>
                                        <p:tgtEl>
                                          <p:spTgt spid="21"/>
                                        </p:tgtEl>
                                        <p:attrNameLst>
                                          <p:attrName>ppt_x</p:attrName>
                                        </p:attrNameLst>
                                      </p:cBhvr>
                                      <p:tavLst>
                                        <p:tav tm="0">
                                          <p:val>
                                            <p:strVal val="0-#ppt_w/2"/>
                                          </p:val>
                                        </p:tav>
                                        <p:tav tm="100000">
                                          <p:val>
                                            <p:strVal val="#ppt_x"/>
                                          </p:val>
                                        </p:tav>
                                      </p:tavLst>
                                    </p:anim>
                                    <p:anim calcmode="lin" valueType="num">
                                      <p:cBhvr additive="base">
                                        <p:cTn id="261" dur="4000" fill="hold"/>
                                        <p:tgtEl>
                                          <p:spTgt spid="21"/>
                                        </p:tgtEl>
                                        <p:attrNameLst>
                                          <p:attrName>ppt_y</p:attrName>
                                        </p:attrNameLst>
                                      </p:cBhvr>
                                      <p:tavLst>
                                        <p:tav tm="0">
                                          <p:val>
                                            <p:strVal val="#ppt_y"/>
                                          </p:val>
                                        </p:tav>
                                        <p:tav tm="100000">
                                          <p:val>
                                            <p:strVal val="#ppt_y"/>
                                          </p:val>
                                        </p:tav>
                                      </p:tavLst>
                                    </p:anim>
                                  </p:childTnLst>
                                </p:cTn>
                              </p:par>
                              <p:par>
                                <p:cTn id="262" presetID="2" presetClass="exit" presetSubtype="2" fill="hold" grpId="1" nodeType="withEffect">
                                  <p:stCondLst>
                                    <p:cond delay="0"/>
                                  </p:stCondLst>
                                  <p:childTnLst>
                                    <p:anim calcmode="lin" valueType="num">
                                      <p:cBhvr additive="base">
                                        <p:cTn id="263" dur="4500"/>
                                        <p:tgtEl>
                                          <p:spTgt spid="21"/>
                                        </p:tgtEl>
                                        <p:attrNameLst>
                                          <p:attrName>ppt_x</p:attrName>
                                        </p:attrNameLst>
                                      </p:cBhvr>
                                      <p:tavLst>
                                        <p:tav tm="0">
                                          <p:val>
                                            <p:strVal val="ppt_x"/>
                                          </p:val>
                                        </p:tav>
                                        <p:tav tm="100000">
                                          <p:val>
                                            <p:strVal val="1+ppt_w/2"/>
                                          </p:val>
                                        </p:tav>
                                      </p:tavLst>
                                    </p:anim>
                                    <p:anim calcmode="lin" valueType="num">
                                      <p:cBhvr additive="base">
                                        <p:cTn id="264" dur="4500"/>
                                        <p:tgtEl>
                                          <p:spTgt spid="21"/>
                                        </p:tgtEl>
                                        <p:attrNameLst>
                                          <p:attrName>ppt_y</p:attrName>
                                        </p:attrNameLst>
                                      </p:cBhvr>
                                      <p:tavLst>
                                        <p:tav tm="0">
                                          <p:val>
                                            <p:strVal val="ppt_y"/>
                                          </p:val>
                                        </p:tav>
                                        <p:tav tm="100000">
                                          <p:val>
                                            <p:strVal val="ppt_y"/>
                                          </p:val>
                                        </p:tav>
                                      </p:tavLst>
                                    </p:anim>
                                    <p:set>
                                      <p:cBhvr>
                                        <p:cTn id="265" dur="1" fill="hold">
                                          <p:stCondLst>
                                            <p:cond delay="4499"/>
                                          </p:stCondLst>
                                        </p:cTn>
                                        <p:tgtEl>
                                          <p:spTgt spid="21"/>
                                        </p:tgtEl>
                                        <p:attrNameLst>
                                          <p:attrName>style.visibility</p:attrName>
                                        </p:attrNameLst>
                                      </p:cBhvr>
                                      <p:to>
                                        <p:strVal val="hidden"/>
                                      </p:to>
                                    </p:set>
                                  </p:childTnLst>
                                </p:cTn>
                              </p:par>
                              <p:par>
                                <p:cTn id="266" presetID="3" presetClass="exit" presetSubtype="5" fill="hold" grpId="2" nodeType="withEffect">
                                  <p:stCondLst>
                                    <p:cond delay="0"/>
                                  </p:stCondLst>
                                  <p:childTnLst>
                                    <p:animEffect transition="out" filter="blinds(vertical)">
                                      <p:cBhvr>
                                        <p:cTn id="267" dur="5500"/>
                                        <p:tgtEl>
                                          <p:spTgt spid="21"/>
                                        </p:tgtEl>
                                      </p:cBhvr>
                                    </p:animEffect>
                                    <p:set>
                                      <p:cBhvr>
                                        <p:cTn id="268" dur="1" fill="hold">
                                          <p:stCondLst>
                                            <p:cond delay="5499"/>
                                          </p:stCondLst>
                                        </p:cTn>
                                        <p:tgtEl>
                                          <p:spTgt spid="21"/>
                                        </p:tgtEl>
                                        <p:attrNameLst>
                                          <p:attrName>style.visibility</p:attrName>
                                        </p:attrNameLst>
                                      </p:cBhvr>
                                      <p:to>
                                        <p:strVal val="hidden"/>
                                      </p:to>
                                    </p:set>
                                  </p:childTnLst>
                                </p:cTn>
                              </p:par>
                              <p:par>
                                <p:cTn id="269" presetID="2" presetClass="entr" presetSubtype="8" fill="hold" grpId="0" nodeType="withEffect">
                                  <p:stCondLst>
                                    <p:cond delay="0"/>
                                  </p:stCondLst>
                                  <p:childTnLst>
                                    <p:set>
                                      <p:cBhvr>
                                        <p:cTn id="270" dur="1" fill="hold">
                                          <p:stCondLst>
                                            <p:cond delay="0"/>
                                          </p:stCondLst>
                                        </p:cTn>
                                        <p:tgtEl>
                                          <p:spTgt spid="18"/>
                                        </p:tgtEl>
                                        <p:attrNameLst>
                                          <p:attrName>style.visibility</p:attrName>
                                        </p:attrNameLst>
                                      </p:cBhvr>
                                      <p:to>
                                        <p:strVal val="visible"/>
                                      </p:to>
                                    </p:set>
                                    <p:anim calcmode="lin" valueType="num">
                                      <p:cBhvr additive="base">
                                        <p:cTn id="271" dur="4000" fill="hold"/>
                                        <p:tgtEl>
                                          <p:spTgt spid="18"/>
                                        </p:tgtEl>
                                        <p:attrNameLst>
                                          <p:attrName>ppt_x</p:attrName>
                                        </p:attrNameLst>
                                      </p:cBhvr>
                                      <p:tavLst>
                                        <p:tav tm="0">
                                          <p:val>
                                            <p:strVal val="0-#ppt_w/2"/>
                                          </p:val>
                                        </p:tav>
                                        <p:tav tm="100000">
                                          <p:val>
                                            <p:strVal val="#ppt_x"/>
                                          </p:val>
                                        </p:tav>
                                      </p:tavLst>
                                    </p:anim>
                                    <p:anim calcmode="lin" valueType="num">
                                      <p:cBhvr additive="base">
                                        <p:cTn id="272" dur="4000" fill="hold"/>
                                        <p:tgtEl>
                                          <p:spTgt spid="18"/>
                                        </p:tgtEl>
                                        <p:attrNameLst>
                                          <p:attrName>ppt_y</p:attrName>
                                        </p:attrNameLst>
                                      </p:cBhvr>
                                      <p:tavLst>
                                        <p:tav tm="0">
                                          <p:val>
                                            <p:strVal val="#ppt_y"/>
                                          </p:val>
                                        </p:tav>
                                        <p:tav tm="100000">
                                          <p:val>
                                            <p:strVal val="#ppt_y"/>
                                          </p:val>
                                        </p:tav>
                                      </p:tavLst>
                                    </p:anim>
                                  </p:childTnLst>
                                </p:cTn>
                              </p:par>
                              <p:par>
                                <p:cTn id="273" presetID="2" presetClass="exit" presetSubtype="2" fill="hold" grpId="1" nodeType="withEffect">
                                  <p:stCondLst>
                                    <p:cond delay="0"/>
                                  </p:stCondLst>
                                  <p:childTnLst>
                                    <p:anim calcmode="lin" valueType="num">
                                      <p:cBhvr additive="base">
                                        <p:cTn id="274" dur="4500"/>
                                        <p:tgtEl>
                                          <p:spTgt spid="18"/>
                                        </p:tgtEl>
                                        <p:attrNameLst>
                                          <p:attrName>ppt_x</p:attrName>
                                        </p:attrNameLst>
                                      </p:cBhvr>
                                      <p:tavLst>
                                        <p:tav tm="0">
                                          <p:val>
                                            <p:strVal val="ppt_x"/>
                                          </p:val>
                                        </p:tav>
                                        <p:tav tm="100000">
                                          <p:val>
                                            <p:strVal val="1+ppt_w/2"/>
                                          </p:val>
                                        </p:tav>
                                      </p:tavLst>
                                    </p:anim>
                                    <p:anim calcmode="lin" valueType="num">
                                      <p:cBhvr additive="base">
                                        <p:cTn id="275" dur="4500"/>
                                        <p:tgtEl>
                                          <p:spTgt spid="18"/>
                                        </p:tgtEl>
                                        <p:attrNameLst>
                                          <p:attrName>ppt_y</p:attrName>
                                        </p:attrNameLst>
                                      </p:cBhvr>
                                      <p:tavLst>
                                        <p:tav tm="0">
                                          <p:val>
                                            <p:strVal val="ppt_y"/>
                                          </p:val>
                                        </p:tav>
                                        <p:tav tm="100000">
                                          <p:val>
                                            <p:strVal val="ppt_y"/>
                                          </p:val>
                                        </p:tav>
                                      </p:tavLst>
                                    </p:anim>
                                    <p:set>
                                      <p:cBhvr>
                                        <p:cTn id="276" dur="1" fill="hold">
                                          <p:stCondLst>
                                            <p:cond delay="4499"/>
                                          </p:stCondLst>
                                        </p:cTn>
                                        <p:tgtEl>
                                          <p:spTgt spid="18"/>
                                        </p:tgtEl>
                                        <p:attrNameLst>
                                          <p:attrName>style.visibility</p:attrName>
                                        </p:attrNameLst>
                                      </p:cBhvr>
                                      <p:to>
                                        <p:strVal val="hidden"/>
                                      </p:to>
                                    </p:set>
                                  </p:childTnLst>
                                </p:cTn>
                              </p:par>
                              <p:par>
                                <p:cTn id="277" presetID="3" presetClass="exit" presetSubtype="5" fill="hold" grpId="2" nodeType="withEffect">
                                  <p:stCondLst>
                                    <p:cond delay="0"/>
                                  </p:stCondLst>
                                  <p:childTnLst>
                                    <p:animEffect transition="out" filter="blinds(vertical)">
                                      <p:cBhvr>
                                        <p:cTn id="278" dur="5500"/>
                                        <p:tgtEl>
                                          <p:spTgt spid="18"/>
                                        </p:tgtEl>
                                      </p:cBhvr>
                                    </p:animEffect>
                                    <p:set>
                                      <p:cBhvr>
                                        <p:cTn id="279" dur="1" fill="hold">
                                          <p:stCondLst>
                                            <p:cond delay="5499"/>
                                          </p:stCondLst>
                                        </p:cTn>
                                        <p:tgtEl>
                                          <p:spTgt spid="18"/>
                                        </p:tgtEl>
                                        <p:attrNameLst>
                                          <p:attrName>style.visibility</p:attrName>
                                        </p:attrNameLst>
                                      </p:cBhvr>
                                      <p:to>
                                        <p:strVal val="hidden"/>
                                      </p:to>
                                    </p:set>
                                  </p:childTnLst>
                                </p:cTn>
                              </p:par>
                              <p:par>
                                <p:cTn id="280" presetID="2" presetClass="entr" presetSubtype="8" fill="hold" grpId="0" nodeType="withEffect">
                                  <p:stCondLst>
                                    <p:cond delay="0"/>
                                  </p:stCondLst>
                                  <p:childTnLst>
                                    <p:set>
                                      <p:cBhvr>
                                        <p:cTn id="281" dur="1" fill="hold">
                                          <p:stCondLst>
                                            <p:cond delay="0"/>
                                          </p:stCondLst>
                                        </p:cTn>
                                        <p:tgtEl>
                                          <p:spTgt spid="19"/>
                                        </p:tgtEl>
                                        <p:attrNameLst>
                                          <p:attrName>style.visibility</p:attrName>
                                        </p:attrNameLst>
                                      </p:cBhvr>
                                      <p:to>
                                        <p:strVal val="visible"/>
                                      </p:to>
                                    </p:set>
                                    <p:anim calcmode="lin" valueType="num">
                                      <p:cBhvr additive="base">
                                        <p:cTn id="282" dur="4000" fill="hold"/>
                                        <p:tgtEl>
                                          <p:spTgt spid="19"/>
                                        </p:tgtEl>
                                        <p:attrNameLst>
                                          <p:attrName>ppt_x</p:attrName>
                                        </p:attrNameLst>
                                      </p:cBhvr>
                                      <p:tavLst>
                                        <p:tav tm="0">
                                          <p:val>
                                            <p:strVal val="0-#ppt_w/2"/>
                                          </p:val>
                                        </p:tav>
                                        <p:tav tm="100000">
                                          <p:val>
                                            <p:strVal val="#ppt_x"/>
                                          </p:val>
                                        </p:tav>
                                      </p:tavLst>
                                    </p:anim>
                                    <p:anim calcmode="lin" valueType="num">
                                      <p:cBhvr additive="base">
                                        <p:cTn id="283" dur="4000" fill="hold"/>
                                        <p:tgtEl>
                                          <p:spTgt spid="19"/>
                                        </p:tgtEl>
                                        <p:attrNameLst>
                                          <p:attrName>ppt_y</p:attrName>
                                        </p:attrNameLst>
                                      </p:cBhvr>
                                      <p:tavLst>
                                        <p:tav tm="0">
                                          <p:val>
                                            <p:strVal val="#ppt_y"/>
                                          </p:val>
                                        </p:tav>
                                        <p:tav tm="100000">
                                          <p:val>
                                            <p:strVal val="#ppt_y"/>
                                          </p:val>
                                        </p:tav>
                                      </p:tavLst>
                                    </p:anim>
                                  </p:childTnLst>
                                </p:cTn>
                              </p:par>
                              <p:par>
                                <p:cTn id="284" presetID="2" presetClass="exit" presetSubtype="2" fill="hold" grpId="1" nodeType="withEffect">
                                  <p:stCondLst>
                                    <p:cond delay="0"/>
                                  </p:stCondLst>
                                  <p:childTnLst>
                                    <p:anim calcmode="lin" valueType="num">
                                      <p:cBhvr additive="base">
                                        <p:cTn id="285" dur="4500"/>
                                        <p:tgtEl>
                                          <p:spTgt spid="19"/>
                                        </p:tgtEl>
                                        <p:attrNameLst>
                                          <p:attrName>ppt_x</p:attrName>
                                        </p:attrNameLst>
                                      </p:cBhvr>
                                      <p:tavLst>
                                        <p:tav tm="0">
                                          <p:val>
                                            <p:strVal val="ppt_x"/>
                                          </p:val>
                                        </p:tav>
                                        <p:tav tm="100000">
                                          <p:val>
                                            <p:strVal val="1+ppt_w/2"/>
                                          </p:val>
                                        </p:tav>
                                      </p:tavLst>
                                    </p:anim>
                                    <p:anim calcmode="lin" valueType="num">
                                      <p:cBhvr additive="base">
                                        <p:cTn id="286" dur="4500"/>
                                        <p:tgtEl>
                                          <p:spTgt spid="19"/>
                                        </p:tgtEl>
                                        <p:attrNameLst>
                                          <p:attrName>ppt_y</p:attrName>
                                        </p:attrNameLst>
                                      </p:cBhvr>
                                      <p:tavLst>
                                        <p:tav tm="0">
                                          <p:val>
                                            <p:strVal val="ppt_y"/>
                                          </p:val>
                                        </p:tav>
                                        <p:tav tm="100000">
                                          <p:val>
                                            <p:strVal val="ppt_y"/>
                                          </p:val>
                                        </p:tav>
                                      </p:tavLst>
                                    </p:anim>
                                    <p:set>
                                      <p:cBhvr>
                                        <p:cTn id="287" dur="1" fill="hold">
                                          <p:stCondLst>
                                            <p:cond delay="4499"/>
                                          </p:stCondLst>
                                        </p:cTn>
                                        <p:tgtEl>
                                          <p:spTgt spid="19"/>
                                        </p:tgtEl>
                                        <p:attrNameLst>
                                          <p:attrName>style.visibility</p:attrName>
                                        </p:attrNameLst>
                                      </p:cBhvr>
                                      <p:to>
                                        <p:strVal val="hidden"/>
                                      </p:to>
                                    </p:set>
                                  </p:childTnLst>
                                </p:cTn>
                              </p:par>
                              <p:par>
                                <p:cTn id="288" presetID="3" presetClass="exit" presetSubtype="5" fill="hold" grpId="2" nodeType="withEffect">
                                  <p:stCondLst>
                                    <p:cond delay="0"/>
                                  </p:stCondLst>
                                  <p:childTnLst>
                                    <p:animEffect transition="out" filter="blinds(vertical)">
                                      <p:cBhvr>
                                        <p:cTn id="289" dur="5500"/>
                                        <p:tgtEl>
                                          <p:spTgt spid="19"/>
                                        </p:tgtEl>
                                      </p:cBhvr>
                                    </p:animEffect>
                                    <p:set>
                                      <p:cBhvr>
                                        <p:cTn id="290" dur="1" fill="hold">
                                          <p:stCondLst>
                                            <p:cond delay="5499"/>
                                          </p:stCondLst>
                                        </p:cTn>
                                        <p:tgtEl>
                                          <p:spTgt spid="19"/>
                                        </p:tgtEl>
                                        <p:attrNameLst>
                                          <p:attrName>style.visibility</p:attrName>
                                        </p:attrNameLst>
                                      </p:cBhvr>
                                      <p:to>
                                        <p:strVal val="hidden"/>
                                      </p:to>
                                    </p:set>
                                  </p:childTnLst>
                                </p:cTn>
                              </p:par>
                              <p:par>
                                <p:cTn id="291" presetID="2" presetClass="entr" presetSubtype="8" fill="hold" grpId="0" nodeType="withEffect">
                                  <p:stCondLst>
                                    <p:cond delay="0"/>
                                  </p:stCondLst>
                                  <p:childTnLst>
                                    <p:set>
                                      <p:cBhvr>
                                        <p:cTn id="292" dur="1" fill="hold">
                                          <p:stCondLst>
                                            <p:cond delay="0"/>
                                          </p:stCondLst>
                                        </p:cTn>
                                        <p:tgtEl>
                                          <p:spTgt spid="20"/>
                                        </p:tgtEl>
                                        <p:attrNameLst>
                                          <p:attrName>style.visibility</p:attrName>
                                        </p:attrNameLst>
                                      </p:cBhvr>
                                      <p:to>
                                        <p:strVal val="visible"/>
                                      </p:to>
                                    </p:set>
                                    <p:anim calcmode="lin" valueType="num">
                                      <p:cBhvr additive="base">
                                        <p:cTn id="293" dur="4000" fill="hold"/>
                                        <p:tgtEl>
                                          <p:spTgt spid="20"/>
                                        </p:tgtEl>
                                        <p:attrNameLst>
                                          <p:attrName>ppt_x</p:attrName>
                                        </p:attrNameLst>
                                      </p:cBhvr>
                                      <p:tavLst>
                                        <p:tav tm="0">
                                          <p:val>
                                            <p:strVal val="0-#ppt_w/2"/>
                                          </p:val>
                                        </p:tav>
                                        <p:tav tm="100000">
                                          <p:val>
                                            <p:strVal val="#ppt_x"/>
                                          </p:val>
                                        </p:tav>
                                      </p:tavLst>
                                    </p:anim>
                                    <p:anim calcmode="lin" valueType="num">
                                      <p:cBhvr additive="base">
                                        <p:cTn id="294" dur="4000" fill="hold"/>
                                        <p:tgtEl>
                                          <p:spTgt spid="20"/>
                                        </p:tgtEl>
                                        <p:attrNameLst>
                                          <p:attrName>ppt_y</p:attrName>
                                        </p:attrNameLst>
                                      </p:cBhvr>
                                      <p:tavLst>
                                        <p:tav tm="0">
                                          <p:val>
                                            <p:strVal val="#ppt_y"/>
                                          </p:val>
                                        </p:tav>
                                        <p:tav tm="100000">
                                          <p:val>
                                            <p:strVal val="#ppt_y"/>
                                          </p:val>
                                        </p:tav>
                                      </p:tavLst>
                                    </p:anim>
                                  </p:childTnLst>
                                </p:cTn>
                              </p:par>
                              <p:par>
                                <p:cTn id="295" presetID="2" presetClass="exit" presetSubtype="2" fill="hold" grpId="1" nodeType="withEffect">
                                  <p:stCondLst>
                                    <p:cond delay="0"/>
                                  </p:stCondLst>
                                  <p:childTnLst>
                                    <p:anim calcmode="lin" valueType="num">
                                      <p:cBhvr additive="base">
                                        <p:cTn id="296" dur="4500"/>
                                        <p:tgtEl>
                                          <p:spTgt spid="20"/>
                                        </p:tgtEl>
                                        <p:attrNameLst>
                                          <p:attrName>ppt_x</p:attrName>
                                        </p:attrNameLst>
                                      </p:cBhvr>
                                      <p:tavLst>
                                        <p:tav tm="0">
                                          <p:val>
                                            <p:strVal val="ppt_x"/>
                                          </p:val>
                                        </p:tav>
                                        <p:tav tm="100000">
                                          <p:val>
                                            <p:strVal val="1+ppt_w/2"/>
                                          </p:val>
                                        </p:tav>
                                      </p:tavLst>
                                    </p:anim>
                                    <p:anim calcmode="lin" valueType="num">
                                      <p:cBhvr additive="base">
                                        <p:cTn id="297" dur="4500"/>
                                        <p:tgtEl>
                                          <p:spTgt spid="20"/>
                                        </p:tgtEl>
                                        <p:attrNameLst>
                                          <p:attrName>ppt_y</p:attrName>
                                        </p:attrNameLst>
                                      </p:cBhvr>
                                      <p:tavLst>
                                        <p:tav tm="0">
                                          <p:val>
                                            <p:strVal val="ppt_y"/>
                                          </p:val>
                                        </p:tav>
                                        <p:tav tm="100000">
                                          <p:val>
                                            <p:strVal val="ppt_y"/>
                                          </p:val>
                                        </p:tav>
                                      </p:tavLst>
                                    </p:anim>
                                    <p:set>
                                      <p:cBhvr>
                                        <p:cTn id="298" dur="1" fill="hold">
                                          <p:stCondLst>
                                            <p:cond delay="4499"/>
                                          </p:stCondLst>
                                        </p:cTn>
                                        <p:tgtEl>
                                          <p:spTgt spid="20"/>
                                        </p:tgtEl>
                                        <p:attrNameLst>
                                          <p:attrName>style.visibility</p:attrName>
                                        </p:attrNameLst>
                                      </p:cBhvr>
                                      <p:to>
                                        <p:strVal val="hidden"/>
                                      </p:to>
                                    </p:set>
                                  </p:childTnLst>
                                </p:cTn>
                              </p:par>
                              <p:par>
                                <p:cTn id="299" presetID="3" presetClass="exit" presetSubtype="5" fill="hold" grpId="2" nodeType="withEffect">
                                  <p:stCondLst>
                                    <p:cond delay="0"/>
                                  </p:stCondLst>
                                  <p:childTnLst>
                                    <p:animEffect transition="out" filter="blinds(vertical)">
                                      <p:cBhvr>
                                        <p:cTn id="300" dur="5500"/>
                                        <p:tgtEl>
                                          <p:spTgt spid="20"/>
                                        </p:tgtEl>
                                      </p:cBhvr>
                                    </p:animEffect>
                                    <p:set>
                                      <p:cBhvr>
                                        <p:cTn id="301" dur="1" fill="hold">
                                          <p:stCondLst>
                                            <p:cond delay="5499"/>
                                          </p:stCondLst>
                                        </p:cTn>
                                        <p:tgtEl>
                                          <p:spTgt spid="20"/>
                                        </p:tgtEl>
                                        <p:attrNameLst>
                                          <p:attrName>style.visibility</p:attrName>
                                        </p:attrNameLst>
                                      </p:cBhvr>
                                      <p:to>
                                        <p:strVal val="hidden"/>
                                      </p:to>
                                    </p:set>
                                  </p:childTnLst>
                                </p:cTn>
                              </p:par>
                              <p:par>
                                <p:cTn id="302" presetID="2" presetClass="entr" presetSubtype="8" fill="hold" grpId="0" nodeType="withEffect">
                                  <p:stCondLst>
                                    <p:cond delay="0"/>
                                  </p:stCondLst>
                                  <p:childTnLst>
                                    <p:set>
                                      <p:cBhvr>
                                        <p:cTn id="303" dur="1" fill="hold">
                                          <p:stCondLst>
                                            <p:cond delay="0"/>
                                          </p:stCondLst>
                                        </p:cTn>
                                        <p:tgtEl>
                                          <p:spTgt spid="17"/>
                                        </p:tgtEl>
                                        <p:attrNameLst>
                                          <p:attrName>style.visibility</p:attrName>
                                        </p:attrNameLst>
                                      </p:cBhvr>
                                      <p:to>
                                        <p:strVal val="visible"/>
                                      </p:to>
                                    </p:set>
                                    <p:anim calcmode="lin" valueType="num">
                                      <p:cBhvr additive="base">
                                        <p:cTn id="304" dur="4000" fill="hold"/>
                                        <p:tgtEl>
                                          <p:spTgt spid="17"/>
                                        </p:tgtEl>
                                        <p:attrNameLst>
                                          <p:attrName>ppt_x</p:attrName>
                                        </p:attrNameLst>
                                      </p:cBhvr>
                                      <p:tavLst>
                                        <p:tav tm="0">
                                          <p:val>
                                            <p:strVal val="0-#ppt_w/2"/>
                                          </p:val>
                                        </p:tav>
                                        <p:tav tm="100000">
                                          <p:val>
                                            <p:strVal val="#ppt_x"/>
                                          </p:val>
                                        </p:tav>
                                      </p:tavLst>
                                    </p:anim>
                                    <p:anim calcmode="lin" valueType="num">
                                      <p:cBhvr additive="base">
                                        <p:cTn id="305" dur="4000" fill="hold"/>
                                        <p:tgtEl>
                                          <p:spTgt spid="17"/>
                                        </p:tgtEl>
                                        <p:attrNameLst>
                                          <p:attrName>ppt_y</p:attrName>
                                        </p:attrNameLst>
                                      </p:cBhvr>
                                      <p:tavLst>
                                        <p:tav tm="0">
                                          <p:val>
                                            <p:strVal val="#ppt_y"/>
                                          </p:val>
                                        </p:tav>
                                        <p:tav tm="100000">
                                          <p:val>
                                            <p:strVal val="#ppt_y"/>
                                          </p:val>
                                        </p:tav>
                                      </p:tavLst>
                                    </p:anim>
                                  </p:childTnLst>
                                </p:cTn>
                              </p:par>
                              <p:par>
                                <p:cTn id="306" presetID="2" presetClass="exit" presetSubtype="2" fill="hold" grpId="1" nodeType="withEffect">
                                  <p:stCondLst>
                                    <p:cond delay="0"/>
                                  </p:stCondLst>
                                  <p:childTnLst>
                                    <p:anim calcmode="lin" valueType="num">
                                      <p:cBhvr additive="base">
                                        <p:cTn id="307" dur="4500"/>
                                        <p:tgtEl>
                                          <p:spTgt spid="17"/>
                                        </p:tgtEl>
                                        <p:attrNameLst>
                                          <p:attrName>ppt_x</p:attrName>
                                        </p:attrNameLst>
                                      </p:cBhvr>
                                      <p:tavLst>
                                        <p:tav tm="0">
                                          <p:val>
                                            <p:strVal val="ppt_x"/>
                                          </p:val>
                                        </p:tav>
                                        <p:tav tm="100000">
                                          <p:val>
                                            <p:strVal val="1+ppt_w/2"/>
                                          </p:val>
                                        </p:tav>
                                      </p:tavLst>
                                    </p:anim>
                                    <p:anim calcmode="lin" valueType="num">
                                      <p:cBhvr additive="base">
                                        <p:cTn id="308" dur="4500"/>
                                        <p:tgtEl>
                                          <p:spTgt spid="17"/>
                                        </p:tgtEl>
                                        <p:attrNameLst>
                                          <p:attrName>ppt_y</p:attrName>
                                        </p:attrNameLst>
                                      </p:cBhvr>
                                      <p:tavLst>
                                        <p:tav tm="0">
                                          <p:val>
                                            <p:strVal val="ppt_y"/>
                                          </p:val>
                                        </p:tav>
                                        <p:tav tm="100000">
                                          <p:val>
                                            <p:strVal val="ppt_y"/>
                                          </p:val>
                                        </p:tav>
                                      </p:tavLst>
                                    </p:anim>
                                    <p:set>
                                      <p:cBhvr>
                                        <p:cTn id="309" dur="1" fill="hold">
                                          <p:stCondLst>
                                            <p:cond delay="4499"/>
                                          </p:stCondLst>
                                        </p:cTn>
                                        <p:tgtEl>
                                          <p:spTgt spid="17"/>
                                        </p:tgtEl>
                                        <p:attrNameLst>
                                          <p:attrName>style.visibility</p:attrName>
                                        </p:attrNameLst>
                                      </p:cBhvr>
                                      <p:to>
                                        <p:strVal val="hidden"/>
                                      </p:to>
                                    </p:set>
                                  </p:childTnLst>
                                </p:cTn>
                              </p:par>
                              <p:par>
                                <p:cTn id="310" presetID="3" presetClass="exit" presetSubtype="5" fill="hold" grpId="2" nodeType="withEffect">
                                  <p:stCondLst>
                                    <p:cond delay="0"/>
                                  </p:stCondLst>
                                  <p:childTnLst>
                                    <p:animEffect transition="out" filter="blinds(vertical)">
                                      <p:cBhvr>
                                        <p:cTn id="311" dur="5500"/>
                                        <p:tgtEl>
                                          <p:spTgt spid="17"/>
                                        </p:tgtEl>
                                      </p:cBhvr>
                                    </p:animEffect>
                                    <p:set>
                                      <p:cBhvr>
                                        <p:cTn id="312" dur="1" fill="hold">
                                          <p:stCondLst>
                                            <p:cond delay="5499"/>
                                          </p:stCondLst>
                                        </p:cTn>
                                        <p:tgtEl>
                                          <p:spTgt spid="17"/>
                                        </p:tgtEl>
                                        <p:attrNameLst>
                                          <p:attrName>style.visibility</p:attrName>
                                        </p:attrNameLst>
                                      </p:cBhvr>
                                      <p:to>
                                        <p:strVal val="hidden"/>
                                      </p:to>
                                    </p:set>
                                  </p:childTnLst>
                                </p:cTn>
                              </p:par>
                              <p:par>
                                <p:cTn id="313" presetID="2" presetClass="entr" presetSubtype="8" fill="hold" grpId="0" nodeType="withEffect">
                                  <p:stCondLst>
                                    <p:cond delay="0"/>
                                  </p:stCondLst>
                                  <p:childTnLst>
                                    <p:set>
                                      <p:cBhvr>
                                        <p:cTn id="314" dur="1" fill="hold">
                                          <p:stCondLst>
                                            <p:cond delay="0"/>
                                          </p:stCondLst>
                                        </p:cTn>
                                        <p:tgtEl>
                                          <p:spTgt spid="16"/>
                                        </p:tgtEl>
                                        <p:attrNameLst>
                                          <p:attrName>style.visibility</p:attrName>
                                        </p:attrNameLst>
                                      </p:cBhvr>
                                      <p:to>
                                        <p:strVal val="visible"/>
                                      </p:to>
                                    </p:set>
                                    <p:anim calcmode="lin" valueType="num">
                                      <p:cBhvr additive="base">
                                        <p:cTn id="315" dur="4000" fill="hold"/>
                                        <p:tgtEl>
                                          <p:spTgt spid="16"/>
                                        </p:tgtEl>
                                        <p:attrNameLst>
                                          <p:attrName>ppt_x</p:attrName>
                                        </p:attrNameLst>
                                      </p:cBhvr>
                                      <p:tavLst>
                                        <p:tav tm="0">
                                          <p:val>
                                            <p:strVal val="0-#ppt_w/2"/>
                                          </p:val>
                                        </p:tav>
                                        <p:tav tm="100000">
                                          <p:val>
                                            <p:strVal val="#ppt_x"/>
                                          </p:val>
                                        </p:tav>
                                      </p:tavLst>
                                    </p:anim>
                                    <p:anim calcmode="lin" valueType="num">
                                      <p:cBhvr additive="base">
                                        <p:cTn id="316" dur="4000" fill="hold"/>
                                        <p:tgtEl>
                                          <p:spTgt spid="16"/>
                                        </p:tgtEl>
                                        <p:attrNameLst>
                                          <p:attrName>ppt_y</p:attrName>
                                        </p:attrNameLst>
                                      </p:cBhvr>
                                      <p:tavLst>
                                        <p:tav tm="0">
                                          <p:val>
                                            <p:strVal val="#ppt_y"/>
                                          </p:val>
                                        </p:tav>
                                        <p:tav tm="100000">
                                          <p:val>
                                            <p:strVal val="#ppt_y"/>
                                          </p:val>
                                        </p:tav>
                                      </p:tavLst>
                                    </p:anim>
                                  </p:childTnLst>
                                </p:cTn>
                              </p:par>
                              <p:par>
                                <p:cTn id="317" presetID="2" presetClass="exit" presetSubtype="2" fill="hold" grpId="1" nodeType="withEffect">
                                  <p:stCondLst>
                                    <p:cond delay="0"/>
                                  </p:stCondLst>
                                  <p:childTnLst>
                                    <p:anim calcmode="lin" valueType="num">
                                      <p:cBhvr additive="base">
                                        <p:cTn id="318" dur="4500"/>
                                        <p:tgtEl>
                                          <p:spTgt spid="16"/>
                                        </p:tgtEl>
                                        <p:attrNameLst>
                                          <p:attrName>ppt_x</p:attrName>
                                        </p:attrNameLst>
                                      </p:cBhvr>
                                      <p:tavLst>
                                        <p:tav tm="0">
                                          <p:val>
                                            <p:strVal val="ppt_x"/>
                                          </p:val>
                                        </p:tav>
                                        <p:tav tm="100000">
                                          <p:val>
                                            <p:strVal val="1+ppt_w/2"/>
                                          </p:val>
                                        </p:tav>
                                      </p:tavLst>
                                    </p:anim>
                                    <p:anim calcmode="lin" valueType="num">
                                      <p:cBhvr additive="base">
                                        <p:cTn id="319" dur="4500"/>
                                        <p:tgtEl>
                                          <p:spTgt spid="16"/>
                                        </p:tgtEl>
                                        <p:attrNameLst>
                                          <p:attrName>ppt_y</p:attrName>
                                        </p:attrNameLst>
                                      </p:cBhvr>
                                      <p:tavLst>
                                        <p:tav tm="0">
                                          <p:val>
                                            <p:strVal val="ppt_y"/>
                                          </p:val>
                                        </p:tav>
                                        <p:tav tm="100000">
                                          <p:val>
                                            <p:strVal val="ppt_y"/>
                                          </p:val>
                                        </p:tav>
                                      </p:tavLst>
                                    </p:anim>
                                    <p:set>
                                      <p:cBhvr>
                                        <p:cTn id="320" dur="1" fill="hold">
                                          <p:stCondLst>
                                            <p:cond delay="4499"/>
                                          </p:stCondLst>
                                        </p:cTn>
                                        <p:tgtEl>
                                          <p:spTgt spid="16"/>
                                        </p:tgtEl>
                                        <p:attrNameLst>
                                          <p:attrName>style.visibility</p:attrName>
                                        </p:attrNameLst>
                                      </p:cBhvr>
                                      <p:to>
                                        <p:strVal val="hidden"/>
                                      </p:to>
                                    </p:set>
                                  </p:childTnLst>
                                </p:cTn>
                              </p:par>
                              <p:par>
                                <p:cTn id="321" presetID="3" presetClass="exit" presetSubtype="5" fill="hold" grpId="2" nodeType="withEffect">
                                  <p:stCondLst>
                                    <p:cond delay="0"/>
                                  </p:stCondLst>
                                  <p:childTnLst>
                                    <p:animEffect transition="out" filter="blinds(vertical)">
                                      <p:cBhvr>
                                        <p:cTn id="322" dur="5500"/>
                                        <p:tgtEl>
                                          <p:spTgt spid="16"/>
                                        </p:tgtEl>
                                      </p:cBhvr>
                                    </p:animEffect>
                                    <p:set>
                                      <p:cBhvr>
                                        <p:cTn id="323" dur="1" fill="hold">
                                          <p:stCondLst>
                                            <p:cond delay="5499"/>
                                          </p:stCondLst>
                                        </p:cTn>
                                        <p:tgtEl>
                                          <p:spTgt spid="16"/>
                                        </p:tgtEl>
                                        <p:attrNameLst>
                                          <p:attrName>style.visibility</p:attrName>
                                        </p:attrNameLst>
                                      </p:cBhvr>
                                      <p:to>
                                        <p:strVal val="hidden"/>
                                      </p:to>
                                    </p:set>
                                  </p:childTnLst>
                                </p:cTn>
                              </p:par>
                              <p:par>
                                <p:cTn id="324" presetID="2" presetClass="entr" presetSubtype="8" fill="hold" grpId="0" nodeType="withEffect">
                                  <p:stCondLst>
                                    <p:cond delay="0"/>
                                  </p:stCondLst>
                                  <p:childTnLst>
                                    <p:set>
                                      <p:cBhvr>
                                        <p:cTn id="325" dur="1" fill="hold">
                                          <p:stCondLst>
                                            <p:cond delay="0"/>
                                          </p:stCondLst>
                                        </p:cTn>
                                        <p:tgtEl>
                                          <p:spTgt spid="15"/>
                                        </p:tgtEl>
                                        <p:attrNameLst>
                                          <p:attrName>style.visibility</p:attrName>
                                        </p:attrNameLst>
                                      </p:cBhvr>
                                      <p:to>
                                        <p:strVal val="visible"/>
                                      </p:to>
                                    </p:set>
                                    <p:anim calcmode="lin" valueType="num">
                                      <p:cBhvr additive="base">
                                        <p:cTn id="326" dur="4000" fill="hold"/>
                                        <p:tgtEl>
                                          <p:spTgt spid="15"/>
                                        </p:tgtEl>
                                        <p:attrNameLst>
                                          <p:attrName>ppt_x</p:attrName>
                                        </p:attrNameLst>
                                      </p:cBhvr>
                                      <p:tavLst>
                                        <p:tav tm="0">
                                          <p:val>
                                            <p:strVal val="0-#ppt_w/2"/>
                                          </p:val>
                                        </p:tav>
                                        <p:tav tm="100000">
                                          <p:val>
                                            <p:strVal val="#ppt_x"/>
                                          </p:val>
                                        </p:tav>
                                      </p:tavLst>
                                    </p:anim>
                                    <p:anim calcmode="lin" valueType="num">
                                      <p:cBhvr additive="base">
                                        <p:cTn id="327" dur="4000" fill="hold"/>
                                        <p:tgtEl>
                                          <p:spTgt spid="15"/>
                                        </p:tgtEl>
                                        <p:attrNameLst>
                                          <p:attrName>ppt_y</p:attrName>
                                        </p:attrNameLst>
                                      </p:cBhvr>
                                      <p:tavLst>
                                        <p:tav tm="0">
                                          <p:val>
                                            <p:strVal val="#ppt_y"/>
                                          </p:val>
                                        </p:tav>
                                        <p:tav tm="100000">
                                          <p:val>
                                            <p:strVal val="#ppt_y"/>
                                          </p:val>
                                        </p:tav>
                                      </p:tavLst>
                                    </p:anim>
                                  </p:childTnLst>
                                </p:cTn>
                              </p:par>
                              <p:par>
                                <p:cTn id="328" presetID="2" presetClass="exit" presetSubtype="2" fill="hold" grpId="1" nodeType="withEffect">
                                  <p:stCondLst>
                                    <p:cond delay="0"/>
                                  </p:stCondLst>
                                  <p:childTnLst>
                                    <p:anim calcmode="lin" valueType="num">
                                      <p:cBhvr additive="base">
                                        <p:cTn id="329" dur="4500"/>
                                        <p:tgtEl>
                                          <p:spTgt spid="15"/>
                                        </p:tgtEl>
                                        <p:attrNameLst>
                                          <p:attrName>ppt_x</p:attrName>
                                        </p:attrNameLst>
                                      </p:cBhvr>
                                      <p:tavLst>
                                        <p:tav tm="0">
                                          <p:val>
                                            <p:strVal val="ppt_x"/>
                                          </p:val>
                                        </p:tav>
                                        <p:tav tm="100000">
                                          <p:val>
                                            <p:strVal val="1+ppt_w/2"/>
                                          </p:val>
                                        </p:tav>
                                      </p:tavLst>
                                    </p:anim>
                                    <p:anim calcmode="lin" valueType="num">
                                      <p:cBhvr additive="base">
                                        <p:cTn id="330" dur="4500"/>
                                        <p:tgtEl>
                                          <p:spTgt spid="15"/>
                                        </p:tgtEl>
                                        <p:attrNameLst>
                                          <p:attrName>ppt_y</p:attrName>
                                        </p:attrNameLst>
                                      </p:cBhvr>
                                      <p:tavLst>
                                        <p:tav tm="0">
                                          <p:val>
                                            <p:strVal val="ppt_y"/>
                                          </p:val>
                                        </p:tav>
                                        <p:tav tm="100000">
                                          <p:val>
                                            <p:strVal val="ppt_y"/>
                                          </p:val>
                                        </p:tav>
                                      </p:tavLst>
                                    </p:anim>
                                    <p:set>
                                      <p:cBhvr>
                                        <p:cTn id="331" dur="1" fill="hold">
                                          <p:stCondLst>
                                            <p:cond delay="4499"/>
                                          </p:stCondLst>
                                        </p:cTn>
                                        <p:tgtEl>
                                          <p:spTgt spid="15"/>
                                        </p:tgtEl>
                                        <p:attrNameLst>
                                          <p:attrName>style.visibility</p:attrName>
                                        </p:attrNameLst>
                                      </p:cBhvr>
                                      <p:to>
                                        <p:strVal val="hidden"/>
                                      </p:to>
                                    </p:set>
                                  </p:childTnLst>
                                </p:cTn>
                              </p:par>
                              <p:par>
                                <p:cTn id="332" presetID="3" presetClass="exit" presetSubtype="5" fill="hold" grpId="2" nodeType="withEffect">
                                  <p:stCondLst>
                                    <p:cond delay="0"/>
                                  </p:stCondLst>
                                  <p:childTnLst>
                                    <p:animEffect transition="out" filter="blinds(vertical)">
                                      <p:cBhvr>
                                        <p:cTn id="333" dur="5500"/>
                                        <p:tgtEl>
                                          <p:spTgt spid="15"/>
                                        </p:tgtEl>
                                      </p:cBhvr>
                                    </p:animEffect>
                                    <p:set>
                                      <p:cBhvr>
                                        <p:cTn id="334" dur="1" fill="hold">
                                          <p:stCondLst>
                                            <p:cond delay="5499"/>
                                          </p:stCondLst>
                                        </p:cTn>
                                        <p:tgtEl>
                                          <p:spTgt spid="15"/>
                                        </p:tgtEl>
                                        <p:attrNameLst>
                                          <p:attrName>style.visibility</p:attrName>
                                        </p:attrNameLst>
                                      </p:cBhvr>
                                      <p:to>
                                        <p:strVal val="hidden"/>
                                      </p:to>
                                    </p:set>
                                  </p:childTnLst>
                                </p:cTn>
                              </p:par>
                              <p:par>
                                <p:cTn id="335" presetID="2" presetClass="entr" presetSubtype="8" fill="hold" grpId="0" nodeType="withEffect">
                                  <p:stCondLst>
                                    <p:cond delay="0"/>
                                  </p:stCondLst>
                                  <p:childTnLst>
                                    <p:set>
                                      <p:cBhvr>
                                        <p:cTn id="336" dur="1" fill="hold">
                                          <p:stCondLst>
                                            <p:cond delay="0"/>
                                          </p:stCondLst>
                                        </p:cTn>
                                        <p:tgtEl>
                                          <p:spTgt spid="14"/>
                                        </p:tgtEl>
                                        <p:attrNameLst>
                                          <p:attrName>style.visibility</p:attrName>
                                        </p:attrNameLst>
                                      </p:cBhvr>
                                      <p:to>
                                        <p:strVal val="visible"/>
                                      </p:to>
                                    </p:set>
                                    <p:anim calcmode="lin" valueType="num">
                                      <p:cBhvr additive="base">
                                        <p:cTn id="337" dur="4000" fill="hold"/>
                                        <p:tgtEl>
                                          <p:spTgt spid="14"/>
                                        </p:tgtEl>
                                        <p:attrNameLst>
                                          <p:attrName>ppt_x</p:attrName>
                                        </p:attrNameLst>
                                      </p:cBhvr>
                                      <p:tavLst>
                                        <p:tav tm="0">
                                          <p:val>
                                            <p:strVal val="0-#ppt_w/2"/>
                                          </p:val>
                                        </p:tav>
                                        <p:tav tm="100000">
                                          <p:val>
                                            <p:strVal val="#ppt_x"/>
                                          </p:val>
                                        </p:tav>
                                      </p:tavLst>
                                    </p:anim>
                                    <p:anim calcmode="lin" valueType="num">
                                      <p:cBhvr additive="base">
                                        <p:cTn id="338" dur="4000" fill="hold"/>
                                        <p:tgtEl>
                                          <p:spTgt spid="14"/>
                                        </p:tgtEl>
                                        <p:attrNameLst>
                                          <p:attrName>ppt_y</p:attrName>
                                        </p:attrNameLst>
                                      </p:cBhvr>
                                      <p:tavLst>
                                        <p:tav tm="0">
                                          <p:val>
                                            <p:strVal val="#ppt_y"/>
                                          </p:val>
                                        </p:tav>
                                        <p:tav tm="100000">
                                          <p:val>
                                            <p:strVal val="#ppt_y"/>
                                          </p:val>
                                        </p:tav>
                                      </p:tavLst>
                                    </p:anim>
                                  </p:childTnLst>
                                </p:cTn>
                              </p:par>
                              <p:par>
                                <p:cTn id="339" presetID="2" presetClass="exit" presetSubtype="2" fill="hold" grpId="1" nodeType="withEffect">
                                  <p:stCondLst>
                                    <p:cond delay="0"/>
                                  </p:stCondLst>
                                  <p:childTnLst>
                                    <p:anim calcmode="lin" valueType="num">
                                      <p:cBhvr additive="base">
                                        <p:cTn id="340" dur="4500"/>
                                        <p:tgtEl>
                                          <p:spTgt spid="14"/>
                                        </p:tgtEl>
                                        <p:attrNameLst>
                                          <p:attrName>ppt_x</p:attrName>
                                        </p:attrNameLst>
                                      </p:cBhvr>
                                      <p:tavLst>
                                        <p:tav tm="0">
                                          <p:val>
                                            <p:strVal val="ppt_x"/>
                                          </p:val>
                                        </p:tav>
                                        <p:tav tm="100000">
                                          <p:val>
                                            <p:strVal val="1+ppt_w/2"/>
                                          </p:val>
                                        </p:tav>
                                      </p:tavLst>
                                    </p:anim>
                                    <p:anim calcmode="lin" valueType="num">
                                      <p:cBhvr additive="base">
                                        <p:cTn id="341" dur="4500"/>
                                        <p:tgtEl>
                                          <p:spTgt spid="14"/>
                                        </p:tgtEl>
                                        <p:attrNameLst>
                                          <p:attrName>ppt_y</p:attrName>
                                        </p:attrNameLst>
                                      </p:cBhvr>
                                      <p:tavLst>
                                        <p:tav tm="0">
                                          <p:val>
                                            <p:strVal val="ppt_y"/>
                                          </p:val>
                                        </p:tav>
                                        <p:tav tm="100000">
                                          <p:val>
                                            <p:strVal val="ppt_y"/>
                                          </p:val>
                                        </p:tav>
                                      </p:tavLst>
                                    </p:anim>
                                    <p:set>
                                      <p:cBhvr>
                                        <p:cTn id="342" dur="1" fill="hold">
                                          <p:stCondLst>
                                            <p:cond delay="4499"/>
                                          </p:stCondLst>
                                        </p:cTn>
                                        <p:tgtEl>
                                          <p:spTgt spid="14"/>
                                        </p:tgtEl>
                                        <p:attrNameLst>
                                          <p:attrName>style.visibility</p:attrName>
                                        </p:attrNameLst>
                                      </p:cBhvr>
                                      <p:to>
                                        <p:strVal val="hidden"/>
                                      </p:to>
                                    </p:set>
                                  </p:childTnLst>
                                </p:cTn>
                              </p:par>
                              <p:par>
                                <p:cTn id="343" presetID="3" presetClass="exit" presetSubtype="5" fill="hold" grpId="2" nodeType="withEffect">
                                  <p:stCondLst>
                                    <p:cond delay="0"/>
                                  </p:stCondLst>
                                  <p:childTnLst>
                                    <p:animEffect transition="out" filter="blinds(vertical)">
                                      <p:cBhvr>
                                        <p:cTn id="344" dur="5500"/>
                                        <p:tgtEl>
                                          <p:spTgt spid="14"/>
                                        </p:tgtEl>
                                      </p:cBhvr>
                                    </p:animEffect>
                                    <p:set>
                                      <p:cBhvr>
                                        <p:cTn id="345" dur="1" fill="hold">
                                          <p:stCondLst>
                                            <p:cond delay="5499"/>
                                          </p:stCondLst>
                                        </p:cTn>
                                        <p:tgtEl>
                                          <p:spTgt spid="14"/>
                                        </p:tgtEl>
                                        <p:attrNameLst>
                                          <p:attrName>style.visibility</p:attrName>
                                        </p:attrNameLst>
                                      </p:cBhvr>
                                      <p:to>
                                        <p:strVal val="hidden"/>
                                      </p:to>
                                    </p:set>
                                  </p:childTnLst>
                                </p:cTn>
                              </p:par>
                              <p:par>
                                <p:cTn id="346" presetID="2" presetClass="entr" presetSubtype="8" fill="hold" grpId="0" nodeType="withEffect">
                                  <p:stCondLst>
                                    <p:cond delay="0"/>
                                  </p:stCondLst>
                                  <p:childTnLst>
                                    <p:set>
                                      <p:cBhvr>
                                        <p:cTn id="347" dur="1" fill="hold">
                                          <p:stCondLst>
                                            <p:cond delay="0"/>
                                          </p:stCondLst>
                                        </p:cTn>
                                        <p:tgtEl>
                                          <p:spTgt spid="13"/>
                                        </p:tgtEl>
                                        <p:attrNameLst>
                                          <p:attrName>style.visibility</p:attrName>
                                        </p:attrNameLst>
                                      </p:cBhvr>
                                      <p:to>
                                        <p:strVal val="visible"/>
                                      </p:to>
                                    </p:set>
                                    <p:anim calcmode="lin" valueType="num">
                                      <p:cBhvr additive="base">
                                        <p:cTn id="348" dur="4000" fill="hold"/>
                                        <p:tgtEl>
                                          <p:spTgt spid="13"/>
                                        </p:tgtEl>
                                        <p:attrNameLst>
                                          <p:attrName>ppt_x</p:attrName>
                                        </p:attrNameLst>
                                      </p:cBhvr>
                                      <p:tavLst>
                                        <p:tav tm="0">
                                          <p:val>
                                            <p:strVal val="0-#ppt_w/2"/>
                                          </p:val>
                                        </p:tav>
                                        <p:tav tm="100000">
                                          <p:val>
                                            <p:strVal val="#ppt_x"/>
                                          </p:val>
                                        </p:tav>
                                      </p:tavLst>
                                    </p:anim>
                                    <p:anim calcmode="lin" valueType="num">
                                      <p:cBhvr additive="base">
                                        <p:cTn id="349" dur="4000" fill="hold"/>
                                        <p:tgtEl>
                                          <p:spTgt spid="13"/>
                                        </p:tgtEl>
                                        <p:attrNameLst>
                                          <p:attrName>ppt_y</p:attrName>
                                        </p:attrNameLst>
                                      </p:cBhvr>
                                      <p:tavLst>
                                        <p:tav tm="0">
                                          <p:val>
                                            <p:strVal val="#ppt_y"/>
                                          </p:val>
                                        </p:tav>
                                        <p:tav tm="100000">
                                          <p:val>
                                            <p:strVal val="#ppt_y"/>
                                          </p:val>
                                        </p:tav>
                                      </p:tavLst>
                                    </p:anim>
                                  </p:childTnLst>
                                </p:cTn>
                              </p:par>
                              <p:par>
                                <p:cTn id="350" presetID="2" presetClass="exit" presetSubtype="2" fill="hold" grpId="1" nodeType="withEffect">
                                  <p:stCondLst>
                                    <p:cond delay="0"/>
                                  </p:stCondLst>
                                  <p:childTnLst>
                                    <p:anim calcmode="lin" valueType="num">
                                      <p:cBhvr additive="base">
                                        <p:cTn id="351" dur="4500"/>
                                        <p:tgtEl>
                                          <p:spTgt spid="13"/>
                                        </p:tgtEl>
                                        <p:attrNameLst>
                                          <p:attrName>ppt_x</p:attrName>
                                        </p:attrNameLst>
                                      </p:cBhvr>
                                      <p:tavLst>
                                        <p:tav tm="0">
                                          <p:val>
                                            <p:strVal val="ppt_x"/>
                                          </p:val>
                                        </p:tav>
                                        <p:tav tm="100000">
                                          <p:val>
                                            <p:strVal val="1+ppt_w/2"/>
                                          </p:val>
                                        </p:tav>
                                      </p:tavLst>
                                    </p:anim>
                                    <p:anim calcmode="lin" valueType="num">
                                      <p:cBhvr additive="base">
                                        <p:cTn id="352" dur="4500"/>
                                        <p:tgtEl>
                                          <p:spTgt spid="13"/>
                                        </p:tgtEl>
                                        <p:attrNameLst>
                                          <p:attrName>ppt_y</p:attrName>
                                        </p:attrNameLst>
                                      </p:cBhvr>
                                      <p:tavLst>
                                        <p:tav tm="0">
                                          <p:val>
                                            <p:strVal val="ppt_y"/>
                                          </p:val>
                                        </p:tav>
                                        <p:tav tm="100000">
                                          <p:val>
                                            <p:strVal val="ppt_y"/>
                                          </p:val>
                                        </p:tav>
                                      </p:tavLst>
                                    </p:anim>
                                    <p:set>
                                      <p:cBhvr>
                                        <p:cTn id="353" dur="1" fill="hold">
                                          <p:stCondLst>
                                            <p:cond delay="4499"/>
                                          </p:stCondLst>
                                        </p:cTn>
                                        <p:tgtEl>
                                          <p:spTgt spid="13"/>
                                        </p:tgtEl>
                                        <p:attrNameLst>
                                          <p:attrName>style.visibility</p:attrName>
                                        </p:attrNameLst>
                                      </p:cBhvr>
                                      <p:to>
                                        <p:strVal val="hidden"/>
                                      </p:to>
                                    </p:set>
                                  </p:childTnLst>
                                </p:cTn>
                              </p:par>
                              <p:par>
                                <p:cTn id="354" presetID="3" presetClass="exit" presetSubtype="5" fill="hold" grpId="2" nodeType="withEffect">
                                  <p:stCondLst>
                                    <p:cond delay="0"/>
                                  </p:stCondLst>
                                  <p:childTnLst>
                                    <p:animEffect transition="out" filter="blinds(vertical)">
                                      <p:cBhvr>
                                        <p:cTn id="355" dur="5500"/>
                                        <p:tgtEl>
                                          <p:spTgt spid="13"/>
                                        </p:tgtEl>
                                      </p:cBhvr>
                                    </p:animEffect>
                                    <p:set>
                                      <p:cBhvr>
                                        <p:cTn id="356" dur="1" fill="hold">
                                          <p:stCondLst>
                                            <p:cond delay="5499"/>
                                          </p:stCondLst>
                                        </p:cTn>
                                        <p:tgtEl>
                                          <p:spTgt spid="13"/>
                                        </p:tgtEl>
                                        <p:attrNameLst>
                                          <p:attrName>style.visibility</p:attrName>
                                        </p:attrNameLst>
                                      </p:cBhvr>
                                      <p:to>
                                        <p:strVal val="hidden"/>
                                      </p:to>
                                    </p:set>
                                  </p:childTnLst>
                                </p:cTn>
                              </p:par>
                              <p:par>
                                <p:cTn id="357" presetID="2" presetClass="entr" presetSubtype="8" fill="hold" grpId="0" nodeType="withEffect">
                                  <p:stCondLst>
                                    <p:cond delay="0"/>
                                  </p:stCondLst>
                                  <p:childTnLst>
                                    <p:set>
                                      <p:cBhvr>
                                        <p:cTn id="358" dur="1" fill="hold">
                                          <p:stCondLst>
                                            <p:cond delay="0"/>
                                          </p:stCondLst>
                                        </p:cTn>
                                        <p:tgtEl>
                                          <p:spTgt spid="12"/>
                                        </p:tgtEl>
                                        <p:attrNameLst>
                                          <p:attrName>style.visibility</p:attrName>
                                        </p:attrNameLst>
                                      </p:cBhvr>
                                      <p:to>
                                        <p:strVal val="visible"/>
                                      </p:to>
                                    </p:set>
                                    <p:anim calcmode="lin" valueType="num">
                                      <p:cBhvr additive="base">
                                        <p:cTn id="359" dur="4000" fill="hold"/>
                                        <p:tgtEl>
                                          <p:spTgt spid="12"/>
                                        </p:tgtEl>
                                        <p:attrNameLst>
                                          <p:attrName>ppt_x</p:attrName>
                                        </p:attrNameLst>
                                      </p:cBhvr>
                                      <p:tavLst>
                                        <p:tav tm="0">
                                          <p:val>
                                            <p:strVal val="0-#ppt_w/2"/>
                                          </p:val>
                                        </p:tav>
                                        <p:tav tm="100000">
                                          <p:val>
                                            <p:strVal val="#ppt_x"/>
                                          </p:val>
                                        </p:tav>
                                      </p:tavLst>
                                    </p:anim>
                                    <p:anim calcmode="lin" valueType="num">
                                      <p:cBhvr additive="base">
                                        <p:cTn id="360" dur="4000" fill="hold"/>
                                        <p:tgtEl>
                                          <p:spTgt spid="12"/>
                                        </p:tgtEl>
                                        <p:attrNameLst>
                                          <p:attrName>ppt_y</p:attrName>
                                        </p:attrNameLst>
                                      </p:cBhvr>
                                      <p:tavLst>
                                        <p:tav tm="0">
                                          <p:val>
                                            <p:strVal val="#ppt_y"/>
                                          </p:val>
                                        </p:tav>
                                        <p:tav tm="100000">
                                          <p:val>
                                            <p:strVal val="#ppt_y"/>
                                          </p:val>
                                        </p:tav>
                                      </p:tavLst>
                                    </p:anim>
                                  </p:childTnLst>
                                </p:cTn>
                              </p:par>
                              <p:par>
                                <p:cTn id="361" presetID="2" presetClass="exit" presetSubtype="2" fill="hold" grpId="1" nodeType="withEffect">
                                  <p:stCondLst>
                                    <p:cond delay="0"/>
                                  </p:stCondLst>
                                  <p:childTnLst>
                                    <p:anim calcmode="lin" valueType="num">
                                      <p:cBhvr additive="base">
                                        <p:cTn id="362" dur="4500"/>
                                        <p:tgtEl>
                                          <p:spTgt spid="12"/>
                                        </p:tgtEl>
                                        <p:attrNameLst>
                                          <p:attrName>ppt_x</p:attrName>
                                        </p:attrNameLst>
                                      </p:cBhvr>
                                      <p:tavLst>
                                        <p:tav tm="0">
                                          <p:val>
                                            <p:strVal val="ppt_x"/>
                                          </p:val>
                                        </p:tav>
                                        <p:tav tm="100000">
                                          <p:val>
                                            <p:strVal val="1+ppt_w/2"/>
                                          </p:val>
                                        </p:tav>
                                      </p:tavLst>
                                    </p:anim>
                                    <p:anim calcmode="lin" valueType="num">
                                      <p:cBhvr additive="base">
                                        <p:cTn id="363" dur="4500"/>
                                        <p:tgtEl>
                                          <p:spTgt spid="12"/>
                                        </p:tgtEl>
                                        <p:attrNameLst>
                                          <p:attrName>ppt_y</p:attrName>
                                        </p:attrNameLst>
                                      </p:cBhvr>
                                      <p:tavLst>
                                        <p:tav tm="0">
                                          <p:val>
                                            <p:strVal val="ppt_y"/>
                                          </p:val>
                                        </p:tav>
                                        <p:tav tm="100000">
                                          <p:val>
                                            <p:strVal val="ppt_y"/>
                                          </p:val>
                                        </p:tav>
                                      </p:tavLst>
                                    </p:anim>
                                    <p:set>
                                      <p:cBhvr>
                                        <p:cTn id="364" dur="1" fill="hold">
                                          <p:stCondLst>
                                            <p:cond delay="4499"/>
                                          </p:stCondLst>
                                        </p:cTn>
                                        <p:tgtEl>
                                          <p:spTgt spid="12"/>
                                        </p:tgtEl>
                                        <p:attrNameLst>
                                          <p:attrName>style.visibility</p:attrName>
                                        </p:attrNameLst>
                                      </p:cBhvr>
                                      <p:to>
                                        <p:strVal val="hidden"/>
                                      </p:to>
                                    </p:set>
                                  </p:childTnLst>
                                </p:cTn>
                              </p:par>
                              <p:par>
                                <p:cTn id="365" presetID="3" presetClass="exit" presetSubtype="5" fill="hold" grpId="2" nodeType="withEffect">
                                  <p:stCondLst>
                                    <p:cond delay="0"/>
                                  </p:stCondLst>
                                  <p:childTnLst>
                                    <p:animEffect transition="out" filter="blinds(vertical)">
                                      <p:cBhvr>
                                        <p:cTn id="366" dur="5500"/>
                                        <p:tgtEl>
                                          <p:spTgt spid="12"/>
                                        </p:tgtEl>
                                      </p:cBhvr>
                                    </p:animEffect>
                                    <p:set>
                                      <p:cBhvr>
                                        <p:cTn id="367" dur="1" fill="hold">
                                          <p:stCondLst>
                                            <p:cond delay="5499"/>
                                          </p:stCondLst>
                                        </p:cTn>
                                        <p:tgtEl>
                                          <p:spTgt spid="12"/>
                                        </p:tgtEl>
                                        <p:attrNameLst>
                                          <p:attrName>style.visibility</p:attrName>
                                        </p:attrNameLst>
                                      </p:cBhvr>
                                      <p:to>
                                        <p:strVal val="hidden"/>
                                      </p:to>
                                    </p:set>
                                  </p:childTnLst>
                                </p:cTn>
                              </p:par>
                              <p:par>
                                <p:cTn id="368" presetID="2" presetClass="entr" presetSubtype="8" fill="hold" grpId="0" nodeType="withEffect">
                                  <p:stCondLst>
                                    <p:cond delay="0"/>
                                  </p:stCondLst>
                                  <p:childTnLst>
                                    <p:set>
                                      <p:cBhvr>
                                        <p:cTn id="369" dur="1" fill="hold">
                                          <p:stCondLst>
                                            <p:cond delay="0"/>
                                          </p:stCondLst>
                                        </p:cTn>
                                        <p:tgtEl>
                                          <p:spTgt spid="11"/>
                                        </p:tgtEl>
                                        <p:attrNameLst>
                                          <p:attrName>style.visibility</p:attrName>
                                        </p:attrNameLst>
                                      </p:cBhvr>
                                      <p:to>
                                        <p:strVal val="visible"/>
                                      </p:to>
                                    </p:set>
                                    <p:anim calcmode="lin" valueType="num">
                                      <p:cBhvr additive="base">
                                        <p:cTn id="370" dur="4000" fill="hold"/>
                                        <p:tgtEl>
                                          <p:spTgt spid="11"/>
                                        </p:tgtEl>
                                        <p:attrNameLst>
                                          <p:attrName>ppt_x</p:attrName>
                                        </p:attrNameLst>
                                      </p:cBhvr>
                                      <p:tavLst>
                                        <p:tav tm="0">
                                          <p:val>
                                            <p:strVal val="0-#ppt_w/2"/>
                                          </p:val>
                                        </p:tav>
                                        <p:tav tm="100000">
                                          <p:val>
                                            <p:strVal val="#ppt_x"/>
                                          </p:val>
                                        </p:tav>
                                      </p:tavLst>
                                    </p:anim>
                                    <p:anim calcmode="lin" valueType="num">
                                      <p:cBhvr additive="base">
                                        <p:cTn id="371" dur="4000" fill="hold"/>
                                        <p:tgtEl>
                                          <p:spTgt spid="11"/>
                                        </p:tgtEl>
                                        <p:attrNameLst>
                                          <p:attrName>ppt_y</p:attrName>
                                        </p:attrNameLst>
                                      </p:cBhvr>
                                      <p:tavLst>
                                        <p:tav tm="0">
                                          <p:val>
                                            <p:strVal val="#ppt_y"/>
                                          </p:val>
                                        </p:tav>
                                        <p:tav tm="100000">
                                          <p:val>
                                            <p:strVal val="#ppt_y"/>
                                          </p:val>
                                        </p:tav>
                                      </p:tavLst>
                                    </p:anim>
                                  </p:childTnLst>
                                </p:cTn>
                              </p:par>
                              <p:par>
                                <p:cTn id="372" presetID="2" presetClass="exit" presetSubtype="2" fill="hold" grpId="1" nodeType="withEffect">
                                  <p:stCondLst>
                                    <p:cond delay="0"/>
                                  </p:stCondLst>
                                  <p:childTnLst>
                                    <p:anim calcmode="lin" valueType="num">
                                      <p:cBhvr additive="base">
                                        <p:cTn id="373" dur="4500"/>
                                        <p:tgtEl>
                                          <p:spTgt spid="11"/>
                                        </p:tgtEl>
                                        <p:attrNameLst>
                                          <p:attrName>ppt_x</p:attrName>
                                        </p:attrNameLst>
                                      </p:cBhvr>
                                      <p:tavLst>
                                        <p:tav tm="0">
                                          <p:val>
                                            <p:strVal val="ppt_x"/>
                                          </p:val>
                                        </p:tav>
                                        <p:tav tm="100000">
                                          <p:val>
                                            <p:strVal val="1+ppt_w/2"/>
                                          </p:val>
                                        </p:tav>
                                      </p:tavLst>
                                    </p:anim>
                                    <p:anim calcmode="lin" valueType="num">
                                      <p:cBhvr additive="base">
                                        <p:cTn id="374" dur="4500"/>
                                        <p:tgtEl>
                                          <p:spTgt spid="11"/>
                                        </p:tgtEl>
                                        <p:attrNameLst>
                                          <p:attrName>ppt_y</p:attrName>
                                        </p:attrNameLst>
                                      </p:cBhvr>
                                      <p:tavLst>
                                        <p:tav tm="0">
                                          <p:val>
                                            <p:strVal val="ppt_y"/>
                                          </p:val>
                                        </p:tav>
                                        <p:tav tm="100000">
                                          <p:val>
                                            <p:strVal val="ppt_y"/>
                                          </p:val>
                                        </p:tav>
                                      </p:tavLst>
                                    </p:anim>
                                    <p:set>
                                      <p:cBhvr>
                                        <p:cTn id="375" dur="1" fill="hold">
                                          <p:stCondLst>
                                            <p:cond delay="4499"/>
                                          </p:stCondLst>
                                        </p:cTn>
                                        <p:tgtEl>
                                          <p:spTgt spid="11"/>
                                        </p:tgtEl>
                                        <p:attrNameLst>
                                          <p:attrName>style.visibility</p:attrName>
                                        </p:attrNameLst>
                                      </p:cBhvr>
                                      <p:to>
                                        <p:strVal val="hidden"/>
                                      </p:to>
                                    </p:set>
                                  </p:childTnLst>
                                </p:cTn>
                              </p:par>
                              <p:par>
                                <p:cTn id="376" presetID="3" presetClass="exit" presetSubtype="5" fill="hold" grpId="2" nodeType="withEffect">
                                  <p:stCondLst>
                                    <p:cond delay="0"/>
                                  </p:stCondLst>
                                  <p:childTnLst>
                                    <p:animEffect transition="out" filter="blinds(vertical)">
                                      <p:cBhvr>
                                        <p:cTn id="377" dur="5500"/>
                                        <p:tgtEl>
                                          <p:spTgt spid="11"/>
                                        </p:tgtEl>
                                      </p:cBhvr>
                                    </p:animEffect>
                                    <p:set>
                                      <p:cBhvr>
                                        <p:cTn id="378" dur="1" fill="hold">
                                          <p:stCondLst>
                                            <p:cond delay="5499"/>
                                          </p:stCondLst>
                                        </p:cTn>
                                        <p:tgtEl>
                                          <p:spTgt spid="11"/>
                                        </p:tgtEl>
                                        <p:attrNameLst>
                                          <p:attrName>style.visibility</p:attrName>
                                        </p:attrNameLst>
                                      </p:cBhvr>
                                      <p:to>
                                        <p:strVal val="hidden"/>
                                      </p:to>
                                    </p:set>
                                  </p:childTnLst>
                                </p:cTn>
                              </p:par>
                              <p:par>
                                <p:cTn id="379" presetID="2" presetClass="entr" presetSubtype="8" fill="hold" grpId="0" nodeType="withEffect">
                                  <p:stCondLst>
                                    <p:cond delay="0"/>
                                  </p:stCondLst>
                                  <p:childTnLst>
                                    <p:set>
                                      <p:cBhvr>
                                        <p:cTn id="380" dur="1" fill="hold">
                                          <p:stCondLst>
                                            <p:cond delay="0"/>
                                          </p:stCondLst>
                                        </p:cTn>
                                        <p:tgtEl>
                                          <p:spTgt spid="10"/>
                                        </p:tgtEl>
                                        <p:attrNameLst>
                                          <p:attrName>style.visibility</p:attrName>
                                        </p:attrNameLst>
                                      </p:cBhvr>
                                      <p:to>
                                        <p:strVal val="visible"/>
                                      </p:to>
                                    </p:set>
                                    <p:anim calcmode="lin" valueType="num">
                                      <p:cBhvr additive="base">
                                        <p:cTn id="381" dur="4000" fill="hold"/>
                                        <p:tgtEl>
                                          <p:spTgt spid="10"/>
                                        </p:tgtEl>
                                        <p:attrNameLst>
                                          <p:attrName>ppt_x</p:attrName>
                                        </p:attrNameLst>
                                      </p:cBhvr>
                                      <p:tavLst>
                                        <p:tav tm="0">
                                          <p:val>
                                            <p:strVal val="0-#ppt_w/2"/>
                                          </p:val>
                                        </p:tav>
                                        <p:tav tm="100000">
                                          <p:val>
                                            <p:strVal val="#ppt_x"/>
                                          </p:val>
                                        </p:tav>
                                      </p:tavLst>
                                    </p:anim>
                                    <p:anim calcmode="lin" valueType="num">
                                      <p:cBhvr additive="base">
                                        <p:cTn id="382" dur="4000" fill="hold"/>
                                        <p:tgtEl>
                                          <p:spTgt spid="10"/>
                                        </p:tgtEl>
                                        <p:attrNameLst>
                                          <p:attrName>ppt_y</p:attrName>
                                        </p:attrNameLst>
                                      </p:cBhvr>
                                      <p:tavLst>
                                        <p:tav tm="0">
                                          <p:val>
                                            <p:strVal val="#ppt_y"/>
                                          </p:val>
                                        </p:tav>
                                        <p:tav tm="100000">
                                          <p:val>
                                            <p:strVal val="#ppt_y"/>
                                          </p:val>
                                        </p:tav>
                                      </p:tavLst>
                                    </p:anim>
                                  </p:childTnLst>
                                </p:cTn>
                              </p:par>
                              <p:par>
                                <p:cTn id="383" presetID="2" presetClass="exit" presetSubtype="2" fill="hold" grpId="1" nodeType="withEffect">
                                  <p:stCondLst>
                                    <p:cond delay="0"/>
                                  </p:stCondLst>
                                  <p:childTnLst>
                                    <p:anim calcmode="lin" valueType="num">
                                      <p:cBhvr additive="base">
                                        <p:cTn id="384" dur="4500"/>
                                        <p:tgtEl>
                                          <p:spTgt spid="10"/>
                                        </p:tgtEl>
                                        <p:attrNameLst>
                                          <p:attrName>ppt_x</p:attrName>
                                        </p:attrNameLst>
                                      </p:cBhvr>
                                      <p:tavLst>
                                        <p:tav tm="0">
                                          <p:val>
                                            <p:strVal val="ppt_x"/>
                                          </p:val>
                                        </p:tav>
                                        <p:tav tm="100000">
                                          <p:val>
                                            <p:strVal val="1+ppt_w/2"/>
                                          </p:val>
                                        </p:tav>
                                      </p:tavLst>
                                    </p:anim>
                                    <p:anim calcmode="lin" valueType="num">
                                      <p:cBhvr additive="base">
                                        <p:cTn id="385" dur="4500"/>
                                        <p:tgtEl>
                                          <p:spTgt spid="10"/>
                                        </p:tgtEl>
                                        <p:attrNameLst>
                                          <p:attrName>ppt_y</p:attrName>
                                        </p:attrNameLst>
                                      </p:cBhvr>
                                      <p:tavLst>
                                        <p:tav tm="0">
                                          <p:val>
                                            <p:strVal val="ppt_y"/>
                                          </p:val>
                                        </p:tav>
                                        <p:tav tm="100000">
                                          <p:val>
                                            <p:strVal val="ppt_y"/>
                                          </p:val>
                                        </p:tav>
                                      </p:tavLst>
                                    </p:anim>
                                    <p:set>
                                      <p:cBhvr>
                                        <p:cTn id="386" dur="1" fill="hold">
                                          <p:stCondLst>
                                            <p:cond delay="4499"/>
                                          </p:stCondLst>
                                        </p:cTn>
                                        <p:tgtEl>
                                          <p:spTgt spid="10"/>
                                        </p:tgtEl>
                                        <p:attrNameLst>
                                          <p:attrName>style.visibility</p:attrName>
                                        </p:attrNameLst>
                                      </p:cBhvr>
                                      <p:to>
                                        <p:strVal val="hidden"/>
                                      </p:to>
                                    </p:set>
                                  </p:childTnLst>
                                </p:cTn>
                              </p:par>
                              <p:par>
                                <p:cTn id="387" presetID="3" presetClass="exit" presetSubtype="5" fill="hold" grpId="2" nodeType="withEffect">
                                  <p:stCondLst>
                                    <p:cond delay="0"/>
                                  </p:stCondLst>
                                  <p:childTnLst>
                                    <p:animEffect transition="out" filter="blinds(vertical)">
                                      <p:cBhvr>
                                        <p:cTn id="388" dur="5500"/>
                                        <p:tgtEl>
                                          <p:spTgt spid="10"/>
                                        </p:tgtEl>
                                      </p:cBhvr>
                                    </p:animEffect>
                                    <p:set>
                                      <p:cBhvr>
                                        <p:cTn id="389" dur="1" fill="hold">
                                          <p:stCondLst>
                                            <p:cond delay="5499"/>
                                          </p:stCondLst>
                                        </p:cTn>
                                        <p:tgtEl>
                                          <p:spTgt spid="10"/>
                                        </p:tgtEl>
                                        <p:attrNameLst>
                                          <p:attrName>style.visibility</p:attrName>
                                        </p:attrNameLst>
                                      </p:cBhvr>
                                      <p:to>
                                        <p:strVal val="hidden"/>
                                      </p:to>
                                    </p:set>
                                  </p:childTnLst>
                                </p:cTn>
                              </p:par>
                              <p:par>
                                <p:cTn id="390" presetID="2" presetClass="entr" presetSubtype="8" fill="hold" grpId="0" nodeType="withEffect">
                                  <p:stCondLst>
                                    <p:cond delay="0"/>
                                  </p:stCondLst>
                                  <p:childTnLst>
                                    <p:set>
                                      <p:cBhvr>
                                        <p:cTn id="391" dur="1" fill="hold">
                                          <p:stCondLst>
                                            <p:cond delay="0"/>
                                          </p:stCondLst>
                                        </p:cTn>
                                        <p:tgtEl>
                                          <p:spTgt spid="9"/>
                                        </p:tgtEl>
                                        <p:attrNameLst>
                                          <p:attrName>style.visibility</p:attrName>
                                        </p:attrNameLst>
                                      </p:cBhvr>
                                      <p:to>
                                        <p:strVal val="visible"/>
                                      </p:to>
                                    </p:set>
                                    <p:anim calcmode="lin" valueType="num">
                                      <p:cBhvr additive="base">
                                        <p:cTn id="392" dur="4000" fill="hold"/>
                                        <p:tgtEl>
                                          <p:spTgt spid="9"/>
                                        </p:tgtEl>
                                        <p:attrNameLst>
                                          <p:attrName>ppt_x</p:attrName>
                                        </p:attrNameLst>
                                      </p:cBhvr>
                                      <p:tavLst>
                                        <p:tav tm="0">
                                          <p:val>
                                            <p:strVal val="0-#ppt_w/2"/>
                                          </p:val>
                                        </p:tav>
                                        <p:tav tm="100000">
                                          <p:val>
                                            <p:strVal val="#ppt_x"/>
                                          </p:val>
                                        </p:tav>
                                      </p:tavLst>
                                    </p:anim>
                                    <p:anim calcmode="lin" valueType="num">
                                      <p:cBhvr additive="base">
                                        <p:cTn id="393" dur="4000" fill="hold"/>
                                        <p:tgtEl>
                                          <p:spTgt spid="9"/>
                                        </p:tgtEl>
                                        <p:attrNameLst>
                                          <p:attrName>ppt_y</p:attrName>
                                        </p:attrNameLst>
                                      </p:cBhvr>
                                      <p:tavLst>
                                        <p:tav tm="0">
                                          <p:val>
                                            <p:strVal val="#ppt_y"/>
                                          </p:val>
                                        </p:tav>
                                        <p:tav tm="100000">
                                          <p:val>
                                            <p:strVal val="#ppt_y"/>
                                          </p:val>
                                        </p:tav>
                                      </p:tavLst>
                                    </p:anim>
                                  </p:childTnLst>
                                </p:cTn>
                              </p:par>
                              <p:par>
                                <p:cTn id="394" presetID="2" presetClass="exit" presetSubtype="2" fill="hold" grpId="1" nodeType="withEffect">
                                  <p:stCondLst>
                                    <p:cond delay="0"/>
                                  </p:stCondLst>
                                  <p:childTnLst>
                                    <p:anim calcmode="lin" valueType="num">
                                      <p:cBhvr additive="base">
                                        <p:cTn id="395" dur="4500"/>
                                        <p:tgtEl>
                                          <p:spTgt spid="9"/>
                                        </p:tgtEl>
                                        <p:attrNameLst>
                                          <p:attrName>ppt_x</p:attrName>
                                        </p:attrNameLst>
                                      </p:cBhvr>
                                      <p:tavLst>
                                        <p:tav tm="0">
                                          <p:val>
                                            <p:strVal val="ppt_x"/>
                                          </p:val>
                                        </p:tav>
                                        <p:tav tm="100000">
                                          <p:val>
                                            <p:strVal val="1+ppt_w/2"/>
                                          </p:val>
                                        </p:tav>
                                      </p:tavLst>
                                    </p:anim>
                                    <p:anim calcmode="lin" valueType="num">
                                      <p:cBhvr additive="base">
                                        <p:cTn id="396" dur="4500"/>
                                        <p:tgtEl>
                                          <p:spTgt spid="9"/>
                                        </p:tgtEl>
                                        <p:attrNameLst>
                                          <p:attrName>ppt_y</p:attrName>
                                        </p:attrNameLst>
                                      </p:cBhvr>
                                      <p:tavLst>
                                        <p:tav tm="0">
                                          <p:val>
                                            <p:strVal val="ppt_y"/>
                                          </p:val>
                                        </p:tav>
                                        <p:tav tm="100000">
                                          <p:val>
                                            <p:strVal val="ppt_y"/>
                                          </p:val>
                                        </p:tav>
                                      </p:tavLst>
                                    </p:anim>
                                    <p:set>
                                      <p:cBhvr>
                                        <p:cTn id="397" dur="1" fill="hold">
                                          <p:stCondLst>
                                            <p:cond delay="4499"/>
                                          </p:stCondLst>
                                        </p:cTn>
                                        <p:tgtEl>
                                          <p:spTgt spid="9"/>
                                        </p:tgtEl>
                                        <p:attrNameLst>
                                          <p:attrName>style.visibility</p:attrName>
                                        </p:attrNameLst>
                                      </p:cBhvr>
                                      <p:to>
                                        <p:strVal val="hidden"/>
                                      </p:to>
                                    </p:set>
                                  </p:childTnLst>
                                </p:cTn>
                              </p:par>
                              <p:par>
                                <p:cTn id="398" presetID="3" presetClass="exit" presetSubtype="5" fill="hold" grpId="2" nodeType="withEffect">
                                  <p:stCondLst>
                                    <p:cond delay="0"/>
                                  </p:stCondLst>
                                  <p:childTnLst>
                                    <p:animEffect transition="out" filter="blinds(vertical)">
                                      <p:cBhvr>
                                        <p:cTn id="399" dur="5500"/>
                                        <p:tgtEl>
                                          <p:spTgt spid="9"/>
                                        </p:tgtEl>
                                      </p:cBhvr>
                                    </p:animEffect>
                                    <p:set>
                                      <p:cBhvr>
                                        <p:cTn id="400" dur="1" fill="hold">
                                          <p:stCondLst>
                                            <p:cond delay="5499"/>
                                          </p:stCondLst>
                                        </p:cTn>
                                        <p:tgtEl>
                                          <p:spTgt spid="9"/>
                                        </p:tgtEl>
                                        <p:attrNameLst>
                                          <p:attrName>style.visibility</p:attrName>
                                        </p:attrNameLst>
                                      </p:cBhvr>
                                      <p:to>
                                        <p:strVal val="hidden"/>
                                      </p:to>
                                    </p:set>
                                  </p:childTnLst>
                                </p:cTn>
                              </p:par>
                              <p:par>
                                <p:cTn id="401" presetID="2" presetClass="entr" presetSubtype="8" fill="hold" grpId="0" nodeType="withEffect">
                                  <p:stCondLst>
                                    <p:cond delay="0"/>
                                  </p:stCondLst>
                                  <p:childTnLst>
                                    <p:set>
                                      <p:cBhvr>
                                        <p:cTn id="402" dur="1" fill="hold">
                                          <p:stCondLst>
                                            <p:cond delay="0"/>
                                          </p:stCondLst>
                                        </p:cTn>
                                        <p:tgtEl>
                                          <p:spTgt spid="8"/>
                                        </p:tgtEl>
                                        <p:attrNameLst>
                                          <p:attrName>style.visibility</p:attrName>
                                        </p:attrNameLst>
                                      </p:cBhvr>
                                      <p:to>
                                        <p:strVal val="visible"/>
                                      </p:to>
                                    </p:set>
                                    <p:anim calcmode="lin" valueType="num">
                                      <p:cBhvr additive="base">
                                        <p:cTn id="403" dur="4000" fill="hold"/>
                                        <p:tgtEl>
                                          <p:spTgt spid="8"/>
                                        </p:tgtEl>
                                        <p:attrNameLst>
                                          <p:attrName>ppt_x</p:attrName>
                                        </p:attrNameLst>
                                      </p:cBhvr>
                                      <p:tavLst>
                                        <p:tav tm="0">
                                          <p:val>
                                            <p:strVal val="0-#ppt_w/2"/>
                                          </p:val>
                                        </p:tav>
                                        <p:tav tm="100000">
                                          <p:val>
                                            <p:strVal val="#ppt_x"/>
                                          </p:val>
                                        </p:tav>
                                      </p:tavLst>
                                    </p:anim>
                                    <p:anim calcmode="lin" valueType="num">
                                      <p:cBhvr additive="base">
                                        <p:cTn id="404" dur="4000" fill="hold"/>
                                        <p:tgtEl>
                                          <p:spTgt spid="8"/>
                                        </p:tgtEl>
                                        <p:attrNameLst>
                                          <p:attrName>ppt_y</p:attrName>
                                        </p:attrNameLst>
                                      </p:cBhvr>
                                      <p:tavLst>
                                        <p:tav tm="0">
                                          <p:val>
                                            <p:strVal val="#ppt_y"/>
                                          </p:val>
                                        </p:tav>
                                        <p:tav tm="100000">
                                          <p:val>
                                            <p:strVal val="#ppt_y"/>
                                          </p:val>
                                        </p:tav>
                                      </p:tavLst>
                                    </p:anim>
                                  </p:childTnLst>
                                </p:cTn>
                              </p:par>
                              <p:par>
                                <p:cTn id="405" presetID="2" presetClass="exit" presetSubtype="2" fill="hold" grpId="1" nodeType="withEffect">
                                  <p:stCondLst>
                                    <p:cond delay="0"/>
                                  </p:stCondLst>
                                  <p:childTnLst>
                                    <p:anim calcmode="lin" valueType="num">
                                      <p:cBhvr additive="base">
                                        <p:cTn id="406" dur="4500"/>
                                        <p:tgtEl>
                                          <p:spTgt spid="8"/>
                                        </p:tgtEl>
                                        <p:attrNameLst>
                                          <p:attrName>ppt_x</p:attrName>
                                        </p:attrNameLst>
                                      </p:cBhvr>
                                      <p:tavLst>
                                        <p:tav tm="0">
                                          <p:val>
                                            <p:strVal val="ppt_x"/>
                                          </p:val>
                                        </p:tav>
                                        <p:tav tm="100000">
                                          <p:val>
                                            <p:strVal val="1+ppt_w/2"/>
                                          </p:val>
                                        </p:tav>
                                      </p:tavLst>
                                    </p:anim>
                                    <p:anim calcmode="lin" valueType="num">
                                      <p:cBhvr additive="base">
                                        <p:cTn id="407" dur="4500"/>
                                        <p:tgtEl>
                                          <p:spTgt spid="8"/>
                                        </p:tgtEl>
                                        <p:attrNameLst>
                                          <p:attrName>ppt_y</p:attrName>
                                        </p:attrNameLst>
                                      </p:cBhvr>
                                      <p:tavLst>
                                        <p:tav tm="0">
                                          <p:val>
                                            <p:strVal val="ppt_y"/>
                                          </p:val>
                                        </p:tav>
                                        <p:tav tm="100000">
                                          <p:val>
                                            <p:strVal val="ppt_y"/>
                                          </p:val>
                                        </p:tav>
                                      </p:tavLst>
                                    </p:anim>
                                    <p:set>
                                      <p:cBhvr>
                                        <p:cTn id="408" dur="1" fill="hold">
                                          <p:stCondLst>
                                            <p:cond delay="4499"/>
                                          </p:stCondLst>
                                        </p:cTn>
                                        <p:tgtEl>
                                          <p:spTgt spid="8"/>
                                        </p:tgtEl>
                                        <p:attrNameLst>
                                          <p:attrName>style.visibility</p:attrName>
                                        </p:attrNameLst>
                                      </p:cBhvr>
                                      <p:to>
                                        <p:strVal val="hidden"/>
                                      </p:to>
                                    </p:set>
                                  </p:childTnLst>
                                </p:cTn>
                              </p:par>
                              <p:par>
                                <p:cTn id="409" presetID="3" presetClass="exit" presetSubtype="5" fill="hold" grpId="2" nodeType="withEffect">
                                  <p:stCondLst>
                                    <p:cond delay="0"/>
                                  </p:stCondLst>
                                  <p:childTnLst>
                                    <p:animEffect transition="out" filter="blinds(vertical)">
                                      <p:cBhvr>
                                        <p:cTn id="410" dur="5500"/>
                                        <p:tgtEl>
                                          <p:spTgt spid="8"/>
                                        </p:tgtEl>
                                      </p:cBhvr>
                                    </p:animEffect>
                                    <p:set>
                                      <p:cBhvr>
                                        <p:cTn id="411" dur="1" fill="hold">
                                          <p:stCondLst>
                                            <p:cond delay="5499"/>
                                          </p:stCondLst>
                                        </p:cTn>
                                        <p:tgtEl>
                                          <p:spTgt spid="8"/>
                                        </p:tgtEl>
                                        <p:attrNameLst>
                                          <p:attrName>style.visibility</p:attrName>
                                        </p:attrNameLst>
                                      </p:cBhvr>
                                      <p:to>
                                        <p:strVal val="hidden"/>
                                      </p:to>
                                    </p:set>
                                  </p:childTnLst>
                                </p:cTn>
                              </p:par>
                              <p:par>
                                <p:cTn id="412" presetID="2" presetClass="entr" presetSubtype="8" fill="hold" grpId="0" nodeType="withEffect">
                                  <p:stCondLst>
                                    <p:cond delay="0"/>
                                  </p:stCondLst>
                                  <p:childTnLst>
                                    <p:set>
                                      <p:cBhvr>
                                        <p:cTn id="413" dur="1" fill="hold">
                                          <p:stCondLst>
                                            <p:cond delay="0"/>
                                          </p:stCondLst>
                                        </p:cTn>
                                        <p:tgtEl>
                                          <p:spTgt spid="7"/>
                                        </p:tgtEl>
                                        <p:attrNameLst>
                                          <p:attrName>style.visibility</p:attrName>
                                        </p:attrNameLst>
                                      </p:cBhvr>
                                      <p:to>
                                        <p:strVal val="visible"/>
                                      </p:to>
                                    </p:set>
                                    <p:anim calcmode="lin" valueType="num">
                                      <p:cBhvr additive="base">
                                        <p:cTn id="414" dur="4000" fill="hold"/>
                                        <p:tgtEl>
                                          <p:spTgt spid="7"/>
                                        </p:tgtEl>
                                        <p:attrNameLst>
                                          <p:attrName>ppt_x</p:attrName>
                                        </p:attrNameLst>
                                      </p:cBhvr>
                                      <p:tavLst>
                                        <p:tav tm="0">
                                          <p:val>
                                            <p:strVal val="0-#ppt_w/2"/>
                                          </p:val>
                                        </p:tav>
                                        <p:tav tm="100000">
                                          <p:val>
                                            <p:strVal val="#ppt_x"/>
                                          </p:val>
                                        </p:tav>
                                      </p:tavLst>
                                    </p:anim>
                                    <p:anim calcmode="lin" valueType="num">
                                      <p:cBhvr additive="base">
                                        <p:cTn id="415" dur="4000" fill="hold"/>
                                        <p:tgtEl>
                                          <p:spTgt spid="7"/>
                                        </p:tgtEl>
                                        <p:attrNameLst>
                                          <p:attrName>ppt_y</p:attrName>
                                        </p:attrNameLst>
                                      </p:cBhvr>
                                      <p:tavLst>
                                        <p:tav tm="0">
                                          <p:val>
                                            <p:strVal val="#ppt_y"/>
                                          </p:val>
                                        </p:tav>
                                        <p:tav tm="100000">
                                          <p:val>
                                            <p:strVal val="#ppt_y"/>
                                          </p:val>
                                        </p:tav>
                                      </p:tavLst>
                                    </p:anim>
                                  </p:childTnLst>
                                </p:cTn>
                              </p:par>
                              <p:par>
                                <p:cTn id="416" presetID="2" presetClass="exit" presetSubtype="2" fill="hold" grpId="1" nodeType="withEffect">
                                  <p:stCondLst>
                                    <p:cond delay="0"/>
                                  </p:stCondLst>
                                  <p:childTnLst>
                                    <p:anim calcmode="lin" valueType="num">
                                      <p:cBhvr additive="base">
                                        <p:cTn id="417" dur="4500"/>
                                        <p:tgtEl>
                                          <p:spTgt spid="7"/>
                                        </p:tgtEl>
                                        <p:attrNameLst>
                                          <p:attrName>ppt_x</p:attrName>
                                        </p:attrNameLst>
                                      </p:cBhvr>
                                      <p:tavLst>
                                        <p:tav tm="0">
                                          <p:val>
                                            <p:strVal val="ppt_x"/>
                                          </p:val>
                                        </p:tav>
                                        <p:tav tm="100000">
                                          <p:val>
                                            <p:strVal val="1+ppt_w/2"/>
                                          </p:val>
                                        </p:tav>
                                      </p:tavLst>
                                    </p:anim>
                                    <p:anim calcmode="lin" valueType="num">
                                      <p:cBhvr additive="base">
                                        <p:cTn id="418" dur="4500"/>
                                        <p:tgtEl>
                                          <p:spTgt spid="7"/>
                                        </p:tgtEl>
                                        <p:attrNameLst>
                                          <p:attrName>ppt_y</p:attrName>
                                        </p:attrNameLst>
                                      </p:cBhvr>
                                      <p:tavLst>
                                        <p:tav tm="0">
                                          <p:val>
                                            <p:strVal val="ppt_y"/>
                                          </p:val>
                                        </p:tav>
                                        <p:tav tm="100000">
                                          <p:val>
                                            <p:strVal val="ppt_y"/>
                                          </p:val>
                                        </p:tav>
                                      </p:tavLst>
                                    </p:anim>
                                    <p:set>
                                      <p:cBhvr>
                                        <p:cTn id="419" dur="1" fill="hold">
                                          <p:stCondLst>
                                            <p:cond delay="4499"/>
                                          </p:stCondLst>
                                        </p:cTn>
                                        <p:tgtEl>
                                          <p:spTgt spid="7"/>
                                        </p:tgtEl>
                                        <p:attrNameLst>
                                          <p:attrName>style.visibility</p:attrName>
                                        </p:attrNameLst>
                                      </p:cBhvr>
                                      <p:to>
                                        <p:strVal val="hidden"/>
                                      </p:to>
                                    </p:set>
                                  </p:childTnLst>
                                </p:cTn>
                              </p:par>
                              <p:par>
                                <p:cTn id="420" presetID="3" presetClass="exit" presetSubtype="5" fill="hold" grpId="2" nodeType="withEffect">
                                  <p:stCondLst>
                                    <p:cond delay="0"/>
                                  </p:stCondLst>
                                  <p:childTnLst>
                                    <p:animEffect transition="out" filter="blinds(vertical)">
                                      <p:cBhvr>
                                        <p:cTn id="421" dur="5500"/>
                                        <p:tgtEl>
                                          <p:spTgt spid="7"/>
                                        </p:tgtEl>
                                      </p:cBhvr>
                                    </p:animEffect>
                                    <p:set>
                                      <p:cBhvr>
                                        <p:cTn id="422" dur="1" fill="hold">
                                          <p:stCondLst>
                                            <p:cond delay="5499"/>
                                          </p:stCondLst>
                                        </p:cTn>
                                        <p:tgtEl>
                                          <p:spTgt spid="7"/>
                                        </p:tgtEl>
                                        <p:attrNameLst>
                                          <p:attrName>style.visibility</p:attrName>
                                        </p:attrNameLst>
                                      </p:cBhvr>
                                      <p:to>
                                        <p:strVal val="hidden"/>
                                      </p:to>
                                    </p:set>
                                  </p:childTnLst>
                                </p:cTn>
                              </p:par>
                              <p:par>
                                <p:cTn id="423" presetID="2" presetClass="entr" presetSubtype="8" fill="hold" grpId="0" nodeType="withEffect">
                                  <p:stCondLst>
                                    <p:cond delay="0"/>
                                  </p:stCondLst>
                                  <p:childTnLst>
                                    <p:set>
                                      <p:cBhvr>
                                        <p:cTn id="424" dur="1" fill="hold">
                                          <p:stCondLst>
                                            <p:cond delay="0"/>
                                          </p:stCondLst>
                                        </p:cTn>
                                        <p:tgtEl>
                                          <p:spTgt spid="6"/>
                                        </p:tgtEl>
                                        <p:attrNameLst>
                                          <p:attrName>style.visibility</p:attrName>
                                        </p:attrNameLst>
                                      </p:cBhvr>
                                      <p:to>
                                        <p:strVal val="visible"/>
                                      </p:to>
                                    </p:set>
                                    <p:anim calcmode="lin" valueType="num">
                                      <p:cBhvr additive="base">
                                        <p:cTn id="425" dur="4000" fill="hold"/>
                                        <p:tgtEl>
                                          <p:spTgt spid="6"/>
                                        </p:tgtEl>
                                        <p:attrNameLst>
                                          <p:attrName>ppt_x</p:attrName>
                                        </p:attrNameLst>
                                      </p:cBhvr>
                                      <p:tavLst>
                                        <p:tav tm="0">
                                          <p:val>
                                            <p:strVal val="0-#ppt_w/2"/>
                                          </p:val>
                                        </p:tav>
                                        <p:tav tm="100000">
                                          <p:val>
                                            <p:strVal val="#ppt_x"/>
                                          </p:val>
                                        </p:tav>
                                      </p:tavLst>
                                    </p:anim>
                                    <p:anim calcmode="lin" valueType="num">
                                      <p:cBhvr additive="base">
                                        <p:cTn id="426" dur="4000" fill="hold"/>
                                        <p:tgtEl>
                                          <p:spTgt spid="6"/>
                                        </p:tgtEl>
                                        <p:attrNameLst>
                                          <p:attrName>ppt_y</p:attrName>
                                        </p:attrNameLst>
                                      </p:cBhvr>
                                      <p:tavLst>
                                        <p:tav tm="0">
                                          <p:val>
                                            <p:strVal val="#ppt_y"/>
                                          </p:val>
                                        </p:tav>
                                        <p:tav tm="100000">
                                          <p:val>
                                            <p:strVal val="#ppt_y"/>
                                          </p:val>
                                        </p:tav>
                                      </p:tavLst>
                                    </p:anim>
                                  </p:childTnLst>
                                </p:cTn>
                              </p:par>
                              <p:par>
                                <p:cTn id="427" presetID="2" presetClass="exit" presetSubtype="2" fill="hold" grpId="1" nodeType="withEffect">
                                  <p:stCondLst>
                                    <p:cond delay="0"/>
                                  </p:stCondLst>
                                  <p:childTnLst>
                                    <p:anim calcmode="lin" valueType="num">
                                      <p:cBhvr additive="base">
                                        <p:cTn id="428" dur="4500"/>
                                        <p:tgtEl>
                                          <p:spTgt spid="6"/>
                                        </p:tgtEl>
                                        <p:attrNameLst>
                                          <p:attrName>ppt_x</p:attrName>
                                        </p:attrNameLst>
                                      </p:cBhvr>
                                      <p:tavLst>
                                        <p:tav tm="0">
                                          <p:val>
                                            <p:strVal val="ppt_x"/>
                                          </p:val>
                                        </p:tav>
                                        <p:tav tm="100000">
                                          <p:val>
                                            <p:strVal val="1+ppt_w/2"/>
                                          </p:val>
                                        </p:tav>
                                      </p:tavLst>
                                    </p:anim>
                                    <p:anim calcmode="lin" valueType="num">
                                      <p:cBhvr additive="base">
                                        <p:cTn id="429" dur="4500"/>
                                        <p:tgtEl>
                                          <p:spTgt spid="6"/>
                                        </p:tgtEl>
                                        <p:attrNameLst>
                                          <p:attrName>ppt_y</p:attrName>
                                        </p:attrNameLst>
                                      </p:cBhvr>
                                      <p:tavLst>
                                        <p:tav tm="0">
                                          <p:val>
                                            <p:strVal val="ppt_y"/>
                                          </p:val>
                                        </p:tav>
                                        <p:tav tm="100000">
                                          <p:val>
                                            <p:strVal val="ppt_y"/>
                                          </p:val>
                                        </p:tav>
                                      </p:tavLst>
                                    </p:anim>
                                    <p:set>
                                      <p:cBhvr>
                                        <p:cTn id="430" dur="1" fill="hold">
                                          <p:stCondLst>
                                            <p:cond delay="4499"/>
                                          </p:stCondLst>
                                        </p:cTn>
                                        <p:tgtEl>
                                          <p:spTgt spid="6"/>
                                        </p:tgtEl>
                                        <p:attrNameLst>
                                          <p:attrName>style.visibility</p:attrName>
                                        </p:attrNameLst>
                                      </p:cBhvr>
                                      <p:to>
                                        <p:strVal val="hidden"/>
                                      </p:to>
                                    </p:set>
                                  </p:childTnLst>
                                </p:cTn>
                              </p:par>
                              <p:par>
                                <p:cTn id="431" presetID="3" presetClass="exit" presetSubtype="5" fill="hold" grpId="2" nodeType="withEffect">
                                  <p:stCondLst>
                                    <p:cond delay="0"/>
                                  </p:stCondLst>
                                  <p:childTnLst>
                                    <p:animEffect transition="out" filter="blinds(vertical)">
                                      <p:cBhvr>
                                        <p:cTn id="432" dur="5500"/>
                                        <p:tgtEl>
                                          <p:spTgt spid="6"/>
                                        </p:tgtEl>
                                      </p:cBhvr>
                                    </p:animEffect>
                                    <p:set>
                                      <p:cBhvr>
                                        <p:cTn id="433" dur="1" fill="hold">
                                          <p:stCondLst>
                                            <p:cond delay="5499"/>
                                          </p:stCondLst>
                                        </p:cTn>
                                        <p:tgtEl>
                                          <p:spTgt spid="6"/>
                                        </p:tgtEl>
                                        <p:attrNameLst>
                                          <p:attrName>style.visibility</p:attrName>
                                        </p:attrNameLst>
                                      </p:cBhvr>
                                      <p:to>
                                        <p:strVal val="hidden"/>
                                      </p:to>
                                    </p:set>
                                  </p:childTnLst>
                                </p:cTn>
                              </p:par>
                              <p:par>
                                <p:cTn id="434" presetID="2" presetClass="entr" presetSubtype="8" fill="hold" grpId="0" nodeType="withEffect">
                                  <p:stCondLst>
                                    <p:cond delay="0"/>
                                  </p:stCondLst>
                                  <p:childTnLst>
                                    <p:set>
                                      <p:cBhvr>
                                        <p:cTn id="435" dur="1" fill="hold">
                                          <p:stCondLst>
                                            <p:cond delay="0"/>
                                          </p:stCondLst>
                                        </p:cTn>
                                        <p:tgtEl>
                                          <p:spTgt spid="5"/>
                                        </p:tgtEl>
                                        <p:attrNameLst>
                                          <p:attrName>style.visibility</p:attrName>
                                        </p:attrNameLst>
                                      </p:cBhvr>
                                      <p:to>
                                        <p:strVal val="visible"/>
                                      </p:to>
                                    </p:set>
                                    <p:anim calcmode="lin" valueType="num">
                                      <p:cBhvr additive="base">
                                        <p:cTn id="436" dur="4000" fill="hold"/>
                                        <p:tgtEl>
                                          <p:spTgt spid="5"/>
                                        </p:tgtEl>
                                        <p:attrNameLst>
                                          <p:attrName>ppt_x</p:attrName>
                                        </p:attrNameLst>
                                      </p:cBhvr>
                                      <p:tavLst>
                                        <p:tav tm="0">
                                          <p:val>
                                            <p:strVal val="0-#ppt_w/2"/>
                                          </p:val>
                                        </p:tav>
                                        <p:tav tm="100000">
                                          <p:val>
                                            <p:strVal val="#ppt_x"/>
                                          </p:val>
                                        </p:tav>
                                      </p:tavLst>
                                    </p:anim>
                                    <p:anim calcmode="lin" valueType="num">
                                      <p:cBhvr additive="base">
                                        <p:cTn id="437" dur="4000" fill="hold"/>
                                        <p:tgtEl>
                                          <p:spTgt spid="5"/>
                                        </p:tgtEl>
                                        <p:attrNameLst>
                                          <p:attrName>ppt_y</p:attrName>
                                        </p:attrNameLst>
                                      </p:cBhvr>
                                      <p:tavLst>
                                        <p:tav tm="0">
                                          <p:val>
                                            <p:strVal val="#ppt_y"/>
                                          </p:val>
                                        </p:tav>
                                        <p:tav tm="100000">
                                          <p:val>
                                            <p:strVal val="#ppt_y"/>
                                          </p:val>
                                        </p:tav>
                                      </p:tavLst>
                                    </p:anim>
                                  </p:childTnLst>
                                </p:cTn>
                              </p:par>
                              <p:par>
                                <p:cTn id="438" presetID="2" presetClass="exit" presetSubtype="2" fill="hold" grpId="1" nodeType="withEffect">
                                  <p:stCondLst>
                                    <p:cond delay="0"/>
                                  </p:stCondLst>
                                  <p:childTnLst>
                                    <p:anim calcmode="lin" valueType="num">
                                      <p:cBhvr additive="base">
                                        <p:cTn id="439" dur="4500"/>
                                        <p:tgtEl>
                                          <p:spTgt spid="5"/>
                                        </p:tgtEl>
                                        <p:attrNameLst>
                                          <p:attrName>ppt_x</p:attrName>
                                        </p:attrNameLst>
                                      </p:cBhvr>
                                      <p:tavLst>
                                        <p:tav tm="0">
                                          <p:val>
                                            <p:strVal val="ppt_x"/>
                                          </p:val>
                                        </p:tav>
                                        <p:tav tm="100000">
                                          <p:val>
                                            <p:strVal val="1+ppt_w/2"/>
                                          </p:val>
                                        </p:tav>
                                      </p:tavLst>
                                    </p:anim>
                                    <p:anim calcmode="lin" valueType="num">
                                      <p:cBhvr additive="base">
                                        <p:cTn id="440" dur="4500"/>
                                        <p:tgtEl>
                                          <p:spTgt spid="5"/>
                                        </p:tgtEl>
                                        <p:attrNameLst>
                                          <p:attrName>ppt_y</p:attrName>
                                        </p:attrNameLst>
                                      </p:cBhvr>
                                      <p:tavLst>
                                        <p:tav tm="0">
                                          <p:val>
                                            <p:strVal val="ppt_y"/>
                                          </p:val>
                                        </p:tav>
                                        <p:tav tm="100000">
                                          <p:val>
                                            <p:strVal val="ppt_y"/>
                                          </p:val>
                                        </p:tav>
                                      </p:tavLst>
                                    </p:anim>
                                    <p:set>
                                      <p:cBhvr>
                                        <p:cTn id="441" dur="1" fill="hold">
                                          <p:stCondLst>
                                            <p:cond delay="4499"/>
                                          </p:stCondLst>
                                        </p:cTn>
                                        <p:tgtEl>
                                          <p:spTgt spid="5"/>
                                        </p:tgtEl>
                                        <p:attrNameLst>
                                          <p:attrName>style.visibility</p:attrName>
                                        </p:attrNameLst>
                                      </p:cBhvr>
                                      <p:to>
                                        <p:strVal val="hidden"/>
                                      </p:to>
                                    </p:set>
                                  </p:childTnLst>
                                </p:cTn>
                              </p:par>
                              <p:par>
                                <p:cTn id="442" presetID="3" presetClass="exit" presetSubtype="5" fill="hold" grpId="2" nodeType="withEffect">
                                  <p:stCondLst>
                                    <p:cond delay="0"/>
                                  </p:stCondLst>
                                  <p:childTnLst>
                                    <p:animEffect transition="out" filter="blinds(vertical)">
                                      <p:cBhvr>
                                        <p:cTn id="443" dur="5500"/>
                                        <p:tgtEl>
                                          <p:spTgt spid="5"/>
                                        </p:tgtEl>
                                      </p:cBhvr>
                                    </p:animEffect>
                                    <p:set>
                                      <p:cBhvr>
                                        <p:cTn id="444" dur="1" fill="hold">
                                          <p:stCondLst>
                                            <p:cond delay="5499"/>
                                          </p:stCondLst>
                                        </p:cTn>
                                        <p:tgtEl>
                                          <p:spTgt spid="5"/>
                                        </p:tgtEl>
                                        <p:attrNameLst>
                                          <p:attrName>style.visibility</p:attrName>
                                        </p:attrNameLst>
                                      </p:cBhvr>
                                      <p:to>
                                        <p:strVal val="hidden"/>
                                      </p:to>
                                    </p:set>
                                  </p:childTnLst>
                                </p:cTn>
                              </p:par>
                              <p:par>
                                <p:cTn id="445" presetID="2" presetClass="entr" presetSubtype="8" fill="hold" grpId="0" nodeType="withEffect">
                                  <p:stCondLst>
                                    <p:cond delay="0"/>
                                  </p:stCondLst>
                                  <p:childTnLst>
                                    <p:set>
                                      <p:cBhvr>
                                        <p:cTn id="446" dur="1" fill="hold">
                                          <p:stCondLst>
                                            <p:cond delay="0"/>
                                          </p:stCondLst>
                                        </p:cTn>
                                        <p:tgtEl>
                                          <p:spTgt spid="4"/>
                                        </p:tgtEl>
                                        <p:attrNameLst>
                                          <p:attrName>style.visibility</p:attrName>
                                        </p:attrNameLst>
                                      </p:cBhvr>
                                      <p:to>
                                        <p:strVal val="visible"/>
                                      </p:to>
                                    </p:set>
                                    <p:anim calcmode="lin" valueType="num">
                                      <p:cBhvr additive="base">
                                        <p:cTn id="447" dur="4000" fill="hold"/>
                                        <p:tgtEl>
                                          <p:spTgt spid="4"/>
                                        </p:tgtEl>
                                        <p:attrNameLst>
                                          <p:attrName>ppt_x</p:attrName>
                                        </p:attrNameLst>
                                      </p:cBhvr>
                                      <p:tavLst>
                                        <p:tav tm="0">
                                          <p:val>
                                            <p:strVal val="0-#ppt_w/2"/>
                                          </p:val>
                                        </p:tav>
                                        <p:tav tm="100000">
                                          <p:val>
                                            <p:strVal val="#ppt_x"/>
                                          </p:val>
                                        </p:tav>
                                      </p:tavLst>
                                    </p:anim>
                                    <p:anim calcmode="lin" valueType="num">
                                      <p:cBhvr additive="base">
                                        <p:cTn id="448" dur="4000" fill="hold"/>
                                        <p:tgtEl>
                                          <p:spTgt spid="4"/>
                                        </p:tgtEl>
                                        <p:attrNameLst>
                                          <p:attrName>ppt_y</p:attrName>
                                        </p:attrNameLst>
                                      </p:cBhvr>
                                      <p:tavLst>
                                        <p:tav tm="0">
                                          <p:val>
                                            <p:strVal val="#ppt_y"/>
                                          </p:val>
                                        </p:tav>
                                        <p:tav tm="100000">
                                          <p:val>
                                            <p:strVal val="#ppt_y"/>
                                          </p:val>
                                        </p:tav>
                                      </p:tavLst>
                                    </p:anim>
                                  </p:childTnLst>
                                </p:cTn>
                              </p:par>
                              <p:par>
                                <p:cTn id="449" presetID="2" presetClass="exit" presetSubtype="2" fill="hold" grpId="1" nodeType="withEffect">
                                  <p:stCondLst>
                                    <p:cond delay="0"/>
                                  </p:stCondLst>
                                  <p:childTnLst>
                                    <p:anim calcmode="lin" valueType="num">
                                      <p:cBhvr additive="base">
                                        <p:cTn id="450" dur="4500"/>
                                        <p:tgtEl>
                                          <p:spTgt spid="4"/>
                                        </p:tgtEl>
                                        <p:attrNameLst>
                                          <p:attrName>ppt_x</p:attrName>
                                        </p:attrNameLst>
                                      </p:cBhvr>
                                      <p:tavLst>
                                        <p:tav tm="0">
                                          <p:val>
                                            <p:strVal val="ppt_x"/>
                                          </p:val>
                                        </p:tav>
                                        <p:tav tm="100000">
                                          <p:val>
                                            <p:strVal val="1+ppt_w/2"/>
                                          </p:val>
                                        </p:tav>
                                      </p:tavLst>
                                    </p:anim>
                                    <p:anim calcmode="lin" valueType="num">
                                      <p:cBhvr additive="base">
                                        <p:cTn id="451" dur="4500"/>
                                        <p:tgtEl>
                                          <p:spTgt spid="4"/>
                                        </p:tgtEl>
                                        <p:attrNameLst>
                                          <p:attrName>ppt_y</p:attrName>
                                        </p:attrNameLst>
                                      </p:cBhvr>
                                      <p:tavLst>
                                        <p:tav tm="0">
                                          <p:val>
                                            <p:strVal val="ppt_y"/>
                                          </p:val>
                                        </p:tav>
                                        <p:tav tm="100000">
                                          <p:val>
                                            <p:strVal val="ppt_y"/>
                                          </p:val>
                                        </p:tav>
                                      </p:tavLst>
                                    </p:anim>
                                    <p:set>
                                      <p:cBhvr>
                                        <p:cTn id="452" dur="1" fill="hold">
                                          <p:stCondLst>
                                            <p:cond delay="4499"/>
                                          </p:stCondLst>
                                        </p:cTn>
                                        <p:tgtEl>
                                          <p:spTgt spid="4"/>
                                        </p:tgtEl>
                                        <p:attrNameLst>
                                          <p:attrName>style.visibility</p:attrName>
                                        </p:attrNameLst>
                                      </p:cBhvr>
                                      <p:to>
                                        <p:strVal val="hidden"/>
                                      </p:to>
                                    </p:set>
                                  </p:childTnLst>
                                </p:cTn>
                              </p:par>
                              <p:par>
                                <p:cTn id="453" presetID="3" presetClass="exit" presetSubtype="5" fill="hold" grpId="2" nodeType="withEffect">
                                  <p:stCondLst>
                                    <p:cond delay="0"/>
                                  </p:stCondLst>
                                  <p:childTnLst>
                                    <p:animEffect transition="out" filter="blinds(vertical)">
                                      <p:cBhvr>
                                        <p:cTn id="454" dur="5500"/>
                                        <p:tgtEl>
                                          <p:spTgt spid="4"/>
                                        </p:tgtEl>
                                      </p:cBhvr>
                                    </p:animEffect>
                                    <p:set>
                                      <p:cBhvr>
                                        <p:cTn id="455" dur="1" fill="hold">
                                          <p:stCondLst>
                                            <p:cond delay="5499"/>
                                          </p:stCondLst>
                                        </p:cTn>
                                        <p:tgtEl>
                                          <p:spTgt spid="4"/>
                                        </p:tgtEl>
                                        <p:attrNameLst>
                                          <p:attrName>style.visibility</p:attrName>
                                        </p:attrNameLst>
                                      </p:cBhvr>
                                      <p:to>
                                        <p:strVal val="hidden"/>
                                      </p:to>
                                    </p:set>
                                  </p:childTnLst>
                                </p:cTn>
                              </p:par>
                              <p:par>
                                <p:cTn id="456" presetID="2" presetClass="entr" presetSubtype="8" fill="hold" grpId="0" nodeType="withEffect">
                                  <p:stCondLst>
                                    <p:cond delay="0"/>
                                  </p:stCondLst>
                                  <p:childTnLst>
                                    <p:set>
                                      <p:cBhvr>
                                        <p:cTn id="457" dur="1" fill="hold">
                                          <p:stCondLst>
                                            <p:cond delay="0"/>
                                          </p:stCondLst>
                                        </p:cTn>
                                        <p:tgtEl>
                                          <p:spTgt spid="87"/>
                                        </p:tgtEl>
                                        <p:attrNameLst>
                                          <p:attrName>style.visibility</p:attrName>
                                        </p:attrNameLst>
                                      </p:cBhvr>
                                      <p:to>
                                        <p:strVal val="visible"/>
                                      </p:to>
                                    </p:set>
                                    <p:anim calcmode="lin" valueType="num">
                                      <p:cBhvr additive="base">
                                        <p:cTn id="458" dur="4000" fill="hold"/>
                                        <p:tgtEl>
                                          <p:spTgt spid="87"/>
                                        </p:tgtEl>
                                        <p:attrNameLst>
                                          <p:attrName>ppt_x</p:attrName>
                                        </p:attrNameLst>
                                      </p:cBhvr>
                                      <p:tavLst>
                                        <p:tav tm="0">
                                          <p:val>
                                            <p:strVal val="0-#ppt_w/2"/>
                                          </p:val>
                                        </p:tav>
                                        <p:tav tm="100000">
                                          <p:val>
                                            <p:strVal val="#ppt_x"/>
                                          </p:val>
                                        </p:tav>
                                      </p:tavLst>
                                    </p:anim>
                                    <p:anim calcmode="lin" valueType="num">
                                      <p:cBhvr additive="base">
                                        <p:cTn id="459" dur="4000" fill="hold"/>
                                        <p:tgtEl>
                                          <p:spTgt spid="87"/>
                                        </p:tgtEl>
                                        <p:attrNameLst>
                                          <p:attrName>ppt_y</p:attrName>
                                        </p:attrNameLst>
                                      </p:cBhvr>
                                      <p:tavLst>
                                        <p:tav tm="0">
                                          <p:val>
                                            <p:strVal val="#ppt_y"/>
                                          </p:val>
                                        </p:tav>
                                        <p:tav tm="100000">
                                          <p:val>
                                            <p:strVal val="#ppt_y"/>
                                          </p:val>
                                        </p:tav>
                                      </p:tavLst>
                                    </p:anim>
                                  </p:childTnLst>
                                </p:cTn>
                              </p:par>
                              <p:par>
                                <p:cTn id="460" presetID="2" presetClass="exit" presetSubtype="8" fill="hold" grpId="1" nodeType="withEffect">
                                  <p:stCondLst>
                                    <p:cond delay="0"/>
                                  </p:stCondLst>
                                  <p:childTnLst>
                                    <p:anim calcmode="lin" valueType="num">
                                      <p:cBhvr additive="base">
                                        <p:cTn id="461" dur="4500"/>
                                        <p:tgtEl>
                                          <p:spTgt spid="87"/>
                                        </p:tgtEl>
                                        <p:attrNameLst>
                                          <p:attrName>ppt_x</p:attrName>
                                        </p:attrNameLst>
                                      </p:cBhvr>
                                      <p:tavLst>
                                        <p:tav tm="0">
                                          <p:val>
                                            <p:strVal val="ppt_x"/>
                                          </p:val>
                                        </p:tav>
                                        <p:tav tm="100000">
                                          <p:val>
                                            <p:strVal val="0-ppt_w/2"/>
                                          </p:val>
                                        </p:tav>
                                      </p:tavLst>
                                    </p:anim>
                                    <p:anim calcmode="lin" valueType="num">
                                      <p:cBhvr additive="base">
                                        <p:cTn id="462" dur="4500"/>
                                        <p:tgtEl>
                                          <p:spTgt spid="87"/>
                                        </p:tgtEl>
                                        <p:attrNameLst>
                                          <p:attrName>ppt_y</p:attrName>
                                        </p:attrNameLst>
                                      </p:cBhvr>
                                      <p:tavLst>
                                        <p:tav tm="0">
                                          <p:val>
                                            <p:strVal val="ppt_y"/>
                                          </p:val>
                                        </p:tav>
                                        <p:tav tm="100000">
                                          <p:val>
                                            <p:strVal val="ppt_y"/>
                                          </p:val>
                                        </p:tav>
                                      </p:tavLst>
                                    </p:anim>
                                    <p:set>
                                      <p:cBhvr>
                                        <p:cTn id="463" dur="1" fill="hold">
                                          <p:stCondLst>
                                            <p:cond delay="4499"/>
                                          </p:stCondLst>
                                        </p:cTn>
                                        <p:tgtEl>
                                          <p:spTgt spid="87"/>
                                        </p:tgtEl>
                                        <p:attrNameLst>
                                          <p:attrName>style.visibility</p:attrName>
                                        </p:attrNameLst>
                                      </p:cBhvr>
                                      <p:to>
                                        <p:strVal val="hidden"/>
                                      </p:to>
                                    </p:set>
                                  </p:childTnLst>
                                </p:cTn>
                              </p:par>
                              <p:par>
                                <p:cTn id="464" presetID="3" presetClass="exit" presetSubtype="5" fill="hold" grpId="2" nodeType="withEffect">
                                  <p:stCondLst>
                                    <p:cond delay="0"/>
                                  </p:stCondLst>
                                  <p:childTnLst>
                                    <p:animEffect transition="out" filter="blinds(vertical)">
                                      <p:cBhvr>
                                        <p:cTn id="465" dur="5500"/>
                                        <p:tgtEl>
                                          <p:spTgt spid="87"/>
                                        </p:tgtEl>
                                      </p:cBhvr>
                                    </p:animEffect>
                                    <p:set>
                                      <p:cBhvr>
                                        <p:cTn id="466" dur="1" fill="hold">
                                          <p:stCondLst>
                                            <p:cond delay="5499"/>
                                          </p:stCondLst>
                                        </p:cTn>
                                        <p:tgtEl>
                                          <p:spTgt spid="87"/>
                                        </p:tgtEl>
                                        <p:attrNameLst>
                                          <p:attrName>style.visibility</p:attrName>
                                        </p:attrNameLst>
                                      </p:cBhvr>
                                      <p:to>
                                        <p:strVal val="hidden"/>
                                      </p:to>
                                    </p:set>
                                  </p:childTnLst>
                                </p:cTn>
                              </p:par>
                              <p:par>
                                <p:cTn id="467" presetID="2" presetClass="entr" presetSubtype="8" fill="hold" grpId="0" nodeType="withEffect">
                                  <p:stCondLst>
                                    <p:cond delay="0"/>
                                  </p:stCondLst>
                                  <p:childTnLst>
                                    <p:set>
                                      <p:cBhvr>
                                        <p:cTn id="468" dur="1" fill="hold">
                                          <p:stCondLst>
                                            <p:cond delay="0"/>
                                          </p:stCondLst>
                                        </p:cTn>
                                        <p:tgtEl>
                                          <p:spTgt spid="86"/>
                                        </p:tgtEl>
                                        <p:attrNameLst>
                                          <p:attrName>style.visibility</p:attrName>
                                        </p:attrNameLst>
                                      </p:cBhvr>
                                      <p:to>
                                        <p:strVal val="visible"/>
                                      </p:to>
                                    </p:set>
                                    <p:anim calcmode="lin" valueType="num">
                                      <p:cBhvr additive="base">
                                        <p:cTn id="469" dur="4000" fill="hold"/>
                                        <p:tgtEl>
                                          <p:spTgt spid="86"/>
                                        </p:tgtEl>
                                        <p:attrNameLst>
                                          <p:attrName>ppt_x</p:attrName>
                                        </p:attrNameLst>
                                      </p:cBhvr>
                                      <p:tavLst>
                                        <p:tav tm="0">
                                          <p:val>
                                            <p:strVal val="0-#ppt_w/2"/>
                                          </p:val>
                                        </p:tav>
                                        <p:tav tm="100000">
                                          <p:val>
                                            <p:strVal val="#ppt_x"/>
                                          </p:val>
                                        </p:tav>
                                      </p:tavLst>
                                    </p:anim>
                                    <p:anim calcmode="lin" valueType="num">
                                      <p:cBhvr additive="base">
                                        <p:cTn id="470" dur="4000" fill="hold"/>
                                        <p:tgtEl>
                                          <p:spTgt spid="86"/>
                                        </p:tgtEl>
                                        <p:attrNameLst>
                                          <p:attrName>ppt_y</p:attrName>
                                        </p:attrNameLst>
                                      </p:cBhvr>
                                      <p:tavLst>
                                        <p:tav tm="0">
                                          <p:val>
                                            <p:strVal val="#ppt_y"/>
                                          </p:val>
                                        </p:tav>
                                        <p:tav tm="100000">
                                          <p:val>
                                            <p:strVal val="#ppt_y"/>
                                          </p:val>
                                        </p:tav>
                                      </p:tavLst>
                                    </p:anim>
                                  </p:childTnLst>
                                </p:cTn>
                              </p:par>
                              <p:par>
                                <p:cTn id="471" presetID="2" presetClass="exit" presetSubtype="8" fill="hold" grpId="1" nodeType="withEffect">
                                  <p:stCondLst>
                                    <p:cond delay="0"/>
                                  </p:stCondLst>
                                  <p:childTnLst>
                                    <p:anim calcmode="lin" valueType="num">
                                      <p:cBhvr additive="base">
                                        <p:cTn id="472" dur="4500"/>
                                        <p:tgtEl>
                                          <p:spTgt spid="86"/>
                                        </p:tgtEl>
                                        <p:attrNameLst>
                                          <p:attrName>ppt_x</p:attrName>
                                        </p:attrNameLst>
                                      </p:cBhvr>
                                      <p:tavLst>
                                        <p:tav tm="0">
                                          <p:val>
                                            <p:strVal val="ppt_x"/>
                                          </p:val>
                                        </p:tav>
                                        <p:tav tm="100000">
                                          <p:val>
                                            <p:strVal val="0-ppt_w/2"/>
                                          </p:val>
                                        </p:tav>
                                      </p:tavLst>
                                    </p:anim>
                                    <p:anim calcmode="lin" valueType="num">
                                      <p:cBhvr additive="base">
                                        <p:cTn id="473" dur="4500"/>
                                        <p:tgtEl>
                                          <p:spTgt spid="86"/>
                                        </p:tgtEl>
                                        <p:attrNameLst>
                                          <p:attrName>ppt_y</p:attrName>
                                        </p:attrNameLst>
                                      </p:cBhvr>
                                      <p:tavLst>
                                        <p:tav tm="0">
                                          <p:val>
                                            <p:strVal val="ppt_y"/>
                                          </p:val>
                                        </p:tav>
                                        <p:tav tm="100000">
                                          <p:val>
                                            <p:strVal val="ppt_y"/>
                                          </p:val>
                                        </p:tav>
                                      </p:tavLst>
                                    </p:anim>
                                    <p:set>
                                      <p:cBhvr>
                                        <p:cTn id="474" dur="1" fill="hold">
                                          <p:stCondLst>
                                            <p:cond delay="4499"/>
                                          </p:stCondLst>
                                        </p:cTn>
                                        <p:tgtEl>
                                          <p:spTgt spid="86"/>
                                        </p:tgtEl>
                                        <p:attrNameLst>
                                          <p:attrName>style.visibility</p:attrName>
                                        </p:attrNameLst>
                                      </p:cBhvr>
                                      <p:to>
                                        <p:strVal val="hidden"/>
                                      </p:to>
                                    </p:set>
                                  </p:childTnLst>
                                </p:cTn>
                              </p:par>
                              <p:par>
                                <p:cTn id="475" presetID="3" presetClass="exit" presetSubtype="5" fill="hold" grpId="2" nodeType="withEffect">
                                  <p:stCondLst>
                                    <p:cond delay="0"/>
                                  </p:stCondLst>
                                  <p:childTnLst>
                                    <p:animEffect transition="out" filter="blinds(vertical)">
                                      <p:cBhvr>
                                        <p:cTn id="476" dur="5500"/>
                                        <p:tgtEl>
                                          <p:spTgt spid="86"/>
                                        </p:tgtEl>
                                      </p:cBhvr>
                                    </p:animEffect>
                                    <p:set>
                                      <p:cBhvr>
                                        <p:cTn id="477" dur="1" fill="hold">
                                          <p:stCondLst>
                                            <p:cond delay="5499"/>
                                          </p:stCondLst>
                                        </p:cTn>
                                        <p:tgtEl>
                                          <p:spTgt spid="86"/>
                                        </p:tgtEl>
                                        <p:attrNameLst>
                                          <p:attrName>style.visibility</p:attrName>
                                        </p:attrNameLst>
                                      </p:cBhvr>
                                      <p:to>
                                        <p:strVal val="hidden"/>
                                      </p:to>
                                    </p:set>
                                  </p:childTnLst>
                                </p:cTn>
                              </p:par>
                              <p:par>
                                <p:cTn id="478" presetID="2" presetClass="entr" presetSubtype="8" fill="hold" grpId="0" nodeType="withEffect">
                                  <p:stCondLst>
                                    <p:cond delay="0"/>
                                  </p:stCondLst>
                                  <p:childTnLst>
                                    <p:set>
                                      <p:cBhvr>
                                        <p:cTn id="479" dur="1" fill="hold">
                                          <p:stCondLst>
                                            <p:cond delay="0"/>
                                          </p:stCondLst>
                                        </p:cTn>
                                        <p:tgtEl>
                                          <p:spTgt spid="85"/>
                                        </p:tgtEl>
                                        <p:attrNameLst>
                                          <p:attrName>style.visibility</p:attrName>
                                        </p:attrNameLst>
                                      </p:cBhvr>
                                      <p:to>
                                        <p:strVal val="visible"/>
                                      </p:to>
                                    </p:set>
                                    <p:anim calcmode="lin" valueType="num">
                                      <p:cBhvr additive="base">
                                        <p:cTn id="480" dur="4000" fill="hold"/>
                                        <p:tgtEl>
                                          <p:spTgt spid="85"/>
                                        </p:tgtEl>
                                        <p:attrNameLst>
                                          <p:attrName>ppt_x</p:attrName>
                                        </p:attrNameLst>
                                      </p:cBhvr>
                                      <p:tavLst>
                                        <p:tav tm="0">
                                          <p:val>
                                            <p:strVal val="0-#ppt_w/2"/>
                                          </p:val>
                                        </p:tav>
                                        <p:tav tm="100000">
                                          <p:val>
                                            <p:strVal val="#ppt_x"/>
                                          </p:val>
                                        </p:tav>
                                      </p:tavLst>
                                    </p:anim>
                                    <p:anim calcmode="lin" valueType="num">
                                      <p:cBhvr additive="base">
                                        <p:cTn id="481" dur="4000" fill="hold"/>
                                        <p:tgtEl>
                                          <p:spTgt spid="85"/>
                                        </p:tgtEl>
                                        <p:attrNameLst>
                                          <p:attrName>ppt_y</p:attrName>
                                        </p:attrNameLst>
                                      </p:cBhvr>
                                      <p:tavLst>
                                        <p:tav tm="0">
                                          <p:val>
                                            <p:strVal val="#ppt_y"/>
                                          </p:val>
                                        </p:tav>
                                        <p:tav tm="100000">
                                          <p:val>
                                            <p:strVal val="#ppt_y"/>
                                          </p:val>
                                        </p:tav>
                                      </p:tavLst>
                                    </p:anim>
                                  </p:childTnLst>
                                </p:cTn>
                              </p:par>
                              <p:par>
                                <p:cTn id="482" presetID="2" presetClass="exit" presetSubtype="8" fill="hold" grpId="1" nodeType="withEffect">
                                  <p:stCondLst>
                                    <p:cond delay="0"/>
                                  </p:stCondLst>
                                  <p:childTnLst>
                                    <p:anim calcmode="lin" valueType="num">
                                      <p:cBhvr additive="base">
                                        <p:cTn id="483" dur="4500"/>
                                        <p:tgtEl>
                                          <p:spTgt spid="85"/>
                                        </p:tgtEl>
                                        <p:attrNameLst>
                                          <p:attrName>ppt_x</p:attrName>
                                        </p:attrNameLst>
                                      </p:cBhvr>
                                      <p:tavLst>
                                        <p:tav tm="0">
                                          <p:val>
                                            <p:strVal val="ppt_x"/>
                                          </p:val>
                                        </p:tav>
                                        <p:tav tm="100000">
                                          <p:val>
                                            <p:strVal val="0-ppt_w/2"/>
                                          </p:val>
                                        </p:tav>
                                      </p:tavLst>
                                    </p:anim>
                                    <p:anim calcmode="lin" valueType="num">
                                      <p:cBhvr additive="base">
                                        <p:cTn id="484" dur="4500"/>
                                        <p:tgtEl>
                                          <p:spTgt spid="85"/>
                                        </p:tgtEl>
                                        <p:attrNameLst>
                                          <p:attrName>ppt_y</p:attrName>
                                        </p:attrNameLst>
                                      </p:cBhvr>
                                      <p:tavLst>
                                        <p:tav tm="0">
                                          <p:val>
                                            <p:strVal val="ppt_y"/>
                                          </p:val>
                                        </p:tav>
                                        <p:tav tm="100000">
                                          <p:val>
                                            <p:strVal val="ppt_y"/>
                                          </p:val>
                                        </p:tav>
                                      </p:tavLst>
                                    </p:anim>
                                    <p:set>
                                      <p:cBhvr>
                                        <p:cTn id="485" dur="1" fill="hold">
                                          <p:stCondLst>
                                            <p:cond delay="4499"/>
                                          </p:stCondLst>
                                        </p:cTn>
                                        <p:tgtEl>
                                          <p:spTgt spid="85"/>
                                        </p:tgtEl>
                                        <p:attrNameLst>
                                          <p:attrName>style.visibility</p:attrName>
                                        </p:attrNameLst>
                                      </p:cBhvr>
                                      <p:to>
                                        <p:strVal val="hidden"/>
                                      </p:to>
                                    </p:set>
                                  </p:childTnLst>
                                </p:cTn>
                              </p:par>
                              <p:par>
                                <p:cTn id="486" presetID="3" presetClass="exit" presetSubtype="5" fill="hold" grpId="2" nodeType="withEffect">
                                  <p:stCondLst>
                                    <p:cond delay="0"/>
                                  </p:stCondLst>
                                  <p:childTnLst>
                                    <p:animEffect transition="out" filter="blinds(vertical)">
                                      <p:cBhvr>
                                        <p:cTn id="487" dur="5500"/>
                                        <p:tgtEl>
                                          <p:spTgt spid="85"/>
                                        </p:tgtEl>
                                      </p:cBhvr>
                                    </p:animEffect>
                                    <p:set>
                                      <p:cBhvr>
                                        <p:cTn id="488" dur="1" fill="hold">
                                          <p:stCondLst>
                                            <p:cond delay="5499"/>
                                          </p:stCondLst>
                                        </p:cTn>
                                        <p:tgtEl>
                                          <p:spTgt spid="85"/>
                                        </p:tgtEl>
                                        <p:attrNameLst>
                                          <p:attrName>style.visibility</p:attrName>
                                        </p:attrNameLst>
                                      </p:cBhvr>
                                      <p:to>
                                        <p:strVal val="hidden"/>
                                      </p:to>
                                    </p:set>
                                  </p:childTnLst>
                                </p:cTn>
                              </p:par>
                              <p:par>
                                <p:cTn id="489" presetID="2" presetClass="entr" presetSubtype="8" fill="hold" grpId="0" nodeType="withEffect">
                                  <p:stCondLst>
                                    <p:cond delay="0"/>
                                  </p:stCondLst>
                                  <p:childTnLst>
                                    <p:set>
                                      <p:cBhvr>
                                        <p:cTn id="490" dur="1" fill="hold">
                                          <p:stCondLst>
                                            <p:cond delay="0"/>
                                          </p:stCondLst>
                                        </p:cTn>
                                        <p:tgtEl>
                                          <p:spTgt spid="84"/>
                                        </p:tgtEl>
                                        <p:attrNameLst>
                                          <p:attrName>style.visibility</p:attrName>
                                        </p:attrNameLst>
                                      </p:cBhvr>
                                      <p:to>
                                        <p:strVal val="visible"/>
                                      </p:to>
                                    </p:set>
                                    <p:anim calcmode="lin" valueType="num">
                                      <p:cBhvr additive="base">
                                        <p:cTn id="491" dur="4000" fill="hold"/>
                                        <p:tgtEl>
                                          <p:spTgt spid="84"/>
                                        </p:tgtEl>
                                        <p:attrNameLst>
                                          <p:attrName>ppt_x</p:attrName>
                                        </p:attrNameLst>
                                      </p:cBhvr>
                                      <p:tavLst>
                                        <p:tav tm="0">
                                          <p:val>
                                            <p:strVal val="0-#ppt_w/2"/>
                                          </p:val>
                                        </p:tav>
                                        <p:tav tm="100000">
                                          <p:val>
                                            <p:strVal val="#ppt_x"/>
                                          </p:val>
                                        </p:tav>
                                      </p:tavLst>
                                    </p:anim>
                                    <p:anim calcmode="lin" valueType="num">
                                      <p:cBhvr additive="base">
                                        <p:cTn id="492" dur="4000" fill="hold"/>
                                        <p:tgtEl>
                                          <p:spTgt spid="84"/>
                                        </p:tgtEl>
                                        <p:attrNameLst>
                                          <p:attrName>ppt_y</p:attrName>
                                        </p:attrNameLst>
                                      </p:cBhvr>
                                      <p:tavLst>
                                        <p:tav tm="0">
                                          <p:val>
                                            <p:strVal val="#ppt_y"/>
                                          </p:val>
                                        </p:tav>
                                        <p:tav tm="100000">
                                          <p:val>
                                            <p:strVal val="#ppt_y"/>
                                          </p:val>
                                        </p:tav>
                                      </p:tavLst>
                                    </p:anim>
                                  </p:childTnLst>
                                </p:cTn>
                              </p:par>
                              <p:par>
                                <p:cTn id="493" presetID="2" presetClass="exit" presetSubtype="8" fill="hold" grpId="1" nodeType="withEffect">
                                  <p:stCondLst>
                                    <p:cond delay="0"/>
                                  </p:stCondLst>
                                  <p:childTnLst>
                                    <p:anim calcmode="lin" valueType="num">
                                      <p:cBhvr additive="base">
                                        <p:cTn id="494" dur="4500"/>
                                        <p:tgtEl>
                                          <p:spTgt spid="84"/>
                                        </p:tgtEl>
                                        <p:attrNameLst>
                                          <p:attrName>ppt_x</p:attrName>
                                        </p:attrNameLst>
                                      </p:cBhvr>
                                      <p:tavLst>
                                        <p:tav tm="0">
                                          <p:val>
                                            <p:strVal val="ppt_x"/>
                                          </p:val>
                                        </p:tav>
                                        <p:tav tm="100000">
                                          <p:val>
                                            <p:strVal val="0-ppt_w/2"/>
                                          </p:val>
                                        </p:tav>
                                      </p:tavLst>
                                    </p:anim>
                                    <p:anim calcmode="lin" valueType="num">
                                      <p:cBhvr additive="base">
                                        <p:cTn id="495" dur="4500"/>
                                        <p:tgtEl>
                                          <p:spTgt spid="84"/>
                                        </p:tgtEl>
                                        <p:attrNameLst>
                                          <p:attrName>ppt_y</p:attrName>
                                        </p:attrNameLst>
                                      </p:cBhvr>
                                      <p:tavLst>
                                        <p:tav tm="0">
                                          <p:val>
                                            <p:strVal val="ppt_y"/>
                                          </p:val>
                                        </p:tav>
                                        <p:tav tm="100000">
                                          <p:val>
                                            <p:strVal val="ppt_y"/>
                                          </p:val>
                                        </p:tav>
                                      </p:tavLst>
                                    </p:anim>
                                    <p:set>
                                      <p:cBhvr>
                                        <p:cTn id="496" dur="1" fill="hold">
                                          <p:stCondLst>
                                            <p:cond delay="4499"/>
                                          </p:stCondLst>
                                        </p:cTn>
                                        <p:tgtEl>
                                          <p:spTgt spid="84"/>
                                        </p:tgtEl>
                                        <p:attrNameLst>
                                          <p:attrName>style.visibility</p:attrName>
                                        </p:attrNameLst>
                                      </p:cBhvr>
                                      <p:to>
                                        <p:strVal val="hidden"/>
                                      </p:to>
                                    </p:set>
                                  </p:childTnLst>
                                </p:cTn>
                              </p:par>
                              <p:par>
                                <p:cTn id="497" presetID="3" presetClass="exit" presetSubtype="5" fill="hold" grpId="2" nodeType="withEffect">
                                  <p:stCondLst>
                                    <p:cond delay="0"/>
                                  </p:stCondLst>
                                  <p:childTnLst>
                                    <p:animEffect transition="out" filter="blinds(vertical)">
                                      <p:cBhvr>
                                        <p:cTn id="498" dur="5500"/>
                                        <p:tgtEl>
                                          <p:spTgt spid="84"/>
                                        </p:tgtEl>
                                      </p:cBhvr>
                                    </p:animEffect>
                                    <p:set>
                                      <p:cBhvr>
                                        <p:cTn id="499" dur="1" fill="hold">
                                          <p:stCondLst>
                                            <p:cond delay="5499"/>
                                          </p:stCondLst>
                                        </p:cTn>
                                        <p:tgtEl>
                                          <p:spTgt spid="84"/>
                                        </p:tgtEl>
                                        <p:attrNameLst>
                                          <p:attrName>style.visibility</p:attrName>
                                        </p:attrNameLst>
                                      </p:cBhvr>
                                      <p:to>
                                        <p:strVal val="hidden"/>
                                      </p:to>
                                    </p:set>
                                  </p:childTnLst>
                                </p:cTn>
                              </p:par>
                              <p:par>
                                <p:cTn id="500" presetID="2" presetClass="entr" presetSubtype="8" fill="hold" grpId="0" nodeType="withEffect">
                                  <p:stCondLst>
                                    <p:cond delay="0"/>
                                  </p:stCondLst>
                                  <p:childTnLst>
                                    <p:set>
                                      <p:cBhvr>
                                        <p:cTn id="501" dur="1" fill="hold">
                                          <p:stCondLst>
                                            <p:cond delay="0"/>
                                          </p:stCondLst>
                                        </p:cTn>
                                        <p:tgtEl>
                                          <p:spTgt spid="83"/>
                                        </p:tgtEl>
                                        <p:attrNameLst>
                                          <p:attrName>style.visibility</p:attrName>
                                        </p:attrNameLst>
                                      </p:cBhvr>
                                      <p:to>
                                        <p:strVal val="visible"/>
                                      </p:to>
                                    </p:set>
                                    <p:anim calcmode="lin" valueType="num">
                                      <p:cBhvr additive="base">
                                        <p:cTn id="502" dur="4000" fill="hold"/>
                                        <p:tgtEl>
                                          <p:spTgt spid="83"/>
                                        </p:tgtEl>
                                        <p:attrNameLst>
                                          <p:attrName>ppt_x</p:attrName>
                                        </p:attrNameLst>
                                      </p:cBhvr>
                                      <p:tavLst>
                                        <p:tav tm="0">
                                          <p:val>
                                            <p:strVal val="0-#ppt_w/2"/>
                                          </p:val>
                                        </p:tav>
                                        <p:tav tm="100000">
                                          <p:val>
                                            <p:strVal val="#ppt_x"/>
                                          </p:val>
                                        </p:tav>
                                      </p:tavLst>
                                    </p:anim>
                                    <p:anim calcmode="lin" valueType="num">
                                      <p:cBhvr additive="base">
                                        <p:cTn id="503" dur="4000" fill="hold"/>
                                        <p:tgtEl>
                                          <p:spTgt spid="83"/>
                                        </p:tgtEl>
                                        <p:attrNameLst>
                                          <p:attrName>ppt_y</p:attrName>
                                        </p:attrNameLst>
                                      </p:cBhvr>
                                      <p:tavLst>
                                        <p:tav tm="0">
                                          <p:val>
                                            <p:strVal val="#ppt_y"/>
                                          </p:val>
                                        </p:tav>
                                        <p:tav tm="100000">
                                          <p:val>
                                            <p:strVal val="#ppt_y"/>
                                          </p:val>
                                        </p:tav>
                                      </p:tavLst>
                                    </p:anim>
                                  </p:childTnLst>
                                </p:cTn>
                              </p:par>
                              <p:par>
                                <p:cTn id="504" presetID="2" presetClass="exit" presetSubtype="8" fill="hold" grpId="1" nodeType="withEffect">
                                  <p:stCondLst>
                                    <p:cond delay="0"/>
                                  </p:stCondLst>
                                  <p:childTnLst>
                                    <p:anim calcmode="lin" valueType="num">
                                      <p:cBhvr additive="base">
                                        <p:cTn id="505" dur="4500"/>
                                        <p:tgtEl>
                                          <p:spTgt spid="83"/>
                                        </p:tgtEl>
                                        <p:attrNameLst>
                                          <p:attrName>ppt_x</p:attrName>
                                        </p:attrNameLst>
                                      </p:cBhvr>
                                      <p:tavLst>
                                        <p:tav tm="0">
                                          <p:val>
                                            <p:strVal val="ppt_x"/>
                                          </p:val>
                                        </p:tav>
                                        <p:tav tm="100000">
                                          <p:val>
                                            <p:strVal val="0-ppt_w/2"/>
                                          </p:val>
                                        </p:tav>
                                      </p:tavLst>
                                    </p:anim>
                                    <p:anim calcmode="lin" valueType="num">
                                      <p:cBhvr additive="base">
                                        <p:cTn id="506" dur="4500"/>
                                        <p:tgtEl>
                                          <p:spTgt spid="83"/>
                                        </p:tgtEl>
                                        <p:attrNameLst>
                                          <p:attrName>ppt_y</p:attrName>
                                        </p:attrNameLst>
                                      </p:cBhvr>
                                      <p:tavLst>
                                        <p:tav tm="0">
                                          <p:val>
                                            <p:strVal val="ppt_y"/>
                                          </p:val>
                                        </p:tav>
                                        <p:tav tm="100000">
                                          <p:val>
                                            <p:strVal val="ppt_y"/>
                                          </p:val>
                                        </p:tav>
                                      </p:tavLst>
                                    </p:anim>
                                    <p:set>
                                      <p:cBhvr>
                                        <p:cTn id="507" dur="1" fill="hold">
                                          <p:stCondLst>
                                            <p:cond delay="4499"/>
                                          </p:stCondLst>
                                        </p:cTn>
                                        <p:tgtEl>
                                          <p:spTgt spid="83"/>
                                        </p:tgtEl>
                                        <p:attrNameLst>
                                          <p:attrName>style.visibility</p:attrName>
                                        </p:attrNameLst>
                                      </p:cBhvr>
                                      <p:to>
                                        <p:strVal val="hidden"/>
                                      </p:to>
                                    </p:set>
                                  </p:childTnLst>
                                </p:cTn>
                              </p:par>
                              <p:par>
                                <p:cTn id="508" presetID="3" presetClass="exit" presetSubtype="5" fill="hold" grpId="2" nodeType="withEffect">
                                  <p:stCondLst>
                                    <p:cond delay="0"/>
                                  </p:stCondLst>
                                  <p:childTnLst>
                                    <p:animEffect transition="out" filter="blinds(vertical)">
                                      <p:cBhvr>
                                        <p:cTn id="509" dur="5500"/>
                                        <p:tgtEl>
                                          <p:spTgt spid="83"/>
                                        </p:tgtEl>
                                      </p:cBhvr>
                                    </p:animEffect>
                                    <p:set>
                                      <p:cBhvr>
                                        <p:cTn id="510" dur="1" fill="hold">
                                          <p:stCondLst>
                                            <p:cond delay="5499"/>
                                          </p:stCondLst>
                                        </p:cTn>
                                        <p:tgtEl>
                                          <p:spTgt spid="83"/>
                                        </p:tgtEl>
                                        <p:attrNameLst>
                                          <p:attrName>style.visibility</p:attrName>
                                        </p:attrNameLst>
                                      </p:cBhvr>
                                      <p:to>
                                        <p:strVal val="hidden"/>
                                      </p:to>
                                    </p:set>
                                  </p:childTnLst>
                                </p:cTn>
                              </p:par>
                              <p:par>
                                <p:cTn id="511" presetID="2" presetClass="entr" presetSubtype="8" fill="hold" grpId="0" nodeType="withEffect">
                                  <p:stCondLst>
                                    <p:cond delay="0"/>
                                  </p:stCondLst>
                                  <p:childTnLst>
                                    <p:set>
                                      <p:cBhvr>
                                        <p:cTn id="512" dur="1" fill="hold">
                                          <p:stCondLst>
                                            <p:cond delay="0"/>
                                          </p:stCondLst>
                                        </p:cTn>
                                        <p:tgtEl>
                                          <p:spTgt spid="82"/>
                                        </p:tgtEl>
                                        <p:attrNameLst>
                                          <p:attrName>style.visibility</p:attrName>
                                        </p:attrNameLst>
                                      </p:cBhvr>
                                      <p:to>
                                        <p:strVal val="visible"/>
                                      </p:to>
                                    </p:set>
                                    <p:anim calcmode="lin" valueType="num">
                                      <p:cBhvr additive="base">
                                        <p:cTn id="513" dur="4000" fill="hold"/>
                                        <p:tgtEl>
                                          <p:spTgt spid="82"/>
                                        </p:tgtEl>
                                        <p:attrNameLst>
                                          <p:attrName>ppt_x</p:attrName>
                                        </p:attrNameLst>
                                      </p:cBhvr>
                                      <p:tavLst>
                                        <p:tav tm="0">
                                          <p:val>
                                            <p:strVal val="0-#ppt_w/2"/>
                                          </p:val>
                                        </p:tav>
                                        <p:tav tm="100000">
                                          <p:val>
                                            <p:strVal val="#ppt_x"/>
                                          </p:val>
                                        </p:tav>
                                      </p:tavLst>
                                    </p:anim>
                                    <p:anim calcmode="lin" valueType="num">
                                      <p:cBhvr additive="base">
                                        <p:cTn id="514" dur="4000" fill="hold"/>
                                        <p:tgtEl>
                                          <p:spTgt spid="82"/>
                                        </p:tgtEl>
                                        <p:attrNameLst>
                                          <p:attrName>ppt_y</p:attrName>
                                        </p:attrNameLst>
                                      </p:cBhvr>
                                      <p:tavLst>
                                        <p:tav tm="0">
                                          <p:val>
                                            <p:strVal val="#ppt_y"/>
                                          </p:val>
                                        </p:tav>
                                        <p:tav tm="100000">
                                          <p:val>
                                            <p:strVal val="#ppt_y"/>
                                          </p:val>
                                        </p:tav>
                                      </p:tavLst>
                                    </p:anim>
                                  </p:childTnLst>
                                </p:cTn>
                              </p:par>
                              <p:par>
                                <p:cTn id="515" presetID="2" presetClass="exit" presetSubtype="8" fill="hold" grpId="1" nodeType="withEffect">
                                  <p:stCondLst>
                                    <p:cond delay="0"/>
                                  </p:stCondLst>
                                  <p:childTnLst>
                                    <p:anim calcmode="lin" valueType="num">
                                      <p:cBhvr additive="base">
                                        <p:cTn id="516" dur="4500"/>
                                        <p:tgtEl>
                                          <p:spTgt spid="82"/>
                                        </p:tgtEl>
                                        <p:attrNameLst>
                                          <p:attrName>ppt_x</p:attrName>
                                        </p:attrNameLst>
                                      </p:cBhvr>
                                      <p:tavLst>
                                        <p:tav tm="0">
                                          <p:val>
                                            <p:strVal val="ppt_x"/>
                                          </p:val>
                                        </p:tav>
                                        <p:tav tm="100000">
                                          <p:val>
                                            <p:strVal val="0-ppt_w/2"/>
                                          </p:val>
                                        </p:tav>
                                      </p:tavLst>
                                    </p:anim>
                                    <p:anim calcmode="lin" valueType="num">
                                      <p:cBhvr additive="base">
                                        <p:cTn id="517" dur="4500"/>
                                        <p:tgtEl>
                                          <p:spTgt spid="82"/>
                                        </p:tgtEl>
                                        <p:attrNameLst>
                                          <p:attrName>ppt_y</p:attrName>
                                        </p:attrNameLst>
                                      </p:cBhvr>
                                      <p:tavLst>
                                        <p:tav tm="0">
                                          <p:val>
                                            <p:strVal val="ppt_y"/>
                                          </p:val>
                                        </p:tav>
                                        <p:tav tm="100000">
                                          <p:val>
                                            <p:strVal val="ppt_y"/>
                                          </p:val>
                                        </p:tav>
                                      </p:tavLst>
                                    </p:anim>
                                    <p:set>
                                      <p:cBhvr>
                                        <p:cTn id="518" dur="1" fill="hold">
                                          <p:stCondLst>
                                            <p:cond delay="4499"/>
                                          </p:stCondLst>
                                        </p:cTn>
                                        <p:tgtEl>
                                          <p:spTgt spid="82"/>
                                        </p:tgtEl>
                                        <p:attrNameLst>
                                          <p:attrName>style.visibility</p:attrName>
                                        </p:attrNameLst>
                                      </p:cBhvr>
                                      <p:to>
                                        <p:strVal val="hidden"/>
                                      </p:to>
                                    </p:set>
                                  </p:childTnLst>
                                </p:cTn>
                              </p:par>
                              <p:par>
                                <p:cTn id="519" presetID="3" presetClass="exit" presetSubtype="5" fill="hold" grpId="2" nodeType="withEffect">
                                  <p:stCondLst>
                                    <p:cond delay="0"/>
                                  </p:stCondLst>
                                  <p:childTnLst>
                                    <p:animEffect transition="out" filter="blinds(vertical)">
                                      <p:cBhvr>
                                        <p:cTn id="520" dur="5500"/>
                                        <p:tgtEl>
                                          <p:spTgt spid="82"/>
                                        </p:tgtEl>
                                      </p:cBhvr>
                                    </p:animEffect>
                                    <p:set>
                                      <p:cBhvr>
                                        <p:cTn id="521" dur="1" fill="hold">
                                          <p:stCondLst>
                                            <p:cond delay="5499"/>
                                          </p:stCondLst>
                                        </p:cTn>
                                        <p:tgtEl>
                                          <p:spTgt spid="82"/>
                                        </p:tgtEl>
                                        <p:attrNameLst>
                                          <p:attrName>style.visibility</p:attrName>
                                        </p:attrNameLst>
                                      </p:cBhvr>
                                      <p:to>
                                        <p:strVal val="hidden"/>
                                      </p:to>
                                    </p:set>
                                  </p:childTnLst>
                                </p:cTn>
                              </p:par>
                              <p:par>
                                <p:cTn id="522" presetID="2" presetClass="entr" presetSubtype="8" fill="hold" grpId="0" nodeType="withEffect">
                                  <p:stCondLst>
                                    <p:cond delay="0"/>
                                  </p:stCondLst>
                                  <p:childTnLst>
                                    <p:set>
                                      <p:cBhvr>
                                        <p:cTn id="523" dur="1" fill="hold">
                                          <p:stCondLst>
                                            <p:cond delay="0"/>
                                          </p:stCondLst>
                                        </p:cTn>
                                        <p:tgtEl>
                                          <p:spTgt spid="81"/>
                                        </p:tgtEl>
                                        <p:attrNameLst>
                                          <p:attrName>style.visibility</p:attrName>
                                        </p:attrNameLst>
                                      </p:cBhvr>
                                      <p:to>
                                        <p:strVal val="visible"/>
                                      </p:to>
                                    </p:set>
                                    <p:anim calcmode="lin" valueType="num">
                                      <p:cBhvr additive="base">
                                        <p:cTn id="524" dur="4000" fill="hold"/>
                                        <p:tgtEl>
                                          <p:spTgt spid="81"/>
                                        </p:tgtEl>
                                        <p:attrNameLst>
                                          <p:attrName>ppt_x</p:attrName>
                                        </p:attrNameLst>
                                      </p:cBhvr>
                                      <p:tavLst>
                                        <p:tav tm="0">
                                          <p:val>
                                            <p:strVal val="0-#ppt_w/2"/>
                                          </p:val>
                                        </p:tav>
                                        <p:tav tm="100000">
                                          <p:val>
                                            <p:strVal val="#ppt_x"/>
                                          </p:val>
                                        </p:tav>
                                      </p:tavLst>
                                    </p:anim>
                                    <p:anim calcmode="lin" valueType="num">
                                      <p:cBhvr additive="base">
                                        <p:cTn id="525" dur="4000" fill="hold"/>
                                        <p:tgtEl>
                                          <p:spTgt spid="81"/>
                                        </p:tgtEl>
                                        <p:attrNameLst>
                                          <p:attrName>ppt_y</p:attrName>
                                        </p:attrNameLst>
                                      </p:cBhvr>
                                      <p:tavLst>
                                        <p:tav tm="0">
                                          <p:val>
                                            <p:strVal val="#ppt_y"/>
                                          </p:val>
                                        </p:tav>
                                        <p:tav tm="100000">
                                          <p:val>
                                            <p:strVal val="#ppt_y"/>
                                          </p:val>
                                        </p:tav>
                                      </p:tavLst>
                                    </p:anim>
                                  </p:childTnLst>
                                </p:cTn>
                              </p:par>
                              <p:par>
                                <p:cTn id="526" presetID="2" presetClass="exit" presetSubtype="8" fill="hold" grpId="1" nodeType="withEffect">
                                  <p:stCondLst>
                                    <p:cond delay="0"/>
                                  </p:stCondLst>
                                  <p:childTnLst>
                                    <p:anim calcmode="lin" valueType="num">
                                      <p:cBhvr additive="base">
                                        <p:cTn id="527" dur="4500"/>
                                        <p:tgtEl>
                                          <p:spTgt spid="81"/>
                                        </p:tgtEl>
                                        <p:attrNameLst>
                                          <p:attrName>ppt_x</p:attrName>
                                        </p:attrNameLst>
                                      </p:cBhvr>
                                      <p:tavLst>
                                        <p:tav tm="0">
                                          <p:val>
                                            <p:strVal val="ppt_x"/>
                                          </p:val>
                                        </p:tav>
                                        <p:tav tm="100000">
                                          <p:val>
                                            <p:strVal val="0-ppt_w/2"/>
                                          </p:val>
                                        </p:tav>
                                      </p:tavLst>
                                    </p:anim>
                                    <p:anim calcmode="lin" valueType="num">
                                      <p:cBhvr additive="base">
                                        <p:cTn id="528" dur="4500"/>
                                        <p:tgtEl>
                                          <p:spTgt spid="81"/>
                                        </p:tgtEl>
                                        <p:attrNameLst>
                                          <p:attrName>ppt_y</p:attrName>
                                        </p:attrNameLst>
                                      </p:cBhvr>
                                      <p:tavLst>
                                        <p:tav tm="0">
                                          <p:val>
                                            <p:strVal val="ppt_y"/>
                                          </p:val>
                                        </p:tav>
                                        <p:tav tm="100000">
                                          <p:val>
                                            <p:strVal val="ppt_y"/>
                                          </p:val>
                                        </p:tav>
                                      </p:tavLst>
                                    </p:anim>
                                    <p:set>
                                      <p:cBhvr>
                                        <p:cTn id="529" dur="1" fill="hold">
                                          <p:stCondLst>
                                            <p:cond delay="4499"/>
                                          </p:stCondLst>
                                        </p:cTn>
                                        <p:tgtEl>
                                          <p:spTgt spid="81"/>
                                        </p:tgtEl>
                                        <p:attrNameLst>
                                          <p:attrName>style.visibility</p:attrName>
                                        </p:attrNameLst>
                                      </p:cBhvr>
                                      <p:to>
                                        <p:strVal val="hidden"/>
                                      </p:to>
                                    </p:set>
                                  </p:childTnLst>
                                </p:cTn>
                              </p:par>
                              <p:par>
                                <p:cTn id="530" presetID="3" presetClass="exit" presetSubtype="5" fill="hold" grpId="2" nodeType="withEffect">
                                  <p:stCondLst>
                                    <p:cond delay="0"/>
                                  </p:stCondLst>
                                  <p:childTnLst>
                                    <p:animEffect transition="out" filter="blinds(vertical)">
                                      <p:cBhvr>
                                        <p:cTn id="531" dur="5500"/>
                                        <p:tgtEl>
                                          <p:spTgt spid="81"/>
                                        </p:tgtEl>
                                      </p:cBhvr>
                                    </p:animEffect>
                                    <p:set>
                                      <p:cBhvr>
                                        <p:cTn id="532" dur="1" fill="hold">
                                          <p:stCondLst>
                                            <p:cond delay="5499"/>
                                          </p:stCondLst>
                                        </p:cTn>
                                        <p:tgtEl>
                                          <p:spTgt spid="81"/>
                                        </p:tgtEl>
                                        <p:attrNameLst>
                                          <p:attrName>style.visibility</p:attrName>
                                        </p:attrNameLst>
                                      </p:cBhvr>
                                      <p:to>
                                        <p:strVal val="hidden"/>
                                      </p:to>
                                    </p:set>
                                  </p:childTnLst>
                                </p:cTn>
                              </p:par>
                              <p:par>
                                <p:cTn id="533" presetID="2" presetClass="entr" presetSubtype="8" fill="hold" grpId="0" nodeType="withEffect">
                                  <p:stCondLst>
                                    <p:cond delay="0"/>
                                  </p:stCondLst>
                                  <p:childTnLst>
                                    <p:set>
                                      <p:cBhvr>
                                        <p:cTn id="534" dur="1" fill="hold">
                                          <p:stCondLst>
                                            <p:cond delay="0"/>
                                          </p:stCondLst>
                                        </p:cTn>
                                        <p:tgtEl>
                                          <p:spTgt spid="80"/>
                                        </p:tgtEl>
                                        <p:attrNameLst>
                                          <p:attrName>style.visibility</p:attrName>
                                        </p:attrNameLst>
                                      </p:cBhvr>
                                      <p:to>
                                        <p:strVal val="visible"/>
                                      </p:to>
                                    </p:set>
                                    <p:anim calcmode="lin" valueType="num">
                                      <p:cBhvr additive="base">
                                        <p:cTn id="535" dur="4000" fill="hold"/>
                                        <p:tgtEl>
                                          <p:spTgt spid="80"/>
                                        </p:tgtEl>
                                        <p:attrNameLst>
                                          <p:attrName>ppt_x</p:attrName>
                                        </p:attrNameLst>
                                      </p:cBhvr>
                                      <p:tavLst>
                                        <p:tav tm="0">
                                          <p:val>
                                            <p:strVal val="0-#ppt_w/2"/>
                                          </p:val>
                                        </p:tav>
                                        <p:tav tm="100000">
                                          <p:val>
                                            <p:strVal val="#ppt_x"/>
                                          </p:val>
                                        </p:tav>
                                      </p:tavLst>
                                    </p:anim>
                                    <p:anim calcmode="lin" valueType="num">
                                      <p:cBhvr additive="base">
                                        <p:cTn id="536" dur="4000" fill="hold"/>
                                        <p:tgtEl>
                                          <p:spTgt spid="80"/>
                                        </p:tgtEl>
                                        <p:attrNameLst>
                                          <p:attrName>ppt_y</p:attrName>
                                        </p:attrNameLst>
                                      </p:cBhvr>
                                      <p:tavLst>
                                        <p:tav tm="0">
                                          <p:val>
                                            <p:strVal val="#ppt_y"/>
                                          </p:val>
                                        </p:tav>
                                        <p:tav tm="100000">
                                          <p:val>
                                            <p:strVal val="#ppt_y"/>
                                          </p:val>
                                        </p:tav>
                                      </p:tavLst>
                                    </p:anim>
                                  </p:childTnLst>
                                </p:cTn>
                              </p:par>
                              <p:par>
                                <p:cTn id="537" presetID="2" presetClass="exit" presetSubtype="8" fill="hold" grpId="1" nodeType="withEffect">
                                  <p:stCondLst>
                                    <p:cond delay="0"/>
                                  </p:stCondLst>
                                  <p:childTnLst>
                                    <p:anim calcmode="lin" valueType="num">
                                      <p:cBhvr additive="base">
                                        <p:cTn id="538" dur="4500"/>
                                        <p:tgtEl>
                                          <p:spTgt spid="80"/>
                                        </p:tgtEl>
                                        <p:attrNameLst>
                                          <p:attrName>ppt_x</p:attrName>
                                        </p:attrNameLst>
                                      </p:cBhvr>
                                      <p:tavLst>
                                        <p:tav tm="0">
                                          <p:val>
                                            <p:strVal val="ppt_x"/>
                                          </p:val>
                                        </p:tav>
                                        <p:tav tm="100000">
                                          <p:val>
                                            <p:strVal val="0-ppt_w/2"/>
                                          </p:val>
                                        </p:tav>
                                      </p:tavLst>
                                    </p:anim>
                                    <p:anim calcmode="lin" valueType="num">
                                      <p:cBhvr additive="base">
                                        <p:cTn id="539" dur="4500"/>
                                        <p:tgtEl>
                                          <p:spTgt spid="80"/>
                                        </p:tgtEl>
                                        <p:attrNameLst>
                                          <p:attrName>ppt_y</p:attrName>
                                        </p:attrNameLst>
                                      </p:cBhvr>
                                      <p:tavLst>
                                        <p:tav tm="0">
                                          <p:val>
                                            <p:strVal val="ppt_y"/>
                                          </p:val>
                                        </p:tav>
                                        <p:tav tm="100000">
                                          <p:val>
                                            <p:strVal val="ppt_y"/>
                                          </p:val>
                                        </p:tav>
                                      </p:tavLst>
                                    </p:anim>
                                    <p:set>
                                      <p:cBhvr>
                                        <p:cTn id="540" dur="1" fill="hold">
                                          <p:stCondLst>
                                            <p:cond delay="4499"/>
                                          </p:stCondLst>
                                        </p:cTn>
                                        <p:tgtEl>
                                          <p:spTgt spid="80"/>
                                        </p:tgtEl>
                                        <p:attrNameLst>
                                          <p:attrName>style.visibility</p:attrName>
                                        </p:attrNameLst>
                                      </p:cBhvr>
                                      <p:to>
                                        <p:strVal val="hidden"/>
                                      </p:to>
                                    </p:set>
                                  </p:childTnLst>
                                </p:cTn>
                              </p:par>
                              <p:par>
                                <p:cTn id="541" presetID="3" presetClass="exit" presetSubtype="5" fill="hold" grpId="2" nodeType="withEffect">
                                  <p:stCondLst>
                                    <p:cond delay="0"/>
                                  </p:stCondLst>
                                  <p:childTnLst>
                                    <p:animEffect transition="out" filter="blinds(vertical)">
                                      <p:cBhvr>
                                        <p:cTn id="542" dur="5500"/>
                                        <p:tgtEl>
                                          <p:spTgt spid="80"/>
                                        </p:tgtEl>
                                      </p:cBhvr>
                                    </p:animEffect>
                                    <p:set>
                                      <p:cBhvr>
                                        <p:cTn id="543" dur="1" fill="hold">
                                          <p:stCondLst>
                                            <p:cond delay="5499"/>
                                          </p:stCondLst>
                                        </p:cTn>
                                        <p:tgtEl>
                                          <p:spTgt spid="80"/>
                                        </p:tgtEl>
                                        <p:attrNameLst>
                                          <p:attrName>style.visibility</p:attrName>
                                        </p:attrNameLst>
                                      </p:cBhvr>
                                      <p:to>
                                        <p:strVal val="hidden"/>
                                      </p:to>
                                    </p:set>
                                  </p:childTnLst>
                                </p:cTn>
                              </p:par>
                              <p:par>
                                <p:cTn id="544" presetID="2" presetClass="entr" presetSubtype="8" fill="hold" grpId="0" nodeType="withEffect">
                                  <p:stCondLst>
                                    <p:cond delay="0"/>
                                  </p:stCondLst>
                                  <p:childTnLst>
                                    <p:set>
                                      <p:cBhvr>
                                        <p:cTn id="545" dur="1" fill="hold">
                                          <p:stCondLst>
                                            <p:cond delay="0"/>
                                          </p:stCondLst>
                                        </p:cTn>
                                        <p:tgtEl>
                                          <p:spTgt spid="79"/>
                                        </p:tgtEl>
                                        <p:attrNameLst>
                                          <p:attrName>style.visibility</p:attrName>
                                        </p:attrNameLst>
                                      </p:cBhvr>
                                      <p:to>
                                        <p:strVal val="visible"/>
                                      </p:to>
                                    </p:set>
                                    <p:anim calcmode="lin" valueType="num">
                                      <p:cBhvr additive="base">
                                        <p:cTn id="546" dur="4000" fill="hold"/>
                                        <p:tgtEl>
                                          <p:spTgt spid="79"/>
                                        </p:tgtEl>
                                        <p:attrNameLst>
                                          <p:attrName>ppt_x</p:attrName>
                                        </p:attrNameLst>
                                      </p:cBhvr>
                                      <p:tavLst>
                                        <p:tav tm="0">
                                          <p:val>
                                            <p:strVal val="0-#ppt_w/2"/>
                                          </p:val>
                                        </p:tav>
                                        <p:tav tm="100000">
                                          <p:val>
                                            <p:strVal val="#ppt_x"/>
                                          </p:val>
                                        </p:tav>
                                      </p:tavLst>
                                    </p:anim>
                                    <p:anim calcmode="lin" valueType="num">
                                      <p:cBhvr additive="base">
                                        <p:cTn id="547" dur="4000" fill="hold"/>
                                        <p:tgtEl>
                                          <p:spTgt spid="79"/>
                                        </p:tgtEl>
                                        <p:attrNameLst>
                                          <p:attrName>ppt_y</p:attrName>
                                        </p:attrNameLst>
                                      </p:cBhvr>
                                      <p:tavLst>
                                        <p:tav tm="0">
                                          <p:val>
                                            <p:strVal val="#ppt_y"/>
                                          </p:val>
                                        </p:tav>
                                        <p:tav tm="100000">
                                          <p:val>
                                            <p:strVal val="#ppt_y"/>
                                          </p:val>
                                        </p:tav>
                                      </p:tavLst>
                                    </p:anim>
                                  </p:childTnLst>
                                </p:cTn>
                              </p:par>
                              <p:par>
                                <p:cTn id="548" presetID="2" presetClass="exit" presetSubtype="8" fill="hold" grpId="1" nodeType="withEffect">
                                  <p:stCondLst>
                                    <p:cond delay="0"/>
                                  </p:stCondLst>
                                  <p:childTnLst>
                                    <p:anim calcmode="lin" valueType="num">
                                      <p:cBhvr additive="base">
                                        <p:cTn id="549" dur="4500"/>
                                        <p:tgtEl>
                                          <p:spTgt spid="79"/>
                                        </p:tgtEl>
                                        <p:attrNameLst>
                                          <p:attrName>ppt_x</p:attrName>
                                        </p:attrNameLst>
                                      </p:cBhvr>
                                      <p:tavLst>
                                        <p:tav tm="0">
                                          <p:val>
                                            <p:strVal val="ppt_x"/>
                                          </p:val>
                                        </p:tav>
                                        <p:tav tm="100000">
                                          <p:val>
                                            <p:strVal val="0-ppt_w/2"/>
                                          </p:val>
                                        </p:tav>
                                      </p:tavLst>
                                    </p:anim>
                                    <p:anim calcmode="lin" valueType="num">
                                      <p:cBhvr additive="base">
                                        <p:cTn id="550" dur="4500"/>
                                        <p:tgtEl>
                                          <p:spTgt spid="79"/>
                                        </p:tgtEl>
                                        <p:attrNameLst>
                                          <p:attrName>ppt_y</p:attrName>
                                        </p:attrNameLst>
                                      </p:cBhvr>
                                      <p:tavLst>
                                        <p:tav tm="0">
                                          <p:val>
                                            <p:strVal val="ppt_y"/>
                                          </p:val>
                                        </p:tav>
                                        <p:tav tm="100000">
                                          <p:val>
                                            <p:strVal val="ppt_y"/>
                                          </p:val>
                                        </p:tav>
                                      </p:tavLst>
                                    </p:anim>
                                    <p:set>
                                      <p:cBhvr>
                                        <p:cTn id="551" dur="1" fill="hold">
                                          <p:stCondLst>
                                            <p:cond delay="4499"/>
                                          </p:stCondLst>
                                        </p:cTn>
                                        <p:tgtEl>
                                          <p:spTgt spid="79"/>
                                        </p:tgtEl>
                                        <p:attrNameLst>
                                          <p:attrName>style.visibility</p:attrName>
                                        </p:attrNameLst>
                                      </p:cBhvr>
                                      <p:to>
                                        <p:strVal val="hidden"/>
                                      </p:to>
                                    </p:set>
                                  </p:childTnLst>
                                </p:cTn>
                              </p:par>
                              <p:par>
                                <p:cTn id="552" presetID="3" presetClass="exit" presetSubtype="5" fill="hold" grpId="2" nodeType="withEffect">
                                  <p:stCondLst>
                                    <p:cond delay="0"/>
                                  </p:stCondLst>
                                  <p:childTnLst>
                                    <p:animEffect transition="out" filter="blinds(vertical)">
                                      <p:cBhvr>
                                        <p:cTn id="553" dur="5500"/>
                                        <p:tgtEl>
                                          <p:spTgt spid="79"/>
                                        </p:tgtEl>
                                      </p:cBhvr>
                                    </p:animEffect>
                                    <p:set>
                                      <p:cBhvr>
                                        <p:cTn id="554" dur="1" fill="hold">
                                          <p:stCondLst>
                                            <p:cond delay="5499"/>
                                          </p:stCondLst>
                                        </p:cTn>
                                        <p:tgtEl>
                                          <p:spTgt spid="79"/>
                                        </p:tgtEl>
                                        <p:attrNameLst>
                                          <p:attrName>style.visibility</p:attrName>
                                        </p:attrNameLst>
                                      </p:cBhvr>
                                      <p:to>
                                        <p:strVal val="hidden"/>
                                      </p:to>
                                    </p:set>
                                  </p:childTnLst>
                                </p:cTn>
                              </p:par>
                              <p:par>
                                <p:cTn id="555" presetID="2" presetClass="entr" presetSubtype="8" fill="hold" grpId="0" nodeType="withEffect">
                                  <p:stCondLst>
                                    <p:cond delay="0"/>
                                  </p:stCondLst>
                                  <p:childTnLst>
                                    <p:set>
                                      <p:cBhvr>
                                        <p:cTn id="556" dur="1" fill="hold">
                                          <p:stCondLst>
                                            <p:cond delay="0"/>
                                          </p:stCondLst>
                                        </p:cTn>
                                        <p:tgtEl>
                                          <p:spTgt spid="78"/>
                                        </p:tgtEl>
                                        <p:attrNameLst>
                                          <p:attrName>style.visibility</p:attrName>
                                        </p:attrNameLst>
                                      </p:cBhvr>
                                      <p:to>
                                        <p:strVal val="visible"/>
                                      </p:to>
                                    </p:set>
                                    <p:anim calcmode="lin" valueType="num">
                                      <p:cBhvr additive="base">
                                        <p:cTn id="557" dur="4000" fill="hold"/>
                                        <p:tgtEl>
                                          <p:spTgt spid="78"/>
                                        </p:tgtEl>
                                        <p:attrNameLst>
                                          <p:attrName>ppt_x</p:attrName>
                                        </p:attrNameLst>
                                      </p:cBhvr>
                                      <p:tavLst>
                                        <p:tav tm="0">
                                          <p:val>
                                            <p:strVal val="0-#ppt_w/2"/>
                                          </p:val>
                                        </p:tav>
                                        <p:tav tm="100000">
                                          <p:val>
                                            <p:strVal val="#ppt_x"/>
                                          </p:val>
                                        </p:tav>
                                      </p:tavLst>
                                    </p:anim>
                                    <p:anim calcmode="lin" valueType="num">
                                      <p:cBhvr additive="base">
                                        <p:cTn id="558" dur="4000" fill="hold"/>
                                        <p:tgtEl>
                                          <p:spTgt spid="78"/>
                                        </p:tgtEl>
                                        <p:attrNameLst>
                                          <p:attrName>ppt_y</p:attrName>
                                        </p:attrNameLst>
                                      </p:cBhvr>
                                      <p:tavLst>
                                        <p:tav tm="0">
                                          <p:val>
                                            <p:strVal val="#ppt_y"/>
                                          </p:val>
                                        </p:tav>
                                        <p:tav tm="100000">
                                          <p:val>
                                            <p:strVal val="#ppt_y"/>
                                          </p:val>
                                        </p:tav>
                                      </p:tavLst>
                                    </p:anim>
                                  </p:childTnLst>
                                </p:cTn>
                              </p:par>
                              <p:par>
                                <p:cTn id="559" presetID="2" presetClass="exit" presetSubtype="8" fill="hold" grpId="1" nodeType="withEffect">
                                  <p:stCondLst>
                                    <p:cond delay="0"/>
                                  </p:stCondLst>
                                  <p:childTnLst>
                                    <p:anim calcmode="lin" valueType="num">
                                      <p:cBhvr additive="base">
                                        <p:cTn id="560" dur="4500"/>
                                        <p:tgtEl>
                                          <p:spTgt spid="78"/>
                                        </p:tgtEl>
                                        <p:attrNameLst>
                                          <p:attrName>ppt_x</p:attrName>
                                        </p:attrNameLst>
                                      </p:cBhvr>
                                      <p:tavLst>
                                        <p:tav tm="0">
                                          <p:val>
                                            <p:strVal val="ppt_x"/>
                                          </p:val>
                                        </p:tav>
                                        <p:tav tm="100000">
                                          <p:val>
                                            <p:strVal val="0-ppt_w/2"/>
                                          </p:val>
                                        </p:tav>
                                      </p:tavLst>
                                    </p:anim>
                                    <p:anim calcmode="lin" valueType="num">
                                      <p:cBhvr additive="base">
                                        <p:cTn id="561" dur="4500"/>
                                        <p:tgtEl>
                                          <p:spTgt spid="78"/>
                                        </p:tgtEl>
                                        <p:attrNameLst>
                                          <p:attrName>ppt_y</p:attrName>
                                        </p:attrNameLst>
                                      </p:cBhvr>
                                      <p:tavLst>
                                        <p:tav tm="0">
                                          <p:val>
                                            <p:strVal val="ppt_y"/>
                                          </p:val>
                                        </p:tav>
                                        <p:tav tm="100000">
                                          <p:val>
                                            <p:strVal val="ppt_y"/>
                                          </p:val>
                                        </p:tav>
                                      </p:tavLst>
                                    </p:anim>
                                    <p:set>
                                      <p:cBhvr>
                                        <p:cTn id="562" dur="1" fill="hold">
                                          <p:stCondLst>
                                            <p:cond delay="4499"/>
                                          </p:stCondLst>
                                        </p:cTn>
                                        <p:tgtEl>
                                          <p:spTgt spid="78"/>
                                        </p:tgtEl>
                                        <p:attrNameLst>
                                          <p:attrName>style.visibility</p:attrName>
                                        </p:attrNameLst>
                                      </p:cBhvr>
                                      <p:to>
                                        <p:strVal val="hidden"/>
                                      </p:to>
                                    </p:set>
                                  </p:childTnLst>
                                </p:cTn>
                              </p:par>
                              <p:par>
                                <p:cTn id="563" presetID="3" presetClass="exit" presetSubtype="5" fill="hold" grpId="2" nodeType="withEffect">
                                  <p:stCondLst>
                                    <p:cond delay="0"/>
                                  </p:stCondLst>
                                  <p:childTnLst>
                                    <p:animEffect transition="out" filter="blinds(vertical)">
                                      <p:cBhvr>
                                        <p:cTn id="564" dur="5500"/>
                                        <p:tgtEl>
                                          <p:spTgt spid="78"/>
                                        </p:tgtEl>
                                      </p:cBhvr>
                                    </p:animEffect>
                                    <p:set>
                                      <p:cBhvr>
                                        <p:cTn id="565" dur="1" fill="hold">
                                          <p:stCondLst>
                                            <p:cond delay="5499"/>
                                          </p:stCondLst>
                                        </p:cTn>
                                        <p:tgtEl>
                                          <p:spTgt spid="78"/>
                                        </p:tgtEl>
                                        <p:attrNameLst>
                                          <p:attrName>style.visibility</p:attrName>
                                        </p:attrNameLst>
                                      </p:cBhvr>
                                      <p:to>
                                        <p:strVal val="hidden"/>
                                      </p:to>
                                    </p:set>
                                  </p:childTnLst>
                                </p:cTn>
                              </p:par>
                              <p:par>
                                <p:cTn id="566" presetID="2" presetClass="entr" presetSubtype="8" fill="hold" grpId="0" nodeType="withEffect">
                                  <p:stCondLst>
                                    <p:cond delay="0"/>
                                  </p:stCondLst>
                                  <p:childTnLst>
                                    <p:set>
                                      <p:cBhvr>
                                        <p:cTn id="567" dur="1" fill="hold">
                                          <p:stCondLst>
                                            <p:cond delay="0"/>
                                          </p:stCondLst>
                                        </p:cTn>
                                        <p:tgtEl>
                                          <p:spTgt spid="77"/>
                                        </p:tgtEl>
                                        <p:attrNameLst>
                                          <p:attrName>style.visibility</p:attrName>
                                        </p:attrNameLst>
                                      </p:cBhvr>
                                      <p:to>
                                        <p:strVal val="visible"/>
                                      </p:to>
                                    </p:set>
                                    <p:anim calcmode="lin" valueType="num">
                                      <p:cBhvr additive="base">
                                        <p:cTn id="568" dur="4000" fill="hold"/>
                                        <p:tgtEl>
                                          <p:spTgt spid="77"/>
                                        </p:tgtEl>
                                        <p:attrNameLst>
                                          <p:attrName>ppt_x</p:attrName>
                                        </p:attrNameLst>
                                      </p:cBhvr>
                                      <p:tavLst>
                                        <p:tav tm="0">
                                          <p:val>
                                            <p:strVal val="0-#ppt_w/2"/>
                                          </p:val>
                                        </p:tav>
                                        <p:tav tm="100000">
                                          <p:val>
                                            <p:strVal val="#ppt_x"/>
                                          </p:val>
                                        </p:tav>
                                      </p:tavLst>
                                    </p:anim>
                                    <p:anim calcmode="lin" valueType="num">
                                      <p:cBhvr additive="base">
                                        <p:cTn id="569" dur="4000" fill="hold"/>
                                        <p:tgtEl>
                                          <p:spTgt spid="77"/>
                                        </p:tgtEl>
                                        <p:attrNameLst>
                                          <p:attrName>ppt_y</p:attrName>
                                        </p:attrNameLst>
                                      </p:cBhvr>
                                      <p:tavLst>
                                        <p:tav tm="0">
                                          <p:val>
                                            <p:strVal val="#ppt_y"/>
                                          </p:val>
                                        </p:tav>
                                        <p:tav tm="100000">
                                          <p:val>
                                            <p:strVal val="#ppt_y"/>
                                          </p:val>
                                        </p:tav>
                                      </p:tavLst>
                                    </p:anim>
                                  </p:childTnLst>
                                </p:cTn>
                              </p:par>
                              <p:par>
                                <p:cTn id="570" presetID="2" presetClass="exit" presetSubtype="8" fill="hold" grpId="1" nodeType="withEffect">
                                  <p:stCondLst>
                                    <p:cond delay="0"/>
                                  </p:stCondLst>
                                  <p:childTnLst>
                                    <p:anim calcmode="lin" valueType="num">
                                      <p:cBhvr additive="base">
                                        <p:cTn id="571" dur="4500"/>
                                        <p:tgtEl>
                                          <p:spTgt spid="77"/>
                                        </p:tgtEl>
                                        <p:attrNameLst>
                                          <p:attrName>ppt_x</p:attrName>
                                        </p:attrNameLst>
                                      </p:cBhvr>
                                      <p:tavLst>
                                        <p:tav tm="0">
                                          <p:val>
                                            <p:strVal val="ppt_x"/>
                                          </p:val>
                                        </p:tav>
                                        <p:tav tm="100000">
                                          <p:val>
                                            <p:strVal val="0-ppt_w/2"/>
                                          </p:val>
                                        </p:tav>
                                      </p:tavLst>
                                    </p:anim>
                                    <p:anim calcmode="lin" valueType="num">
                                      <p:cBhvr additive="base">
                                        <p:cTn id="572" dur="4500"/>
                                        <p:tgtEl>
                                          <p:spTgt spid="77"/>
                                        </p:tgtEl>
                                        <p:attrNameLst>
                                          <p:attrName>ppt_y</p:attrName>
                                        </p:attrNameLst>
                                      </p:cBhvr>
                                      <p:tavLst>
                                        <p:tav tm="0">
                                          <p:val>
                                            <p:strVal val="ppt_y"/>
                                          </p:val>
                                        </p:tav>
                                        <p:tav tm="100000">
                                          <p:val>
                                            <p:strVal val="ppt_y"/>
                                          </p:val>
                                        </p:tav>
                                      </p:tavLst>
                                    </p:anim>
                                    <p:set>
                                      <p:cBhvr>
                                        <p:cTn id="573" dur="1" fill="hold">
                                          <p:stCondLst>
                                            <p:cond delay="4499"/>
                                          </p:stCondLst>
                                        </p:cTn>
                                        <p:tgtEl>
                                          <p:spTgt spid="77"/>
                                        </p:tgtEl>
                                        <p:attrNameLst>
                                          <p:attrName>style.visibility</p:attrName>
                                        </p:attrNameLst>
                                      </p:cBhvr>
                                      <p:to>
                                        <p:strVal val="hidden"/>
                                      </p:to>
                                    </p:set>
                                  </p:childTnLst>
                                </p:cTn>
                              </p:par>
                              <p:par>
                                <p:cTn id="574" presetID="3" presetClass="exit" presetSubtype="5" fill="hold" grpId="2" nodeType="withEffect">
                                  <p:stCondLst>
                                    <p:cond delay="0"/>
                                  </p:stCondLst>
                                  <p:childTnLst>
                                    <p:animEffect transition="out" filter="blinds(vertical)">
                                      <p:cBhvr>
                                        <p:cTn id="575" dur="5500"/>
                                        <p:tgtEl>
                                          <p:spTgt spid="77"/>
                                        </p:tgtEl>
                                      </p:cBhvr>
                                    </p:animEffect>
                                    <p:set>
                                      <p:cBhvr>
                                        <p:cTn id="576" dur="1" fill="hold">
                                          <p:stCondLst>
                                            <p:cond delay="5499"/>
                                          </p:stCondLst>
                                        </p:cTn>
                                        <p:tgtEl>
                                          <p:spTgt spid="77"/>
                                        </p:tgtEl>
                                        <p:attrNameLst>
                                          <p:attrName>style.visibility</p:attrName>
                                        </p:attrNameLst>
                                      </p:cBhvr>
                                      <p:to>
                                        <p:strVal val="hidden"/>
                                      </p:to>
                                    </p:set>
                                  </p:childTnLst>
                                </p:cTn>
                              </p:par>
                              <p:par>
                                <p:cTn id="577" presetID="2" presetClass="entr" presetSubtype="8" fill="hold" grpId="0" nodeType="withEffect">
                                  <p:stCondLst>
                                    <p:cond delay="0"/>
                                  </p:stCondLst>
                                  <p:childTnLst>
                                    <p:set>
                                      <p:cBhvr>
                                        <p:cTn id="578" dur="1" fill="hold">
                                          <p:stCondLst>
                                            <p:cond delay="0"/>
                                          </p:stCondLst>
                                        </p:cTn>
                                        <p:tgtEl>
                                          <p:spTgt spid="76"/>
                                        </p:tgtEl>
                                        <p:attrNameLst>
                                          <p:attrName>style.visibility</p:attrName>
                                        </p:attrNameLst>
                                      </p:cBhvr>
                                      <p:to>
                                        <p:strVal val="visible"/>
                                      </p:to>
                                    </p:set>
                                    <p:anim calcmode="lin" valueType="num">
                                      <p:cBhvr additive="base">
                                        <p:cTn id="579" dur="4000" fill="hold"/>
                                        <p:tgtEl>
                                          <p:spTgt spid="76"/>
                                        </p:tgtEl>
                                        <p:attrNameLst>
                                          <p:attrName>ppt_x</p:attrName>
                                        </p:attrNameLst>
                                      </p:cBhvr>
                                      <p:tavLst>
                                        <p:tav tm="0">
                                          <p:val>
                                            <p:strVal val="0-#ppt_w/2"/>
                                          </p:val>
                                        </p:tav>
                                        <p:tav tm="100000">
                                          <p:val>
                                            <p:strVal val="#ppt_x"/>
                                          </p:val>
                                        </p:tav>
                                      </p:tavLst>
                                    </p:anim>
                                    <p:anim calcmode="lin" valueType="num">
                                      <p:cBhvr additive="base">
                                        <p:cTn id="580" dur="4000" fill="hold"/>
                                        <p:tgtEl>
                                          <p:spTgt spid="76"/>
                                        </p:tgtEl>
                                        <p:attrNameLst>
                                          <p:attrName>ppt_y</p:attrName>
                                        </p:attrNameLst>
                                      </p:cBhvr>
                                      <p:tavLst>
                                        <p:tav tm="0">
                                          <p:val>
                                            <p:strVal val="#ppt_y"/>
                                          </p:val>
                                        </p:tav>
                                        <p:tav tm="100000">
                                          <p:val>
                                            <p:strVal val="#ppt_y"/>
                                          </p:val>
                                        </p:tav>
                                      </p:tavLst>
                                    </p:anim>
                                  </p:childTnLst>
                                </p:cTn>
                              </p:par>
                              <p:par>
                                <p:cTn id="581" presetID="2" presetClass="exit" presetSubtype="8" fill="hold" grpId="1" nodeType="withEffect">
                                  <p:stCondLst>
                                    <p:cond delay="0"/>
                                  </p:stCondLst>
                                  <p:childTnLst>
                                    <p:anim calcmode="lin" valueType="num">
                                      <p:cBhvr additive="base">
                                        <p:cTn id="582" dur="4500"/>
                                        <p:tgtEl>
                                          <p:spTgt spid="76"/>
                                        </p:tgtEl>
                                        <p:attrNameLst>
                                          <p:attrName>ppt_x</p:attrName>
                                        </p:attrNameLst>
                                      </p:cBhvr>
                                      <p:tavLst>
                                        <p:tav tm="0">
                                          <p:val>
                                            <p:strVal val="ppt_x"/>
                                          </p:val>
                                        </p:tav>
                                        <p:tav tm="100000">
                                          <p:val>
                                            <p:strVal val="0-ppt_w/2"/>
                                          </p:val>
                                        </p:tav>
                                      </p:tavLst>
                                    </p:anim>
                                    <p:anim calcmode="lin" valueType="num">
                                      <p:cBhvr additive="base">
                                        <p:cTn id="583" dur="4500"/>
                                        <p:tgtEl>
                                          <p:spTgt spid="76"/>
                                        </p:tgtEl>
                                        <p:attrNameLst>
                                          <p:attrName>ppt_y</p:attrName>
                                        </p:attrNameLst>
                                      </p:cBhvr>
                                      <p:tavLst>
                                        <p:tav tm="0">
                                          <p:val>
                                            <p:strVal val="ppt_y"/>
                                          </p:val>
                                        </p:tav>
                                        <p:tav tm="100000">
                                          <p:val>
                                            <p:strVal val="ppt_y"/>
                                          </p:val>
                                        </p:tav>
                                      </p:tavLst>
                                    </p:anim>
                                    <p:set>
                                      <p:cBhvr>
                                        <p:cTn id="584" dur="1" fill="hold">
                                          <p:stCondLst>
                                            <p:cond delay="4499"/>
                                          </p:stCondLst>
                                        </p:cTn>
                                        <p:tgtEl>
                                          <p:spTgt spid="76"/>
                                        </p:tgtEl>
                                        <p:attrNameLst>
                                          <p:attrName>style.visibility</p:attrName>
                                        </p:attrNameLst>
                                      </p:cBhvr>
                                      <p:to>
                                        <p:strVal val="hidden"/>
                                      </p:to>
                                    </p:set>
                                  </p:childTnLst>
                                </p:cTn>
                              </p:par>
                              <p:par>
                                <p:cTn id="585" presetID="3" presetClass="exit" presetSubtype="5" fill="hold" grpId="2" nodeType="withEffect">
                                  <p:stCondLst>
                                    <p:cond delay="0"/>
                                  </p:stCondLst>
                                  <p:childTnLst>
                                    <p:animEffect transition="out" filter="blinds(vertical)">
                                      <p:cBhvr>
                                        <p:cTn id="586" dur="5500"/>
                                        <p:tgtEl>
                                          <p:spTgt spid="76"/>
                                        </p:tgtEl>
                                      </p:cBhvr>
                                    </p:animEffect>
                                    <p:set>
                                      <p:cBhvr>
                                        <p:cTn id="587" dur="1" fill="hold">
                                          <p:stCondLst>
                                            <p:cond delay="5499"/>
                                          </p:stCondLst>
                                        </p:cTn>
                                        <p:tgtEl>
                                          <p:spTgt spid="76"/>
                                        </p:tgtEl>
                                        <p:attrNameLst>
                                          <p:attrName>style.visibility</p:attrName>
                                        </p:attrNameLst>
                                      </p:cBhvr>
                                      <p:to>
                                        <p:strVal val="hidden"/>
                                      </p:to>
                                    </p:set>
                                  </p:childTnLst>
                                </p:cTn>
                              </p:par>
                              <p:par>
                                <p:cTn id="588" presetID="2" presetClass="entr" presetSubtype="8" fill="hold" grpId="0" nodeType="withEffect">
                                  <p:stCondLst>
                                    <p:cond delay="0"/>
                                  </p:stCondLst>
                                  <p:childTnLst>
                                    <p:set>
                                      <p:cBhvr>
                                        <p:cTn id="589" dur="1" fill="hold">
                                          <p:stCondLst>
                                            <p:cond delay="0"/>
                                          </p:stCondLst>
                                        </p:cTn>
                                        <p:tgtEl>
                                          <p:spTgt spid="75"/>
                                        </p:tgtEl>
                                        <p:attrNameLst>
                                          <p:attrName>style.visibility</p:attrName>
                                        </p:attrNameLst>
                                      </p:cBhvr>
                                      <p:to>
                                        <p:strVal val="visible"/>
                                      </p:to>
                                    </p:set>
                                    <p:anim calcmode="lin" valueType="num">
                                      <p:cBhvr additive="base">
                                        <p:cTn id="590" dur="4000" fill="hold"/>
                                        <p:tgtEl>
                                          <p:spTgt spid="75"/>
                                        </p:tgtEl>
                                        <p:attrNameLst>
                                          <p:attrName>ppt_x</p:attrName>
                                        </p:attrNameLst>
                                      </p:cBhvr>
                                      <p:tavLst>
                                        <p:tav tm="0">
                                          <p:val>
                                            <p:strVal val="0-#ppt_w/2"/>
                                          </p:val>
                                        </p:tav>
                                        <p:tav tm="100000">
                                          <p:val>
                                            <p:strVal val="#ppt_x"/>
                                          </p:val>
                                        </p:tav>
                                      </p:tavLst>
                                    </p:anim>
                                    <p:anim calcmode="lin" valueType="num">
                                      <p:cBhvr additive="base">
                                        <p:cTn id="591" dur="4000" fill="hold"/>
                                        <p:tgtEl>
                                          <p:spTgt spid="75"/>
                                        </p:tgtEl>
                                        <p:attrNameLst>
                                          <p:attrName>ppt_y</p:attrName>
                                        </p:attrNameLst>
                                      </p:cBhvr>
                                      <p:tavLst>
                                        <p:tav tm="0">
                                          <p:val>
                                            <p:strVal val="#ppt_y"/>
                                          </p:val>
                                        </p:tav>
                                        <p:tav tm="100000">
                                          <p:val>
                                            <p:strVal val="#ppt_y"/>
                                          </p:val>
                                        </p:tav>
                                      </p:tavLst>
                                    </p:anim>
                                  </p:childTnLst>
                                </p:cTn>
                              </p:par>
                              <p:par>
                                <p:cTn id="592" presetID="2" presetClass="exit" presetSubtype="8" fill="hold" grpId="1" nodeType="withEffect">
                                  <p:stCondLst>
                                    <p:cond delay="0"/>
                                  </p:stCondLst>
                                  <p:childTnLst>
                                    <p:anim calcmode="lin" valueType="num">
                                      <p:cBhvr additive="base">
                                        <p:cTn id="593" dur="4500"/>
                                        <p:tgtEl>
                                          <p:spTgt spid="75"/>
                                        </p:tgtEl>
                                        <p:attrNameLst>
                                          <p:attrName>ppt_x</p:attrName>
                                        </p:attrNameLst>
                                      </p:cBhvr>
                                      <p:tavLst>
                                        <p:tav tm="0">
                                          <p:val>
                                            <p:strVal val="ppt_x"/>
                                          </p:val>
                                        </p:tav>
                                        <p:tav tm="100000">
                                          <p:val>
                                            <p:strVal val="0-ppt_w/2"/>
                                          </p:val>
                                        </p:tav>
                                      </p:tavLst>
                                    </p:anim>
                                    <p:anim calcmode="lin" valueType="num">
                                      <p:cBhvr additive="base">
                                        <p:cTn id="594" dur="4500"/>
                                        <p:tgtEl>
                                          <p:spTgt spid="75"/>
                                        </p:tgtEl>
                                        <p:attrNameLst>
                                          <p:attrName>ppt_y</p:attrName>
                                        </p:attrNameLst>
                                      </p:cBhvr>
                                      <p:tavLst>
                                        <p:tav tm="0">
                                          <p:val>
                                            <p:strVal val="ppt_y"/>
                                          </p:val>
                                        </p:tav>
                                        <p:tav tm="100000">
                                          <p:val>
                                            <p:strVal val="ppt_y"/>
                                          </p:val>
                                        </p:tav>
                                      </p:tavLst>
                                    </p:anim>
                                    <p:set>
                                      <p:cBhvr>
                                        <p:cTn id="595" dur="1" fill="hold">
                                          <p:stCondLst>
                                            <p:cond delay="4499"/>
                                          </p:stCondLst>
                                        </p:cTn>
                                        <p:tgtEl>
                                          <p:spTgt spid="75"/>
                                        </p:tgtEl>
                                        <p:attrNameLst>
                                          <p:attrName>style.visibility</p:attrName>
                                        </p:attrNameLst>
                                      </p:cBhvr>
                                      <p:to>
                                        <p:strVal val="hidden"/>
                                      </p:to>
                                    </p:set>
                                  </p:childTnLst>
                                </p:cTn>
                              </p:par>
                              <p:par>
                                <p:cTn id="596" presetID="3" presetClass="exit" presetSubtype="5" fill="hold" grpId="2" nodeType="withEffect">
                                  <p:stCondLst>
                                    <p:cond delay="0"/>
                                  </p:stCondLst>
                                  <p:childTnLst>
                                    <p:animEffect transition="out" filter="blinds(vertical)">
                                      <p:cBhvr>
                                        <p:cTn id="597" dur="5500"/>
                                        <p:tgtEl>
                                          <p:spTgt spid="75"/>
                                        </p:tgtEl>
                                      </p:cBhvr>
                                    </p:animEffect>
                                    <p:set>
                                      <p:cBhvr>
                                        <p:cTn id="598" dur="1" fill="hold">
                                          <p:stCondLst>
                                            <p:cond delay="5499"/>
                                          </p:stCondLst>
                                        </p:cTn>
                                        <p:tgtEl>
                                          <p:spTgt spid="75"/>
                                        </p:tgtEl>
                                        <p:attrNameLst>
                                          <p:attrName>style.visibility</p:attrName>
                                        </p:attrNameLst>
                                      </p:cBhvr>
                                      <p:to>
                                        <p:strVal val="hidden"/>
                                      </p:to>
                                    </p:set>
                                  </p:childTnLst>
                                </p:cTn>
                              </p:par>
                              <p:par>
                                <p:cTn id="599" presetID="2" presetClass="entr" presetSubtype="8" fill="hold" grpId="0" nodeType="withEffect">
                                  <p:stCondLst>
                                    <p:cond delay="0"/>
                                  </p:stCondLst>
                                  <p:childTnLst>
                                    <p:set>
                                      <p:cBhvr>
                                        <p:cTn id="600" dur="1" fill="hold">
                                          <p:stCondLst>
                                            <p:cond delay="0"/>
                                          </p:stCondLst>
                                        </p:cTn>
                                        <p:tgtEl>
                                          <p:spTgt spid="74"/>
                                        </p:tgtEl>
                                        <p:attrNameLst>
                                          <p:attrName>style.visibility</p:attrName>
                                        </p:attrNameLst>
                                      </p:cBhvr>
                                      <p:to>
                                        <p:strVal val="visible"/>
                                      </p:to>
                                    </p:set>
                                    <p:anim calcmode="lin" valueType="num">
                                      <p:cBhvr additive="base">
                                        <p:cTn id="601" dur="4000" fill="hold"/>
                                        <p:tgtEl>
                                          <p:spTgt spid="74"/>
                                        </p:tgtEl>
                                        <p:attrNameLst>
                                          <p:attrName>ppt_x</p:attrName>
                                        </p:attrNameLst>
                                      </p:cBhvr>
                                      <p:tavLst>
                                        <p:tav tm="0">
                                          <p:val>
                                            <p:strVal val="0-#ppt_w/2"/>
                                          </p:val>
                                        </p:tav>
                                        <p:tav tm="100000">
                                          <p:val>
                                            <p:strVal val="#ppt_x"/>
                                          </p:val>
                                        </p:tav>
                                      </p:tavLst>
                                    </p:anim>
                                    <p:anim calcmode="lin" valueType="num">
                                      <p:cBhvr additive="base">
                                        <p:cTn id="602" dur="4000" fill="hold"/>
                                        <p:tgtEl>
                                          <p:spTgt spid="74"/>
                                        </p:tgtEl>
                                        <p:attrNameLst>
                                          <p:attrName>ppt_y</p:attrName>
                                        </p:attrNameLst>
                                      </p:cBhvr>
                                      <p:tavLst>
                                        <p:tav tm="0">
                                          <p:val>
                                            <p:strVal val="#ppt_y"/>
                                          </p:val>
                                        </p:tav>
                                        <p:tav tm="100000">
                                          <p:val>
                                            <p:strVal val="#ppt_y"/>
                                          </p:val>
                                        </p:tav>
                                      </p:tavLst>
                                    </p:anim>
                                  </p:childTnLst>
                                </p:cTn>
                              </p:par>
                              <p:par>
                                <p:cTn id="603" presetID="2" presetClass="exit" presetSubtype="8" fill="hold" grpId="1" nodeType="withEffect">
                                  <p:stCondLst>
                                    <p:cond delay="0"/>
                                  </p:stCondLst>
                                  <p:childTnLst>
                                    <p:anim calcmode="lin" valueType="num">
                                      <p:cBhvr additive="base">
                                        <p:cTn id="604" dur="4500"/>
                                        <p:tgtEl>
                                          <p:spTgt spid="74"/>
                                        </p:tgtEl>
                                        <p:attrNameLst>
                                          <p:attrName>ppt_x</p:attrName>
                                        </p:attrNameLst>
                                      </p:cBhvr>
                                      <p:tavLst>
                                        <p:tav tm="0">
                                          <p:val>
                                            <p:strVal val="ppt_x"/>
                                          </p:val>
                                        </p:tav>
                                        <p:tav tm="100000">
                                          <p:val>
                                            <p:strVal val="0-ppt_w/2"/>
                                          </p:val>
                                        </p:tav>
                                      </p:tavLst>
                                    </p:anim>
                                    <p:anim calcmode="lin" valueType="num">
                                      <p:cBhvr additive="base">
                                        <p:cTn id="605" dur="4500"/>
                                        <p:tgtEl>
                                          <p:spTgt spid="74"/>
                                        </p:tgtEl>
                                        <p:attrNameLst>
                                          <p:attrName>ppt_y</p:attrName>
                                        </p:attrNameLst>
                                      </p:cBhvr>
                                      <p:tavLst>
                                        <p:tav tm="0">
                                          <p:val>
                                            <p:strVal val="ppt_y"/>
                                          </p:val>
                                        </p:tav>
                                        <p:tav tm="100000">
                                          <p:val>
                                            <p:strVal val="ppt_y"/>
                                          </p:val>
                                        </p:tav>
                                      </p:tavLst>
                                    </p:anim>
                                    <p:set>
                                      <p:cBhvr>
                                        <p:cTn id="606" dur="1" fill="hold">
                                          <p:stCondLst>
                                            <p:cond delay="4499"/>
                                          </p:stCondLst>
                                        </p:cTn>
                                        <p:tgtEl>
                                          <p:spTgt spid="74"/>
                                        </p:tgtEl>
                                        <p:attrNameLst>
                                          <p:attrName>style.visibility</p:attrName>
                                        </p:attrNameLst>
                                      </p:cBhvr>
                                      <p:to>
                                        <p:strVal val="hidden"/>
                                      </p:to>
                                    </p:set>
                                  </p:childTnLst>
                                </p:cTn>
                              </p:par>
                              <p:par>
                                <p:cTn id="607" presetID="3" presetClass="exit" presetSubtype="5" fill="hold" grpId="2" nodeType="withEffect">
                                  <p:stCondLst>
                                    <p:cond delay="0"/>
                                  </p:stCondLst>
                                  <p:childTnLst>
                                    <p:animEffect transition="out" filter="blinds(vertical)">
                                      <p:cBhvr>
                                        <p:cTn id="608" dur="5500"/>
                                        <p:tgtEl>
                                          <p:spTgt spid="74"/>
                                        </p:tgtEl>
                                      </p:cBhvr>
                                    </p:animEffect>
                                    <p:set>
                                      <p:cBhvr>
                                        <p:cTn id="609" dur="1" fill="hold">
                                          <p:stCondLst>
                                            <p:cond delay="5499"/>
                                          </p:stCondLst>
                                        </p:cTn>
                                        <p:tgtEl>
                                          <p:spTgt spid="74"/>
                                        </p:tgtEl>
                                        <p:attrNameLst>
                                          <p:attrName>style.visibility</p:attrName>
                                        </p:attrNameLst>
                                      </p:cBhvr>
                                      <p:to>
                                        <p:strVal val="hidden"/>
                                      </p:to>
                                    </p:set>
                                  </p:childTnLst>
                                </p:cTn>
                              </p:par>
                              <p:par>
                                <p:cTn id="610" presetID="2" presetClass="entr" presetSubtype="8" fill="hold" grpId="0" nodeType="withEffect">
                                  <p:stCondLst>
                                    <p:cond delay="0"/>
                                  </p:stCondLst>
                                  <p:childTnLst>
                                    <p:set>
                                      <p:cBhvr>
                                        <p:cTn id="611" dur="1" fill="hold">
                                          <p:stCondLst>
                                            <p:cond delay="0"/>
                                          </p:stCondLst>
                                        </p:cTn>
                                        <p:tgtEl>
                                          <p:spTgt spid="73"/>
                                        </p:tgtEl>
                                        <p:attrNameLst>
                                          <p:attrName>style.visibility</p:attrName>
                                        </p:attrNameLst>
                                      </p:cBhvr>
                                      <p:to>
                                        <p:strVal val="visible"/>
                                      </p:to>
                                    </p:set>
                                    <p:anim calcmode="lin" valueType="num">
                                      <p:cBhvr additive="base">
                                        <p:cTn id="612" dur="4000" fill="hold"/>
                                        <p:tgtEl>
                                          <p:spTgt spid="73"/>
                                        </p:tgtEl>
                                        <p:attrNameLst>
                                          <p:attrName>ppt_x</p:attrName>
                                        </p:attrNameLst>
                                      </p:cBhvr>
                                      <p:tavLst>
                                        <p:tav tm="0">
                                          <p:val>
                                            <p:strVal val="0-#ppt_w/2"/>
                                          </p:val>
                                        </p:tav>
                                        <p:tav tm="100000">
                                          <p:val>
                                            <p:strVal val="#ppt_x"/>
                                          </p:val>
                                        </p:tav>
                                      </p:tavLst>
                                    </p:anim>
                                    <p:anim calcmode="lin" valueType="num">
                                      <p:cBhvr additive="base">
                                        <p:cTn id="613" dur="4000" fill="hold"/>
                                        <p:tgtEl>
                                          <p:spTgt spid="73"/>
                                        </p:tgtEl>
                                        <p:attrNameLst>
                                          <p:attrName>ppt_y</p:attrName>
                                        </p:attrNameLst>
                                      </p:cBhvr>
                                      <p:tavLst>
                                        <p:tav tm="0">
                                          <p:val>
                                            <p:strVal val="#ppt_y"/>
                                          </p:val>
                                        </p:tav>
                                        <p:tav tm="100000">
                                          <p:val>
                                            <p:strVal val="#ppt_y"/>
                                          </p:val>
                                        </p:tav>
                                      </p:tavLst>
                                    </p:anim>
                                  </p:childTnLst>
                                </p:cTn>
                              </p:par>
                              <p:par>
                                <p:cTn id="614" presetID="2" presetClass="exit" presetSubtype="8" fill="hold" grpId="1" nodeType="withEffect">
                                  <p:stCondLst>
                                    <p:cond delay="0"/>
                                  </p:stCondLst>
                                  <p:childTnLst>
                                    <p:anim calcmode="lin" valueType="num">
                                      <p:cBhvr additive="base">
                                        <p:cTn id="615" dur="4500"/>
                                        <p:tgtEl>
                                          <p:spTgt spid="73"/>
                                        </p:tgtEl>
                                        <p:attrNameLst>
                                          <p:attrName>ppt_x</p:attrName>
                                        </p:attrNameLst>
                                      </p:cBhvr>
                                      <p:tavLst>
                                        <p:tav tm="0">
                                          <p:val>
                                            <p:strVal val="ppt_x"/>
                                          </p:val>
                                        </p:tav>
                                        <p:tav tm="100000">
                                          <p:val>
                                            <p:strVal val="0-ppt_w/2"/>
                                          </p:val>
                                        </p:tav>
                                      </p:tavLst>
                                    </p:anim>
                                    <p:anim calcmode="lin" valueType="num">
                                      <p:cBhvr additive="base">
                                        <p:cTn id="616" dur="4500"/>
                                        <p:tgtEl>
                                          <p:spTgt spid="73"/>
                                        </p:tgtEl>
                                        <p:attrNameLst>
                                          <p:attrName>ppt_y</p:attrName>
                                        </p:attrNameLst>
                                      </p:cBhvr>
                                      <p:tavLst>
                                        <p:tav tm="0">
                                          <p:val>
                                            <p:strVal val="ppt_y"/>
                                          </p:val>
                                        </p:tav>
                                        <p:tav tm="100000">
                                          <p:val>
                                            <p:strVal val="ppt_y"/>
                                          </p:val>
                                        </p:tav>
                                      </p:tavLst>
                                    </p:anim>
                                    <p:set>
                                      <p:cBhvr>
                                        <p:cTn id="617" dur="1" fill="hold">
                                          <p:stCondLst>
                                            <p:cond delay="4499"/>
                                          </p:stCondLst>
                                        </p:cTn>
                                        <p:tgtEl>
                                          <p:spTgt spid="73"/>
                                        </p:tgtEl>
                                        <p:attrNameLst>
                                          <p:attrName>style.visibility</p:attrName>
                                        </p:attrNameLst>
                                      </p:cBhvr>
                                      <p:to>
                                        <p:strVal val="hidden"/>
                                      </p:to>
                                    </p:set>
                                  </p:childTnLst>
                                </p:cTn>
                              </p:par>
                              <p:par>
                                <p:cTn id="618" presetID="3" presetClass="exit" presetSubtype="5" fill="hold" grpId="2" nodeType="withEffect">
                                  <p:stCondLst>
                                    <p:cond delay="0"/>
                                  </p:stCondLst>
                                  <p:childTnLst>
                                    <p:animEffect transition="out" filter="blinds(vertical)">
                                      <p:cBhvr>
                                        <p:cTn id="619" dur="5500"/>
                                        <p:tgtEl>
                                          <p:spTgt spid="73"/>
                                        </p:tgtEl>
                                      </p:cBhvr>
                                    </p:animEffect>
                                    <p:set>
                                      <p:cBhvr>
                                        <p:cTn id="620" dur="1" fill="hold">
                                          <p:stCondLst>
                                            <p:cond delay="5499"/>
                                          </p:stCondLst>
                                        </p:cTn>
                                        <p:tgtEl>
                                          <p:spTgt spid="73"/>
                                        </p:tgtEl>
                                        <p:attrNameLst>
                                          <p:attrName>style.visibility</p:attrName>
                                        </p:attrNameLst>
                                      </p:cBhvr>
                                      <p:to>
                                        <p:strVal val="hidden"/>
                                      </p:to>
                                    </p:set>
                                  </p:childTnLst>
                                </p:cTn>
                              </p:par>
                              <p:par>
                                <p:cTn id="621" presetID="2" presetClass="entr" presetSubtype="8" fill="hold" grpId="0" nodeType="withEffect">
                                  <p:stCondLst>
                                    <p:cond delay="0"/>
                                  </p:stCondLst>
                                  <p:childTnLst>
                                    <p:set>
                                      <p:cBhvr>
                                        <p:cTn id="622" dur="1" fill="hold">
                                          <p:stCondLst>
                                            <p:cond delay="0"/>
                                          </p:stCondLst>
                                        </p:cTn>
                                        <p:tgtEl>
                                          <p:spTgt spid="72"/>
                                        </p:tgtEl>
                                        <p:attrNameLst>
                                          <p:attrName>style.visibility</p:attrName>
                                        </p:attrNameLst>
                                      </p:cBhvr>
                                      <p:to>
                                        <p:strVal val="visible"/>
                                      </p:to>
                                    </p:set>
                                    <p:anim calcmode="lin" valueType="num">
                                      <p:cBhvr additive="base">
                                        <p:cTn id="623" dur="4000" fill="hold"/>
                                        <p:tgtEl>
                                          <p:spTgt spid="72"/>
                                        </p:tgtEl>
                                        <p:attrNameLst>
                                          <p:attrName>ppt_x</p:attrName>
                                        </p:attrNameLst>
                                      </p:cBhvr>
                                      <p:tavLst>
                                        <p:tav tm="0">
                                          <p:val>
                                            <p:strVal val="0-#ppt_w/2"/>
                                          </p:val>
                                        </p:tav>
                                        <p:tav tm="100000">
                                          <p:val>
                                            <p:strVal val="#ppt_x"/>
                                          </p:val>
                                        </p:tav>
                                      </p:tavLst>
                                    </p:anim>
                                    <p:anim calcmode="lin" valueType="num">
                                      <p:cBhvr additive="base">
                                        <p:cTn id="624" dur="4000" fill="hold"/>
                                        <p:tgtEl>
                                          <p:spTgt spid="72"/>
                                        </p:tgtEl>
                                        <p:attrNameLst>
                                          <p:attrName>ppt_y</p:attrName>
                                        </p:attrNameLst>
                                      </p:cBhvr>
                                      <p:tavLst>
                                        <p:tav tm="0">
                                          <p:val>
                                            <p:strVal val="#ppt_y"/>
                                          </p:val>
                                        </p:tav>
                                        <p:tav tm="100000">
                                          <p:val>
                                            <p:strVal val="#ppt_y"/>
                                          </p:val>
                                        </p:tav>
                                      </p:tavLst>
                                    </p:anim>
                                  </p:childTnLst>
                                </p:cTn>
                              </p:par>
                              <p:par>
                                <p:cTn id="625" presetID="2" presetClass="exit" presetSubtype="8" fill="hold" grpId="1" nodeType="withEffect">
                                  <p:stCondLst>
                                    <p:cond delay="0"/>
                                  </p:stCondLst>
                                  <p:childTnLst>
                                    <p:anim calcmode="lin" valueType="num">
                                      <p:cBhvr additive="base">
                                        <p:cTn id="626" dur="4500"/>
                                        <p:tgtEl>
                                          <p:spTgt spid="72"/>
                                        </p:tgtEl>
                                        <p:attrNameLst>
                                          <p:attrName>ppt_x</p:attrName>
                                        </p:attrNameLst>
                                      </p:cBhvr>
                                      <p:tavLst>
                                        <p:tav tm="0">
                                          <p:val>
                                            <p:strVal val="ppt_x"/>
                                          </p:val>
                                        </p:tav>
                                        <p:tav tm="100000">
                                          <p:val>
                                            <p:strVal val="0-ppt_w/2"/>
                                          </p:val>
                                        </p:tav>
                                      </p:tavLst>
                                    </p:anim>
                                    <p:anim calcmode="lin" valueType="num">
                                      <p:cBhvr additive="base">
                                        <p:cTn id="627" dur="4500"/>
                                        <p:tgtEl>
                                          <p:spTgt spid="72"/>
                                        </p:tgtEl>
                                        <p:attrNameLst>
                                          <p:attrName>ppt_y</p:attrName>
                                        </p:attrNameLst>
                                      </p:cBhvr>
                                      <p:tavLst>
                                        <p:tav tm="0">
                                          <p:val>
                                            <p:strVal val="ppt_y"/>
                                          </p:val>
                                        </p:tav>
                                        <p:tav tm="100000">
                                          <p:val>
                                            <p:strVal val="ppt_y"/>
                                          </p:val>
                                        </p:tav>
                                      </p:tavLst>
                                    </p:anim>
                                    <p:set>
                                      <p:cBhvr>
                                        <p:cTn id="628" dur="1" fill="hold">
                                          <p:stCondLst>
                                            <p:cond delay="4499"/>
                                          </p:stCondLst>
                                        </p:cTn>
                                        <p:tgtEl>
                                          <p:spTgt spid="72"/>
                                        </p:tgtEl>
                                        <p:attrNameLst>
                                          <p:attrName>style.visibility</p:attrName>
                                        </p:attrNameLst>
                                      </p:cBhvr>
                                      <p:to>
                                        <p:strVal val="hidden"/>
                                      </p:to>
                                    </p:set>
                                  </p:childTnLst>
                                </p:cTn>
                              </p:par>
                              <p:par>
                                <p:cTn id="629" presetID="3" presetClass="exit" presetSubtype="5" fill="hold" grpId="2" nodeType="withEffect">
                                  <p:stCondLst>
                                    <p:cond delay="0"/>
                                  </p:stCondLst>
                                  <p:childTnLst>
                                    <p:animEffect transition="out" filter="blinds(vertical)">
                                      <p:cBhvr>
                                        <p:cTn id="630" dur="5500"/>
                                        <p:tgtEl>
                                          <p:spTgt spid="72"/>
                                        </p:tgtEl>
                                      </p:cBhvr>
                                    </p:animEffect>
                                    <p:set>
                                      <p:cBhvr>
                                        <p:cTn id="631" dur="1" fill="hold">
                                          <p:stCondLst>
                                            <p:cond delay="5499"/>
                                          </p:stCondLst>
                                        </p:cTn>
                                        <p:tgtEl>
                                          <p:spTgt spid="72"/>
                                        </p:tgtEl>
                                        <p:attrNameLst>
                                          <p:attrName>style.visibility</p:attrName>
                                        </p:attrNameLst>
                                      </p:cBhvr>
                                      <p:to>
                                        <p:strVal val="hidden"/>
                                      </p:to>
                                    </p:set>
                                  </p:childTnLst>
                                </p:cTn>
                              </p:par>
                              <p:par>
                                <p:cTn id="632" presetID="2" presetClass="entr" presetSubtype="8" fill="hold" grpId="0" nodeType="withEffect">
                                  <p:stCondLst>
                                    <p:cond delay="0"/>
                                  </p:stCondLst>
                                  <p:childTnLst>
                                    <p:set>
                                      <p:cBhvr>
                                        <p:cTn id="633" dur="1" fill="hold">
                                          <p:stCondLst>
                                            <p:cond delay="0"/>
                                          </p:stCondLst>
                                        </p:cTn>
                                        <p:tgtEl>
                                          <p:spTgt spid="71"/>
                                        </p:tgtEl>
                                        <p:attrNameLst>
                                          <p:attrName>style.visibility</p:attrName>
                                        </p:attrNameLst>
                                      </p:cBhvr>
                                      <p:to>
                                        <p:strVal val="visible"/>
                                      </p:to>
                                    </p:set>
                                    <p:anim calcmode="lin" valueType="num">
                                      <p:cBhvr additive="base">
                                        <p:cTn id="634" dur="4000" fill="hold"/>
                                        <p:tgtEl>
                                          <p:spTgt spid="71"/>
                                        </p:tgtEl>
                                        <p:attrNameLst>
                                          <p:attrName>ppt_x</p:attrName>
                                        </p:attrNameLst>
                                      </p:cBhvr>
                                      <p:tavLst>
                                        <p:tav tm="0">
                                          <p:val>
                                            <p:strVal val="0-#ppt_w/2"/>
                                          </p:val>
                                        </p:tav>
                                        <p:tav tm="100000">
                                          <p:val>
                                            <p:strVal val="#ppt_x"/>
                                          </p:val>
                                        </p:tav>
                                      </p:tavLst>
                                    </p:anim>
                                    <p:anim calcmode="lin" valueType="num">
                                      <p:cBhvr additive="base">
                                        <p:cTn id="635" dur="4000" fill="hold"/>
                                        <p:tgtEl>
                                          <p:spTgt spid="71"/>
                                        </p:tgtEl>
                                        <p:attrNameLst>
                                          <p:attrName>ppt_y</p:attrName>
                                        </p:attrNameLst>
                                      </p:cBhvr>
                                      <p:tavLst>
                                        <p:tav tm="0">
                                          <p:val>
                                            <p:strVal val="#ppt_y"/>
                                          </p:val>
                                        </p:tav>
                                        <p:tav tm="100000">
                                          <p:val>
                                            <p:strVal val="#ppt_y"/>
                                          </p:val>
                                        </p:tav>
                                      </p:tavLst>
                                    </p:anim>
                                  </p:childTnLst>
                                </p:cTn>
                              </p:par>
                              <p:par>
                                <p:cTn id="636" presetID="2" presetClass="exit" presetSubtype="8" fill="hold" grpId="1" nodeType="withEffect">
                                  <p:stCondLst>
                                    <p:cond delay="0"/>
                                  </p:stCondLst>
                                  <p:childTnLst>
                                    <p:anim calcmode="lin" valueType="num">
                                      <p:cBhvr additive="base">
                                        <p:cTn id="637" dur="4500"/>
                                        <p:tgtEl>
                                          <p:spTgt spid="71"/>
                                        </p:tgtEl>
                                        <p:attrNameLst>
                                          <p:attrName>ppt_x</p:attrName>
                                        </p:attrNameLst>
                                      </p:cBhvr>
                                      <p:tavLst>
                                        <p:tav tm="0">
                                          <p:val>
                                            <p:strVal val="ppt_x"/>
                                          </p:val>
                                        </p:tav>
                                        <p:tav tm="100000">
                                          <p:val>
                                            <p:strVal val="0-ppt_w/2"/>
                                          </p:val>
                                        </p:tav>
                                      </p:tavLst>
                                    </p:anim>
                                    <p:anim calcmode="lin" valueType="num">
                                      <p:cBhvr additive="base">
                                        <p:cTn id="638" dur="4500"/>
                                        <p:tgtEl>
                                          <p:spTgt spid="71"/>
                                        </p:tgtEl>
                                        <p:attrNameLst>
                                          <p:attrName>ppt_y</p:attrName>
                                        </p:attrNameLst>
                                      </p:cBhvr>
                                      <p:tavLst>
                                        <p:tav tm="0">
                                          <p:val>
                                            <p:strVal val="ppt_y"/>
                                          </p:val>
                                        </p:tav>
                                        <p:tav tm="100000">
                                          <p:val>
                                            <p:strVal val="ppt_y"/>
                                          </p:val>
                                        </p:tav>
                                      </p:tavLst>
                                    </p:anim>
                                    <p:set>
                                      <p:cBhvr>
                                        <p:cTn id="639" dur="1" fill="hold">
                                          <p:stCondLst>
                                            <p:cond delay="4499"/>
                                          </p:stCondLst>
                                        </p:cTn>
                                        <p:tgtEl>
                                          <p:spTgt spid="71"/>
                                        </p:tgtEl>
                                        <p:attrNameLst>
                                          <p:attrName>style.visibility</p:attrName>
                                        </p:attrNameLst>
                                      </p:cBhvr>
                                      <p:to>
                                        <p:strVal val="hidden"/>
                                      </p:to>
                                    </p:set>
                                  </p:childTnLst>
                                </p:cTn>
                              </p:par>
                              <p:par>
                                <p:cTn id="640" presetID="3" presetClass="exit" presetSubtype="5" fill="hold" grpId="2" nodeType="withEffect">
                                  <p:stCondLst>
                                    <p:cond delay="0"/>
                                  </p:stCondLst>
                                  <p:childTnLst>
                                    <p:animEffect transition="out" filter="blinds(vertical)">
                                      <p:cBhvr>
                                        <p:cTn id="641" dur="5500"/>
                                        <p:tgtEl>
                                          <p:spTgt spid="71"/>
                                        </p:tgtEl>
                                      </p:cBhvr>
                                    </p:animEffect>
                                    <p:set>
                                      <p:cBhvr>
                                        <p:cTn id="642" dur="1" fill="hold">
                                          <p:stCondLst>
                                            <p:cond delay="5499"/>
                                          </p:stCondLst>
                                        </p:cTn>
                                        <p:tgtEl>
                                          <p:spTgt spid="71"/>
                                        </p:tgtEl>
                                        <p:attrNameLst>
                                          <p:attrName>style.visibility</p:attrName>
                                        </p:attrNameLst>
                                      </p:cBhvr>
                                      <p:to>
                                        <p:strVal val="hidden"/>
                                      </p:to>
                                    </p:set>
                                  </p:childTnLst>
                                </p:cTn>
                              </p:par>
                              <p:par>
                                <p:cTn id="643" presetID="2" presetClass="entr" presetSubtype="8" fill="hold" grpId="0" nodeType="withEffect">
                                  <p:stCondLst>
                                    <p:cond delay="0"/>
                                  </p:stCondLst>
                                  <p:childTnLst>
                                    <p:set>
                                      <p:cBhvr>
                                        <p:cTn id="644" dur="1" fill="hold">
                                          <p:stCondLst>
                                            <p:cond delay="0"/>
                                          </p:stCondLst>
                                        </p:cTn>
                                        <p:tgtEl>
                                          <p:spTgt spid="70"/>
                                        </p:tgtEl>
                                        <p:attrNameLst>
                                          <p:attrName>style.visibility</p:attrName>
                                        </p:attrNameLst>
                                      </p:cBhvr>
                                      <p:to>
                                        <p:strVal val="visible"/>
                                      </p:to>
                                    </p:set>
                                    <p:anim calcmode="lin" valueType="num">
                                      <p:cBhvr additive="base">
                                        <p:cTn id="645" dur="4000" fill="hold"/>
                                        <p:tgtEl>
                                          <p:spTgt spid="70"/>
                                        </p:tgtEl>
                                        <p:attrNameLst>
                                          <p:attrName>ppt_x</p:attrName>
                                        </p:attrNameLst>
                                      </p:cBhvr>
                                      <p:tavLst>
                                        <p:tav tm="0">
                                          <p:val>
                                            <p:strVal val="0-#ppt_w/2"/>
                                          </p:val>
                                        </p:tav>
                                        <p:tav tm="100000">
                                          <p:val>
                                            <p:strVal val="#ppt_x"/>
                                          </p:val>
                                        </p:tav>
                                      </p:tavLst>
                                    </p:anim>
                                    <p:anim calcmode="lin" valueType="num">
                                      <p:cBhvr additive="base">
                                        <p:cTn id="646" dur="4000" fill="hold"/>
                                        <p:tgtEl>
                                          <p:spTgt spid="70"/>
                                        </p:tgtEl>
                                        <p:attrNameLst>
                                          <p:attrName>ppt_y</p:attrName>
                                        </p:attrNameLst>
                                      </p:cBhvr>
                                      <p:tavLst>
                                        <p:tav tm="0">
                                          <p:val>
                                            <p:strVal val="#ppt_y"/>
                                          </p:val>
                                        </p:tav>
                                        <p:tav tm="100000">
                                          <p:val>
                                            <p:strVal val="#ppt_y"/>
                                          </p:val>
                                        </p:tav>
                                      </p:tavLst>
                                    </p:anim>
                                  </p:childTnLst>
                                </p:cTn>
                              </p:par>
                              <p:par>
                                <p:cTn id="647" presetID="2" presetClass="exit" presetSubtype="8" fill="hold" grpId="1" nodeType="withEffect">
                                  <p:stCondLst>
                                    <p:cond delay="0"/>
                                  </p:stCondLst>
                                  <p:childTnLst>
                                    <p:anim calcmode="lin" valueType="num">
                                      <p:cBhvr additive="base">
                                        <p:cTn id="648" dur="4500"/>
                                        <p:tgtEl>
                                          <p:spTgt spid="70"/>
                                        </p:tgtEl>
                                        <p:attrNameLst>
                                          <p:attrName>ppt_x</p:attrName>
                                        </p:attrNameLst>
                                      </p:cBhvr>
                                      <p:tavLst>
                                        <p:tav tm="0">
                                          <p:val>
                                            <p:strVal val="ppt_x"/>
                                          </p:val>
                                        </p:tav>
                                        <p:tav tm="100000">
                                          <p:val>
                                            <p:strVal val="0-ppt_w/2"/>
                                          </p:val>
                                        </p:tav>
                                      </p:tavLst>
                                    </p:anim>
                                    <p:anim calcmode="lin" valueType="num">
                                      <p:cBhvr additive="base">
                                        <p:cTn id="649" dur="4500"/>
                                        <p:tgtEl>
                                          <p:spTgt spid="70"/>
                                        </p:tgtEl>
                                        <p:attrNameLst>
                                          <p:attrName>ppt_y</p:attrName>
                                        </p:attrNameLst>
                                      </p:cBhvr>
                                      <p:tavLst>
                                        <p:tav tm="0">
                                          <p:val>
                                            <p:strVal val="ppt_y"/>
                                          </p:val>
                                        </p:tav>
                                        <p:tav tm="100000">
                                          <p:val>
                                            <p:strVal val="ppt_y"/>
                                          </p:val>
                                        </p:tav>
                                      </p:tavLst>
                                    </p:anim>
                                    <p:set>
                                      <p:cBhvr>
                                        <p:cTn id="650" dur="1" fill="hold">
                                          <p:stCondLst>
                                            <p:cond delay="4499"/>
                                          </p:stCondLst>
                                        </p:cTn>
                                        <p:tgtEl>
                                          <p:spTgt spid="70"/>
                                        </p:tgtEl>
                                        <p:attrNameLst>
                                          <p:attrName>style.visibility</p:attrName>
                                        </p:attrNameLst>
                                      </p:cBhvr>
                                      <p:to>
                                        <p:strVal val="hidden"/>
                                      </p:to>
                                    </p:set>
                                  </p:childTnLst>
                                </p:cTn>
                              </p:par>
                              <p:par>
                                <p:cTn id="651" presetID="3" presetClass="exit" presetSubtype="5" fill="hold" grpId="2" nodeType="withEffect">
                                  <p:stCondLst>
                                    <p:cond delay="0"/>
                                  </p:stCondLst>
                                  <p:childTnLst>
                                    <p:animEffect transition="out" filter="blinds(vertical)">
                                      <p:cBhvr>
                                        <p:cTn id="652" dur="5500"/>
                                        <p:tgtEl>
                                          <p:spTgt spid="70"/>
                                        </p:tgtEl>
                                      </p:cBhvr>
                                    </p:animEffect>
                                    <p:set>
                                      <p:cBhvr>
                                        <p:cTn id="653" dur="1" fill="hold">
                                          <p:stCondLst>
                                            <p:cond delay="5499"/>
                                          </p:stCondLst>
                                        </p:cTn>
                                        <p:tgtEl>
                                          <p:spTgt spid="70"/>
                                        </p:tgtEl>
                                        <p:attrNameLst>
                                          <p:attrName>style.visibility</p:attrName>
                                        </p:attrNameLst>
                                      </p:cBhvr>
                                      <p:to>
                                        <p:strVal val="hidden"/>
                                      </p:to>
                                    </p:set>
                                  </p:childTnLst>
                                </p:cTn>
                              </p:par>
                              <p:par>
                                <p:cTn id="654" presetID="2" presetClass="entr" presetSubtype="8" fill="hold" grpId="0" nodeType="withEffect">
                                  <p:stCondLst>
                                    <p:cond delay="0"/>
                                  </p:stCondLst>
                                  <p:childTnLst>
                                    <p:set>
                                      <p:cBhvr>
                                        <p:cTn id="655" dur="1" fill="hold">
                                          <p:stCondLst>
                                            <p:cond delay="0"/>
                                          </p:stCondLst>
                                        </p:cTn>
                                        <p:tgtEl>
                                          <p:spTgt spid="69"/>
                                        </p:tgtEl>
                                        <p:attrNameLst>
                                          <p:attrName>style.visibility</p:attrName>
                                        </p:attrNameLst>
                                      </p:cBhvr>
                                      <p:to>
                                        <p:strVal val="visible"/>
                                      </p:to>
                                    </p:set>
                                    <p:anim calcmode="lin" valueType="num">
                                      <p:cBhvr additive="base">
                                        <p:cTn id="656" dur="4000" fill="hold"/>
                                        <p:tgtEl>
                                          <p:spTgt spid="69"/>
                                        </p:tgtEl>
                                        <p:attrNameLst>
                                          <p:attrName>ppt_x</p:attrName>
                                        </p:attrNameLst>
                                      </p:cBhvr>
                                      <p:tavLst>
                                        <p:tav tm="0">
                                          <p:val>
                                            <p:strVal val="0-#ppt_w/2"/>
                                          </p:val>
                                        </p:tav>
                                        <p:tav tm="100000">
                                          <p:val>
                                            <p:strVal val="#ppt_x"/>
                                          </p:val>
                                        </p:tav>
                                      </p:tavLst>
                                    </p:anim>
                                    <p:anim calcmode="lin" valueType="num">
                                      <p:cBhvr additive="base">
                                        <p:cTn id="657" dur="4000" fill="hold"/>
                                        <p:tgtEl>
                                          <p:spTgt spid="69"/>
                                        </p:tgtEl>
                                        <p:attrNameLst>
                                          <p:attrName>ppt_y</p:attrName>
                                        </p:attrNameLst>
                                      </p:cBhvr>
                                      <p:tavLst>
                                        <p:tav tm="0">
                                          <p:val>
                                            <p:strVal val="#ppt_y"/>
                                          </p:val>
                                        </p:tav>
                                        <p:tav tm="100000">
                                          <p:val>
                                            <p:strVal val="#ppt_y"/>
                                          </p:val>
                                        </p:tav>
                                      </p:tavLst>
                                    </p:anim>
                                  </p:childTnLst>
                                </p:cTn>
                              </p:par>
                              <p:par>
                                <p:cTn id="658" presetID="2" presetClass="exit" presetSubtype="8" fill="hold" grpId="1" nodeType="withEffect">
                                  <p:stCondLst>
                                    <p:cond delay="0"/>
                                  </p:stCondLst>
                                  <p:childTnLst>
                                    <p:anim calcmode="lin" valueType="num">
                                      <p:cBhvr additive="base">
                                        <p:cTn id="659" dur="4500"/>
                                        <p:tgtEl>
                                          <p:spTgt spid="69"/>
                                        </p:tgtEl>
                                        <p:attrNameLst>
                                          <p:attrName>ppt_x</p:attrName>
                                        </p:attrNameLst>
                                      </p:cBhvr>
                                      <p:tavLst>
                                        <p:tav tm="0">
                                          <p:val>
                                            <p:strVal val="ppt_x"/>
                                          </p:val>
                                        </p:tav>
                                        <p:tav tm="100000">
                                          <p:val>
                                            <p:strVal val="0-ppt_w/2"/>
                                          </p:val>
                                        </p:tav>
                                      </p:tavLst>
                                    </p:anim>
                                    <p:anim calcmode="lin" valueType="num">
                                      <p:cBhvr additive="base">
                                        <p:cTn id="660" dur="4500"/>
                                        <p:tgtEl>
                                          <p:spTgt spid="69"/>
                                        </p:tgtEl>
                                        <p:attrNameLst>
                                          <p:attrName>ppt_y</p:attrName>
                                        </p:attrNameLst>
                                      </p:cBhvr>
                                      <p:tavLst>
                                        <p:tav tm="0">
                                          <p:val>
                                            <p:strVal val="ppt_y"/>
                                          </p:val>
                                        </p:tav>
                                        <p:tav tm="100000">
                                          <p:val>
                                            <p:strVal val="ppt_y"/>
                                          </p:val>
                                        </p:tav>
                                      </p:tavLst>
                                    </p:anim>
                                    <p:set>
                                      <p:cBhvr>
                                        <p:cTn id="661" dur="1" fill="hold">
                                          <p:stCondLst>
                                            <p:cond delay="4499"/>
                                          </p:stCondLst>
                                        </p:cTn>
                                        <p:tgtEl>
                                          <p:spTgt spid="69"/>
                                        </p:tgtEl>
                                        <p:attrNameLst>
                                          <p:attrName>style.visibility</p:attrName>
                                        </p:attrNameLst>
                                      </p:cBhvr>
                                      <p:to>
                                        <p:strVal val="hidden"/>
                                      </p:to>
                                    </p:set>
                                  </p:childTnLst>
                                </p:cTn>
                              </p:par>
                              <p:par>
                                <p:cTn id="662" presetID="3" presetClass="exit" presetSubtype="5" fill="hold" grpId="2" nodeType="withEffect">
                                  <p:stCondLst>
                                    <p:cond delay="0"/>
                                  </p:stCondLst>
                                  <p:childTnLst>
                                    <p:animEffect transition="out" filter="blinds(vertical)">
                                      <p:cBhvr>
                                        <p:cTn id="663" dur="5500"/>
                                        <p:tgtEl>
                                          <p:spTgt spid="69"/>
                                        </p:tgtEl>
                                      </p:cBhvr>
                                    </p:animEffect>
                                    <p:set>
                                      <p:cBhvr>
                                        <p:cTn id="664" dur="1" fill="hold">
                                          <p:stCondLst>
                                            <p:cond delay="5499"/>
                                          </p:stCondLst>
                                        </p:cTn>
                                        <p:tgtEl>
                                          <p:spTgt spid="69"/>
                                        </p:tgtEl>
                                        <p:attrNameLst>
                                          <p:attrName>style.visibility</p:attrName>
                                        </p:attrNameLst>
                                      </p:cBhvr>
                                      <p:to>
                                        <p:strVal val="hidden"/>
                                      </p:to>
                                    </p:set>
                                  </p:childTnLst>
                                </p:cTn>
                              </p:par>
                              <p:par>
                                <p:cTn id="665" presetID="2" presetClass="entr" presetSubtype="8" fill="hold" grpId="0" nodeType="withEffect">
                                  <p:stCondLst>
                                    <p:cond delay="0"/>
                                  </p:stCondLst>
                                  <p:childTnLst>
                                    <p:set>
                                      <p:cBhvr>
                                        <p:cTn id="666" dur="1" fill="hold">
                                          <p:stCondLst>
                                            <p:cond delay="0"/>
                                          </p:stCondLst>
                                        </p:cTn>
                                        <p:tgtEl>
                                          <p:spTgt spid="68"/>
                                        </p:tgtEl>
                                        <p:attrNameLst>
                                          <p:attrName>style.visibility</p:attrName>
                                        </p:attrNameLst>
                                      </p:cBhvr>
                                      <p:to>
                                        <p:strVal val="visible"/>
                                      </p:to>
                                    </p:set>
                                    <p:anim calcmode="lin" valueType="num">
                                      <p:cBhvr additive="base">
                                        <p:cTn id="667" dur="4000" fill="hold"/>
                                        <p:tgtEl>
                                          <p:spTgt spid="68"/>
                                        </p:tgtEl>
                                        <p:attrNameLst>
                                          <p:attrName>ppt_x</p:attrName>
                                        </p:attrNameLst>
                                      </p:cBhvr>
                                      <p:tavLst>
                                        <p:tav tm="0">
                                          <p:val>
                                            <p:strVal val="0-#ppt_w/2"/>
                                          </p:val>
                                        </p:tav>
                                        <p:tav tm="100000">
                                          <p:val>
                                            <p:strVal val="#ppt_x"/>
                                          </p:val>
                                        </p:tav>
                                      </p:tavLst>
                                    </p:anim>
                                    <p:anim calcmode="lin" valueType="num">
                                      <p:cBhvr additive="base">
                                        <p:cTn id="668" dur="4000" fill="hold"/>
                                        <p:tgtEl>
                                          <p:spTgt spid="68"/>
                                        </p:tgtEl>
                                        <p:attrNameLst>
                                          <p:attrName>ppt_y</p:attrName>
                                        </p:attrNameLst>
                                      </p:cBhvr>
                                      <p:tavLst>
                                        <p:tav tm="0">
                                          <p:val>
                                            <p:strVal val="#ppt_y"/>
                                          </p:val>
                                        </p:tav>
                                        <p:tav tm="100000">
                                          <p:val>
                                            <p:strVal val="#ppt_y"/>
                                          </p:val>
                                        </p:tav>
                                      </p:tavLst>
                                    </p:anim>
                                  </p:childTnLst>
                                </p:cTn>
                              </p:par>
                              <p:par>
                                <p:cTn id="669" presetID="2" presetClass="exit" presetSubtype="8" fill="hold" grpId="1" nodeType="withEffect">
                                  <p:stCondLst>
                                    <p:cond delay="0"/>
                                  </p:stCondLst>
                                  <p:childTnLst>
                                    <p:anim calcmode="lin" valueType="num">
                                      <p:cBhvr additive="base">
                                        <p:cTn id="670" dur="4500"/>
                                        <p:tgtEl>
                                          <p:spTgt spid="68"/>
                                        </p:tgtEl>
                                        <p:attrNameLst>
                                          <p:attrName>ppt_x</p:attrName>
                                        </p:attrNameLst>
                                      </p:cBhvr>
                                      <p:tavLst>
                                        <p:tav tm="0">
                                          <p:val>
                                            <p:strVal val="ppt_x"/>
                                          </p:val>
                                        </p:tav>
                                        <p:tav tm="100000">
                                          <p:val>
                                            <p:strVal val="0-ppt_w/2"/>
                                          </p:val>
                                        </p:tav>
                                      </p:tavLst>
                                    </p:anim>
                                    <p:anim calcmode="lin" valueType="num">
                                      <p:cBhvr additive="base">
                                        <p:cTn id="671" dur="4500"/>
                                        <p:tgtEl>
                                          <p:spTgt spid="68"/>
                                        </p:tgtEl>
                                        <p:attrNameLst>
                                          <p:attrName>ppt_y</p:attrName>
                                        </p:attrNameLst>
                                      </p:cBhvr>
                                      <p:tavLst>
                                        <p:tav tm="0">
                                          <p:val>
                                            <p:strVal val="ppt_y"/>
                                          </p:val>
                                        </p:tav>
                                        <p:tav tm="100000">
                                          <p:val>
                                            <p:strVal val="ppt_y"/>
                                          </p:val>
                                        </p:tav>
                                      </p:tavLst>
                                    </p:anim>
                                    <p:set>
                                      <p:cBhvr>
                                        <p:cTn id="672" dur="1" fill="hold">
                                          <p:stCondLst>
                                            <p:cond delay="4499"/>
                                          </p:stCondLst>
                                        </p:cTn>
                                        <p:tgtEl>
                                          <p:spTgt spid="68"/>
                                        </p:tgtEl>
                                        <p:attrNameLst>
                                          <p:attrName>style.visibility</p:attrName>
                                        </p:attrNameLst>
                                      </p:cBhvr>
                                      <p:to>
                                        <p:strVal val="hidden"/>
                                      </p:to>
                                    </p:set>
                                  </p:childTnLst>
                                </p:cTn>
                              </p:par>
                              <p:par>
                                <p:cTn id="673" presetID="3" presetClass="exit" presetSubtype="5" fill="hold" grpId="2" nodeType="withEffect">
                                  <p:stCondLst>
                                    <p:cond delay="0"/>
                                  </p:stCondLst>
                                  <p:childTnLst>
                                    <p:animEffect transition="out" filter="blinds(vertical)">
                                      <p:cBhvr>
                                        <p:cTn id="674" dur="5500"/>
                                        <p:tgtEl>
                                          <p:spTgt spid="68"/>
                                        </p:tgtEl>
                                      </p:cBhvr>
                                    </p:animEffect>
                                    <p:set>
                                      <p:cBhvr>
                                        <p:cTn id="675" dur="1" fill="hold">
                                          <p:stCondLst>
                                            <p:cond delay="5499"/>
                                          </p:stCondLst>
                                        </p:cTn>
                                        <p:tgtEl>
                                          <p:spTgt spid="68"/>
                                        </p:tgtEl>
                                        <p:attrNameLst>
                                          <p:attrName>style.visibility</p:attrName>
                                        </p:attrNameLst>
                                      </p:cBhvr>
                                      <p:to>
                                        <p:strVal val="hidden"/>
                                      </p:to>
                                    </p:set>
                                  </p:childTnLst>
                                </p:cTn>
                              </p:par>
                              <p:par>
                                <p:cTn id="676" presetID="2" presetClass="entr" presetSubtype="8" fill="hold" grpId="0" nodeType="withEffect">
                                  <p:stCondLst>
                                    <p:cond delay="0"/>
                                  </p:stCondLst>
                                  <p:childTnLst>
                                    <p:set>
                                      <p:cBhvr>
                                        <p:cTn id="677" dur="1" fill="hold">
                                          <p:stCondLst>
                                            <p:cond delay="0"/>
                                          </p:stCondLst>
                                        </p:cTn>
                                        <p:tgtEl>
                                          <p:spTgt spid="67"/>
                                        </p:tgtEl>
                                        <p:attrNameLst>
                                          <p:attrName>style.visibility</p:attrName>
                                        </p:attrNameLst>
                                      </p:cBhvr>
                                      <p:to>
                                        <p:strVal val="visible"/>
                                      </p:to>
                                    </p:set>
                                    <p:anim calcmode="lin" valueType="num">
                                      <p:cBhvr additive="base">
                                        <p:cTn id="678" dur="4000" fill="hold"/>
                                        <p:tgtEl>
                                          <p:spTgt spid="67"/>
                                        </p:tgtEl>
                                        <p:attrNameLst>
                                          <p:attrName>ppt_x</p:attrName>
                                        </p:attrNameLst>
                                      </p:cBhvr>
                                      <p:tavLst>
                                        <p:tav tm="0">
                                          <p:val>
                                            <p:strVal val="0-#ppt_w/2"/>
                                          </p:val>
                                        </p:tav>
                                        <p:tav tm="100000">
                                          <p:val>
                                            <p:strVal val="#ppt_x"/>
                                          </p:val>
                                        </p:tav>
                                      </p:tavLst>
                                    </p:anim>
                                    <p:anim calcmode="lin" valueType="num">
                                      <p:cBhvr additive="base">
                                        <p:cTn id="679" dur="4000" fill="hold"/>
                                        <p:tgtEl>
                                          <p:spTgt spid="67"/>
                                        </p:tgtEl>
                                        <p:attrNameLst>
                                          <p:attrName>ppt_y</p:attrName>
                                        </p:attrNameLst>
                                      </p:cBhvr>
                                      <p:tavLst>
                                        <p:tav tm="0">
                                          <p:val>
                                            <p:strVal val="#ppt_y"/>
                                          </p:val>
                                        </p:tav>
                                        <p:tav tm="100000">
                                          <p:val>
                                            <p:strVal val="#ppt_y"/>
                                          </p:val>
                                        </p:tav>
                                      </p:tavLst>
                                    </p:anim>
                                  </p:childTnLst>
                                </p:cTn>
                              </p:par>
                              <p:par>
                                <p:cTn id="680" presetID="2" presetClass="exit" presetSubtype="8" fill="hold" grpId="1" nodeType="withEffect">
                                  <p:stCondLst>
                                    <p:cond delay="0"/>
                                  </p:stCondLst>
                                  <p:childTnLst>
                                    <p:anim calcmode="lin" valueType="num">
                                      <p:cBhvr additive="base">
                                        <p:cTn id="681" dur="4500"/>
                                        <p:tgtEl>
                                          <p:spTgt spid="67"/>
                                        </p:tgtEl>
                                        <p:attrNameLst>
                                          <p:attrName>ppt_x</p:attrName>
                                        </p:attrNameLst>
                                      </p:cBhvr>
                                      <p:tavLst>
                                        <p:tav tm="0">
                                          <p:val>
                                            <p:strVal val="ppt_x"/>
                                          </p:val>
                                        </p:tav>
                                        <p:tav tm="100000">
                                          <p:val>
                                            <p:strVal val="0-ppt_w/2"/>
                                          </p:val>
                                        </p:tav>
                                      </p:tavLst>
                                    </p:anim>
                                    <p:anim calcmode="lin" valueType="num">
                                      <p:cBhvr additive="base">
                                        <p:cTn id="682" dur="4500"/>
                                        <p:tgtEl>
                                          <p:spTgt spid="67"/>
                                        </p:tgtEl>
                                        <p:attrNameLst>
                                          <p:attrName>ppt_y</p:attrName>
                                        </p:attrNameLst>
                                      </p:cBhvr>
                                      <p:tavLst>
                                        <p:tav tm="0">
                                          <p:val>
                                            <p:strVal val="ppt_y"/>
                                          </p:val>
                                        </p:tav>
                                        <p:tav tm="100000">
                                          <p:val>
                                            <p:strVal val="ppt_y"/>
                                          </p:val>
                                        </p:tav>
                                      </p:tavLst>
                                    </p:anim>
                                    <p:set>
                                      <p:cBhvr>
                                        <p:cTn id="683" dur="1" fill="hold">
                                          <p:stCondLst>
                                            <p:cond delay="4499"/>
                                          </p:stCondLst>
                                        </p:cTn>
                                        <p:tgtEl>
                                          <p:spTgt spid="67"/>
                                        </p:tgtEl>
                                        <p:attrNameLst>
                                          <p:attrName>style.visibility</p:attrName>
                                        </p:attrNameLst>
                                      </p:cBhvr>
                                      <p:to>
                                        <p:strVal val="hidden"/>
                                      </p:to>
                                    </p:set>
                                  </p:childTnLst>
                                </p:cTn>
                              </p:par>
                              <p:par>
                                <p:cTn id="684" presetID="3" presetClass="exit" presetSubtype="5" fill="hold" grpId="2" nodeType="withEffect">
                                  <p:stCondLst>
                                    <p:cond delay="0"/>
                                  </p:stCondLst>
                                  <p:childTnLst>
                                    <p:animEffect transition="out" filter="blinds(vertical)">
                                      <p:cBhvr>
                                        <p:cTn id="685" dur="5500"/>
                                        <p:tgtEl>
                                          <p:spTgt spid="67"/>
                                        </p:tgtEl>
                                      </p:cBhvr>
                                    </p:animEffect>
                                    <p:set>
                                      <p:cBhvr>
                                        <p:cTn id="686" dur="1" fill="hold">
                                          <p:stCondLst>
                                            <p:cond delay="5499"/>
                                          </p:stCondLst>
                                        </p:cTn>
                                        <p:tgtEl>
                                          <p:spTgt spid="67"/>
                                        </p:tgtEl>
                                        <p:attrNameLst>
                                          <p:attrName>style.visibility</p:attrName>
                                        </p:attrNameLst>
                                      </p:cBhvr>
                                      <p:to>
                                        <p:strVal val="hidden"/>
                                      </p:to>
                                    </p:set>
                                  </p:childTnLst>
                                </p:cTn>
                              </p:par>
                              <p:par>
                                <p:cTn id="687" presetID="2" presetClass="entr" presetSubtype="8" fill="hold" grpId="0" nodeType="withEffect">
                                  <p:stCondLst>
                                    <p:cond delay="0"/>
                                  </p:stCondLst>
                                  <p:childTnLst>
                                    <p:set>
                                      <p:cBhvr>
                                        <p:cTn id="688" dur="1" fill="hold">
                                          <p:stCondLst>
                                            <p:cond delay="0"/>
                                          </p:stCondLst>
                                        </p:cTn>
                                        <p:tgtEl>
                                          <p:spTgt spid="66"/>
                                        </p:tgtEl>
                                        <p:attrNameLst>
                                          <p:attrName>style.visibility</p:attrName>
                                        </p:attrNameLst>
                                      </p:cBhvr>
                                      <p:to>
                                        <p:strVal val="visible"/>
                                      </p:to>
                                    </p:set>
                                    <p:anim calcmode="lin" valueType="num">
                                      <p:cBhvr additive="base">
                                        <p:cTn id="689" dur="4000" fill="hold"/>
                                        <p:tgtEl>
                                          <p:spTgt spid="66"/>
                                        </p:tgtEl>
                                        <p:attrNameLst>
                                          <p:attrName>ppt_x</p:attrName>
                                        </p:attrNameLst>
                                      </p:cBhvr>
                                      <p:tavLst>
                                        <p:tav tm="0">
                                          <p:val>
                                            <p:strVal val="0-#ppt_w/2"/>
                                          </p:val>
                                        </p:tav>
                                        <p:tav tm="100000">
                                          <p:val>
                                            <p:strVal val="#ppt_x"/>
                                          </p:val>
                                        </p:tav>
                                      </p:tavLst>
                                    </p:anim>
                                    <p:anim calcmode="lin" valueType="num">
                                      <p:cBhvr additive="base">
                                        <p:cTn id="690" dur="4000" fill="hold"/>
                                        <p:tgtEl>
                                          <p:spTgt spid="66"/>
                                        </p:tgtEl>
                                        <p:attrNameLst>
                                          <p:attrName>ppt_y</p:attrName>
                                        </p:attrNameLst>
                                      </p:cBhvr>
                                      <p:tavLst>
                                        <p:tav tm="0">
                                          <p:val>
                                            <p:strVal val="#ppt_y"/>
                                          </p:val>
                                        </p:tav>
                                        <p:tav tm="100000">
                                          <p:val>
                                            <p:strVal val="#ppt_y"/>
                                          </p:val>
                                        </p:tav>
                                      </p:tavLst>
                                    </p:anim>
                                  </p:childTnLst>
                                </p:cTn>
                              </p:par>
                              <p:par>
                                <p:cTn id="691" presetID="2" presetClass="exit" presetSubtype="8" fill="hold" grpId="1" nodeType="withEffect">
                                  <p:stCondLst>
                                    <p:cond delay="0"/>
                                  </p:stCondLst>
                                  <p:childTnLst>
                                    <p:anim calcmode="lin" valueType="num">
                                      <p:cBhvr additive="base">
                                        <p:cTn id="692" dur="4500"/>
                                        <p:tgtEl>
                                          <p:spTgt spid="66"/>
                                        </p:tgtEl>
                                        <p:attrNameLst>
                                          <p:attrName>ppt_x</p:attrName>
                                        </p:attrNameLst>
                                      </p:cBhvr>
                                      <p:tavLst>
                                        <p:tav tm="0">
                                          <p:val>
                                            <p:strVal val="ppt_x"/>
                                          </p:val>
                                        </p:tav>
                                        <p:tav tm="100000">
                                          <p:val>
                                            <p:strVal val="0-ppt_w/2"/>
                                          </p:val>
                                        </p:tav>
                                      </p:tavLst>
                                    </p:anim>
                                    <p:anim calcmode="lin" valueType="num">
                                      <p:cBhvr additive="base">
                                        <p:cTn id="693" dur="4500"/>
                                        <p:tgtEl>
                                          <p:spTgt spid="66"/>
                                        </p:tgtEl>
                                        <p:attrNameLst>
                                          <p:attrName>ppt_y</p:attrName>
                                        </p:attrNameLst>
                                      </p:cBhvr>
                                      <p:tavLst>
                                        <p:tav tm="0">
                                          <p:val>
                                            <p:strVal val="ppt_y"/>
                                          </p:val>
                                        </p:tav>
                                        <p:tav tm="100000">
                                          <p:val>
                                            <p:strVal val="ppt_y"/>
                                          </p:val>
                                        </p:tav>
                                      </p:tavLst>
                                    </p:anim>
                                    <p:set>
                                      <p:cBhvr>
                                        <p:cTn id="694" dur="1" fill="hold">
                                          <p:stCondLst>
                                            <p:cond delay="4499"/>
                                          </p:stCondLst>
                                        </p:cTn>
                                        <p:tgtEl>
                                          <p:spTgt spid="66"/>
                                        </p:tgtEl>
                                        <p:attrNameLst>
                                          <p:attrName>style.visibility</p:attrName>
                                        </p:attrNameLst>
                                      </p:cBhvr>
                                      <p:to>
                                        <p:strVal val="hidden"/>
                                      </p:to>
                                    </p:set>
                                  </p:childTnLst>
                                </p:cTn>
                              </p:par>
                              <p:par>
                                <p:cTn id="695" presetID="3" presetClass="exit" presetSubtype="5" fill="hold" grpId="2" nodeType="withEffect">
                                  <p:stCondLst>
                                    <p:cond delay="0"/>
                                  </p:stCondLst>
                                  <p:childTnLst>
                                    <p:animEffect transition="out" filter="blinds(vertical)">
                                      <p:cBhvr>
                                        <p:cTn id="696" dur="5500"/>
                                        <p:tgtEl>
                                          <p:spTgt spid="66"/>
                                        </p:tgtEl>
                                      </p:cBhvr>
                                    </p:animEffect>
                                    <p:set>
                                      <p:cBhvr>
                                        <p:cTn id="697" dur="1" fill="hold">
                                          <p:stCondLst>
                                            <p:cond delay="5499"/>
                                          </p:stCondLst>
                                        </p:cTn>
                                        <p:tgtEl>
                                          <p:spTgt spid="66"/>
                                        </p:tgtEl>
                                        <p:attrNameLst>
                                          <p:attrName>style.visibility</p:attrName>
                                        </p:attrNameLst>
                                      </p:cBhvr>
                                      <p:to>
                                        <p:strVal val="hidden"/>
                                      </p:to>
                                    </p:set>
                                  </p:childTnLst>
                                </p:cTn>
                              </p:par>
                              <p:par>
                                <p:cTn id="698" presetID="2" presetClass="entr" presetSubtype="8" fill="hold" grpId="0" nodeType="withEffect">
                                  <p:stCondLst>
                                    <p:cond delay="0"/>
                                  </p:stCondLst>
                                  <p:childTnLst>
                                    <p:set>
                                      <p:cBhvr>
                                        <p:cTn id="699" dur="1" fill="hold">
                                          <p:stCondLst>
                                            <p:cond delay="0"/>
                                          </p:stCondLst>
                                        </p:cTn>
                                        <p:tgtEl>
                                          <p:spTgt spid="65"/>
                                        </p:tgtEl>
                                        <p:attrNameLst>
                                          <p:attrName>style.visibility</p:attrName>
                                        </p:attrNameLst>
                                      </p:cBhvr>
                                      <p:to>
                                        <p:strVal val="visible"/>
                                      </p:to>
                                    </p:set>
                                    <p:anim calcmode="lin" valueType="num">
                                      <p:cBhvr additive="base">
                                        <p:cTn id="700" dur="4000" fill="hold"/>
                                        <p:tgtEl>
                                          <p:spTgt spid="65"/>
                                        </p:tgtEl>
                                        <p:attrNameLst>
                                          <p:attrName>ppt_x</p:attrName>
                                        </p:attrNameLst>
                                      </p:cBhvr>
                                      <p:tavLst>
                                        <p:tav tm="0">
                                          <p:val>
                                            <p:strVal val="0-#ppt_w/2"/>
                                          </p:val>
                                        </p:tav>
                                        <p:tav tm="100000">
                                          <p:val>
                                            <p:strVal val="#ppt_x"/>
                                          </p:val>
                                        </p:tav>
                                      </p:tavLst>
                                    </p:anim>
                                    <p:anim calcmode="lin" valueType="num">
                                      <p:cBhvr additive="base">
                                        <p:cTn id="701" dur="4000" fill="hold"/>
                                        <p:tgtEl>
                                          <p:spTgt spid="65"/>
                                        </p:tgtEl>
                                        <p:attrNameLst>
                                          <p:attrName>ppt_y</p:attrName>
                                        </p:attrNameLst>
                                      </p:cBhvr>
                                      <p:tavLst>
                                        <p:tav tm="0">
                                          <p:val>
                                            <p:strVal val="#ppt_y"/>
                                          </p:val>
                                        </p:tav>
                                        <p:tav tm="100000">
                                          <p:val>
                                            <p:strVal val="#ppt_y"/>
                                          </p:val>
                                        </p:tav>
                                      </p:tavLst>
                                    </p:anim>
                                  </p:childTnLst>
                                </p:cTn>
                              </p:par>
                              <p:par>
                                <p:cTn id="702" presetID="2" presetClass="exit" presetSubtype="8" fill="hold" grpId="1" nodeType="withEffect">
                                  <p:stCondLst>
                                    <p:cond delay="0"/>
                                  </p:stCondLst>
                                  <p:childTnLst>
                                    <p:anim calcmode="lin" valueType="num">
                                      <p:cBhvr additive="base">
                                        <p:cTn id="703" dur="4500"/>
                                        <p:tgtEl>
                                          <p:spTgt spid="65"/>
                                        </p:tgtEl>
                                        <p:attrNameLst>
                                          <p:attrName>ppt_x</p:attrName>
                                        </p:attrNameLst>
                                      </p:cBhvr>
                                      <p:tavLst>
                                        <p:tav tm="0">
                                          <p:val>
                                            <p:strVal val="ppt_x"/>
                                          </p:val>
                                        </p:tav>
                                        <p:tav tm="100000">
                                          <p:val>
                                            <p:strVal val="0-ppt_w/2"/>
                                          </p:val>
                                        </p:tav>
                                      </p:tavLst>
                                    </p:anim>
                                    <p:anim calcmode="lin" valueType="num">
                                      <p:cBhvr additive="base">
                                        <p:cTn id="704" dur="4500"/>
                                        <p:tgtEl>
                                          <p:spTgt spid="65"/>
                                        </p:tgtEl>
                                        <p:attrNameLst>
                                          <p:attrName>ppt_y</p:attrName>
                                        </p:attrNameLst>
                                      </p:cBhvr>
                                      <p:tavLst>
                                        <p:tav tm="0">
                                          <p:val>
                                            <p:strVal val="ppt_y"/>
                                          </p:val>
                                        </p:tav>
                                        <p:tav tm="100000">
                                          <p:val>
                                            <p:strVal val="ppt_y"/>
                                          </p:val>
                                        </p:tav>
                                      </p:tavLst>
                                    </p:anim>
                                    <p:set>
                                      <p:cBhvr>
                                        <p:cTn id="705" dur="1" fill="hold">
                                          <p:stCondLst>
                                            <p:cond delay="4499"/>
                                          </p:stCondLst>
                                        </p:cTn>
                                        <p:tgtEl>
                                          <p:spTgt spid="65"/>
                                        </p:tgtEl>
                                        <p:attrNameLst>
                                          <p:attrName>style.visibility</p:attrName>
                                        </p:attrNameLst>
                                      </p:cBhvr>
                                      <p:to>
                                        <p:strVal val="hidden"/>
                                      </p:to>
                                    </p:set>
                                  </p:childTnLst>
                                </p:cTn>
                              </p:par>
                              <p:par>
                                <p:cTn id="706" presetID="3" presetClass="exit" presetSubtype="5" fill="hold" grpId="2" nodeType="withEffect">
                                  <p:stCondLst>
                                    <p:cond delay="0"/>
                                  </p:stCondLst>
                                  <p:childTnLst>
                                    <p:animEffect transition="out" filter="blinds(vertical)">
                                      <p:cBhvr>
                                        <p:cTn id="707" dur="5500"/>
                                        <p:tgtEl>
                                          <p:spTgt spid="65"/>
                                        </p:tgtEl>
                                      </p:cBhvr>
                                    </p:animEffect>
                                    <p:set>
                                      <p:cBhvr>
                                        <p:cTn id="708" dur="1" fill="hold">
                                          <p:stCondLst>
                                            <p:cond delay="5499"/>
                                          </p:stCondLst>
                                        </p:cTn>
                                        <p:tgtEl>
                                          <p:spTgt spid="65"/>
                                        </p:tgtEl>
                                        <p:attrNameLst>
                                          <p:attrName>style.visibility</p:attrName>
                                        </p:attrNameLst>
                                      </p:cBhvr>
                                      <p:to>
                                        <p:strVal val="hidden"/>
                                      </p:to>
                                    </p:set>
                                  </p:childTnLst>
                                </p:cTn>
                              </p:par>
                              <p:par>
                                <p:cTn id="709" presetID="2" presetClass="entr" presetSubtype="8" fill="hold" grpId="0" nodeType="withEffect">
                                  <p:stCondLst>
                                    <p:cond delay="0"/>
                                  </p:stCondLst>
                                  <p:childTnLst>
                                    <p:set>
                                      <p:cBhvr>
                                        <p:cTn id="710" dur="1" fill="hold">
                                          <p:stCondLst>
                                            <p:cond delay="0"/>
                                          </p:stCondLst>
                                        </p:cTn>
                                        <p:tgtEl>
                                          <p:spTgt spid="64"/>
                                        </p:tgtEl>
                                        <p:attrNameLst>
                                          <p:attrName>style.visibility</p:attrName>
                                        </p:attrNameLst>
                                      </p:cBhvr>
                                      <p:to>
                                        <p:strVal val="visible"/>
                                      </p:to>
                                    </p:set>
                                    <p:anim calcmode="lin" valueType="num">
                                      <p:cBhvr additive="base">
                                        <p:cTn id="711" dur="4000" fill="hold"/>
                                        <p:tgtEl>
                                          <p:spTgt spid="64"/>
                                        </p:tgtEl>
                                        <p:attrNameLst>
                                          <p:attrName>ppt_x</p:attrName>
                                        </p:attrNameLst>
                                      </p:cBhvr>
                                      <p:tavLst>
                                        <p:tav tm="0">
                                          <p:val>
                                            <p:strVal val="0-#ppt_w/2"/>
                                          </p:val>
                                        </p:tav>
                                        <p:tav tm="100000">
                                          <p:val>
                                            <p:strVal val="#ppt_x"/>
                                          </p:val>
                                        </p:tav>
                                      </p:tavLst>
                                    </p:anim>
                                    <p:anim calcmode="lin" valueType="num">
                                      <p:cBhvr additive="base">
                                        <p:cTn id="712" dur="4000" fill="hold"/>
                                        <p:tgtEl>
                                          <p:spTgt spid="64"/>
                                        </p:tgtEl>
                                        <p:attrNameLst>
                                          <p:attrName>ppt_y</p:attrName>
                                        </p:attrNameLst>
                                      </p:cBhvr>
                                      <p:tavLst>
                                        <p:tav tm="0">
                                          <p:val>
                                            <p:strVal val="#ppt_y"/>
                                          </p:val>
                                        </p:tav>
                                        <p:tav tm="100000">
                                          <p:val>
                                            <p:strVal val="#ppt_y"/>
                                          </p:val>
                                        </p:tav>
                                      </p:tavLst>
                                    </p:anim>
                                  </p:childTnLst>
                                </p:cTn>
                              </p:par>
                              <p:par>
                                <p:cTn id="713" presetID="2" presetClass="exit" presetSubtype="8" fill="hold" grpId="1" nodeType="withEffect">
                                  <p:stCondLst>
                                    <p:cond delay="0"/>
                                  </p:stCondLst>
                                  <p:childTnLst>
                                    <p:anim calcmode="lin" valueType="num">
                                      <p:cBhvr additive="base">
                                        <p:cTn id="714" dur="4500"/>
                                        <p:tgtEl>
                                          <p:spTgt spid="64"/>
                                        </p:tgtEl>
                                        <p:attrNameLst>
                                          <p:attrName>ppt_x</p:attrName>
                                        </p:attrNameLst>
                                      </p:cBhvr>
                                      <p:tavLst>
                                        <p:tav tm="0">
                                          <p:val>
                                            <p:strVal val="ppt_x"/>
                                          </p:val>
                                        </p:tav>
                                        <p:tav tm="100000">
                                          <p:val>
                                            <p:strVal val="0-ppt_w/2"/>
                                          </p:val>
                                        </p:tav>
                                      </p:tavLst>
                                    </p:anim>
                                    <p:anim calcmode="lin" valueType="num">
                                      <p:cBhvr additive="base">
                                        <p:cTn id="715" dur="4500"/>
                                        <p:tgtEl>
                                          <p:spTgt spid="64"/>
                                        </p:tgtEl>
                                        <p:attrNameLst>
                                          <p:attrName>ppt_y</p:attrName>
                                        </p:attrNameLst>
                                      </p:cBhvr>
                                      <p:tavLst>
                                        <p:tav tm="0">
                                          <p:val>
                                            <p:strVal val="ppt_y"/>
                                          </p:val>
                                        </p:tav>
                                        <p:tav tm="100000">
                                          <p:val>
                                            <p:strVal val="ppt_y"/>
                                          </p:val>
                                        </p:tav>
                                      </p:tavLst>
                                    </p:anim>
                                    <p:set>
                                      <p:cBhvr>
                                        <p:cTn id="716" dur="1" fill="hold">
                                          <p:stCondLst>
                                            <p:cond delay="4499"/>
                                          </p:stCondLst>
                                        </p:cTn>
                                        <p:tgtEl>
                                          <p:spTgt spid="64"/>
                                        </p:tgtEl>
                                        <p:attrNameLst>
                                          <p:attrName>style.visibility</p:attrName>
                                        </p:attrNameLst>
                                      </p:cBhvr>
                                      <p:to>
                                        <p:strVal val="hidden"/>
                                      </p:to>
                                    </p:set>
                                  </p:childTnLst>
                                </p:cTn>
                              </p:par>
                              <p:par>
                                <p:cTn id="717" presetID="3" presetClass="exit" presetSubtype="5" fill="hold" grpId="2" nodeType="withEffect">
                                  <p:stCondLst>
                                    <p:cond delay="0"/>
                                  </p:stCondLst>
                                  <p:childTnLst>
                                    <p:animEffect transition="out" filter="blinds(vertical)">
                                      <p:cBhvr>
                                        <p:cTn id="718" dur="5500"/>
                                        <p:tgtEl>
                                          <p:spTgt spid="64"/>
                                        </p:tgtEl>
                                      </p:cBhvr>
                                    </p:animEffect>
                                    <p:set>
                                      <p:cBhvr>
                                        <p:cTn id="719" dur="1" fill="hold">
                                          <p:stCondLst>
                                            <p:cond delay="5499"/>
                                          </p:stCondLst>
                                        </p:cTn>
                                        <p:tgtEl>
                                          <p:spTgt spid="64"/>
                                        </p:tgtEl>
                                        <p:attrNameLst>
                                          <p:attrName>style.visibility</p:attrName>
                                        </p:attrNameLst>
                                      </p:cBhvr>
                                      <p:to>
                                        <p:strVal val="hidden"/>
                                      </p:to>
                                    </p:set>
                                  </p:childTnLst>
                                </p:cTn>
                              </p:par>
                              <p:par>
                                <p:cTn id="720" presetID="2" presetClass="entr" presetSubtype="8" fill="hold" grpId="0" nodeType="withEffect">
                                  <p:stCondLst>
                                    <p:cond delay="0"/>
                                  </p:stCondLst>
                                  <p:childTnLst>
                                    <p:set>
                                      <p:cBhvr>
                                        <p:cTn id="721" dur="1" fill="hold">
                                          <p:stCondLst>
                                            <p:cond delay="0"/>
                                          </p:stCondLst>
                                        </p:cTn>
                                        <p:tgtEl>
                                          <p:spTgt spid="63"/>
                                        </p:tgtEl>
                                        <p:attrNameLst>
                                          <p:attrName>style.visibility</p:attrName>
                                        </p:attrNameLst>
                                      </p:cBhvr>
                                      <p:to>
                                        <p:strVal val="visible"/>
                                      </p:to>
                                    </p:set>
                                    <p:anim calcmode="lin" valueType="num">
                                      <p:cBhvr additive="base">
                                        <p:cTn id="722" dur="4000" fill="hold"/>
                                        <p:tgtEl>
                                          <p:spTgt spid="63"/>
                                        </p:tgtEl>
                                        <p:attrNameLst>
                                          <p:attrName>ppt_x</p:attrName>
                                        </p:attrNameLst>
                                      </p:cBhvr>
                                      <p:tavLst>
                                        <p:tav tm="0">
                                          <p:val>
                                            <p:strVal val="0-#ppt_w/2"/>
                                          </p:val>
                                        </p:tav>
                                        <p:tav tm="100000">
                                          <p:val>
                                            <p:strVal val="#ppt_x"/>
                                          </p:val>
                                        </p:tav>
                                      </p:tavLst>
                                    </p:anim>
                                    <p:anim calcmode="lin" valueType="num">
                                      <p:cBhvr additive="base">
                                        <p:cTn id="723" dur="4000" fill="hold"/>
                                        <p:tgtEl>
                                          <p:spTgt spid="63"/>
                                        </p:tgtEl>
                                        <p:attrNameLst>
                                          <p:attrName>ppt_y</p:attrName>
                                        </p:attrNameLst>
                                      </p:cBhvr>
                                      <p:tavLst>
                                        <p:tav tm="0">
                                          <p:val>
                                            <p:strVal val="#ppt_y"/>
                                          </p:val>
                                        </p:tav>
                                        <p:tav tm="100000">
                                          <p:val>
                                            <p:strVal val="#ppt_y"/>
                                          </p:val>
                                        </p:tav>
                                      </p:tavLst>
                                    </p:anim>
                                  </p:childTnLst>
                                </p:cTn>
                              </p:par>
                              <p:par>
                                <p:cTn id="724" presetID="2" presetClass="exit" presetSubtype="8" fill="hold" grpId="1" nodeType="withEffect">
                                  <p:stCondLst>
                                    <p:cond delay="0"/>
                                  </p:stCondLst>
                                  <p:childTnLst>
                                    <p:anim calcmode="lin" valueType="num">
                                      <p:cBhvr additive="base">
                                        <p:cTn id="725" dur="4500"/>
                                        <p:tgtEl>
                                          <p:spTgt spid="63"/>
                                        </p:tgtEl>
                                        <p:attrNameLst>
                                          <p:attrName>ppt_x</p:attrName>
                                        </p:attrNameLst>
                                      </p:cBhvr>
                                      <p:tavLst>
                                        <p:tav tm="0">
                                          <p:val>
                                            <p:strVal val="ppt_x"/>
                                          </p:val>
                                        </p:tav>
                                        <p:tav tm="100000">
                                          <p:val>
                                            <p:strVal val="0-ppt_w/2"/>
                                          </p:val>
                                        </p:tav>
                                      </p:tavLst>
                                    </p:anim>
                                    <p:anim calcmode="lin" valueType="num">
                                      <p:cBhvr additive="base">
                                        <p:cTn id="726" dur="4500"/>
                                        <p:tgtEl>
                                          <p:spTgt spid="63"/>
                                        </p:tgtEl>
                                        <p:attrNameLst>
                                          <p:attrName>ppt_y</p:attrName>
                                        </p:attrNameLst>
                                      </p:cBhvr>
                                      <p:tavLst>
                                        <p:tav tm="0">
                                          <p:val>
                                            <p:strVal val="ppt_y"/>
                                          </p:val>
                                        </p:tav>
                                        <p:tav tm="100000">
                                          <p:val>
                                            <p:strVal val="ppt_y"/>
                                          </p:val>
                                        </p:tav>
                                      </p:tavLst>
                                    </p:anim>
                                    <p:set>
                                      <p:cBhvr>
                                        <p:cTn id="727" dur="1" fill="hold">
                                          <p:stCondLst>
                                            <p:cond delay="4499"/>
                                          </p:stCondLst>
                                        </p:cTn>
                                        <p:tgtEl>
                                          <p:spTgt spid="63"/>
                                        </p:tgtEl>
                                        <p:attrNameLst>
                                          <p:attrName>style.visibility</p:attrName>
                                        </p:attrNameLst>
                                      </p:cBhvr>
                                      <p:to>
                                        <p:strVal val="hidden"/>
                                      </p:to>
                                    </p:set>
                                  </p:childTnLst>
                                </p:cTn>
                              </p:par>
                              <p:par>
                                <p:cTn id="728" presetID="3" presetClass="exit" presetSubtype="5" fill="hold" grpId="2" nodeType="withEffect">
                                  <p:stCondLst>
                                    <p:cond delay="0"/>
                                  </p:stCondLst>
                                  <p:childTnLst>
                                    <p:animEffect transition="out" filter="blinds(vertical)">
                                      <p:cBhvr>
                                        <p:cTn id="729" dur="5500"/>
                                        <p:tgtEl>
                                          <p:spTgt spid="63"/>
                                        </p:tgtEl>
                                      </p:cBhvr>
                                    </p:animEffect>
                                    <p:set>
                                      <p:cBhvr>
                                        <p:cTn id="730" dur="1" fill="hold">
                                          <p:stCondLst>
                                            <p:cond delay="5499"/>
                                          </p:stCondLst>
                                        </p:cTn>
                                        <p:tgtEl>
                                          <p:spTgt spid="63"/>
                                        </p:tgtEl>
                                        <p:attrNameLst>
                                          <p:attrName>style.visibility</p:attrName>
                                        </p:attrNameLst>
                                      </p:cBhvr>
                                      <p:to>
                                        <p:strVal val="hidden"/>
                                      </p:to>
                                    </p:set>
                                  </p:childTnLst>
                                </p:cTn>
                              </p:par>
                              <p:par>
                                <p:cTn id="731" presetID="2" presetClass="entr" presetSubtype="8" fill="hold" grpId="0" nodeType="withEffect">
                                  <p:stCondLst>
                                    <p:cond delay="0"/>
                                  </p:stCondLst>
                                  <p:childTnLst>
                                    <p:set>
                                      <p:cBhvr>
                                        <p:cTn id="732" dur="1" fill="hold">
                                          <p:stCondLst>
                                            <p:cond delay="0"/>
                                          </p:stCondLst>
                                        </p:cTn>
                                        <p:tgtEl>
                                          <p:spTgt spid="62"/>
                                        </p:tgtEl>
                                        <p:attrNameLst>
                                          <p:attrName>style.visibility</p:attrName>
                                        </p:attrNameLst>
                                      </p:cBhvr>
                                      <p:to>
                                        <p:strVal val="visible"/>
                                      </p:to>
                                    </p:set>
                                    <p:anim calcmode="lin" valueType="num">
                                      <p:cBhvr additive="base">
                                        <p:cTn id="733" dur="4000" fill="hold"/>
                                        <p:tgtEl>
                                          <p:spTgt spid="62"/>
                                        </p:tgtEl>
                                        <p:attrNameLst>
                                          <p:attrName>ppt_x</p:attrName>
                                        </p:attrNameLst>
                                      </p:cBhvr>
                                      <p:tavLst>
                                        <p:tav tm="0">
                                          <p:val>
                                            <p:strVal val="0-#ppt_w/2"/>
                                          </p:val>
                                        </p:tav>
                                        <p:tav tm="100000">
                                          <p:val>
                                            <p:strVal val="#ppt_x"/>
                                          </p:val>
                                        </p:tav>
                                      </p:tavLst>
                                    </p:anim>
                                    <p:anim calcmode="lin" valueType="num">
                                      <p:cBhvr additive="base">
                                        <p:cTn id="734" dur="4000" fill="hold"/>
                                        <p:tgtEl>
                                          <p:spTgt spid="62"/>
                                        </p:tgtEl>
                                        <p:attrNameLst>
                                          <p:attrName>ppt_y</p:attrName>
                                        </p:attrNameLst>
                                      </p:cBhvr>
                                      <p:tavLst>
                                        <p:tav tm="0">
                                          <p:val>
                                            <p:strVal val="#ppt_y"/>
                                          </p:val>
                                        </p:tav>
                                        <p:tav tm="100000">
                                          <p:val>
                                            <p:strVal val="#ppt_y"/>
                                          </p:val>
                                        </p:tav>
                                      </p:tavLst>
                                    </p:anim>
                                  </p:childTnLst>
                                </p:cTn>
                              </p:par>
                              <p:par>
                                <p:cTn id="735" presetID="2" presetClass="exit" presetSubtype="8" fill="hold" grpId="1" nodeType="withEffect">
                                  <p:stCondLst>
                                    <p:cond delay="0"/>
                                  </p:stCondLst>
                                  <p:childTnLst>
                                    <p:anim calcmode="lin" valueType="num">
                                      <p:cBhvr additive="base">
                                        <p:cTn id="736" dur="4500"/>
                                        <p:tgtEl>
                                          <p:spTgt spid="62"/>
                                        </p:tgtEl>
                                        <p:attrNameLst>
                                          <p:attrName>ppt_x</p:attrName>
                                        </p:attrNameLst>
                                      </p:cBhvr>
                                      <p:tavLst>
                                        <p:tav tm="0">
                                          <p:val>
                                            <p:strVal val="ppt_x"/>
                                          </p:val>
                                        </p:tav>
                                        <p:tav tm="100000">
                                          <p:val>
                                            <p:strVal val="0-ppt_w/2"/>
                                          </p:val>
                                        </p:tav>
                                      </p:tavLst>
                                    </p:anim>
                                    <p:anim calcmode="lin" valueType="num">
                                      <p:cBhvr additive="base">
                                        <p:cTn id="737" dur="4500"/>
                                        <p:tgtEl>
                                          <p:spTgt spid="62"/>
                                        </p:tgtEl>
                                        <p:attrNameLst>
                                          <p:attrName>ppt_y</p:attrName>
                                        </p:attrNameLst>
                                      </p:cBhvr>
                                      <p:tavLst>
                                        <p:tav tm="0">
                                          <p:val>
                                            <p:strVal val="ppt_y"/>
                                          </p:val>
                                        </p:tav>
                                        <p:tav tm="100000">
                                          <p:val>
                                            <p:strVal val="ppt_y"/>
                                          </p:val>
                                        </p:tav>
                                      </p:tavLst>
                                    </p:anim>
                                    <p:set>
                                      <p:cBhvr>
                                        <p:cTn id="738" dur="1" fill="hold">
                                          <p:stCondLst>
                                            <p:cond delay="4499"/>
                                          </p:stCondLst>
                                        </p:cTn>
                                        <p:tgtEl>
                                          <p:spTgt spid="62"/>
                                        </p:tgtEl>
                                        <p:attrNameLst>
                                          <p:attrName>style.visibility</p:attrName>
                                        </p:attrNameLst>
                                      </p:cBhvr>
                                      <p:to>
                                        <p:strVal val="hidden"/>
                                      </p:to>
                                    </p:set>
                                  </p:childTnLst>
                                </p:cTn>
                              </p:par>
                              <p:par>
                                <p:cTn id="739" presetID="3" presetClass="exit" presetSubtype="5" fill="hold" grpId="2" nodeType="withEffect">
                                  <p:stCondLst>
                                    <p:cond delay="0"/>
                                  </p:stCondLst>
                                  <p:childTnLst>
                                    <p:animEffect transition="out" filter="blinds(vertical)">
                                      <p:cBhvr>
                                        <p:cTn id="740" dur="5500"/>
                                        <p:tgtEl>
                                          <p:spTgt spid="62"/>
                                        </p:tgtEl>
                                      </p:cBhvr>
                                    </p:animEffect>
                                    <p:set>
                                      <p:cBhvr>
                                        <p:cTn id="741" dur="1" fill="hold">
                                          <p:stCondLst>
                                            <p:cond delay="5499"/>
                                          </p:stCondLst>
                                        </p:cTn>
                                        <p:tgtEl>
                                          <p:spTgt spid="62"/>
                                        </p:tgtEl>
                                        <p:attrNameLst>
                                          <p:attrName>style.visibility</p:attrName>
                                        </p:attrNameLst>
                                      </p:cBhvr>
                                      <p:to>
                                        <p:strVal val="hidden"/>
                                      </p:to>
                                    </p:set>
                                  </p:childTnLst>
                                </p:cTn>
                              </p:par>
                              <p:par>
                                <p:cTn id="742" presetID="2" presetClass="entr" presetSubtype="8" fill="hold" grpId="0" nodeType="withEffect">
                                  <p:stCondLst>
                                    <p:cond delay="0"/>
                                  </p:stCondLst>
                                  <p:childTnLst>
                                    <p:set>
                                      <p:cBhvr>
                                        <p:cTn id="743" dur="1" fill="hold">
                                          <p:stCondLst>
                                            <p:cond delay="0"/>
                                          </p:stCondLst>
                                        </p:cTn>
                                        <p:tgtEl>
                                          <p:spTgt spid="61"/>
                                        </p:tgtEl>
                                        <p:attrNameLst>
                                          <p:attrName>style.visibility</p:attrName>
                                        </p:attrNameLst>
                                      </p:cBhvr>
                                      <p:to>
                                        <p:strVal val="visible"/>
                                      </p:to>
                                    </p:set>
                                    <p:anim calcmode="lin" valueType="num">
                                      <p:cBhvr additive="base">
                                        <p:cTn id="744" dur="4000" fill="hold"/>
                                        <p:tgtEl>
                                          <p:spTgt spid="61"/>
                                        </p:tgtEl>
                                        <p:attrNameLst>
                                          <p:attrName>ppt_x</p:attrName>
                                        </p:attrNameLst>
                                      </p:cBhvr>
                                      <p:tavLst>
                                        <p:tav tm="0">
                                          <p:val>
                                            <p:strVal val="0-#ppt_w/2"/>
                                          </p:val>
                                        </p:tav>
                                        <p:tav tm="100000">
                                          <p:val>
                                            <p:strVal val="#ppt_x"/>
                                          </p:val>
                                        </p:tav>
                                      </p:tavLst>
                                    </p:anim>
                                    <p:anim calcmode="lin" valueType="num">
                                      <p:cBhvr additive="base">
                                        <p:cTn id="745" dur="4000" fill="hold"/>
                                        <p:tgtEl>
                                          <p:spTgt spid="61"/>
                                        </p:tgtEl>
                                        <p:attrNameLst>
                                          <p:attrName>ppt_y</p:attrName>
                                        </p:attrNameLst>
                                      </p:cBhvr>
                                      <p:tavLst>
                                        <p:tav tm="0">
                                          <p:val>
                                            <p:strVal val="#ppt_y"/>
                                          </p:val>
                                        </p:tav>
                                        <p:tav tm="100000">
                                          <p:val>
                                            <p:strVal val="#ppt_y"/>
                                          </p:val>
                                        </p:tav>
                                      </p:tavLst>
                                    </p:anim>
                                  </p:childTnLst>
                                </p:cTn>
                              </p:par>
                              <p:par>
                                <p:cTn id="746" presetID="2" presetClass="exit" presetSubtype="8" fill="hold" grpId="1" nodeType="withEffect">
                                  <p:stCondLst>
                                    <p:cond delay="0"/>
                                  </p:stCondLst>
                                  <p:childTnLst>
                                    <p:anim calcmode="lin" valueType="num">
                                      <p:cBhvr additive="base">
                                        <p:cTn id="747" dur="4500"/>
                                        <p:tgtEl>
                                          <p:spTgt spid="61"/>
                                        </p:tgtEl>
                                        <p:attrNameLst>
                                          <p:attrName>ppt_x</p:attrName>
                                        </p:attrNameLst>
                                      </p:cBhvr>
                                      <p:tavLst>
                                        <p:tav tm="0">
                                          <p:val>
                                            <p:strVal val="ppt_x"/>
                                          </p:val>
                                        </p:tav>
                                        <p:tav tm="100000">
                                          <p:val>
                                            <p:strVal val="0-ppt_w/2"/>
                                          </p:val>
                                        </p:tav>
                                      </p:tavLst>
                                    </p:anim>
                                    <p:anim calcmode="lin" valueType="num">
                                      <p:cBhvr additive="base">
                                        <p:cTn id="748" dur="4500"/>
                                        <p:tgtEl>
                                          <p:spTgt spid="61"/>
                                        </p:tgtEl>
                                        <p:attrNameLst>
                                          <p:attrName>ppt_y</p:attrName>
                                        </p:attrNameLst>
                                      </p:cBhvr>
                                      <p:tavLst>
                                        <p:tav tm="0">
                                          <p:val>
                                            <p:strVal val="ppt_y"/>
                                          </p:val>
                                        </p:tav>
                                        <p:tav tm="100000">
                                          <p:val>
                                            <p:strVal val="ppt_y"/>
                                          </p:val>
                                        </p:tav>
                                      </p:tavLst>
                                    </p:anim>
                                    <p:set>
                                      <p:cBhvr>
                                        <p:cTn id="749" dur="1" fill="hold">
                                          <p:stCondLst>
                                            <p:cond delay="4499"/>
                                          </p:stCondLst>
                                        </p:cTn>
                                        <p:tgtEl>
                                          <p:spTgt spid="61"/>
                                        </p:tgtEl>
                                        <p:attrNameLst>
                                          <p:attrName>style.visibility</p:attrName>
                                        </p:attrNameLst>
                                      </p:cBhvr>
                                      <p:to>
                                        <p:strVal val="hidden"/>
                                      </p:to>
                                    </p:set>
                                  </p:childTnLst>
                                </p:cTn>
                              </p:par>
                              <p:par>
                                <p:cTn id="750" presetID="3" presetClass="exit" presetSubtype="5" fill="hold" grpId="2" nodeType="withEffect">
                                  <p:stCondLst>
                                    <p:cond delay="0"/>
                                  </p:stCondLst>
                                  <p:childTnLst>
                                    <p:animEffect transition="out" filter="blinds(vertical)">
                                      <p:cBhvr>
                                        <p:cTn id="751" dur="5500"/>
                                        <p:tgtEl>
                                          <p:spTgt spid="61"/>
                                        </p:tgtEl>
                                      </p:cBhvr>
                                    </p:animEffect>
                                    <p:set>
                                      <p:cBhvr>
                                        <p:cTn id="752" dur="1" fill="hold">
                                          <p:stCondLst>
                                            <p:cond delay="5499"/>
                                          </p:stCondLst>
                                        </p:cTn>
                                        <p:tgtEl>
                                          <p:spTgt spid="61"/>
                                        </p:tgtEl>
                                        <p:attrNameLst>
                                          <p:attrName>style.visibility</p:attrName>
                                        </p:attrNameLst>
                                      </p:cBhvr>
                                      <p:to>
                                        <p:strVal val="hidden"/>
                                      </p:to>
                                    </p:set>
                                  </p:childTnLst>
                                </p:cTn>
                              </p:par>
                              <p:par>
                                <p:cTn id="753" presetID="2" presetClass="entr" presetSubtype="8" fill="hold" grpId="0" nodeType="withEffect">
                                  <p:stCondLst>
                                    <p:cond delay="0"/>
                                  </p:stCondLst>
                                  <p:childTnLst>
                                    <p:set>
                                      <p:cBhvr>
                                        <p:cTn id="754" dur="1" fill="hold">
                                          <p:stCondLst>
                                            <p:cond delay="0"/>
                                          </p:stCondLst>
                                        </p:cTn>
                                        <p:tgtEl>
                                          <p:spTgt spid="60"/>
                                        </p:tgtEl>
                                        <p:attrNameLst>
                                          <p:attrName>style.visibility</p:attrName>
                                        </p:attrNameLst>
                                      </p:cBhvr>
                                      <p:to>
                                        <p:strVal val="visible"/>
                                      </p:to>
                                    </p:set>
                                    <p:anim calcmode="lin" valueType="num">
                                      <p:cBhvr additive="base">
                                        <p:cTn id="755" dur="4000" fill="hold"/>
                                        <p:tgtEl>
                                          <p:spTgt spid="60"/>
                                        </p:tgtEl>
                                        <p:attrNameLst>
                                          <p:attrName>ppt_x</p:attrName>
                                        </p:attrNameLst>
                                      </p:cBhvr>
                                      <p:tavLst>
                                        <p:tav tm="0">
                                          <p:val>
                                            <p:strVal val="0-#ppt_w/2"/>
                                          </p:val>
                                        </p:tav>
                                        <p:tav tm="100000">
                                          <p:val>
                                            <p:strVal val="#ppt_x"/>
                                          </p:val>
                                        </p:tav>
                                      </p:tavLst>
                                    </p:anim>
                                    <p:anim calcmode="lin" valueType="num">
                                      <p:cBhvr additive="base">
                                        <p:cTn id="756" dur="4000" fill="hold"/>
                                        <p:tgtEl>
                                          <p:spTgt spid="60"/>
                                        </p:tgtEl>
                                        <p:attrNameLst>
                                          <p:attrName>ppt_y</p:attrName>
                                        </p:attrNameLst>
                                      </p:cBhvr>
                                      <p:tavLst>
                                        <p:tav tm="0">
                                          <p:val>
                                            <p:strVal val="#ppt_y"/>
                                          </p:val>
                                        </p:tav>
                                        <p:tav tm="100000">
                                          <p:val>
                                            <p:strVal val="#ppt_y"/>
                                          </p:val>
                                        </p:tav>
                                      </p:tavLst>
                                    </p:anim>
                                  </p:childTnLst>
                                </p:cTn>
                              </p:par>
                              <p:par>
                                <p:cTn id="757" presetID="2" presetClass="exit" presetSubtype="8" fill="hold" grpId="1" nodeType="withEffect">
                                  <p:stCondLst>
                                    <p:cond delay="0"/>
                                  </p:stCondLst>
                                  <p:childTnLst>
                                    <p:anim calcmode="lin" valueType="num">
                                      <p:cBhvr additive="base">
                                        <p:cTn id="758" dur="4500"/>
                                        <p:tgtEl>
                                          <p:spTgt spid="60"/>
                                        </p:tgtEl>
                                        <p:attrNameLst>
                                          <p:attrName>ppt_x</p:attrName>
                                        </p:attrNameLst>
                                      </p:cBhvr>
                                      <p:tavLst>
                                        <p:tav tm="0">
                                          <p:val>
                                            <p:strVal val="ppt_x"/>
                                          </p:val>
                                        </p:tav>
                                        <p:tav tm="100000">
                                          <p:val>
                                            <p:strVal val="0-ppt_w/2"/>
                                          </p:val>
                                        </p:tav>
                                      </p:tavLst>
                                    </p:anim>
                                    <p:anim calcmode="lin" valueType="num">
                                      <p:cBhvr additive="base">
                                        <p:cTn id="759" dur="4500"/>
                                        <p:tgtEl>
                                          <p:spTgt spid="60"/>
                                        </p:tgtEl>
                                        <p:attrNameLst>
                                          <p:attrName>ppt_y</p:attrName>
                                        </p:attrNameLst>
                                      </p:cBhvr>
                                      <p:tavLst>
                                        <p:tav tm="0">
                                          <p:val>
                                            <p:strVal val="ppt_y"/>
                                          </p:val>
                                        </p:tav>
                                        <p:tav tm="100000">
                                          <p:val>
                                            <p:strVal val="ppt_y"/>
                                          </p:val>
                                        </p:tav>
                                      </p:tavLst>
                                    </p:anim>
                                    <p:set>
                                      <p:cBhvr>
                                        <p:cTn id="760" dur="1" fill="hold">
                                          <p:stCondLst>
                                            <p:cond delay="4499"/>
                                          </p:stCondLst>
                                        </p:cTn>
                                        <p:tgtEl>
                                          <p:spTgt spid="60"/>
                                        </p:tgtEl>
                                        <p:attrNameLst>
                                          <p:attrName>style.visibility</p:attrName>
                                        </p:attrNameLst>
                                      </p:cBhvr>
                                      <p:to>
                                        <p:strVal val="hidden"/>
                                      </p:to>
                                    </p:set>
                                  </p:childTnLst>
                                </p:cTn>
                              </p:par>
                              <p:par>
                                <p:cTn id="761" presetID="3" presetClass="exit" presetSubtype="5" fill="hold" grpId="2" nodeType="withEffect">
                                  <p:stCondLst>
                                    <p:cond delay="0"/>
                                  </p:stCondLst>
                                  <p:childTnLst>
                                    <p:animEffect transition="out" filter="blinds(vertical)">
                                      <p:cBhvr>
                                        <p:cTn id="762" dur="5500"/>
                                        <p:tgtEl>
                                          <p:spTgt spid="60"/>
                                        </p:tgtEl>
                                      </p:cBhvr>
                                    </p:animEffect>
                                    <p:set>
                                      <p:cBhvr>
                                        <p:cTn id="763" dur="1" fill="hold">
                                          <p:stCondLst>
                                            <p:cond delay="5499"/>
                                          </p:stCondLst>
                                        </p:cTn>
                                        <p:tgtEl>
                                          <p:spTgt spid="60"/>
                                        </p:tgtEl>
                                        <p:attrNameLst>
                                          <p:attrName>style.visibility</p:attrName>
                                        </p:attrNameLst>
                                      </p:cBhvr>
                                      <p:to>
                                        <p:strVal val="hidden"/>
                                      </p:to>
                                    </p:set>
                                  </p:childTnLst>
                                </p:cTn>
                              </p:par>
                              <p:par>
                                <p:cTn id="764" presetID="2" presetClass="entr" presetSubtype="8" fill="hold" grpId="0" nodeType="withEffect">
                                  <p:stCondLst>
                                    <p:cond delay="0"/>
                                  </p:stCondLst>
                                  <p:childTnLst>
                                    <p:set>
                                      <p:cBhvr>
                                        <p:cTn id="765" dur="1" fill="hold">
                                          <p:stCondLst>
                                            <p:cond delay="0"/>
                                          </p:stCondLst>
                                        </p:cTn>
                                        <p:tgtEl>
                                          <p:spTgt spid="59"/>
                                        </p:tgtEl>
                                        <p:attrNameLst>
                                          <p:attrName>style.visibility</p:attrName>
                                        </p:attrNameLst>
                                      </p:cBhvr>
                                      <p:to>
                                        <p:strVal val="visible"/>
                                      </p:to>
                                    </p:set>
                                    <p:anim calcmode="lin" valueType="num">
                                      <p:cBhvr additive="base">
                                        <p:cTn id="766" dur="4000" fill="hold"/>
                                        <p:tgtEl>
                                          <p:spTgt spid="59"/>
                                        </p:tgtEl>
                                        <p:attrNameLst>
                                          <p:attrName>ppt_x</p:attrName>
                                        </p:attrNameLst>
                                      </p:cBhvr>
                                      <p:tavLst>
                                        <p:tav tm="0">
                                          <p:val>
                                            <p:strVal val="0-#ppt_w/2"/>
                                          </p:val>
                                        </p:tav>
                                        <p:tav tm="100000">
                                          <p:val>
                                            <p:strVal val="#ppt_x"/>
                                          </p:val>
                                        </p:tav>
                                      </p:tavLst>
                                    </p:anim>
                                    <p:anim calcmode="lin" valueType="num">
                                      <p:cBhvr additive="base">
                                        <p:cTn id="767" dur="4000" fill="hold"/>
                                        <p:tgtEl>
                                          <p:spTgt spid="59"/>
                                        </p:tgtEl>
                                        <p:attrNameLst>
                                          <p:attrName>ppt_y</p:attrName>
                                        </p:attrNameLst>
                                      </p:cBhvr>
                                      <p:tavLst>
                                        <p:tav tm="0">
                                          <p:val>
                                            <p:strVal val="#ppt_y"/>
                                          </p:val>
                                        </p:tav>
                                        <p:tav tm="100000">
                                          <p:val>
                                            <p:strVal val="#ppt_y"/>
                                          </p:val>
                                        </p:tav>
                                      </p:tavLst>
                                    </p:anim>
                                  </p:childTnLst>
                                </p:cTn>
                              </p:par>
                              <p:par>
                                <p:cTn id="768" presetID="2" presetClass="exit" presetSubtype="8" fill="hold" grpId="1" nodeType="withEffect">
                                  <p:stCondLst>
                                    <p:cond delay="0"/>
                                  </p:stCondLst>
                                  <p:childTnLst>
                                    <p:anim calcmode="lin" valueType="num">
                                      <p:cBhvr additive="base">
                                        <p:cTn id="769" dur="4500"/>
                                        <p:tgtEl>
                                          <p:spTgt spid="59"/>
                                        </p:tgtEl>
                                        <p:attrNameLst>
                                          <p:attrName>ppt_x</p:attrName>
                                        </p:attrNameLst>
                                      </p:cBhvr>
                                      <p:tavLst>
                                        <p:tav tm="0">
                                          <p:val>
                                            <p:strVal val="ppt_x"/>
                                          </p:val>
                                        </p:tav>
                                        <p:tav tm="100000">
                                          <p:val>
                                            <p:strVal val="0-ppt_w/2"/>
                                          </p:val>
                                        </p:tav>
                                      </p:tavLst>
                                    </p:anim>
                                    <p:anim calcmode="lin" valueType="num">
                                      <p:cBhvr additive="base">
                                        <p:cTn id="770" dur="4500"/>
                                        <p:tgtEl>
                                          <p:spTgt spid="59"/>
                                        </p:tgtEl>
                                        <p:attrNameLst>
                                          <p:attrName>ppt_y</p:attrName>
                                        </p:attrNameLst>
                                      </p:cBhvr>
                                      <p:tavLst>
                                        <p:tav tm="0">
                                          <p:val>
                                            <p:strVal val="ppt_y"/>
                                          </p:val>
                                        </p:tav>
                                        <p:tav tm="100000">
                                          <p:val>
                                            <p:strVal val="ppt_y"/>
                                          </p:val>
                                        </p:tav>
                                      </p:tavLst>
                                    </p:anim>
                                    <p:set>
                                      <p:cBhvr>
                                        <p:cTn id="771" dur="1" fill="hold">
                                          <p:stCondLst>
                                            <p:cond delay="4499"/>
                                          </p:stCondLst>
                                        </p:cTn>
                                        <p:tgtEl>
                                          <p:spTgt spid="59"/>
                                        </p:tgtEl>
                                        <p:attrNameLst>
                                          <p:attrName>style.visibility</p:attrName>
                                        </p:attrNameLst>
                                      </p:cBhvr>
                                      <p:to>
                                        <p:strVal val="hidden"/>
                                      </p:to>
                                    </p:set>
                                  </p:childTnLst>
                                </p:cTn>
                              </p:par>
                              <p:par>
                                <p:cTn id="772" presetID="3" presetClass="exit" presetSubtype="5" fill="hold" grpId="2" nodeType="withEffect">
                                  <p:stCondLst>
                                    <p:cond delay="0"/>
                                  </p:stCondLst>
                                  <p:childTnLst>
                                    <p:animEffect transition="out" filter="blinds(vertical)">
                                      <p:cBhvr>
                                        <p:cTn id="773" dur="5500"/>
                                        <p:tgtEl>
                                          <p:spTgt spid="59"/>
                                        </p:tgtEl>
                                      </p:cBhvr>
                                    </p:animEffect>
                                    <p:set>
                                      <p:cBhvr>
                                        <p:cTn id="774" dur="1" fill="hold">
                                          <p:stCondLst>
                                            <p:cond delay="5499"/>
                                          </p:stCondLst>
                                        </p:cTn>
                                        <p:tgtEl>
                                          <p:spTgt spid="59"/>
                                        </p:tgtEl>
                                        <p:attrNameLst>
                                          <p:attrName>style.visibility</p:attrName>
                                        </p:attrNameLst>
                                      </p:cBhvr>
                                      <p:to>
                                        <p:strVal val="hidden"/>
                                      </p:to>
                                    </p:set>
                                  </p:childTnLst>
                                </p:cTn>
                              </p:par>
                              <p:par>
                                <p:cTn id="775" presetID="2" presetClass="entr" presetSubtype="8" fill="hold" grpId="0" nodeType="withEffect">
                                  <p:stCondLst>
                                    <p:cond delay="0"/>
                                  </p:stCondLst>
                                  <p:childTnLst>
                                    <p:set>
                                      <p:cBhvr>
                                        <p:cTn id="776" dur="1" fill="hold">
                                          <p:stCondLst>
                                            <p:cond delay="0"/>
                                          </p:stCondLst>
                                        </p:cTn>
                                        <p:tgtEl>
                                          <p:spTgt spid="58"/>
                                        </p:tgtEl>
                                        <p:attrNameLst>
                                          <p:attrName>style.visibility</p:attrName>
                                        </p:attrNameLst>
                                      </p:cBhvr>
                                      <p:to>
                                        <p:strVal val="visible"/>
                                      </p:to>
                                    </p:set>
                                    <p:anim calcmode="lin" valueType="num">
                                      <p:cBhvr additive="base">
                                        <p:cTn id="777" dur="4000" fill="hold"/>
                                        <p:tgtEl>
                                          <p:spTgt spid="58"/>
                                        </p:tgtEl>
                                        <p:attrNameLst>
                                          <p:attrName>ppt_x</p:attrName>
                                        </p:attrNameLst>
                                      </p:cBhvr>
                                      <p:tavLst>
                                        <p:tav tm="0">
                                          <p:val>
                                            <p:strVal val="0-#ppt_w/2"/>
                                          </p:val>
                                        </p:tav>
                                        <p:tav tm="100000">
                                          <p:val>
                                            <p:strVal val="#ppt_x"/>
                                          </p:val>
                                        </p:tav>
                                      </p:tavLst>
                                    </p:anim>
                                    <p:anim calcmode="lin" valueType="num">
                                      <p:cBhvr additive="base">
                                        <p:cTn id="778" dur="4000" fill="hold"/>
                                        <p:tgtEl>
                                          <p:spTgt spid="58"/>
                                        </p:tgtEl>
                                        <p:attrNameLst>
                                          <p:attrName>ppt_y</p:attrName>
                                        </p:attrNameLst>
                                      </p:cBhvr>
                                      <p:tavLst>
                                        <p:tav tm="0">
                                          <p:val>
                                            <p:strVal val="#ppt_y"/>
                                          </p:val>
                                        </p:tav>
                                        <p:tav tm="100000">
                                          <p:val>
                                            <p:strVal val="#ppt_y"/>
                                          </p:val>
                                        </p:tav>
                                      </p:tavLst>
                                    </p:anim>
                                  </p:childTnLst>
                                </p:cTn>
                              </p:par>
                              <p:par>
                                <p:cTn id="779" presetID="2" presetClass="exit" presetSubtype="8" fill="hold" grpId="1" nodeType="withEffect">
                                  <p:stCondLst>
                                    <p:cond delay="0"/>
                                  </p:stCondLst>
                                  <p:childTnLst>
                                    <p:anim calcmode="lin" valueType="num">
                                      <p:cBhvr additive="base">
                                        <p:cTn id="780" dur="4500"/>
                                        <p:tgtEl>
                                          <p:spTgt spid="58"/>
                                        </p:tgtEl>
                                        <p:attrNameLst>
                                          <p:attrName>ppt_x</p:attrName>
                                        </p:attrNameLst>
                                      </p:cBhvr>
                                      <p:tavLst>
                                        <p:tav tm="0">
                                          <p:val>
                                            <p:strVal val="ppt_x"/>
                                          </p:val>
                                        </p:tav>
                                        <p:tav tm="100000">
                                          <p:val>
                                            <p:strVal val="0-ppt_w/2"/>
                                          </p:val>
                                        </p:tav>
                                      </p:tavLst>
                                    </p:anim>
                                    <p:anim calcmode="lin" valueType="num">
                                      <p:cBhvr additive="base">
                                        <p:cTn id="781" dur="4500"/>
                                        <p:tgtEl>
                                          <p:spTgt spid="58"/>
                                        </p:tgtEl>
                                        <p:attrNameLst>
                                          <p:attrName>ppt_y</p:attrName>
                                        </p:attrNameLst>
                                      </p:cBhvr>
                                      <p:tavLst>
                                        <p:tav tm="0">
                                          <p:val>
                                            <p:strVal val="ppt_y"/>
                                          </p:val>
                                        </p:tav>
                                        <p:tav tm="100000">
                                          <p:val>
                                            <p:strVal val="ppt_y"/>
                                          </p:val>
                                        </p:tav>
                                      </p:tavLst>
                                    </p:anim>
                                    <p:set>
                                      <p:cBhvr>
                                        <p:cTn id="782" dur="1" fill="hold">
                                          <p:stCondLst>
                                            <p:cond delay="4499"/>
                                          </p:stCondLst>
                                        </p:cTn>
                                        <p:tgtEl>
                                          <p:spTgt spid="58"/>
                                        </p:tgtEl>
                                        <p:attrNameLst>
                                          <p:attrName>style.visibility</p:attrName>
                                        </p:attrNameLst>
                                      </p:cBhvr>
                                      <p:to>
                                        <p:strVal val="hidden"/>
                                      </p:to>
                                    </p:set>
                                  </p:childTnLst>
                                </p:cTn>
                              </p:par>
                              <p:par>
                                <p:cTn id="783" presetID="3" presetClass="exit" presetSubtype="5" fill="hold" grpId="2" nodeType="withEffect">
                                  <p:stCondLst>
                                    <p:cond delay="0"/>
                                  </p:stCondLst>
                                  <p:childTnLst>
                                    <p:animEffect transition="out" filter="blinds(vertical)">
                                      <p:cBhvr>
                                        <p:cTn id="784" dur="5500"/>
                                        <p:tgtEl>
                                          <p:spTgt spid="58"/>
                                        </p:tgtEl>
                                      </p:cBhvr>
                                    </p:animEffect>
                                    <p:set>
                                      <p:cBhvr>
                                        <p:cTn id="785" dur="1" fill="hold">
                                          <p:stCondLst>
                                            <p:cond delay="5499"/>
                                          </p:stCondLst>
                                        </p:cTn>
                                        <p:tgtEl>
                                          <p:spTgt spid="58"/>
                                        </p:tgtEl>
                                        <p:attrNameLst>
                                          <p:attrName>style.visibility</p:attrName>
                                        </p:attrNameLst>
                                      </p:cBhvr>
                                      <p:to>
                                        <p:strVal val="hidden"/>
                                      </p:to>
                                    </p:set>
                                  </p:childTnLst>
                                </p:cTn>
                              </p:par>
                              <p:par>
                                <p:cTn id="786" presetID="2" presetClass="entr" presetSubtype="8" fill="hold" grpId="0" nodeType="withEffect">
                                  <p:stCondLst>
                                    <p:cond delay="0"/>
                                  </p:stCondLst>
                                  <p:childTnLst>
                                    <p:set>
                                      <p:cBhvr>
                                        <p:cTn id="787" dur="1" fill="hold">
                                          <p:stCondLst>
                                            <p:cond delay="0"/>
                                          </p:stCondLst>
                                        </p:cTn>
                                        <p:tgtEl>
                                          <p:spTgt spid="57"/>
                                        </p:tgtEl>
                                        <p:attrNameLst>
                                          <p:attrName>style.visibility</p:attrName>
                                        </p:attrNameLst>
                                      </p:cBhvr>
                                      <p:to>
                                        <p:strVal val="visible"/>
                                      </p:to>
                                    </p:set>
                                    <p:anim calcmode="lin" valueType="num">
                                      <p:cBhvr additive="base">
                                        <p:cTn id="788" dur="4000" fill="hold"/>
                                        <p:tgtEl>
                                          <p:spTgt spid="57"/>
                                        </p:tgtEl>
                                        <p:attrNameLst>
                                          <p:attrName>ppt_x</p:attrName>
                                        </p:attrNameLst>
                                      </p:cBhvr>
                                      <p:tavLst>
                                        <p:tav tm="0">
                                          <p:val>
                                            <p:strVal val="0-#ppt_w/2"/>
                                          </p:val>
                                        </p:tav>
                                        <p:tav tm="100000">
                                          <p:val>
                                            <p:strVal val="#ppt_x"/>
                                          </p:val>
                                        </p:tav>
                                      </p:tavLst>
                                    </p:anim>
                                    <p:anim calcmode="lin" valueType="num">
                                      <p:cBhvr additive="base">
                                        <p:cTn id="789" dur="4000" fill="hold"/>
                                        <p:tgtEl>
                                          <p:spTgt spid="57"/>
                                        </p:tgtEl>
                                        <p:attrNameLst>
                                          <p:attrName>ppt_y</p:attrName>
                                        </p:attrNameLst>
                                      </p:cBhvr>
                                      <p:tavLst>
                                        <p:tav tm="0">
                                          <p:val>
                                            <p:strVal val="#ppt_y"/>
                                          </p:val>
                                        </p:tav>
                                        <p:tav tm="100000">
                                          <p:val>
                                            <p:strVal val="#ppt_y"/>
                                          </p:val>
                                        </p:tav>
                                      </p:tavLst>
                                    </p:anim>
                                  </p:childTnLst>
                                </p:cTn>
                              </p:par>
                              <p:par>
                                <p:cTn id="790" presetID="2" presetClass="exit" presetSubtype="8" fill="hold" grpId="1" nodeType="withEffect">
                                  <p:stCondLst>
                                    <p:cond delay="0"/>
                                  </p:stCondLst>
                                  <p:childTnLst>
                                    <p:anim calcmode="lin" valueType="num">
                                      <p:cBhvr additive="base">
                                        <p:cTn id="791" dur="4500"/>
                                        <p:tgtEl>
                                          <p:spTgt spid="57"/>
                                        </p:tgtEl>
                                        <p:attrNameLst>
                                          <p:attrName>ppt_x</p:attrName>
                                        </p:attrNameLst>
                                      </p:cBhvr>
                                      <p:tavLst>
                                        <p:tav tm="0">
                                          <p:val>
                                            <p:strVal val="ppt_x"/>
                                          </p:val>
                                        </p:tav>
                                        <p:tav tm="100000">
                                          <p:val>
                                            <p:strVal val="0-ppt_w/2"/>
                                          </p:val>
                                        </p:tav>
                                      </p:tavLst>
                                    </p:anim>
                                    <p:anim calcmode="lin" valueType="num">
                                      <p:cBhvr additive="base">
                                        <p:cTn id="792" dur="4500"/>
                                        <p:tgtEl>
                                          <p:spTgt spid="57"/>
                                        </p:tgtEl>
                                        <p:attrNameLst>
                                          <p:attrName>ppt_y</p:attrName>
                                        </p:attrNameLst>
                                      </p:cBhvr>
                                      <p:tavLst>
                                        <p:tav tm="0">
                                          <p:val>
                                            <p:strVal val="ppt_y"/>
                                          </p:val>
                                        </p:tav>
                                        <p:tav tm="100000">
                                          <p:val>
                                            <p:strVal val="ppt_y"/>
                                          </p:val>
                                        </p:tav>
                                      </p:tavLst>
                                    </p:anim>
                                    <p:set>
                                      <p:cBhvr>
                                        <p:cTn id="793" dur="1" fill="hold">
                                          <p:stCondLst>
                                            <p:cond delay="4499"/>
                                          </p:stCondLst>
                                        </p:cTn>
                                        <p:tgtEl>
                                          <p:spTgt spid="57"/>
                                        </p:tgtEl>
                                        <p:attrNameLst>
                                          <p:attrName>style.visibility</p:attrName>
                                        </p:attrNameLst>
                                      </p:cBhvr>
                                      <p:to>
                                        <p:strVal val="hidden"/>
                                      </p:to>
                                    </p:set>
                                  </p:childTnLst>
                                </p:cTn>
                              </p:par>
                              <p:par>
                                <p:cTn id="794" presetID="3" presetClass="exit" presetSubtype="5" fill="hold" grpId="2" nodeType="withEffect">
                                  <p:stCondLst>
                                    <p:cond delay="0"/>
                                  </p:stCondLst>
                                  <p:childTnLst>
                                    <p:animEffect transition="out" filter="blinds(vertical)">
                                      <p:cBhvr>
                                        <p:cTn id="795" dur="5500"/>
                                        <p:tgtEl>
                                          <p:spTgt spid="57"/>
                                        </p:tgtEl>
                                      </p:cBhvr>
                                    </p:animEffect>
                                    <p:set>
                                      <p:cBhvr>
                                        <p:cTn id="796" dur="1" fill="hold">
                                          <p:stCondLst>
                                            <p:cond delay="5499"/>
                                          </p:stCondLst>
                                        </p:cTn>
                                        <p:tgtEl>
                                          <p:spTgt spid="57"/>
                                        </p:tgtEl>
                                        <p:attrNameLst>
                                          <p:attrName>style.visibility</p:attrName>
                                        </p:attrNameLst>
                                      </p:cBhvr>
                                      <p:to>
                                        <p:strVal val="hidden"/>
                                      </p:to>
                                    </p:set>
                                  </p:childTnLst>
                                </p:cTn>
                              </p:par>
                              <p:par>
                                <p:cTn id="797" presetID="2" presetClass="entr" presetSubtype="8" fill="hold" grpId="0" nodeType="withEffect">
                                  <p:stCondLst>
                                    <p:cond delay="0"/>
                                  </p:stCondLst>
                                  <p:childTnLst>
                                    <p:set>
                                      <p:cBhvr>
                                        <p:cTn id="798" dur="1" fill="hold">
                                          <p:stCondLst>
                                            <p:cond delay="0"/>
                                          </p:stCondLst>
                                        </p:cTn>
                                        <p:tgtEl>
                                          <p:spTgt spid="56"/>
                                        </p:tgtEl>
                                        <p:attrNameLst>
                                          <p:attrName>style.visibility</p:attrName>
                                        </p:attrNameLst>
                                      </p:cBhvr>
                                      <p:to>
                                        <p:strVal val="visible"/>
                                      </p:to>
                                    </p:set>
                                    <p:anim calcmode="lin" valueType="num">
                                      <p:cBhvr additive="base">
                                        <p:cTn id="799" dur="4000" fill="hold"/>
                                        <p:tgtEl>
                                          <p:spTgt spid="56"/>
                                        </p:tgtEl>
                                        <p:attrNameLst>
                                          <p:attrName>ppt_x</p:attrName>
                                        </p:attrNameLst>
                                      </p:cBhvr>
                                      <p:tavLst>
                                        <p:tav tm="0">
                                          <p:val>
                                            <p:strVal val="0-#ppt_w/2"/>
                                          </p:val>
                                        </p:tav>
                                        <p:tav tm="100000">
                                          <p:val>
                                            <p:strVal val="#ppt_x"/>
                                          </p:val>
                                        </p:tav>
                                      </p:tavLst>
                                    </p:anim>
                                    <p:anim calcmode="lin" valueType="num">
                                      <p:cBhvr additive="base">
                                        <p:cTn id="800" dur="4000" fill="hold"/>
                                        <p:tgtEl>
                                          <p:spTgt spid="56"/>
                                        </p:tgtEl>
                                        <p:attrNameLst>
                                          <p:attrName>ppt_y</p:attrName>
                                        </p:attrNameLst>
                                      </p:cBhvr>
                                      <p:tavLst>
                                        <p:tav tm="0">
                                          <p:val>
                                            <p:strVal val="#ppt_y"/>
                                          </p:val>
                                        </p:tav>
                                        <p:tav tm="100000">
                                          <p:val>
                                            <p:strVal val="#ppt_y"/>
                                          </p:val>
                                        </p:tav>
                                      </p:tavLst>
                                    </p:anim>
                                  </p:childTnLst>
                                </p:cTn>
                              </p:par>
                              <p:par>
                                <p:cTn id="801" presetID="2" presetClass="exit" presetSubtype="8" fill="hold" grpId="1" nodeType="withEffect">
                                  <p:stCondLst>
                                    <p:cond delay="0"/>
                                  </p:stCondLst>
                                  <p:childTnLst>
                                    <p:anim calcmode="lin" valueType="num">
                                      <p:cBhvr additive="base">
                                        <p:cTn id="802" dur="4500"/>
                                        <p:tgtEl>
                                          <p:spTgt spid="56"/>
                                        </p:tgtEl>
                                        <p:attrNameLst>
                                          <p:attrName>ppt_x</p:attrName>
                                        </p:attrNameLst>
                                      </p:cBhvr>
                                      <p:tavLst>
                                        <p:tav tm="0">
                                          <p:val>
                                            <p:strVal val="ppt_x"/>
                                          </p:val>
                                        </p:tav>
                                        <p:tav tm="100000">
                                          <p:val>
                                            <p:strVal val="0-ppt_w/2"/>
                                          </p:val>
                                        </p:tav>
                                      </p:tavLst>
                                    </p:anim>
                                    <p:anim calcmode="lin" valueType="num">
                                      <p:cBhvr additive="base">
                                        <p:cTn id="803" dur="4500"/>
                                        <p:tgtEl>
                                          <p:spTgt spid="56"/>
                                        </p:tgtEl>
                                        <p:attrNameLst>
                                          <p:attrName>ppt_y</p:attrName>
                                        </p:attrNameLst>
                                      </p:cBhvr>
                                      <p:tavLst>
                                        <p:tav tm="0">
                                          <p:val>
                                            <p:strVal val="ppt_y"/>
                                          </p:val>
                                        </p:tav>
                                        <p:tav tm="100000">
                                          <p:val>
                                            <p:strVal val="ppt_y"/>
                                          </p:val>
                                        </p:tav>
                                      </p:tavLst>
                                    </p:anim>
                                    <p:set>
                                      <p:cBhvr>
                                        <p:cTn id="804" dur="1" fill="hold">
                                          <p:stCondLst>
                                            <p:cond delay="4499"/>
                                          </p:stCondLst>
                                        </p:cTn>
                                        <p:tgtEl>
                                          <p:spTgt spid="56"/>
                                        </p:tgtEl>
                                        <p:attrNameLst>
                                          <p:attrName>style.visibility</p:attrName>
                                        </p:attrNameLst>
                                      </p:cBhvr>
                                      <p:to>
                                        <p:strVal val="hidden"/>
                                      </p:to>
                                    </p:set>
                                  </p:childTnLst>
                                </p:cTn>
                              </p:par>
                              <p:par>
                                <p:cTn id="805" presetID="3" presetClass="exit" presetSubtype="5" fill="hold" grpId="2" nodeType="withEffect">
                                  <p:stCondLst>
                                    <p:cond delay="0"/>
                                  </p:stCondLst>
                                  <p:childTnLst>
                                    <p:animEffect transition="out" filter="blinds(vertical)">
                                      <p:cBhvr>
                                        <p:cTn id="806" dur="5500"/>
                                        <p:tgtEl>
                                          <p:spTgt spid="56"/>
                                        </p:tgtEl>
                                      </p:cBhvr>
                                    </p:animEffect>
                                    <p:set>
                                      <p:cBhvr>
                                        <p:cTn id="807" dur="1" fill="hold">
                                          <p:stCondLst>
                                            <p:cond delay="5499"/>
                                          </p:stCondLst>
                                        </p:cTn>
                                        <p:tgtEl>
                                          <p:spTgt spid="56"/>
                                        </p:tgtEl>
                                        <p:attrNameLst>
                                          <p:attrName>style.visibility</p:attrName>
                                        </p:attrNameLst>
                                      </p:cBhvr>
                                      <p:to>
                                        <p:strVal val="hidden"/>
                                      </p:to>
                                    </p:set>
                                  </p:childTnLst>
                                </p:cTn>
                              </p:par>
                              <p:par>
                                <p:cTn id="808" presetID="2" presetClass="entr" presetSubtype="8" fill="hold" grpId="0" nodeType="withEffect">
                                  <p:stCondLst>
                                    <p:cond delay="0"/>
                                  </p:stCondLst>
                                  <p:childTnLst>
                                    <p:set>
                                      <p:cBhvr>
                                        <p:cTn id="809" dur="1" fill="hold">
                                          <p:stCondLst>
                                            <p:cond delay="0"/>
                                          </p:stCondLst>
                                        </p:cTn>
                                        <p:tgtEl>
                                          <p:spTgt spid="55"/>
                                        </p:tgtEl>
                                        <p:attrNameLst>
                                          <p:attrName>style.visibility</p:attrName>
                                        </p:attrNameLst>
                                      </p:cBhvr>
                                      <p:to>
                                        <p:strVal val="visible"/>
                                      </p:to>
                                    </p:set>
                                    <p:anim calcmode="lin" valueType="num">
                                      <p:cBhvr additive="base">
                                        <p:cTn id="810" dur="4000" fill="hold"/>
                                        <p:tgtEl>
                                          <p:spTgt spid="55"/>
                                        </p:tgtEl>
                                        <p:attrNameLst>
                                          <p:attrName>ppt_x</p:attrName>
                                        </p:attrNameLst>
                                      </p:cBhvr>
                                      <p:tavLst>
                                        <p:tav tm="0">
                                          <p:val>
                                            <p:strVal val="0-#ppt_w/2"/>
                                          </p:val>
                                        </p:tav>
                                        <p:tav tm="100000">
                                          <p:val>
                                            <p:strVal val="#ppt_x"/>
                                          </p:val>
                                        </p:tav>
                                      </p:tavLst>
                                    </p:anim>
                                    <p:anim calcmode="lin" valueType="num">
                                      <p:cBhvr additive="base">
                                        <p:cTn id="811" dur="4000" fill="hold"/>
                                        <p:tgtEl>
                                          <p:spTgt spid="55"/>
                                        </p:tgtEl>
                                        <p:attrNameLst>
                                          <p:attrName>ppt_y</p:attrName>
                                        </p:attrNameLst>
                                      </p:cBhvr>
                                      <p:tavLst>
                                        <p:tav tm="0">
                                          <p:val>
                                            <p:strVal val="#ppt_y"/>
                                          </p:val>
                                        </p:tav>
                                        <p:tav tm="100000">
                                          <p:val>
                                            <p:strVal val="#ppt_y"/>
                                          </p:val>
                                        </p:tav>
                                      </p:tavLst>
                                    </p:anim>
                                  </p:childTnLst>
                                </p:cTn>
                              </p:par>
                              <p:par>
                                <p:cTn id="812" presetID="2" presetClass="exit" presetSubtype="8" fill="hold" grpId="1" nodeType="withEffect">
                                  <p:stCondLst>
                                    <p:cond delay="0"/>
                                  </p:stCondLst>
                                  <p:childTnLst>
                                    <p:anim calcmode="lin" valueType="num">
                                      <p:cBhvr additive="base">
                                        <p:cTn id="813" dur="4500"/>
                                        <p:tgtEl>
                                          <p:spTgt spid="55"/>
                                        </p:tgtEl>
                                        <p:attrNameLst>
                                          <p:attrName>ppt_x</p:attrName>
                                        </p:attrNameLst>
                                      </p:cBhvr>
                                      <p:tavLst>
                                        <p:tav tm="0">
                                          <p:val>
                                            <p:strVal val="ppt_x"/>
                                          </p:val>
                                        </p:tav>
                                        <p:tav tm="100000">
                                          <p:val>
                                            <p:strVal val="0-ppt_w/2"/>
                                          </p:val>
                                        </p:tav>
                                      </p:tavLst>
                                    </p:anim>
                                    <p:anim calcmode="lin" valueType="num">
                                      <p:cBhvr additive="base">
                                        <p:cTn id="814" dur="4500"/>
                                        <p:tgtEl>
                                          <p:spTgt spid="55"/>
                                        </p:tgtEl>
                                        <p:attrNameLst>
                                          <p:attrName>ppt_y</p:attrName>
                                        </p:attrNameLst>
                                      </p:cBhvr>
                                      <p:tavLst>
                                        <p:tav tm="0">
                                          <p:val>
                                            <p:strVal val="ppt_y"/>
                                          </p:val>
                                        </p:tav>
                                        <p:tav tm="100000">
                                          <p:val>
                                            <p:strVal val="ppt_y"/>
                                          </p:val>
                                        </p:tav>
                                      </p:tavLst>
                                    </p:anim>
                                    <p:set>
                                      <p:cBhvr>
                                        <p:cTn id="815" dur="1" fill="hold">
                                          <p:stCondLst>
                                            <p:cond delay="4499"/>
                                          </p:stCondLst>
                                        </p:cTn>
                                        <p:tgtEl>
                                          <p:spTgt spid="55"/>
                                        </p:tgtEl>
                                        <p:attrNameLst>
                                          <p:attrName>style.visibility</p:attrName>
                                        </p:attrNameLst>
                                      </p:cBhvr>
                                      <p:to>
                                        <p:strVal val="hidden"/>
                                      </p:to>
                                    </p:set>
                                  </p:childTnLst>
                                </p:cTn>
                              </p:par>
                              <p:par>
                                <p:cTn id="816" presetID="3" presetClass="exit" presetSubtype="5" fill="hold" grpId="2" nodeType="withEffect">
                                  <p:stCondLst>
                                    <p:cond delay="0"/>
                                  </p:stCondLst>
                                  <p:childTnLst>
                                    <p:animEffect transition="out" filter="blinds(vertical)">
                                      <p:cBhvr>
                                        <p:cTn id="817" dur="5500"/>
                                        <p:tgtEl>
                                          <p:spTgt spid="55"/>
                                        </p:tgtEl>
                                      </p:cBhvr>
                                    </p:animEffect>
                                    <p:set>
                                      <p:cBhvr>
                                        <p:cTn id="818" dur="1" fill="hold">
                                          <p:stCondLst>
                                            <p:cond delay="5499"/>
                                          </p:stCondLst>
                                        </p:cTn>
                                        <p:tgtEl>
                                          <p:spTgt spid="55"/>
                                        </p:tgtEl>
                                        <p:attrNameLst>
                                          <p:attrName>style.visibility</p:attrName>
                                        </p:attrNameLst>
                                      </p:cBhvr>
                                      <p:to>
                                        <p:strVal val="hidden"/>
                                      </p:to>
                                    </p:set>
                                  </p:childTnLst>
                                </p:cTn>
                              </p:par>
                              <p:par>
                                <p:cTn id="819" presetID="2" presetClass="entr" presetSubtype="8" fill="hold" grpId="0" nodeType="withEffect">
                                  <p:stCondLst>
                                    <p:cond delay="0"/>
                                  </p:stCondLst>
                                  <p:childTnLst>
                                    <p:set>
                                      <p:cBhvr>
                                        <p:cTn id="820" dur="1" fill="hold">
                                          <p:stCondLst>
                                            <p:cond delay="0"/>
                                          </p:stCondLst>
                                        </p:cTn>
                                        <p:tgtEl>
                                          <p:spTgt spid="54"/>
                                        </p:tgtEl>
                                        <p:attrNameLst>
                                          <p:attrName>style.visibility</p:attrName>
                                        </p:attrNameLst>
                                      </p:cBhvr>
                                      <p:to>
                                        <p:strVal val="visible"/>
                                      </p:to>
                                    </p:set>
                                    <p:anim calcmode="lin" valueType="num">
                                      <p:cBhvr additive="base">
                                        <p:cTn id="821" dur="4000" fill="hold"/>
                                        <p:tgtEl>
                                          <p:spTgt spid="54"/>
                                        </p:tgtEl>
                                        <p:attrNameLst>
                                          <p:attrName>ppt_x</p:attrName>
                                        </p:attrNameLst>
                                      </p:cBhvr>
                                      <p:tavLst>
                                        <p:tav tm="0">
                                          <p:val>
                                            <p:strVal val="0-#ppt_w/2"/>
                                          </p:val>
                                        </p:tav>
                                        <p:tav tm="100000">
                                          <p:val>
                                            <p:strVal val="#ppt_x"/>
                                          </p:val>
                                        </p:tav>
                                      </p:tavLst>
                                    </p:anim>
                                    <p:anim calcmode="lin" valueType="num">
                                      <p:cBhvr additive="base">
                                        <p:cTn id="822" dur="4000" fill="hold"/>
                                        <p:tgtEl>
                                          <p:spTgt spid="54"/>
                                        </p:tgtEl>
                                        <p:attrNameLst>
                                          <p:attrName>ppt_y</p:attrName>
                                        </p:attrNameLst>
                                      </p:cBhvr>
                                      <p:tavLst>
                                        <p:tav tm="0">
                                          <p:val>
                                            <p:strVal val="#ppt_y"/>
                                          </p:val>
                                        </p:tav>
                                        <p:tav tm="100000">
                                          <p:val>
                                            <p:strVal val="#ppt_y"/>
                                          </p:val>
                                        </p:tav>
                                      </p:tavLst>
                                    </p:anim>
                                  </p:childTnLst>
                                </p:cTn>
                              </p:par>
                              <p:par>
                                <p:cTn id="823" presetID="2" presetClass="exit" presetSubtype="8" fill="hold" grpId="1" nodeType="withEffect">
                                  <p:stCondLst>
                                    <p:cond delay="0"/>
                                  </p:stCondLst>
                                  <p:childTnLst>
                                    <p:anim calcmode="lin" valueType="num">
                                      <p:cBhvr additive="base">
                                        <p:cTn id="824" dur="4500"/>
                                        <p:tgtEl>
                                          <p:spTgt spid="54"/>
                                        </p:tgtEl>
                                        <p:attrNameLst>
                                          <p:attrName>ppt_x</p:attrName>
                                        </p:attrNameLst>
                                      </p:cBhvr>
                                      <p:tavLst>
                                        <p:tav tm="0">
                                          <p:val>
                                            <p:strVal val="ppt_x"/>
                                          </p:val>
                                        </p:tav>
                                        <p:tav tm="100000">
                                          <p:val>
                                            <p:strVal val="0-ppt_w/2"/>
                                          </p:val>
                                        </p:tav>
                                      </p:tavLst>
                                    </p:anim>
                                    <p:anim calcmode="lin" valueType="num">
                                      <p:cBhvr additive="base">
                                        <p:cTn id="825" dur="4500"/>
                                        <p:tgtEl>
                                          <p:spTgt spid="54"/>
                                        </p:tgtEl>
                                        <p:attrNameLst>
                                          <p:attrName>ppt_y</p:attrName>
                                        </p:attrNameLst>
                                      </p:cBhvr>
                                      <p:tavLst>
                                        <p:tav tm="0">
                                          <p:val>
                                            <p:strVal val="ppt_y"/>
                                          </p:val>
                                        </p:tav>
                                        <p:tav tm="100000">
                                          <p:val>
                                            <p:strVal val="ppt_y"/>
                                          </p:val>
                                        </p:tav>
                                      </p:tavLst>
                                    </p:anim>
                                    <p:set>
                                      <p:cBhvr>
                                        <p:cTn id="826" dur="1" fill="hold">
                                          <p:stCondLst>
                                            <p:cond delay="4499"/>
                                          </p:stCondLst>
                                        </p:cTn>
                                        <p:tgtEl>
                                          <p:spTgt spid="54"/>
                                        </p:tgtEl>
                                        <p:attrNameLst>
                                          <p:attrName>style.visibility</p:attrName>
                                        </p:attrNameLst>
                                      </p:cBhvr>
                                      <p:to>
                                        <p:strVal val="hidden"/>
                                      </p:to>
                                    </p:set>
                                  </p:childTnLst>
                                </p:cTn>
                              </p:par>
                              <p:par>
                                <p:cTn id="827" presetID="3" presetClass="exit" presetSubtype="5" fill="hold" grpId="2" nodeType="withEffect">
                                  <p:stCondLst>
                                    <p:cond delay="0"/>
                                  </p:stCondLst>
                                  <p:childTnLst>
                                    <p:animEffect transition="out" filter="blinds(vertical)">
                                      <p:cBhvr>
                                        <p:cTn id="828" dur="5500"/>
                                        <p:tgtEl>
                                          <p:spTgt spid="54"/>
                                        </p:tgtEl>
                                      </p:cBhvr>
                                    </p:animEffect>
                                    <p:set>
                                      <p:cBhvr>
                                        <p:cTn id="829" dur="1" fill="hold">
                                          <p:stCondLst>
                                            <p:cond delay="5499"/>
                                          </p:stCondLst>
                                        </p:cTn>
                                        <p:tgtEl>
                                          <p:spTgt spid="54"/>
                                        </p:tgtEl>
                                        <p:attrNameLst>
                                          <p:attrName>style.visibility</p:attrName>
                                        </p:attrNameLst>
                                      </p:cBhvr>
                                      <p:to>
                                        <p:strVal val="hidden"/>
                                      </p:to>
                                    </p:set>
                                  </p:childTnLst>
                                </p:cTn>
                              </p:par>
                              <p:par>
                                <p:cTn id="830" presetID="2" presetClass="entr" presetSubtype="8" fill="hold" grpId="0" nodeType="withEffect">
                                  <p:stCondLst>
                                    <p:cond delay="0"/>
                                  </p:stCondLst>
                                  <p:childTnLst>
                                    <p:set>
                                      <p:cBhvr>
                                        <p:cTn id="831" dur="1" fill="hold">
                                          <p:stCondLst>
                                            <p:cond delay="0"/>
                                          </p:stCondLst>
                                        </p:cTn>
                                        <p:tgtEl>
                                          <p:spTgt spid="53"/>
                                        </p:tgtEl>
                                        <p:attrNameLst>
                                          <p:attrName>style.visibility</p:attrName>
                                        </p:attrNameLst>
                                      </p:cBhvr>
                                      <p:to>
                                        <p:strVal val="visible"/>
                                      </p:to>
                                    </p:set>
                                    <p:anim calcmode="lin" valueType="num">
                                      <p:cBhvr additive="base">
                                        <p:cTn id="832" dur="4000" fill="hold"/>
                                        <p:tgtEl>
                                          <p:spTgt spid="53"/>
                                        </p:tgtEl>
                                        <p:attrNameLst>
                                          <p:attrName>ppt_x</p:attrName>
                                        </p:attrNameLst>
                                      </p:cBhvr>
                                      <p:tavLst>
                                        <p:tav tm="0">
                                          <p:val>
                                            <p:strVal val="0-#ppt_w/2"/>
                                          </p:val>
                                        </p:tav>
                                        <p:tav tm="100000">
                                          <p:val>
                                            <p:strVal val="#ppt_x"/>
                                          </p:val>
                                        </p:tav>
                                      </p:tavLst>
                                    </p:anim>
                                    <p:anim calcmode="lin" valueType="num">
                                      <p:cBhvr additive="base">
                                        <p:cTn id="833" dur="4000" fill="hold"/>
                                        <p:tgtEl>
                                          <p:spTgt spid="53"/>
                                        </p:tgtEl>
                                        <p:attrNameLst>
                                          <p:attrName>ppt_y</p:attrName>
                                        </p:attrNameLst>
                                      </p:cBhvr>
                                      <p:tavLst>
                                        <p:tav tm="0">
                                          <p:val>
                                            <p:strVal val="#ppt_y"/>
                                          </p:val>
                                        </p:tav>
                                        <p:tav tm="100000">
                                          <p:val>
                                            <p:strVal val="#ppt_y"/>
                                          </p:val>
                                        </p:tav>
                                      </p:tavLst>
                                    </p:anim>
                                  </p:childTnLst>
                                </p:cTn>
                              </p:par>
                              <p:par>
                                <p:cTn id="834" presetID="2" presetClass="exit" presetSubtype="8" fill="hold" grpId="1" nodeType="withEffect">
                                  <p:stCondLst>
                                    <p:cond delay="0"/>
                                  </p:stCondLst>
                                  <p:childTnLst>
                                    <p:anim calcmode="lin" valueType="num">
                                      <p:cBhvr additive="base">
                                        <p:cTn id="835" dur="4500"/>
                                        <p:tgtEl>
                                          <p:spTgt spid="53"/>
                                        </p:tgtEl>
                                        <p:attrNameLst>
                                          <p:attrName>ppt_x</p:attrName>
                                        </p:attrNameLst>
                                      </p:cBhvr>
                                      <p:tavLst>
                                        <p:tav tm="0">
                                          <p:val>
                                            <p:strVal val="ppt_x"/>
                                          </p:val>
                                        </p:tav>
                                        <p:tav tm="100000">
                                          <p:val>
                                            <p:strVal val="0-ppt_w/2"/>
                                          </p:val>
                                        </p:tav>
                                      </p:tavLst>
                                    </p:anim>
                                    <p:anim calcmode="lin" valueType="num">
                                      <p:cBhvr additive="base">
                                        <p:cTn id="836" dur="4500"/>
                                        <p:tgtEl>
                                          <p:spTgt spid="53"/>
                                        </p:tgtEl>
                                        <p:attrNameLst>
                                          <p:attrName>ppt_y</p:attrName>
                                        </p:attrNameLst>
                                      </p:cBhvr>
                                      <p:tavLst>
                                        <p:tav tm="0">
                                          <p:val>
                                            <p:strVal val="ppt_y"/>
                                          </p:val>
                                        </p:tav>
                                        <p:tav tm="100000">
                                          <p:val>
                                            <p:strVal val="ppt_y"/>
                                          </p:val>
                                        </p:tav>
                                      </p:tavLst>
                                    </p:anim>
                                    <p:set>
                                      <p:cBhvr>
                                        <p:cTn id="837" dur="1" fill="hold">
                                          <p:stCondLst>
                                            <p:cond delay="4499"/>
                                          </p:stCondLst>
                                        </p:cTn>
                                        <p:tgtEl>
                                          <p:spTgt spid="53"/>
                                        </p:tgtEl>
                                        <p:attrNameLst>
                                          <p:attrName>style.visibility</p:attrName>
                                        </p:attrNameLst>
                                      </p:cBhvr>
                                      <p:to>
                                        <p:strVal val="hidden"/>
                                      </p:to>
                                    </p:set>
                                  </p:childTnLst>
                                </p:cTn>
                              </p:par>
                              <p:par>
                                <p:cTn id="838" presetID="3" presetClass="exit" presetSubtype="5" fill="hold" grpId="2" nodeType="withEffect">
                                  <p:stCondLst>
                                    <p:cond delay="0"/>
                                  </p:stCondLst>
                                  <p:childTnLst>
                                    <p:animEffect transition="out" filter="blinds(vertical)">
                                      <p:cBhvr>
                                        <p:cTn id="839" dur="5500"/>
                                        <p:tgtEl>
                                          <p:spTgt spid="53"/>
                                        </p:tgtEl>
                                      </p:cBhvr>
                                    </p:animEffect>
                                    <p:set>
                                      <p:cBhvr>
                                        <p:cTn id="840" dur="1" fill="hold">
                                          <p:stCondLst>
                                            <p:cond delay="5499"/>
                                          </p:stCondLst>
                                        </p:cTn>
                                        <p:tgtEl>
                                          <p:spTgt spid="53"/>
                                        </p:tgtEl>
                                        <p:attrNameLst>
                                          <p:attrName>style.visibility</p:attrName>
                                        </p:attrNameLst>
                                      </p:cBhvr>
                                      <p:to>
                                        <p:strVal val="hidden"/>
                                      </p:to>
                                    </p:set>
                                  </p:childTnLst>
                                </p:cTn>
                              </p:par>
                              <p:par>
                                <p:cTn id="841" presetID="2" presetClass="entr" presetSubtype="8" fill="hold" grpId="0" nodeType="withEffect">
                                  <p:stCondLst>
                                    <p:cond delay="0"/>
                                  </p:stCondLst>
                                  <p:childTnLst>
                                    <p:set>
                                      <p:cBhvr>
                                        <p:cTn id="842" dur="1" fill="hold">
                                          <p:stCondLst>
                                            <p:cond delay="0"/>
                                          </p:stCondLst>
                                        </p:cTn>
                                        <p:tgtEl>
                                          <p:spTgt spid="52"/>
                                        </p:tgtEl>
                                        <p:attrNameLst>
                                          <p:attrName>style.visibility</p:attrName>
                                        </p:attrNameLst>
                                      </p:cBhvr>
                                      <p:to>
                                        <p:strVal val="visible"/>
                                      </p:to>
                                    </p:set>
                                    <p:anim calcmode="lin" valueType="num">
                                      <p:cBhvr additive="base">
                                        <p:cTn id="843" dur="4000" fill="hold"/>
                                        <p:tgtEl>
                                          <p:spTgt spid="52"/>
                                        </p:tgtEl>
                                        <p:attrNameLst>
                                          <p:attrName>ppt_x</p:attrName>
                                        </p:attrNameLst>
                                      </p:cBhvr>
                                      <p:tavLst>
                                        <p:tav tm="0">
                                          <p:val>
                                            <p:strVal val="0-#ppt_w/2"/>
                                          </p:val>
                                        </p:tav>
                                        <p:tav tm="100000">
                                          <p:val>
                                            <p:strVal val="#ppt_x"/>
                                          </p:val>
                                        </p:tav>
                                      </p:tavLst>
                                    </p:anim>
                                    <p:anim calcmode="lin" valueType="num">
                                      <p:cBhvr additive="base">
                                        <p:cTn id="844" dur="4000" fill="hold"/>
                                        <p:tgtEl>
                                          <p:spTgt spid="52"/>
                                        </p:tgtEl>
                                        <p:attrNameLst>
                                          <p:attrName>ppt_y</p:attrName>
                                        </p:attrNameLst>
                                      </p:cBhvr>
                                      <p:tavLst>
                                        <p:tav tm="0">
                                          <p:val>
                                            <p:strVal val="#ppt_y"/>
                                          </p:val>
                                        </p:tav>
                                        <p:tav tm="100000">
                                          <p:val>
                                            <p:strVal val="#ppt_y"/>
                                          </p:val>
                                        </p:tav>
                                      </p:tavLst>
                                    </p:anim>
                                  </p:childTnLst>
                                </p:cTn>
                              </p:par>
                              <p:par>
                                <p:cTn id="845" presetID="2" presetClass="exit" presetSubtype="8" fill="hold" grpId="1" nodeType="withEffect">
                                  <p:stCondLst>
                                    <p:cond delay="0"/>
                                  </p:stCondLst>
                                  <p:childTnLst>
                                    <p:anim calcmode="lin" valueType="num">
                                      <p:cBhvr additive="base">
                                        <p:cTn id="846" dur="4500"/>
                                        <p:tgtEl>
                                          <p:spTgt spid="52"/>
                                        </p:tgtEl>
                                        <p:attrNameLst>
                                          <p:attrName>ppt_x</p:attrName>
                                        </p:attrNameLst>
                                      </p:cBhvr>
                                      <p:tavLst>
                                        <p:tav tm="0">
                                          <p:val>
                                            <p:strVal val="ppt_x"/>
                                          </p:val>
                                        </p:tav>
                                        <p:tav tm="100000">
                                          <p:val>
                                            <p:strVal val="0-ppt_w/2"/>
                                          </p:val>
                                        </p:tav>
                                      </p:tavLst>
                                    </p:anim>
                                    <p:anim calcmode="lin" valueType="num">
                                      <p:cBhvr additive="base">
                                        <p:cTn id="847" dur="4500"/>
                                        <p:tgtEl>
                                          <p:spTgt spid="52"/>
                                        </p:tgtEl>
                                        <p:attrNameLst>
                                          <p:attrName>ppt_y</p:attrName>
                                        </p:attrNameLst>
                                      </p:cBhvr>
                                      <p:tavLst>
                                        <p:tav tm="0">
                                          <p:val>
                                            <p:strVal val="ppt_y"/>
                                          </p:val>
                                        </p:tav>
                                        <p:tav tm="100000">
                                          <p:val>
                                            <p:strVal val="ppt_y"/>
                                          </p:val>
                                        </p:tav>
                                      </p:tavLst>
                                    </p:anim>
                                    <p:set>
                                      <p:cBhvr>
                                        <p:cTn id="848" dur="1" fill="hold">
                                          <p:stCondLst>
                                            <p:cond delay="4499"/>
                                          </p:stCondLst>
                                        </p:cTn>
                                        <p:tgtEl>
                                          <p:spTgt spid="52"/>
                                        </p:tgtEl>
                                        <p:attrNameLst>
                                          <p:attrName>style.visibility</p:attrName>
                                        </p:attrNameLst>
                                      </p:cBhvr>
                                      <p:to>
                                        <p:strVal val="hidden"/>
                                      </p:to>
                                    </p:set>
                                  </p:childTnLst>
                                </p:cTn>
                              </p:par>
                              <p:par>
                                <p:cTn id="849" presetID="3" presetClass="exit" presetSubtype="5" fill="hold" grpId="2" nodeType="withEffect">
                                  <p:stCondLst>
                                    <p:cond delay="0"/>
                                  </p:stCondLst>
                                  <p:childTnLst>
                                    <p:animEffect transition="out" filter="blinds(vertical)">
                                      <p:cBhvr>
                                        <p:cTn id="850" dur="5500"/>
                                        <p:tgtEl>
                                          <p:spTgt spid="52"/>
                                        </p:tgtEl>
                                      </p:cBhvr>
                                    </p:animEffect>
                                    <p:set>
                                      <p:cBhvr>
                                        <p:cTn id="851" dur="1" fill="hold">
                                          <p:stCondLst>
                                            <p:cond delay="5499"/>
                                          </p:stCondLst>
                                        </p:cTn>
                                        <p:tgtEl>
                                          <p:spTgt spid="52"/>
                                        </p:tgtEl>
                                        <p:attrNameLst>
                                          <p:attrName>style.visibility</p:attrName>
                                        </p:attrNameLst>
                                      </p:cBhvr>
                                      <p:to>
                                        <p:strVal val="hidden"/>
                                      </p:to>
                                    </p:set>
                                  </p:childTnLst>
                                </p:cTn>
                              </p:par>
                              <p:par>
                                <p:cTn id="852" presetID="2" presetClass="entr" presetSubtype="8" fill="hold" grpId="0" nodeType="withEffect">
                                  <p:stCondLst>
                                    <p:cond delay="0"/>
                                  </p:stCondLst>
                                  <p:childTnLst>
                                    <p:set>
                                      <p:cBhvr>
                                        <p:cTn id="853" dur="1" fill="hold">
                                          <p:stCondLst>
                                            <p:cond delay="0"/>
                                          </p:stCondLst>
                                        </p:cTn>
                                        <p:tgtEl>
                                          <p:spTgt spid="51"/>
                                        </p:tgtEl>
                                        <p:attrNameLst>
                                          <p:attrName>style.visibility</p:attrName>
                                        </p:attrNameLst>
                                      </p:cBhvr>
                                      <p:to>
                                        <p:strVal val="visible"/>
                                      </p:to>
                                    </p:set>
                                    <p:anim calcmode="lin" valueType="num">
                                      <p:cBhvr additive="base">
                                        <p:cTn id="854" dur="4000" fill="hold"/>
                                        <p:tgtEl>
                                          <p:spTgt spid="51"/>
                                        </p:tgtEl>
                                        <p:attrNameLst>
                                          <p:attrName>ppt_x</p:attrName>
                                        </p:attrNameLst>
                                      </p:cBhvr>
                                      <p:tavLst>
                                        <p:tav tm="0">
                                          <p:val>
                                            <p:strVal val="0-#ppt_w/2"/>
                                          </p:val>
                                        </p:tav>
                                        <p:tav tm="100000">
                                          <p:val>
                                            <p:strVal val="#ppt_x"/>
                                          </p:val>
                                        </p:tav>
                                      </p:tavLst>
                                    </p:anim>
                                    <p:anim calcmode="lin" valueType="num">
                                      <p:cBhvr additive="base">
                                        <p:cTn id="855" dur="4000" fill="hold"/>
                                        <p:tgtEl>
                                          <p:spTgt spid="51"/>
                                        </p:tgtEl>
                                        <p:attrNameLst>
                                          <p:attrName>ppt_y</p:attrName>
                                        </p:attrNameLst>
                                      </p:cBhvr>
                                      <p:tavLst>
                                        <p:tav tm="0">
                                          <p:val>
                                            <p:strVal val="#ppt_y"/>
                                          </p:val>
                                        </p:tav>
                                        <p:tav tm="100000">
                                          <p:val>
                                            <p:strVal val="#ppt_y"/>
                                          </p:val>
                                        </p:tav>
                                      </p:tavLst>
                                    </p:anim>
                                  </p:childTnLst>
                                </p:cTn>
                              </p:par>
                              <p:par>
                                <p:cTn id="856" presetID="2" presetClass="exit" presetSubtype="8" fill="hold" grpId="1" nodeType="withEffect">
                                  <p:stCondLst>
                                    <p:cond delay="0"/>
                                  </p:stCondLst>
                                  <p:childTnLst>
                                    <p:anim calcmode="lin" valueType="num">
                                      <p:cBhvr additive="base">
                                        <p:cTn id="857" dur="4500"/>
                                        <p:tgtEl>
                                          <p:spTgt spid="51"/>
                                        </p:tgtEl>
                                        <p:attrNameLst>
                                          <p:attrName>ppt_x</p:attrName>
                                        </p:attrNameLst>
                                      </p:cBhvr>
                                      <p:tavLst>
                                        <p:tav tm="0">
                                          <p:val>
                                            <p:strVal val="ppt_x"/>
                                          </p:val>
                                        </p:tav>
                                        <p:tav tm="100000">
                                          <p:val>
                                            <p:strVal val="0-ppt_w/2"/>
                                          </p:val>
                                        </p:tav>
                                      </p:tavLst>
                                    </p:anim>
                                    <p:anim calcmode="lin" valueType="num">
                                      <p:cBhvr additive="base">
                                        <p:cTn id="858" dur="4500"/>
                                        <p:tgtEl>
                                          <p:spTgt spid="51"/>
                                        </p:tgtEl>
                                        <p:attrNameLst>
                                          <p:attrName>ppt_y</p:attrName>
                                        </p:attrNameLst>
                                      </p:cBhvr>
                                      <p:tavLst>
                                        <p:tav tm="0">
                                          <p:val>
                                            <p:strVal val="ppt_y"/>
                                          </p:val>
                                        </p:tav>
                                        <p:tav tm="100000">
                                          <p:val>
                                            <p:strVal val="ppt_y"/>
                                          </p:val>
                                        </p:tav>
                                      </p:tavLst>
                                    </p:anim>
                                    <p:set>
                                      <p:cBhvr>
                                        <p:cTn id="859" dur="1" fill="hold">
                                          <p:stCondLst>
                                            <p:cond delay="4499"/>
                                          </p:stCondLst>
                                        </p:cTn>
                                        <p:tgtEl>
                                          <p:spTgt spid="51"/>
                                        </p:tgtEl>
                                        <p:attrNameLst>
                                          <p:attrName>style.visibility</p:attrName>
                                        </p:attrNameLst>
                                      </p:cBhvr>
                                      <p:to>
                                        <p:strVal val="hidden"/>
                                      </p:to>
                                    </p:set>
                                  </p:childTnLst>
                                </p:cTn>
                              </p:par>
                              <p:par>
                                <p:cTn id="860" presetID="3" presetClass="exit" presetSubtype="5" fill="hold" grpId="2" nodeType="withEffect">
                                  <p:stCondLst>
                                    <p:cond delay="0"/>
                                  </p:stCondLst>
                                  <p:childTnLst>
                                    <p:animEffect transition="out" filter="blinds(vertical)">
                                      <p:cBhvr>
                                        <p:cTn id="861" dur="5500"/>
                                        <p:tgtEl>
                                          <p:spTgt spid="51"/>
                                        </p:tgtEl>
                                      </p:cBhvr>
                                    </p:animEffect>
                                    <p:set>
                                      <p:cBhvr>
                                        <p:cTn id="862" dur="1" fill="hold">
                                          <p:stCondLst>
                                            <p:cond delay="5499"/>
                                          </p:stCondLst>
                                        </p:cTn>
                                        <p:tgtEl>
                                          <p:spTgt spid="51"/>
                                        </p:tgtEl>
                                        <p:attrNameLst>
                                          <p:attrName>style.visibility</p:attrName>
                                        </p:attrNameLst>
                                      </p:cBhvr>
                                      <p:to>
                                        <p:strVal val="hidden"/>
                                      </p:to>
                                    </p:set>
                                  </p:childTnLst>
                                </p:cTn>
                              </p:par>
                              <p:par>
                                <p:cTn id="863" presetID="2" presetClass="entr" presetSubtype="8" fill="hold" grpId="0" nodeType="withEffect">
                                  <p:stCondLst>
                                    <p:cond delay="0"/>
                                  </p:stCondLst>
                                  <p:childTnLst>
                                    <p:set>
                                      <p:cBhvr>
                                        <p:cTn id="864" dur="1" fill="hold">
                                          <p:stCondLst>
                                            <p:cond delay="0"/>
                                          </p:stCondLst>
                                        </p:cTn>
                                        <p:tgtEl>
                                          <p:spTgt spid="50"/>
                                        </p:tgtEl>
                                        <p:attrNameLst>
                                          <p:attrName>style.visibility</p:attrName>
                                        </p:attrNameLst>
                                      </p:cBhvr>
                                      <p:to>
                                        <p:strVal val="visible"/>
                                      </p:to>
                                    </p:set>
                                    <p:anim calcmode="lin" valueType="num">
                                      <p:cBhvr additive="base">
                                        <p:cTn id="865" dur="4000" fill="hold"/>
                                        <p:tgtEl>
                                          <p:spTgt spid="50"/>
                                        </p:tgtEl>
                                        <p:attrNameLst>
                                          <p:attrName>ppt_x</p:attrName>
                                        </p:attrNameLst>
                                      </p:cBhvr>
                                      <p:tavLst>
                                        <p:tav tm="0">
                                          <p:val>
                                            <p:strVal val="0-#ppt_w/2"/>
                                          </p:val>
                                        </p:tav>
                                        <p:tav tm="100000">
                                          <p:val>
                                            <p:strVal val="#ppt_x"/>
                                          </p:val>
                                        </p:tav>
                                      </p:tavLst>
                                    </p:anim>
                                    <p:anim calcmode="lin" valueType="num">
                                      <p:cBhvr additive="base">
                                        <p:cTn id="866" dur="4000" fill="hold"/>
                                        <p:tgtEl>
                                          <p:spTgt spid="50"/>
                                        </p:tgtEl>
                                        <p:attrNameLst>
                                          <p:attrName>ppt_y</p:attrName>
                                        </p:attrNameLst>
                                      </p:cBhvr>
                                      <p:tavLst>
                                        <p:tav tm="0">
                                          <p:val>
                                            <p:strVal val="#ppt_y"/>
                                          </p:val>
                                        </p:tav>
                                        <p:tav tm="100000">
                                          <p:val>
                                            <p:strVal val="#ppt_y"/>
                                          </p:val>
                                        </p:tav>
                                      </p:tavLst>
                                    </p:anim>
                                  </p:childTnLst>
                                </p:cTn>
                              </p:par>
                              <p:par>
                                <p:cTn id="867" presetID="2" presetClass="exit" presetSubtype="8" fill="hold" grpId="1" nodeType="withEffect">
                                  <p:stCondLst>
                                    <p:cond delay="0"/>
                                  </p:stCondLst>
                                  <p:childTnLst>
                                    <p:anim calcmode="lin" valueType="num">
                                      <p:cBhvr additive="base">
                                        <p:cTn id="868" dur="4500"/>
                                        <p:tgtEl>
                                          <p:spTgt spid="50"/>
                                        </p:tgtEl>
                                        <p:attrNameLst>
                                          <p:attrName>ppt_x</p:attrName>
                                        </p:attrNameLst>
                                      </p:cBhvr>
                                      <p:tavLst>
                                        <p:tav tm="0">
                                          <p:val>
                                            <p:strVal val="ppt_x"/>
                                          </p:val>
                                        </p:tav>
                                        <p:tav tm="100000">
                                          <p:val>
                                            <p:strVal val="0-ppt_w/2"/>
                                          </p:val>
                                        </p:tav>
                                      </p:tavLst>
                                    </p:anim>
                                    <p:anim calcmode="lin" valueType="num">
                                      <p:cBhvr additive="base">
                                        <p:cTn id="869" dur="4500"/>
                                        <p:tgtEl>
                                          <p:spTgt spid="50"/>
                                        </p:tgtEl>
                                        <p:attrNameLst>
                                          <p:attrName>ppt_y</p:attrName>
                                        </p:attrNameLst>
                                      </p:cBhvr>
                                      <p:tavLst>
                                        <p:tav tm="0">
                                          <p:val>
                                            <p:strVal val="ppt_y"/>
                                          </p:val>
                                        </p:tav>
                                        <p:tav tm="100000">
                                          <p:val>
                                            <p:strVal val="ppt_y"/>
                                          </p:val>
                                        </p:tav>
                                      </p:tavLst>
                                    </p:anim>
                                    <p:set>
                                      <p:cBhvr>
                                        <p:cTn id="870" dur="1" fill="hold">
                                          <p:stCondLst>
                                            <p:cond delay="4499"/>
                                          </p:stCondLst>
                                        </p:cTn>
                                        <p:tgtEl>
                                          <p:spTgt spid="50"/>
                                        </p:tgtEl>
                                        <p:attrNameLst>
                                          <p:attrName>style.visibility</p:attrName>
                                        </p:attrNameLst>
                                      </p:cBhvr>
                                      <p:to>
                                        <p:strVal val="hidden"/>
                                      </p:to>
                                    </p:set>
                                  </p:childTnLst>
                                </p:cTn>
                              </p:par>
                              <p:par>
                                <p:cTn id="871" presetID="3" presetClass="exit" presetSubtype="5" fill="hold" grpId="2" nodeType="withEffect">
                                  <p:stCondLst>
                                    <p:cond delay="0"/>
                                  </p:stCondLst>
                                  <p:childTnLst>
                                    <p:animEffect transition="out" filter="blinds(vertical)">
                                      <p:cBhvr>
                                        <p:cTn id="872" dur="5500"/>
                                        <p:tgtEl>
                                          <p:spTgt spid="50"/>
                                        </p:tgtEl>
                                      </p:cBhvr>
                                    </p:animEffect>
                                    <p:set>
                                      <p:cBhvr>
                                        <p:cTn id="873" dur="1" fill="hold">
                                          <p:stCondLst>
                                            <p:cond delay="5499"/>
                                          </p:stCondLst>
                                        </p:cTn>
                                        <p:tgtEl>
                                          <p:spTgt spid="50"/>
                                        </p:tgtEl>
                                        <p:attrNameLst>
                                          <p:attrName>style.visibility</p:attrName>
                                        </p:attrNameLst>
                                      </p:cBhvr>
                                      <p:to>
                                        <p:strVal val="hidden"/>
                                      </p:to>
                                    </p:set>
                                  </p:childTnLst>
                                </p:cTn>
                              </p:par>
                              <p:par>
                                <p:cTn id="874" presetID="2" presetClass="entr" presetSubtype="8" fill="hold" grpId="0" nodeType="withEffect">
                                  <p:stCondLst>
                                    <p:cond delay="0"/>
                                  </p:stCondLst>
                                  <p:childTnLst>
                                    <p:set>
                                      <p:cBhvr>
                                        <p:cTn id="875" dur="1" fill="hold">
                                          <p:stCondLst>
                                            <p:cond delay="0"/>
                                          </p:stCondLst>
                                        </p:cTn>
                                        <p:tgtEl>
                                          <p:spTgt spid="49"/>
                                        </p:tgtEl>
                                        <p:attrNameLst>
                                          <p:attrName>style.visibility</p:attrName>
                                        </p:attrNameLst>
                                      </p:cBhvr>
                                      <p:to>
                                        <p:strVal val="visible"/>
                                      </p:to>
                                    </p:set>
                                    <p:anim calcmode="lin" valueType="num">
                                      <p:cBhvr additive="base">
                                        <p:cTn id="876" dur="4000" fill="hold"/>
                                        <p:tgtEl>
                                          <p:spTgt spid="49"/>
                                        </p:tgtEl>
                                        <p:attrNameLst>
                                          <p:attrName>ppt_x</p:attrName>
                                        </p:attrNameLst>
                                      </p:cBhvr>
                                      <p:tavLst>
                                        <p:tav tm="0">
                                          <p:val>
                                            <p:strVal val="0-#ppt_w/2"/>
                                          </p:val>
                                        </p:tav>
                                        <p:tav tm="100000">
                                          <p:val>
                                            <p:strVal val="#ppt_x"/>
                                          </p:val>
                                        </p:tav>
                                      </p:tavLst>
                                    </p:anim>
                                    <p:anim calcmode="lin" valueType="num">
                                      <p:cBhvr additive="base">
                                        <p:cTn id="877" dur="4000" fill="hold"/>
                                        <p:tgtEl>
                                          <p:spTgt spid="49"/>
                                        </p:tgtEl>
                                        <p:attrNameLst>
                                          <p:attrName>ppt_y</p:attrName>
                                        </p:attrNameLst>
                                      </p:cBhvr>
                                      <p:tavLst>
                                        <p:tav tm="0">
                                          <p:val>
                                            <p:strVal val="#ppt_y"/>
                                          </p:val>
                                        </p:tav>
                                        <p:tav tm="100000">
                                          <p:val>
                                            <p:strVal val="#ppt_y"/>
                                          </p:val>
                                        </p:tav>
                                      </p:tavLst>
                                    </p:anim>
                                  </p:childTnLst>
                                </p:cTn>
                              </p:par>
                              <p:par>
                                <p:cTn id="878" presetID="2" presetClass="exit" presetSubtype="8" fill="hold" grpId="1" nodeType="withEffect">
                                  <p:stCondLst>
                                    <p:cond delay="0"/>
                                  </p:stCondLst>
                                  <p:childTnLst>
                                    <p:anim calcmode="lin" valueType="num">
                                      <p:cBhvr additive="base">
                                        <p:cTn id="879" dur="4500"/>
                                        <p:tgtEl>
                                          <p:spTgt spid="49"/>
                                        </p:tgtEl>
                                        <p:attrNameLst>
                                          <p:attrName>ppt_x</p:attrName>
                                        </p:attrNameLst>
                                      </p:cBhvr>
                                      <p:tavLst>
                                        <p:tav tm="0">
                                          <p:val>
                                            <p:strVal val="ppt_x"/>
                                          </p:val>
                                        </p:tav>
                                        <p:tav tm="100000">
                                          <p:val>
                                            <p:strVal val="0-ppt_w/2"/>
                                          </p:val>
                                        </p:tav>
                                      </p:tavLst>
                                    </p:anim>
                                    <p:anim calcmode="lin" valueType="num">
                                      <p:cBhvr additive="base">
                                        <p:cTn id="880" dur="4500"/>
                                        <p:tgtEl>
                                          <p:spTgt spid="49"/>
                                        </p:tgtEl>
                                        <p:attrNameLst>
                                          <p:attrName>ppt_y</p:attrName>
                                        </p:attrNameLst>
                                      </p:cBhvr>
                                      <p:tavLst>
                                        <p:tav tm="0">
                                          <p:val>
                                            <p:strVal val="ppt_y"/>
                                          </p:val>
                                        </p:tav>
                                        <p:tav tm="100000">
                                          <p:val>
                                            <p:strVal val="ppt_y"/>
                                          </p:val>
                                        </p:tav>
                                      </p:tavLst>
                                    </p:anim>
                                    <p:set>
                                      <p:cBhvr>
                                        <p:cTn id="881" dur="1" fill="hold">
                                          <p:stCondLst>
                                            <p:cond delay="4499"/>
                                          </p:stCondLst>
                                        </p:cTn>
                                        <p:tgtEl>
                                          <p:spTgt spid="49"/>
                                        </p:tgtEl>
                                        <p:attrNameLst>
                                          <p:attrName>style.visibility</p:attrName>
                                        </p:attrNameLst>
                                      </p:cBhvr>
                                      <p:to>
                                        <p:strVal val="hidden"/>
                                      </p:to>
                                    </p:set>
                                  </p:childTnLst>
                                </p:cTn>
                              </p:par>
                              <p:par>
                                <p:cTn id="882" presetID="3" presetClass="exit" presetSubtype="5" fill="hold" grpId="2" nodeType="withEffect">
                                  <p:stCondLst>
                                    <p:cond delay="0"/>
                                  </p:stCondLst>
                                  <p:childTnLst>
                                    <p:animEffect transition="out" filter="blinds(vertical)">
                                      <p:cBhvr>
                                        <p:cTn id="883" dur="5500"/>
                                        <p:tgtEl>
                                          <p:spTgt spid="49"/>
                                        </p:tgtEl>
                                      </p:cBhvr>
                                    </p:animEffect>
                                    <p:set>
                                      <p:cBhvr>
                                        <p:cTn id="884" dur="1" fill="hold">
                                          <p:stCondLst>
                                            <p:cond delay="5499"/>
                                          </p:stCondLst>
                                        </p:cTn>
                                        <p:tgtEl>
                                          <p:spTgt spid="49"/>
                                        </p:tgtEl>
                                        <p:attrNameLst>
                                          <p:attrName>style.visibility</p:attrName>
                                        </p:attrNameLst>
                                      </p:cBhvr>
                                      <p:to>
                                        <p:strVal val="hidden"/>
                                      </p:to>
                                    </p:set>
                                  </p:childTnLst>
                                </p:cTn>
                              </p:par>
                              <p:par>
                                <p:cTn id="885" presetID="2" presetClass="entr" presetSubtype="8" fill="hold" grpId="0" nodeType="withEffect">
                                  <p:stCondLst>
                                    <p:cond delay="0"/>
                                  </p:stCondLst>
                                  <p:childTnLst>
                                    <p:set>
                                      <p:cBhvr>
                                        <p:cTn id="886" dur="1" fill="hold">
                                          <p:stCondLst>
                                            <p:cond delay="0"/>
                                          </p:stCondLst>
                                        </p:cTn>
                                        <p:tgtEl>
                                          <p:spTgt spid="48"/>
                                        </p:tgtEl>
                                        <p:attrNameLst>
                                          <p:attrName>style.visibility</p:attrName>
                                        </p:attrNameLst>
                                      </p:cBhvr>
                                      <p:to>
                                        <p:strVal val="visible"/>
                                      </p:to>
                                    </p:set>
                                    <p:anim calcmode="lin" valueType="num">
                                      <p:cBhvr additive="base">
                                        <p:cTn id="887" dur="4000" fill="hold"/>
                                        <p:tgtEl>
                                          <p:spTgt spid="48"/>
                                        </p:tgtEl>
                                        <p:attrNameLst>
                                          <p:attrName>ppt_x</p:attrName>
                                        </p:attrNameLst>
                                      </p:cBhvr>
                                      <p:tavLst>
                                        <p:tav tm="0">
                                          <p:val>
                                            <p:strVal val="0-#ppt_w/2"/>
                                          </p:val>
                                        </p:tav>
                                        <p:tav tm="100000">
                                          <p:val>
                                            <p:strVal val="#ppt_x"/>
                                          </p:val>
                                        </p:tav>
                                      </p:tavLst>
                                    </p:anim>
                                    <p:anim calcmode="lin" valueType="num">
                                      <p:cBhvr additive="base">
                                        <p:cTn id="888" dur="4000" fill="hold"/>
                                        <p:tgtEl>
                                          <p:spTgt spid="48"/>
                                        </p:tgtEl>
                                        <p:attrNameLst>
                                          <p:attrName>ppt_y</p:attrName>
                                        </p:attrNameLst>
                                      </p:cBhvr>
                                      <p:tavLst>
                                        <p:tav tm="0">
                                          <p:val>
                                            <p:strVal val="#ppt_y"/>
                                          </p:val>
                                        </p:tav>
                                        <p:tav tm="100000">
                                          <p:val>
                                            <p:strVal val="#ppt_y"/>
                                          </p:val>
                                        </p:tav>
                                      </p:tavLst>
                                    </p:anim>
                                  </p:childTnLst>
                                </p:cTn>
                              </p:par>
                              <p:par>
                                <p:cTn id="889" presetID="2" presetClass="exit" presetSubtype="8" fill="hold" grpId="1" nodeType="withEffect">
                                  <p:stCondLst>
                                    <p:cond delay="0"/>
                                  </p:stCondLst>
                                  <p:childTnLst>
                                    <p:anim calcmode="lin" valueType="num">
                                      <p:cBhvr additive="base">
                                        <p:cTn id="890" dur="4500"/>
                                        <p:tgtEl>
                                          <p:spTgt spid="48"/>
                                        </p:tgtEl>
                                        <p:attrNameLst>
                                          <p:attrName>ppt_x</p:attrName>
                                        </p:attrNameLst>
                                      </p:cBhvr>
                                      <p:tavLst>
                                        <p:tav tm="0">
                                          <p:val>
                                            <p:strVal val="ppt_x"/>
                                          </p:val>
                                        </p:tav>
                                        <p:tav tm="100000">
                                          <p:val>
                                            <p:strVal val="0-ppt_w/2"/>
                                          </p:val>
                                        </p:tav>
                                      </p:tavLst>
                                    </p:anim>
                                    <p:anim calcmode="lin" valueType="num">
                                      <p:cBhvr additive="base">
                                        <p:cTn id="891" dur="4500"/>
                                        <p:tgtEl>
                                          <p:spTgt spid="48"/>
                                        </p:tgtEl>
                                        <p:attrNameLst>
                                          <p:attrName>ppt_y</p:attrName>
                                        </p:attrNameLst>
                                      </p:cBhvr>
                                      <p:tavLst>
                                        <p:tav tm="0">
                                          <p:val>
                                            <p:strVal val="ppt_y"/>
                                          </p:val>
                                        </p:tav>
                                        <p:tav tm="100000">
                                          <p:val>
                                            <p:strVal val="ppt_y"/>
                                          </p:val>
                                        </p:tav>
                                      </p:tavLst>
                                    </p:anim>
                                    <p:set>
                                      <p:cBhvr>
                                        <p:cTn id="892" dur="1" fill="hold">
                                          <p:stCondLst>
                                            <p:cond delay="4499"/>
                                          </p:stCondLst>
                                        </p:cTn>
                                        <p:tgtEl>
                                          <p:spTgt spid="48"/>
                                        </p:tgtEl>
                                        <p:attrNameLst>
                                          <p:attrName>style.visibility</p:attrName>
                                        </p:attrNameLst>
                                      </p:cBhvr>
                                      <p:to>
                                        <p:strVal val="hidden"/>
                                      </p:to>
                                    </p:set>
                                  </p:childTnLst>
                                </p:cTn>
                              </p:par>
                              <p:par>
                                <p:cTn id="893" presetID="3" presetClass="exit" presetSubtype="5" fill="hold" grpId="2" nodeType="withEffect">
                                  <p:stCondLst>
                                    <p:cond delay="0"/>
                                  </p:stCondLst>
                                  <p:childTnLst>
                                    <p:animEffect transition="out" filter="blinds(vertical)">
                                      <p:cBhvr>
                                        <p:cTn id="894" dur="5500"/>
                                        <p:tgtEl>
                                          <p:spTgt spid="48"/>
                                        </p:tgtEl>
                                      </p:cBhvr>
                                    </p:animEffect>
                                    <p:set>
                                      <p:cBhvr>
                                        <p:cTn id="895" dur="1" fill="hold">
                                          <p:stCondLst>
                                            <p:cond delay="5499"/>
                                          </p:stCondLst>
                                        </p:cTn>
                                        <p:tgtEl>
                                          <p:spTgt spid="48"/>
                                        </p:tgtEl>
                                        <p:attrNameLst>
                                          <p:attrName>style.visibility</p:attrName>
                                        </p:attrNameLst>
                                      </p:cBhvr>
                                      <p:to>
                                        <p:strVal val="hidden"/>
                                      </p:to>
                                    </p:set>
                                  </p:childTnLst>
                                </p:cTn>
                              </p:par>
                              <p:par>
                                <p:cTn id="896" presetID="2" presetClass="entr" presetSubtype="8" fill="hold" grpId="0" nodeType="withEffect">
                                  <p:stCondLst>
                                    <p:cond delay="0"/>
                                  </p:stCondLst>
                                  <p:childTnLst>
                                    <p:set>
                                      <p:cBhvr>
                                        <p:cTn id="897" dur="1" fill="hold">
                                          <p:stCondLst>
                                            <p:cond delay="0"/>
                                          </p:stCondLst>
                                        </p:cTn>
                                        <p:tgtEl>
                                          <p:spTgt spid="47"/>
                                        </p:tgtEl>
                                        <p:attrNameLst>
                                          <p:attrName>style.visibility</p:attrName>
                                        </p:attrNameLst>
                                      </p:cBhvr>
                                      <p:to>
                                        <p:strVal val="visible"/>
                                      </p:to>
                                    </p:set>
                                    <p:anim calcmode="lin" valueType="num">
                                      <p:cBhvr additive="base">
                                        <p:cTn id="898" dur="4000" fill="hold"/>
                                        <p:tgtEl>
                                          <p:spTgt spid="47"/>
                                        </p:tgtEl>
                                        <p:attrNameLst>
                                          <p:attrName>ppt_x</p:attrName>
                                        </p:attrNameLst>
                                      </p:cBhvr>
                                      <p:tavLst>
                                        <p:tav tm="0">
                                          <p:val>
                                            <p:strVal val="0-#ppt_w/2"/>
                                          </p:val>
                                        </p:tav>
                                        <p:tav tm="100000">
                                          <p:val>
                                            <p:strVal val="#ppt_x"/>
                                          </p:val>
                                        </p:tav>
                                      </p:tavLst>
                                    </p:anim>
                                    <p:anim calcmode="lin" valueType="num">
                                      <p:cBhvr additive="base">
                                        <p:cTn id="899" dur="4000" fill="hold"/>
                                        <p:tgtEl>
                                          <p:spTgt spid="47"/>
                                        </p:tgtEl>
                                        <p:attrNameLst>
                                          <p:attrName>ppt_y</p:attrName>
                                        </p:attrNameLst>
                                      </p:cBhvr>
                                      <p:tavLst>
                                        <p:tav tm="0">
                                          <p:val>
                                            <p:strVal val="#ppt_y"/>
                                          </p:val>
                                        </p:tav>
                                        <p:tav tm="100000">
                                          <p:val>
                                            <p:strVal val="#ppt_y"/>
                                          </p:val>
                                        </p:tav>
                                      </p:tavLst>
                                    </p:anim>
                                  </p:childTnLst>
                                </p:cTn>
                              </p:par>
                              <p:par>
                                <p:cTn id="900" presetID="2" presetClass="exit" presetSubtype="8" fill="hold" grpId="1" nodeType="withEffect">
                                  <p:stCondLst>
                                    <p:cond delay="0"/>
                                  </p:stCondLst>
                                  <p:childTnLst>
                                    <p:anim calcmode="lin" valueType="num">
                                      <p:cBhvr additive="base">
                                        <p:cTn id="901" dur="4500"/>
                                        <p:tgtEl>
                                          <p:spTgt spid="47"/>
                                        </p:tgtEl>
                                        <p:attrNameLst>
                                          <p:attrName>ppt_x</p:attrName>
                                        </p:attrNameLst>
                                      </p:cBhvr>
                                      <p:tavLst>
                                        <p:tav tm="0">
                                          <p:val>
                                            <p:strVal val="ppt_x"/>
                                          </p:val>
                                        </p:tav>
                                        <p:tav tm="100000">
                                          <p:val>
                                            <p:strVal val="0-ppt_w/2"/>
                                          </p:val>
                                        </p:tav>
                                      </p:tavLst>
                                    </p:anim>
                                    <p:anim calcmode="lin" valueType="num">
                                      <p:cBhvr additive="base">
                                        <p:cTn id="902" dur="4500"/>
                                        <p:tgtEl>
                                          <p:spTgt spid="47"/>
                                        </p:tgtEl>
                                        <p:attrNameLst>
                                          <p:attrName>ppt_y</p:attrName>
                                        </p:attrNameLst>
                                      </p:cBhvr>
                                      <p:tavLst>
                                        <p:tav tm="0">
                                          <p:val>
                                            <p:strVal val="ppt_y"/>
                                          </p:val>
                                        </p:tav>
                                        <p:tav tm="100000">
                                          <p:val>
                                            <p:strVal val="ppt_y"/>
                                          </p:val>
                                        </p:tav>
                                      </p:tavLst>
                                    </p:anim>
                                    <p:set>
                                      <p:cBhvr>
                                        <p:cTn id="903" dur="1" fill="hold">
                                          <p:stCondLst>
                                            <p:cond delay="4499"/>
                                          </p:stCondLst>
                                        </p:cTn>
                                        <p:tgtEl>
                                          <p:spTgt spid="47"/>
                                        </p:tgtEl>
                                        <p:attrNameLst>
                                          <p:attrName>style.visibility</p:attrName>
                                        </p:attrNameLst>
                                      </p:cBhvr>
                                      <p:to>
                                        <p:strVal val="hidden"/>
                                      </p:to>
                                    </p:set>
                                  </p:childTnLst>
                                </p:cTn>
                              </p:par>
                              <p:par>
                                <p:cTn id="904" presetID="3" presetClass="exit" presetSubtype="5" fill="hold" grpId="2" nodeType="withEffect">
                                  <p:stCondLst>
                                    <p:cond delay="0"/>
                                  </p:stCondLst>
                                  <p:childTnLst>
                                    <p:animEffect transition="out" filter="blinds(vertical)">
                                      <p:cBhvr>
                                        <p:cTn id="905" dur="5500"/>
                                        <p:tgtEl>
                                          <p:spTgt spid="47"/>
                                        </p:tgtEl>
                                      </p:cBhvr>
                                    </p:animEffect>
                                    <p:set>
                                      <p:cBhvr>
                                        <p:cTn id="906" dur="1" fill="hold">
                                          <p:stCondLst>
                                            <p:cond delay="5499"/>
                                          </p:stCondLst>
                                        </p:cTn>
                                        <p:tgtEl>
                                          <p:spTgt spid="47"/>
                                        </p:tgtEl>
                                        <p:attrNameLst>
                                          <p:attrName>style.visibility</p:attrName>
                                        </p:attrNameLst>
                                      </p:cBhvr>
                                      <p:to>
                                        <p:strVal val="hidden"/>
                                      </p:to>
                                    </p:set>
                                  </p:childTnLst>
                                </p:cTn>
                              </p:par>
                              <p:par>
                                <p:cTn id="907" presetID="2" presetClass="entr" presetSubtype="8" fill="hold" grpId="0" nodeType="withEffect">
                                  <p:stCondLst>
                                    <p:cond delay="0"/>
                                  </p:stCondLst>
                                  <p:childTnLst>
                                    <p:set>
                                      <p:cBhvr>
                                        <p:cTn id="908" dur="1" fill="hold">
                                          <p:stCondLst>
                                            <p:cond delay="0"/>
                                          </p:stCondLst>
                                        </p:cTn>
                                        <p:tgtEl>
                                          <p:spTgt spid="46"/>
                                        </p:tgtEl>
                                        <p:attrNameLst>
                                          <p:attrName>style.visibility</p:attrName>
                                        </p:attrNameLst>
                                      </p:cBhvr>
                                      <p:to>
                                        <p:strVal val="visible"/>
                                      </p:to>
                                    </p:set>
                                    <p:anim calcmode="lin" valueType="num">
                                      <p:cBhvr additive="base">
                                        <p:cTn id="909" dur="4000" fill="hold"/>
                                        <p:tgtEl>
                                          <p:spTgt spid="46"/>
                                        </p:tgtEl>
                                        <p:attrNameLst>
                                          <p:attrName>ppt_x</p:attrName>
                                        </p:attrNameLst>
                                      </p:cBhvr>
                                      <p:tavLst>
                                        <p:tav tm="0">
                                          <p:val>
                                            <p:strVal val="0-#ppt_w/2"/>
                                          </p:val>
                                        </p:tav>
                                        <p:tav tm="100000">
                                          <p:val>
                                            <p:strVal val="#ppt_x"/>
                                          </p:val>
                                        </p:tav>
                                      </p:tavLst>
                                    </p:anim>
                                    <p:anim calcmode="lin" valueType="num">
                                      <p:cBhvr additive="base">
                                        <p:cTn id="910" dur="4000" fill="hold"/>
                                        <p:tgtEl>
                                          <p:spTgt spid="46"/>
                                        </p:tgtEl>
                                        <p:attrNameLst>
                                          <p:attrName>ppt_y</p:attrName>
                                        </p:attrNameLst>
                                      </p:cBhvr>
                                      <p:tavLst>
                                        <p:tav tm="0">
                                          <p:val>
                                            <p:strVal val="#ppt_y"/>
                                          </p:val>
                                        </p:tav>
                                        <p:tav tm="100000">
                                          <p:val>
                                            <p:strVal val="#ppt_y"/>
                                          </p:val>
                                        </p:tav>
                                      </p:tavLst>
                                    </p:anim>
                                  </p:childTnLst>
                                </p:cTn>
                              </p:par>
                              <p:par>
                                <p:cTn id="911" presetID="2" presetClass="exit" presetSubtype="8" fill="hold" grpId="1" nodeType="withEffect">
                                  <p:stCondLst>
                                    <p:cond delay="0"/>
                                  </p:stCondLst>
                                  <p:childTnLst>
                                    <p:anim calcmode="lin" valueType="num">
                                      <p:cBhvr additive="base">
                                        <p:cTn id="912" dur="4500"/>
                                        <p:tgtEl>
                                          <p:spTgt spid="46"/>
                                        </p:tgtEl>
                                        <p:attrNameLst>
                                          <p:attrName>ppt_x</p:attrName>
                                        </p:attrNameLst>
                                      </p:cBhvr>
                                      <p:tavLst>
                                        <p:tav tm="0">
                                          <p:val>
                                            <p:strVal val="ppt_x"/>
                                          </p:val>
                                        </p:tav>
                                        <p:tav tm="100000">
                                          <p:val>
                                            <p:strVal val="0-ppt_w/2"/>
                                          </p:val>
                                        </p:tav>
                                      </p:tavLst>
                                    </p:anim>
                                    <p:anim calcmode="lin" valueType="num">
                                      <p:cBhvr additive="base">
                                        <p:cTn id="913" dur="4500"/>
                                        <p:tgtEl>
                                          <p:spTgt spid="46"/>
                                        </p:tgtEl>
                                        <p:attrNameLst>
                                          <p:attrName>ppt_y</p:attrName>
                                        </p:attrNameLst>
                                      </p:cBhvr>
                                      <p:tavLst>
                                        <p:tav tm="0">
                                          <p:val>
                                            <p:strVal val="ppt_y"/>
                                          </p:val>
                                        </p:tav>
                                        <p:tav tm="100000">
                                          <p:val>
                                            <p:strVal val="ppt_y"/>
                                          </p:val>
                                        </p:tav>
                                      </p:tavLst>
                                    </p:anim>
                                    <p:set>
                                      <p:cBhvr>
                                        <p:cTn id="914" dur="1" fill="hold">
                                          <p:stCondLst>
                                            <p:cond delay="4499"/>
                                          </p:stCondLst>
                                        </p:cTn>
                                        <p:tgtEl>
                                          <p:spTgt spid="46"/>
                                        </p:tgtEl>
                                        <p:attrNameLst>
                                          <p:attrName>style.visibility</p:attrName>
                                        </p:attrNameLst>
                                      </p:cBhvr>
                                      <p:to>
                                        <p:strVal val="hidden"/>
                                      </p:to>
                                    </p:set>
                                  </p:childTnLst>
                                </p:cTn>
                              </p:par>
                              <p:par>
                                <p:cTn id="915" presetID="3" presetClass="exit" presetSubtype="5" fill="hold" grpId="2" nodeType="withEffect">
                                  <p:stCondLst>
                                    <p:cond delay="0"/>
                                  </p:stCondLst>
                                  <p:childTnLst>
                                    <p:animEffect transition="out" filter="blinds(vertical)">
                                      <p:cBhvr>
                                        <p:cTn id="916" dur="5500"/>
                                        <p:tgtEl>
                                          <p:spTgt spid="46"/>
                                        </p:tgtEl>
                                      </p:cBhvr>
                                    </p:animEffect>
                                    <p:set>
                                      <p:cBhvr>
                                        <p:cTn id="917" dur="1" fill="hold">
                                          <p:stCondLst>
                                            <p:cond delay="5499"/>
                                          </p:stCondLst>
                                        </p:cTn>
                                        <p:tgtEl>
                                          <p:spTgt spid="46"/>
                                        </p:tgtEl>
                                        <p:attrNameLst>
                                          <p:attrName>style.visibility</p:attrName>
                                        </p:attrNameLst>
                                      </p:cBhvr>
                                      <p:to>
                                        <p:strVal val="hidden"/>
                                      </p:to>
                                    </p:set>
                                  </p:childTnLst>
                                </p:cTn>
                              </p:par>
                              <p:par>
                                <p:cTn id="918" presetID="8" presetClass="emph" presetSubtype="0" fill="hold" grpId="3" nodeType="withEffect">
                                  <p:stCondLst>
                                    <p:cond delay="0"/>
                                  </p:stCondLst>
                                  <p:childTnLst>
                                    <p:animRot by="21600000">
                                      <p:cBhvr>
                                        <p:cTn id="919" dur="5000" fill="hold"/>
                                        <p:tgtEl>
                                          <p:spTgt spid="39"/>
                                        </p:tgtEl>
                                        <p:attrNameLst>
                                          <p:attrName>r</p:attrName>
                                        </p:attrNameLst>
                                      </p:cBhvr>
                                    </p:animRot>
                                  </p:childTnLst>
                                </p:cTn>
                              </p:par>
                              <p:par>
                                <p:cTn id="920" presetID="8" presetClass="emph" presetSubtype="0" fill="hold" grpId="3" nodeType="withEffect">
                                  <p:stCondLst>
                                    <p:cond delay="0"/>
                                  </p:stCondLst>
                                  <p:childTnLst>
                                    <p:animRot by="21600000">
                                      <p:cBhvr>
                                        <p:cTn id="921" dur="5000" fill="hold"/>
                                        <p:tgtEl>
                                          <p:spTgt spid="40"/>
                                        </p:tgtEl>
                                        <p:attrNameLst>
                                          <p:attrName>r</p:attrName>
                                        </p:attrNameLst>
                                      </p:cBhvr>
                                    </p:animRot>
                                  </p:childTnLst>
                                </p:cTn>
                              </p:par>
                              <p:par>
                                <p:cTn id="922" presetID="8" presetClass="emph" presetSubtype="0" fill="hold" grpId="3" nodeType="withEffect">
                                  <p:stCondLst>
                                    <p:cond delay="0"/>
                                  </p:stCondLst>
                                  <p:childTnLst>
                                    <p:animRot by="21600000">
                                      <p:cBhvr>
                                        <p:cTn id="923" dur="5000" fill="hold"/>
                                        <p:tgtEl>
                                          <p:spTgt spid="41"/>
                                        </p:tgtEl>
                                        <p:attrNameLst>
                                          <p:attrName>r</p:attrName>
                                        </p:attrNameLst>
                                      </p:cBhvr>
                                    </p:animRot>
                                  </p:childTnLst>
                                </p:cTn>
                              </p:par>
                              <p:par>
                                <p:cTn id="924" presetID="8" presetClass="emph" presetSubtype="0" fill="hold" grpId="3" nodeType="withEffect">
                                  <p:stCondLst>
                                    <p:cond delay="0"/>
                                  </p:stCondLst>
                                  <p:childTnLst>
                                    <p:animRot by="21600000">
                                      <p:cBhvr>
                                        <p:cTn id="925" dur="5000" fill="hold"/>
                                        <p:tgtEl>
                                          <p:spTgt spid="44"/>
                                        </p:tgtEl>
                                        <p:attrNameLst>
                                          <p:attrName>r</p:attrName>
                                        </p:attrNameLst>
                                      </p:cBhvr>
                                    </p:animRot>
                                  </p:childTnLst>
                                </p:cTn>
                              </p:par>
                              <p:par>
                                <p:cTn id="926" presetID="8" presetClass="emph" presetSubtype="0" fill="hold" grpId="3" nodeType="withEffect">
                                  <p:stCondLst>
                                    <p:cond delay="0"/>
                                  </p:stCondLst>
                                  <p:childTnLst>
                                    <p:animRot by="21600000">
                                      <p:cBhvr>
                                        <p:cTn id="927" dur="5000" fill="hold"/>
                                        <p:tgtEl>
                                          <p:spTgt spid="42"/>
                                        </p:tgtEl>
                                        <p:attrNameLst>
                                          <p:attrName>r</p:attrName>
                                        </p:attrNameLst>
                                      </p:cBhvr>
                                    </p:animRot>
                                  </p:childTnLst>
                                </p:cTn>
                              </p:par>
                              <p:par>
                                <p:cTn id="928" presetID="8" presetClass="emph" presetSubtype="0" fill="hold" grpId="3" nodeType="withEffect">
                                  <p:stCondLst>
                                    <p:cond delay="0"/>
                                  </p:stCondLst>
                                  <p:childTnLst>
                                    <p:animRot by="21600000">
                                      <p:cBhvr>
                                        <p:cTn id="929" dur="5000" fill="hold"/>
                                        <p:tgtEl>
                                          <p:spTgt spid="43"/>
                                        </p:tgtEl>
                                        <p:attrNameLst>
                                          <p:attrName>r</p:attrName>
                                        </p:attrNameLst>
                                      </p:cBhvr>
                                    </p:animRot>
                                  </p:childTnLst>
                                </p:cTn>
                              </p:par>
                              <p:par>
                                <p:cTn id="930" presetID="2" presetClass="entr" presetSubtype="8" fill="hold" grpId="0" nodeType="withEffect">
                                  <p:stCondLst>
                                    <p:cond delay="0"/>
                                  </p:stCondLst>
                                  <p:childTnLst>
                                    <p:set>
                                      <p:cBhvr>
                                        <p:cTn id="931" dur="1" fill="hold">
                                          <p:stCondLst>
                                            <p:cond delay="0"/>
                                          </p:stCondLst>
                                        </p:cTn>
                                        <p:tgtEl>
                                          <p:spTgt spid="45"/>
                                        </p:tgtEl>
                                        <p:attrNameLst>
                                          <p:attrName>style.visibility</p:attrName>
                                        </p:attrNameLst>
                                      </p:cBhvr>
                                      <p:to>
                                        <p:strVal val="visible"/>
                                      </p:to>
                                    </p:set>
                                    <p:anim calcmode="lin" valueType="num">
                                      <p:cBhvr additive="base">
                                        <p:cTn id="932" dur="4000" fill="hold"/>
                                        <p:tgtEl>
                                          <p:spTgt spid="45"/>
                                        </p:tgtEl>
                                        <p:attrNameLst>
                                          <p:attrName>ppt_x</p:attrName>
                                        </p:attrNameLst>
                                      </p:cBhvr>
                                      <p:tavLst>
                                        <p:tav tm="0">
                                          <p:val>
                                            <p:strVal val="0-#ppt_w/2"/>
                                          </p:val>
                                        </p:tav>
                                        <p:tav tm="100000">
                                          <p:val>
                                            <p:strVal val="#ppt_x"/>
                                          </p:val>
                                        </p:tav>
                                      </p:tavLst>
                                    </p:anim>
                                    <p:anim calcmode="lin" valueType="num">
                                      <p:cBhvr additive="base">
                                        <p:cTn id="933" dur="4000" fill="hold"/>
                                        <p:tgtEl>
                                          <p:spTgt spid="45"/>
                                        </p:tgtEl>
                                        <p:attrNameLst>
                                          <p:attrName>ppt_y</p:attrName>
                                        </p:attrNameLst>
                                      </p:cBhvr>
                                      <p:tavLst>
                                        <p:tav tm="0">
                                          <p:val>
                                            <p:strVal val="#ppt_y"/>
                                          </p:val>
                                        </p:tav>
                                        <p:tav tm="100000">
                                          <p:val>
                                            <p:strVal val="#ppt_y"/>
                                          </p:val>
                                        </p:tav>
                                      </p:tavLst>
                                    </p:anim>
                                  </p:childTnLst>
                                </p:cTn>
                              </p:par>
                              <p:par>
                                <p:cTn id="934" presetID="2" presetClass="exit" presetSubtype="2" fill="hold" grpId="1" nodeType="withEffect">
                                  <p:stCondLst>
                                    <p:cond delay="0"/>
                                  </p:stCondLst>
                                  <p:childTnLst>
                                    <p:anim calcmode="lin" valueType="num">
                                      <p:cBhvr additive="base">
                                        <p:cTn id="935" dur="4500"/>
                                        <p:tgtEl>
                                          <p:spTgt spid="45"/>
                                        </p:tgtEl>
                                        <p:attrNameLst>
                                          <p:attrName>ppt_x</p:attrName>
                                        </p:attrNameLst>
                                      </p:cBhvr>
                                      <p:tavLst>
                                        <p:tav tm="0">
                                          <p:val>
                                            <p:strVal val="ppt_x"/>
                                          </p:val>
                                        </p:tav>
                                        <p:tav tm="100000">
                                          <p:val>
                                            <p:strVal val="1+ppt_w/2"/>
                                          </p:val>
                                        </p:tav>
                                      </p:tavLst>
                                    </p:anim>
                                    <p:anim calcmode="lin" valueType="num">
                                      <p:cBhvr additive="base">
                                        <p:cTn id="936" dur="4500"/>
                                        <p:tgtEl>
                                          <p:spTgt spid="45"/>
                                        </p:tgtEl>
                                        <p:attrNameLst>
                                          <p:attrName>ppt_y</p:attrName>
                                        </p:attrNameLst>
                                      </p:cBhvr>
                                      <p:tavLst>
                                        <p:tav tm="0">
                                          <p:val>
                                            <p:strVal val="ppt_y"/>
                                          </p:val>
                                        </p:tav>
                                        <p:tav tm="100000">
                                          <p:val>
                                            <p:strVal val="ppt_y"/>
                                          </p:val>
                                        </p:tav>
                                      </p:tavLst>
                                    </p:anim>
                                    <p:set>
                                      <p:cBhvr>
                                        <p:cTn id="937" dur="1" fill="hold">
                                          <p:stCondLst>
                                            <p:cond delay="4499"/>
                                          </p:stCondLst>
                                        </p:cTn>
                                        <p:tgtEl>
                                          <p:spTgt spid="45"/>
                                        </p:tgtEl>
                                        <p:attrNameLst>
                                          <p:attrName>style.visibility</p:attrName>
                                        </p:attrNameLst>
                                      </p:cBhvr>
                                      <p:to>
                                        <p:strVal val="hidden"/>
                                      </p:to>
                                    </p:set>
                                  </p:childTnLst>
                                </p:cTn>
                              </p:par>
                              <p:par>
                                <p:cTn id="938" presetID="3" presetClass="exit" presetSubtype="5" fill="hold" grpId="2" nodeType="withEffect">
                                  <p:stCondLst>
                                    <p:cond delay="0"/>
                                  </p:stCondLst>
                                  <p:childTnLst>
                                    <p:animEffect transition="out" filter="blinds(vertical)">
                                      <p:cBhvr>
                                        <p:cTn id="939" dur="5500"/>
                                        <p:tgtEl>
                                          <p:spTgt spid="45"/>
                                        </p:tgtEl>
                                      </p:cBhvr>
                                    </p:animEffect>
                                    <p:set>
                                      <p:cBhvr>
                                        <p:cTn id="940" dur="1" fill="hold">
                                          <p:stCondLst>
                                            <p:cond delay="5499"/>
                                          </p:stCondLst>
                                        </p:cTn>
                                        <p:tgtEl>
                                          <p:spTgt spid="45"/>
                                        </p:tgtEl>
                                        <p:attrNameLst>
                                          <p:attrName>style.visibility</p:attrName>
                                        </p:attrNameLst>
                                      </p:cBhvr>
                                      <p:to>
                                        <p:strVal val="hidden"/>
                                      </p:to>
                                    </p:set>
                                  </p:childTnLst>
                                </p:cTn>
                              </p:par>
                              <p:par>
                                <p:cTn id="941" presetID="8" presetClass="emph" presetSubtype="0" fill="hold" grpId="3" nodeType="withEffect">
                                  <p:stCondLst>
                                    <p:cond delay="0"/>
                                  </p:stCondLst>
                                  <p:childTnLst>
                                    <p:animRot by="21600000">
                                      <p:cBhvr>
                                        <p:cTn id="942" dur="5000" fill="hold"/>
                                        <p:tgtEl>
                                          <p:spTgt spid="45"/>
                                        </p:tgtEl>
                                        <p:attrNameLst>
                                          <p:attrName>r</p:attrName>
                                        </p:attrNameLst>
                                      </p:cBhvr>
                                    </p:animRot>
                                  </p:childTnLst>
                                </p:cTn>
                              </p:par>
                              <p:par>
                                <p:cTn id="943" presetID="8" presetClass="emph" presetSubtype="0" fill="hold" grpId="3" nodeType="withEffect">
                                  <p:stCondLst>
                                    <p:cond delay="0"/>
                                  </p:stCondLst>
                                  <p:childTnLst>
                                    <p:animRot by="21600000">
                                      <p:cBhvr>
                                        <p:cTn id="944" dur="5000" fill="hold"/>
                                        <p:tgtEl>
                                          <p:spTgt spid="32"/>
                                        </p:tgtEl>
                                        <p:attrNameLst>
                                          <p:attrName>r</p:attrName>
                                        </p:attrNameLst>
                                      </p:cBhvr>
                                    </p:animRot>
                                  </p:childTnLst>
                                </p:cTn>
                              </p:par>
                              <p:par>
                                <p:cTn id="945" presetID="8" presetClass="emph" presetSubtype="0" fill="hold" grpId="3" nodeType="withEffect">
                                  <p:stCondLst>
                                    <p:cond delay="0"/>
                                  </p:stCondLst>
                                  <p:childTnLst>
                                    <p:animRot by="21600000">
                                      <p:cBhvr>
                                        <p:cTn id="946" dur="5000" fill="hold"/>
                                        <p:tgtEl>
                                          <p:spTgt spid="38"/>
                                        </p:tgtEl>
                                        <p:attrNameLst>
                                          <p:attrName>r</p:attrName>
                                        </p:attrNameLst>
                                      </p:cBhvr>
                                    </p:animRot>
                                  </p:childTnLst>
                                </p:cTn>
                              </p:par>
                              <p:par>
                                <p:cTn id="947" presetID="8" presetClass="emph" presetSubtype="0" fill="hold" grpId="3" nodeType="withEffect">
                                  <p:stCondLst>
                                    <p:cond delay="0"/>
                                  </p:stCondLst>
                                  <p:childTnLst>
                                    <p:animRot by="21600000">
                                      <p:cBhvr>
                                        <p:cTn id="948" dur="5000" fill="hold"/>
                                        <p:tgtEl>
                                          <p:spTgt spid="37"/>
                                        </p:tgtEl>
                                        <p:attrNameLst>
                                          <p:attrName>r</p:attrName>
                                        </p:attrNameLst>
                                      </p:cBhvr>
                                    </p:animRot>
                                  </p:childTnLst>
                                </p:cTn>
                              </p:par>
                              <p:par>
                                <p:cTn id="949" presetID="8" presetClass="emph" presetSubtype="0" fill="hold" grpId="3" nodeType="withEffect">
                                  <p:stCondLst>
                                    <p:cond delay="0"/>
                                  </p:stCondLst>
                                  <p:childTnLst>
                                    <p:animRot by="21600000">
                                      <p:cBhvr>
                                        <p:cTn id="950" dur="5000" fill="hold"/>
                                        <p:tgtEl>
                                          <p:spTgt spid="36"/>
                                        </p:tgtEl>
                                        <p:attrNameLst>
                                          <p:attrName>r</p:attrName>
                                        </p:attrNameLst>
                                      </p:cBhvr>
                                    </p:animRot>
                                  </p:childTnLst>
                                </p:cTn>
                              </p:par>
                              <p:par>
                                <p:cTn id="951" presetID="8" presetClass="emph" presetSubtype="0" fill="hold" grpId="3" nodeType="withEffect">
                                  <p:stCondLst>
                                    <p:cond delay="0"/>
                                  </p:stCondLst>
                                  <p:childTnLst>
                                    <p:animRot by="21600000">
                                      <p:cBhvr>
                                        <p:cTn id="952" dur="5000" fill="hold"/>
                                        <p:tgtEl>
                                          <p:spTgt spid="35"/>
                                        </p:tgtEl>
                                        <p:attrNameLst>
                                          <p:attrName>r</p:attrName>
                                        </p:attrNameLst>
                                      </p:cBhvr>
                                    </p:animRot>
                                  </p:childTnLst>
                                </p:cTn>
                              </p:par>
                              <p:par>
                                <p:cTn id="953" presetID="8" presetClass="emph" presetSubtype="0" fill="hold" grpId="3" nodeType="withEffect">
                                  <p:stCondLst>
                                    <p:cond delay="0"/>
                                  </p:stCondLst>
                                  <p:childTnLst>
                                    <p:animRot by="21600000">
                                      <p:cBhvr>
                                        <p:cTn id="954" dur="5000" fill="hold"/>
                                        <p:tgtEl>
                                          <p:spTgt spid="34"/>
                                        </p:tgtEl>
                                        <p:attrNameLst>
                                          <p:attrName>r</p:attrName>
                                        </p:attrNameLst>
                                      </p:cBhvr>
                                    </p:animRot>
                                  </p:childTnLst>
                                </p:cTn>
                              </p:par>
                              <p:par>
                                <p:cTn id="955" presetID="8" presetClass="emph" presetSubtype="0" fill="hold" grpId="3" nodeType="withEffect">
                                  <p:stCondLst>
                                    <p:cond delay="0"/>
                                  </p:stCondLst>
                                  <p:childTnLst>
                                    <p:animRot by="21600000">
                                      <p:cBhvr>
                                        <p:cTn id="956" dur="5000" fill="hold"/>
                                        <p:tgtEl>
                                          <p:spTgt spid="33"/>
                                        </p:tgtEl>
                                        <p:attrNameLst>
                                          <p:attrName>r</p:attrName>
                                        </p:attrNameLst>
                                      </p:cBhvr>
                                    </p:animRot>
                                  </p:childTnLst>
                                </p:cTn>
                              </p:par>
                              <p:par>
                                <p:cTn id="957" presetID="8" presetClass="emph" presetSubtype="0" fill="hold" grpId="3" nodeType="withEffect">
                                  <p:stCondLst>
                                    <p:cond delay="0"/>
                                  </p:stCondLst>
                                  <p:childTnLst>
                                    <p:animRot by="21600000">
                                      <p:cBhvr>
                                        <p:cTn id="958" dur="5000" fill="hold"/>
                                        <p:tgtEl>
                                          <p:spTgt spid="31"/>
                                        </p:tgtEl>
                                        <p:attrNameLst>
                                          <p:attrName>r</p:attrName>
                                        </p:attrNameLst>
                                      </p:cBhvr>
                                    </p:animRot>
                                  </p:childTnLst>
                                </p:cTn>
                              </p:par>
                              <p:par>
                                <p:cTn id="959" presetID="8" presetClass="emph" presetSubtype="0" fill="hold" grpId="3" nodeType="withEffect">
                                  <p:stCondLst>
                                    <p:cond delay="0"/>
                                  </p:stCondLst>
                                  <p:childTnLst>
                                    <p:animRot by="21600000">
                                      <p:cBhvr>
                                        <p:cTn id="960" dur="5000" fill="hold"/>
                                        <p:tgtEl>
                                          <p:spTgt spid="30"/>
                                        </p:tgtEl>
                                        <p:attrNameLst>
                                          <p:attrName>r</p:attrName>
                                        </p:attrNameLst>
                                      </p:cBhvr>
                                    </p:animRot>
                                  </p:childTnLst>
                                </p:cTn>
                              </p:par>
                              <p:par>
                                <p:cTn id="961" presetID="8" presetClass="emph" presetSubtype="0" fill="hold" grpId="3" nodeType="withEffect">
                                  <p:stCondLst>
                                    <p:cond delay="0"/>
                                  </p:stCondLst>
                                  <p:childTnLst>
                                    <p:animRot by="21600000">
                                      <p:cBhvr>
                                        <p:cTn id="962" dur="5000" fill="hold"/>
                                        <p:tgtEl>
                                          <p:spTgt spid="29"/>
                                        </p:tgtEl>
                                        <p:attrNameLst>
                                          <p:attrName>r</p:attrName>
                                        </p:attrNameLst>
                                      </p:cBhvr>
                                    </p:animRot>
                                  </p:childTnLst>
                                </p:cTn>
                              </p:par>
                              <p:par>
                                <p:cTn id="963" presetID="8" presetClass="emph" presetSubtype="0" fill="hold" grpId="3" nodeType="withEffect">
                                  <p:stCondLst>
                                    <p:cond delay="0"/>
                                  </p:stCondLst>
                                  <p:childTnLst>
                                    <p:animRot by="21600000">
                                      <p:cBhvr>
                                        <p:cTn id="964" dur="5000" fill="hold"/>
                                        <p:tgtEl>
                                          <p:spTgt spid="28"/>
                                        </p:tgtEl>
                                        <p:attrNameLst>
                                          <p:attrName>r</p:attrName>
                                        </p:attrNameLst>
                                      </p:cBhvr>
                                    </p:animRot>
                                  </p:childTnLst>
                                </p:cTn>
                              </p:par>
                              <p:par>
                                <p:cTn id="965" presetID="8" presetClass="emph" presetSubtype="0" fill="hold" grpId="3" nodeType="withEffect">
                                  <p:stCondLst>
                                    <p:cond delay="0"/>
                                  </p:stCondLst>
                                  <p:childTnLst>
                                    <p:animRot by="21600000">
                                      <p:cBhvr>
                                        <p:cTn id="966" dur="5000" fill="hold"/>
                                        <p:tgtEl>
                                          <p:spTgt spid="27"/>
                                        </p:tgtEl>
                                        <p:attrNameLst>
                                          <p:attrName>r</p:attrName>
                                        </p:attrNameLst>
                                      </p:cBhvr>
                                    </p:animRot>
                                  </p:childTnLst>
                                </p:cTn>
                              </p:par>
                              <p:par>
                                <p:cTn id="967" presetID="8" presetClass="emph" presetSubtype="0" fill="hold" grpId="3" nodeType="withEffect">
                                  <p:stCondLst>
                                    <p:cond delay="0"/>
                                  </p:stCondLst>
                                  <p:childTnLst>
                                    <p:animRot by="21600000">
                                      <p:cBhvr>
                                        <p:cTn id="968" dur="5000" fill="hold"/>
                                        <p:tgtEl>
                                          <p:spTgt spid="26"/>
                                        </p:tgtEl>
                                        <p:attrNameLst>
                                          <p:attrName>r</p:attrName>
                                        </p:attrNameLst>
                                      </p:cBhvr>
                                    </p:animRot>
                                  </p:childTnLst>
                                </p:cTn>
                              </p:par>
                              <p:par>
                                <p:cTn id="969" presetID="8" presetClass="emph" presetSubtype="0" fill="hold" grpId="3" nodeType="withEffect">
                                  <p:stCondLst>
                                    <p:cond delay="0"/>
                                  </p:stCondLst>
                                  <p:childTnLst>
                                    <p:animRot by="21600000">
                                      <p:cBhvr>
                                        <p:cTn id="970" dur="5000" fill="hold"/>
                                        <p:tgtEl>
                                          <p:spTgt spid="25"/>
                                        </p:tgtEl>
                                        <p:attrNameLst>
                                          <p:attrName>r</p:attrName>
                                        </p:attrNameLst>
                                      </p:cBhvr>
                                    </p:animRot>
                                  </p:childTnLst>
                                </p:cTn>
                              </p:par>
                              <p:par>
                                <p:cTn id="971" presetID="8" presetClass="emph" presetSubtype="0" fill="hold" grpId="3" nodeType="withEffect">
                                  <p:stCondLst>
                                    <p:cond delay="0"/>
                                  </p:stCondLst>
                                  <p:childTnLst>
                                    <p:animRot by="21600000">
                                      <p:cBhvr>
                                        <p:cTn id="972" dur="5000" fill="hold"/>
                                        <p:tgtEl>
                                          <p:spTgt spid="24"/>
                                        </p:tgtEl>
                                        <p:attrNameLst>
                                          <p:attrName>r</p:attrName>
                                        </p:attrNameLst>
                                      </p:cBhvr>
                                    </p:animRot>
                                  </p:childTnLst>
                                </p:cTn>
                              </p:par>
                              <p:par>
                                <p:cTn id="973" presetID="8" presetClass="emph" presetSubtype="0" fill="hold" grpId="3" nodeType="withEffect">
                                  <p:stCondLst>
                                    <p:cond delay="0"/>
                                  </p:stCondLst>
                                  <p:childTnLst>
                                    <p:animRot by="21600000">
                                      <p:cBhvr>
                                        <p:cTn id="974" dur="5000" fill="hold"/>
                                        <p:tgtEl>
                                          <p:spTgt spid="23"/>
                                        </p:tgtEl>
                                        <p:attrNameLst>
                                          <p:attrName>r</p:attrName>
                                        </p:attrNameLst>
                                      </p:cBhvr>
                                    </p:animRot>
                                  </p:childTnLst>
                                </p:cTn>
                              </p:par>
                              <p:par>
                                <p:cTn id="975" presetID="8" presetClass="emph" presetSubtype="0" fill="hold" grpId="3" nodeType="withEffect">
                                  <p:stCondLst>
                                    <p:cond delay="0"/>
                                  </p:stCondLst>
                                  <p:childTnLst>
                                    <p:animRot by="21600000">
                                      <p:cBhvr>
                                        <p:cTn id="976" dur="5000" fill="hold"/>
                                        <p:tgtEl>
                                          <p:spTgt spid="22"/>
                                        </p:tgtEl>
                                        <p:attrNameLst>
                                          <p:attrName>r</p:attrName>
                                        </p:attrNameLst>
                                      </p:cBhvr>
                                    </p:animRot>
                                  </p:childTnLst>
                                </p:cTn>
                              </p:par>
                              <p:par>
                                <p:cTn id="977" presetID="8" presetClass="emph" presetSubtype="0" fill="hold" grpId="3" nodeType="withEffect">
                                  <p:stCondLst>
                                    <p:cond delay="0"/>
                                  </p:stCondLst>
                                  <p:childTnLst>
                                    <p:animRot by="21600000">
                                      <p:cBhvr>
                                        <p:cTn id="978" dur="5000" fill="hold"/>
                                        <p:tgtEl>
                                          <p:spTgt spid="21"/>
                                        </p:tgtEl>
                                        <p:attrNameLst>
                                          <p:attrName>r</p:attrName>
                                        </p:attrNameLst>
                                      </p:cBhvr>
                                    </p:animRot>
                                  </p:childTnLst>
                                </p:cTn>
                              </p:par>
                              <p:par>
                                <p:cTn id="979" presetID="8" presetClass="emph" presetSubtype="0" fill="hold" grpId="3" nodeType="withEffect">
                                  <p:stCondLst>
                                    <p:cond delay="0"/>
                                  </p:stCondLst>
                                  <p:childTnLst>
                                    <p:animRot by="21600000">
                                      <p:cBhvr>
                                        <p:cTn id="980" dur="5000" fill="hold"/>
                                        <p:tgtEl>
                                          <p:spTgt spid="18"/>
                                        </p:tgtEl>
                                        <p:attrNameLst>
                                          <p:attrName>r</p:attrName>
                                        </p:attrNameLst>
                                      </p:cBhvr>
                                    </p:animRot>
                                  </p:childTnLst>
                                </p:cTn>
                              </p:par>
                              <p:par>
                                <p:cTn id="981" presetID="8" presetClass="emph" presetSubtype="0" fill="hold" grpId="3" nodeType="withEffect">
                                  <p:stCondLst>
                                    <p:cond delay="0"/>
                                  </p:stCondLst>
                                  <p:childTnLst>
                                    <p:animRot by="21600000">
                                      <p:cBhvr>
                                        <p:cTn id="982" dur="5000" fill="hold"/>
                                        <p:tgtEl>
                                          <p:spTgt spid="19"/>
                                        </p:tgtEl>
                                        <p:attrNameLst>
                                          <p:attrName>r</p:attrName>
                                        </p:attrNameLst>
                                      </p:cBhvr>
                                    </p:animRot>
                                  </p:childTnLst>
                                </p:cTn>
                              </p:par>
                              <p:par>
                                <p:cTn id="983" presetID="8" presetClass="emph" presetSubtype="0" fill="hold" grpId="3" nodeType="withEffect">
                                  <p:stCondLst>
                                    <p:cond delay="0"/>
                                  </p:stCondLst>
                                  <p:childTnLst>
                                    <p:animRot by="21600000">
                                      <p:cBhvr>
                                        <p:cTn id="984" dur="5000" fill="hold"/>
                                        <p:tgtEl>
                                          <p:spTgt spid="20"/>
                                        </p:tgtEl>
                                        <p:attrNameLst>
                                          <p:attrName>r</p:attrName>
                                        </p:attrNameLst>
                                      </p:cBhvr>
                                    </p:animRot>
                                  </p:childTnLst>
                                </p:cTn>
                              </p:par>
                              <p:par>
                                <p:cTn id="985" presetID="8" presetClass="emph" presetSubtype="0" fill="hold" grpId="3" nodeType="withEffect">
                                  <p:stCondLst>
                                    <p:cond delay="0"/>
                                  </p:stCondLst>
                                  <p:childTnLst>
                                    <p:animRot by="21600000">
                                      <p:cBhvr>
                                        <p:cTn id="986" dur="5000" fill="hold"/>
                                        <p:tgtEl>
                                          <p:spTgt spid="17"/>
                                        </p:tgtEl>
                                        <p:attrNameLst>
                                          <p:attrName>r</p:attrName>
                                        </p:attrNameLst>
                                      </p:cBhvr>
                                    </p:animRot>
                                  </p:childTnLst>
                                </p:cTn>
                              </p:par>
                              <p:par>
                                <p:cTn id="987" presetID="8" presetClass="emph" presetSubtype="0" fill="hold" grpId="3" nodeType="withEffect">
                                  <p:stCondLst>
                                    <p:cond delay="0"/>
                                  </p:stCondLst>
                                  <p:childTnLst>
                                    <p:animRot by="21600000">
                                      <p:cBhvr>
                                        <p:cTn id="988" dur="5000" fill="hold"/>
                                        <p:tgtEl>
                                          <p:spTgt spid="16"/>
                                        </p:tgtEl>
                                        <p:attrNameLst>
                                          <p:attrName>r</p:attrName>
                                        </p:attrNameLst>
                                      </p:cBhvr>
                                    </p:animRot>
                                  </p:childTnLst>
                                </p:cTn>
                              </p:par>
                              <p:par>
                                <p:cTn id="989" presetID="8" presetClass="emph" presetSubtype="0" fill="hold" grpId="3" nodeType="withEffect">
                                  <p:stCondLst>
                                    <p:cond delay="0"/>
                                  </p:stCondLst>
                                  <p:childTnLst>
                                    <p:animRot by="21600000">
                                      <p:cBhvr>
                                        <p:cTn id="990" dur="5000" fill="hold"/>
                                        <p:tgtEl>
                                          <p:spTgt spid="15"/>
                                        </p:tgtEl>
                                        <p:attrNameLst>
                                          <p:attrName>r</p:attrName>
                                        </p:attrNameLst>
                                      </p:cBhvr>
                                    </p:animRot>
                                  </p:childTnLst>
                                </p:cTn>
                              </p:par>
                              <p:par>
                                <p:cTn id="991" presetID="8" presetClass="emph" presetSubtype="0" fill="hold" grpId="3" nodeType="withEffect">
                                  <p:stCondLst>
                                    <p:cond delay="0"/>
                                  </p:stCondLst>
                                  <p:childTnLst>
                                    <p:animRot by="21600000">
                                      <p:cBhvr>
                                        <p:cTn id="992" dur="5000" fill="hold"/>
                                        <p:tgtEl>
                                          <p:spTgt spid="14"/>
                                        </p:tgtEl>
                                        <p:attrNameLst>
                                          <p:attrName>r</p:attrName>
                                        </p:attrNameLst>
                                      </p:cBhvr>
                                    </p:animRot>
                                  </p:childTnLst>
                                </p:cTn>
                              </p:par>
                              <p:par>
                                <p:cTn id="993" presetID="8" presetClass="emph" presetSubtype="0" fill="hold" grpId="3" nodeType="withEffect">
                                  <p:stCondLst>
                                    <p:cond delay="0"/>
                                  </p:stCondLst>
                                  <p:childTnLst>
                                    <p:animRot by="21600000">
                                      <p:cBhvr>
                                        <p:cTn id="994" dur="5000" fill="hold"/>
                                        <p:tgtEl>
                                          <p:spTgt spid="13"/>
                                        </p:tgtEl>
                                        <p:attrNameLst>
                                          <p:attrName>r</p:attrName>
                                        </p:attrNameLst>
                                      </p:cBhvr>
                                    </p:animRot>
                                  </p:childTnLst>
                                </p:cTn>
                              </p:par>
                              <p:par>
                                <p:cTn id="995" presetID="8" presetClass="emph" presetSubtype="0" fill="hold" grpId="3" nodeType="withEffect">
                                  <p:stCondLst>
                                    <p:cond delay="0"/>
                                  </p:stCondLst>
                                  <p:childTnLst>
                                    <p:animRot by="21600000">
                                      <p:cBhvr>
                                        <p:cTn id="996" dur="5000" fill="hold"/>
                                        <p:tgtEl>
                                          <p:spTgt spid="12"/>
                                        </p:tgtEl>
                                        <p:attrNameLst>
                                          <p:attrName>r</p:attrName>
                                        </p:attrNameLst>
                                      </p:cBhvr>
                                    </p:animRot>
                                  </p:childTnLst>
                                </p:cTn>
                              </p:par>
                              <p:par>
                                <p:cTn id="997" presetID="8" presetClass="emph" presetSubtype="0" fill="hold" grpId="3" nodeType="withEffect">
                                  <p:stCondLst>
                                    <p:cond delay="0"/>
                                  </p:stCondLst>
                                  <p:childTnLst>
                                    <p:animRot by="21600000">
                                      <p:cBhvr>
                                        <p:cTn id="998" dur="5000" fill="hold"/>
                                        <p:tgtEl>
                                          <p:spTgt spid="11"/>
                                        </p:tgtEl>
                                        <p:attrNameLst>
                                          <p:attrName>r</p:attrName>
                                        </p:attrNameLst>
                                      </p:cBhvr>
                                    </p:animRot>
                                  </p:childTnLst>
                                </p:cTn>
                              </p:par>
                              <p:par>
                                <p:cTn id="999" presetID="8" presetClass="emph" presetSubtype="0" fill="hold" grpId="3" nodeType="withEffect">
                                  <p:stCondLst>
                                    <p:cond delay="0"/>
                                  </p:stCondLst>
                                  <p:childTnLst>
                                    <p:animRot by="21600000">
                                      <p:cBhvr>
                                        <p:cTn id="1000" dur="5000" fill="hold"/>
                                        <p:tgtEl>
                                          <p:spTgt spid="10"/>
                                        </p:tgtEl>
                                        <p:attrNameLst>
                                          <p:attrName>r</p:attrName>
                                        </p:attrNameLst>
                                      </p:cBhvr>
                                    </p:animRot>
                                  </p:childTnLst>
                                </p:cTn>
                              </p:par>
                              <p:par>
                                <p:cTn id="1001" presetID="8" presetClass="emph" presetSubtype="0" fill="hold" grpId="3" nodeType="withEffect">
                                  <p:stCondLst>
                                    <p:cond delay="0"/>
                                  </p:stCondLst>
                                  <p:childTnLst>
                                    <p:animRot by="21600000">
                                      <p:cBhvr>
                                        <p:cTn id="1002" dur="5000" fill="hold"/>
                                        <p:tgtEl>
                                          <p:spTgt spid="9"/>
                                        </p:tgtEl>
                                        <p:attrNameLst>
                                          <p:attrName>r</p:attrName>
                                        </p:attrNameLst>
                                      </p:cBhvr>
                                    </p:animRot>
                                  </p:childTnLst>
                                </p:cTn>
                              </p:par>
                              <p:par>
                                <p:cTn id="1003" presetID="8" presetClass="emph" presetSubtype="0" fill="hold" grpId="3" nodeType="withEffect">
                                  <p:stCondLst>
                                    <p:cond delay="0"/>
                                  </p:stCondLst>
                                  <p:childTnLst>
                                    <p:animRot by="21600000">
                                      <p:cBhvr>
                                        <p:cTn id="1004" dur="5000" fill="hold"/>
                                        <p:tgtEl>
                                          <p:spTgt spid="8"/>
                                        </p:tgtEl>
                                        <p:attrNameLst>
                                          <p:attrName>r</p:attrName>
                                        </p:attrNameLst>
                                      </p:cBhvr>
                                    </p:animRot>
                                  </p:childTnLst>
                                </p:cTn>
                              </p:par>
                              <p:par>
                                <p:cTn id="1005" presetID="8" presetClass="emph" presetSubtype="0" fill="hold" grpId="3" nodeType="withEffect">
                                  <p:stCondLst>
                                    <p:cond delay="0"/>
                                  </p:stCondLst>
                                  <p:childTnLst>
                                    <p:animRot by="21600000">
                                      <p:cBhvr>
                                        <p:cTn id="1006" dur="5000" fill="hold"/>
                                        <p:tgtEl>
                                          <p:spTgt spid="7"/>
                                        </p:tgtEl>
                                        <p:attrNameLst>
                                          <p:attrName>r</p:attrName>
                                        </p:attrNameLst>
                                      </p:cBhvr>
                                    </p:animRot>
                                  </p:childTnLst>
                                </p:cTn>
                              </p:par>
                              <p:par>
                                <p:cTn id="1007" presetID="8" presetClass="emph" presetSubtype="0" fill="hold" grpId="3" nodeType="withEffect">
                                  <p:stCondLst>
                                    <p:cond delay="0"/>
                                  </p:stCondLst>
                                  <p:childTnLst>
                                    <p:animRot by="21600000">
                                      <p:cBhvr>
                                        <p:cTn id="1008" dur="5000" fill="hold"/>
                                        <p:tgtEl>
                                          <p:spTgt spid="6"/>
                                        </p:tgtEl>
                                        <p:attrNameLst>
                                          <p:attrName>r</p:attrName>
                                        </p:attrNameLst>
                                      </p:cBhvr>
                                    </p:animRot>
                                  </p:childTnLst>
                                </p:cTn>
                              </p:par>
                              <p:par>
                                <p:cTn id="1009" presetID="8" presetClass="emph" presetSubtype="0" fill="hold" grpId="3" nodeType="withEffect">
                                  <p:stCondLst>
                                    <p:cond delay="0"/>
                                  </p:stCondLst>
                                  <p:childTnLst>
                                    <p:animRot by="21600000">
                                      <p:cBhvr>
                                        <p:cTn id="1010" dur="5000" fill="hold"/>
                                        <p:tgtEl>
                                          <p:spTgt spid="5"/>
                                        </p:tgtEl>
                                        <p:attrNameLst>
                                          <p:attrName>r</p:attrName>
                                        </p:attrNameLst>
                                      </p:cBhvr>
                                    </p:animRot>
                                  </p:childTnLst>
                                </p:cTn>
                              </p:par>
                              <p:par>
                                <p:cTn id="1011" presetID="8" presetClass="emph" presetSubtype="0" fill="hold" grpId="3" nodeType="withEffect">
                                  <p:stCondLst>
                                    <p:cond delay="0"/>
                                  </p:stCondLst>
                                  <p:childTnLst>
                                    <p:animRot by="21600000">
                                      <p:cBhvr>
                                        <p:cTn id="1012" dur="5000" fill="hold"/>
                                        <p:tgtEl>
                                          <p:spTgt spid="4"/>
                                        </p:tgtEl>
                                        <p:attrNameLst>
                                          <p:attrName>r</p:attrName>
                                        </p:attrNameLst>
                                      </p:cBhvr>
                                    </p:animRot>
                                  </p:childTnLst>
                                </p:cTn>
                              </p:par>
                              <p:par>
                                <p:cTn id="1013" presetID="8" presetClass="emph" presetSubtype="0" fill="hold" grpId="3" nodeType="withEffect">
                                  <p:stCondLst>
                                    <p:cond delay="0"/>
                                  </p:stCondLst>
                                  <p:childTnLst>
                                    <p:animRot by="-21600000">
                                      <p:cBhvr>
                                        <p:cTn id="1014" dur="5000" fill="hold"/>
                                        <p:tgtEl>
                                          <p:spTgt spid="87"/>
                                        </p:tgtEl>
                                        <p:attrNameLst>
                                          <p:attrName>r</p:attrName>
                                        </p:attrNameLst>
                                      </p:cBhvr>
                                    </p:animRot>
                                  </p:childTnLst>
                                </p:cTn>
                              </p:par>
                              <p:par>
                                <p:cTn id="1015" presetID="8" presetClass="emph" presetSubtype="0" fill="hold" grpId="3" nodeType="withEffect">
                                  <p:stCondLst>
                                    <p:cond delay="0"/>
                                  </p:stCondLst>
                                  <p:childTnLst>
                                    <p:animRot by="-21600000">
                                      <p:cBhvr>
                                        <p:cTn id="1016" dur="5000" fill="hold"/>
                                        <p:tgtEl>
                                          <p:spTgt spid="86"/>
                                        </p:tgtEl>
                                        <p:attrNameLst>
                                          <p:attrName>r</p:attrName>
                                        </p:attrNameLst>
                                      </p:cBhvr>
                                    </p:animRot>
                                  </p:childTnLst>
                                </p:cTn>
                              </p:par>
                              <p:par>
                                <p:cTn id="1017" presetID="8" presetClass="emph" presetSubtype="0" fill="hold" grpId="3" nodeType="withEffect">
                                  <p:stCondLst>
                                    <p:cond delay="0"/>
                                  </p:stCondLst>
                                  <p:childTnLst>
                                    <p:animRot by="-21600000">
                                      <p:cBhvr>
                                        <p:cTn id="1018" dur="5000" fill="hold"/>
                                        <p:tgtEl>
                                          <p:spTgt spid="85"/>
                                        </p:tgtEl>
                                        <p:attrNameLst>
                                          <p:attrName>r</p:attrName>
                                        </p:attrNameLst>
                                      </p:cBhvr>
                                    </p:animRot>
                                  </p:childTnLst>
                                </p:cTn>
                              </p:par>
                              <p:par>
                                <p:cTn id="1019" presetID="8" presetClass="emph" presetSubtype="0" fill="hold" grpId="3" nodeType="withEffect">
                                  <p:stCondLst>
                                    <p:cond delay="0"/>
                                  </p:stCondLst>
                                  <p:childTnLst>
                                    <p:animRot by="-21600000">
                                      <p:cBhvr>
                                        <p:cTn id="1020" dur="5000" fill="hold"/>
                                        <p:tgtEl>
                                          <p:spTgt spid="84"/>
                                        </p:tgtEl>
                                        <p:attrNameLst>
                                          <p:attrName>r</p:attrName>
                                        </p:attrNameLst>
                                      </p:cBhvr>
                                    </p:animRot>
                                  </p:childTnLst>
                                </p:cTn>
                              </p:par>
                              <p:par>
                                <p:cTn id="1021" presetID="8" presetClass="emph" presetSubtype="0" fill="hold" grpId="3" nodeType="withEffect">
                                  <p:stCondLst>
                                    <p:cond delay="0"/>
                                  </p:stCondLst>
                                  <p:childTnLst>
                                    <p:animRot by="-21600000">
                                      <p:cBhvr>
                                        <p:cTn id="1022" dur="5000" fill="hold"/>
                                        <p:tgtEl>
                                          <p:spTgt spid="83"/>
                                        </p:tgtEl>
                                        <p:attrNameLst>
                                          <p:attrName>r</p:attrName>
                                        </p:attrNameLst>
                                      </p:cBhvr>
                                    </p:animRot>
                                  </p:childTnLst>
                                </p:cTn>
                              </p:par>
                              <p:par>
                                <p:cTn id="1023" presetID="8" presetClass="emph" presetSubtype="0" fill="hold" grpId="3" nodeType="withEffect">
                                  <p:stCondLst>
                                    <p:cond delay="0"/>
                                  </p:stCondLst>
                                  <p:childTnLst>
                                    <p:animRot by="-21600000">
                                      <p:cBhvr>
                                        <p:cTn id="1024" dur="5000" fill="hold"/>
                                        <p:tgtEl>
                                          <p:spTgt spid="82"/>
                                        </p:tgtEl>
                                        <p:attrNameLst>
                                          <p:attrName>r</p:attrName>
                                        </p:attrNameLst>
                                      </p:cBhvr>
                                    </p:animRot>
                                  </p:childTnLst>
                                </p:cTn>
                              </p:par>
                              <p:par>
                                <p:cTn id="1025" presetID="8" presetClass="emph" presetSubtype="0" fill="hold" grpId="3" nodeType="withEffect">
                                  <p:stCondLst>
                                    <p:cond delay="0"/>
                                  </p:stCondLst>
                                  <p:childTnLst>
                                    <p:animRot by="-21600000">
                                      <p:cBhvr>
                                        <p:cTn id="1026" dur="5000" fill="hold"/>
                                        <p:tgtEl>
                                          <p:spTgt spid="81"/>
                                        </p:tgtEl>
                                        <p:attrNameLst>
                                          <p:attrName>r</p:attrName>
                                        </p:attrNameLst>
                                      </p:cBhvr>
                                    </p:animRot>
                                  </p:childTnLst>
                                </p:cTn>
                              </p:par>
                              <p:par>
                                <p:cTn id="1027" presetID="8" presetClass="emph" presetSubtype="0" fill="hold" grpId="3" nodeType="withEffect">
                                  <p:stCondLst>
                                    <p:cond delay="0"/>
                                  </p:stCondLst>
                                  <p:childTnLst>
                                    <p:animRot by="-21600000">
                                      <p:cBhvr>
                                        <p:cTn id="1028" dur="5000" fill="hold"/>
                                        <p:tgtEl>
                                          <p:spTgt spid="80"/>
                                        </p:tgtEl>
                                        <p:attrNameLst>
                                          <p:attrName>r</p:attrName>
                                        </p:attrNameLst>
                                      </p:cBhvr>
                                    </p:animRot>
                                  </p:childTnLst>
                                </p:cTn>
                              </p:par>
                              <p:par>
                                <p:cTn id="1029" presetID="8" presetClass="emph" presetSubtype="0" fill="hold" grpId="3" nodeType="withEffect">
                                  <p:stCondLst>
                                    <p:cond delay="0"/>
                                  </p:stCondLst>
                                  <p:childTnLst>
                                    <p:animRot by="-21600000">
                                      <p:cBhvr>
                                        <p:cTn id="1030" dur="5000" fill="hold"/>
                                        <p:tgtEl>
                                          <p:spTgt spid="79"/>
                                        </p:tgtEl>
                                        <p:attrNameLst>
                                          <p:attrName>r</p:attrName>
                                        </p:attrNameLst>
                                      </p:cBhvr>
                                    </p:animRot>
                                  </p:childTnLst>
                                </p:cTn>
                              </p:par>
                              <p:par>
                                <p:cTn id="1031" presetID="8" presetClass="emph" presetSubtype="0" fill="hold" grpId="3" nodeType="withEffect">
                                  <p:stCondLst>
                                    <p:cond delay="0"/>
                                  </p:stCondLst>
                                  <p:childTnLst>
                                    <p:animRot by="-21600000">
                                      <p:cBhvr>
                                        <p:cTn id="1032" dur="5000" fill="hold"/>
                                        <p:tgtEl>
                                          <p:spTgt spid="78"/>
                                        </p:tgtEl>
                                        <p:attrNameLst>
                                          <p:attrName>r</p:attrName>
                                        </p:attrNameLst>
                                      </p:cBhvr>
                                    </p:animRot>
                                  </p:childTnLst>
                                </p:cTn>
                              </p:par>
                              <p:par>
                                <p:cTn id="1033" presetID="8" presetClass="emph" presetSubtype="0" fill="hold" grpId="3" nodeType="withEffect">
                                  <p:stCondLst>
                                    <p:cond delay="0"/>
                                  </p:stCondLst>
                                  <p:childTnLst>
                                    <p:animRot by="-21600000">
                                      <p:cBhvr>
                                        <p:cTn id="1034" dur="5000" fill="hold"/>
                                        <p:tgtEl>
                                          <p:spTgt spid="77"/>
                                        </p:tgtEl>
                                        <p:attrNameLst>
                                          <p:attrName>r</p:attrName>
                                        </p:attrNameLst>
                                      </p:cBhvr>
                                    </p:animRot>
                                  </p:childTnLst>
                                </p:cTn>
                              </p:par>
                              <p:par>
                                <p:cTn id="1035" presetID="8" presetClass="emph" presetSubtype="0" fill="hold" grpId="3" nodeType="withEffect">
                                  <p:stCondLst>
                                    <p:cond delay="0"/>
                                  </p:stCondLst>
                                  <p:childTnLst>
                                    <p:animRot by="-21600000">
                                      <p:cBhvr>
                                        <p:cTn id="1036" dur="5000" fill="hold"/>
                                        <p:tgtEl>
                                          <p:spTgt spid="76"/>
                                        </p:tgtEl>
                                        <p:attrNameLst>
                                          <p:attrName>r</p:attrName>
                                        </p:attrNameLst>
                                      </p:cBhvr>
                                    </p:animRot>
                                  </p:childTnLst>
                                </p:cTn>
                              </p:par>
                              <p:par>
                                <p:cTn id="1037" presetID="8" presetClass="emph" presetSubtype="0" fill="hold" grpId="3" nodeType="withEffect">
                                  <p:stCondLst>
                                    <p:cond delay="0"/>
                                  </p:stCondLst>
                                  <p:childTnLst>
                                    <p:animRot by="-21600000">
                                      <p:cBhvr>
                                        <p:cTn id="1038" dur="5000" fill="hold"/>
                                        <p:tgtEl>
                                          <p:spTgt spid="75"/>
                                        </p:tgtEl>
                                        <p:attrNameLst>
                                          <p:attrName>r</p:attrName>
                                        </p:attrNameLst>
                                      </p:cBhvr>
                                    </p:animRot>
                                  </p:childTnLst>
                                </p:cTn>
                              </p:par>
                              <p:par>
                                <p:cTn id="1039" presetID="8" presetClass="emph" presetSubtype="0" fill="hold" grpId="3" nodeType="withEffect">
                                  <p:stCondLst>
                                    <p:cond delay="0"/>
                                  </p:stCondLst>
                                  <p:childTnLst>
                                    <p:animRot by="-21600000">
                                      <p:cBhvr>
                                        <p:cTn id="1040" dur="5000" fill="hold"/>
                                        <p:tgtEl>
                                          <p:spTgt spid="74"/>
                                        </p:tgtEl>
                                        <p:attrNameLst>
                                          <p:attrName>r</p:attrName>
                                        </p:attrNameLst>
                                      </p:cBhvr>
                                    </p:animRot>
                                  </p:childTnLst>
                                </p:cTn>
                              </p:par>
                              <p:par>
                                <p:cTn id="1041" presetID="8" presetClass="emph" presetSubtype="0" fill="hold" grpId="3" nodeType="withEffect">
                                  <p:stCondLst>
                                    <p:cond delay="0"/>
                                  </p:stCondLst>
                                  <p:childTnLst>
                                    <p:animRot by="-21600000">
                                      <p:cBhvr>
                                        <p:cTn id="1042" dur="5000" fill="hold"/>
                                        <p:tgtEl>
                                          <p:spTgt spid="73"/>
                                        </p:tgtEl>
                                        <p:attrNameLst>
                                          <p:attrName>r</p:attrName>
                                        </p:attrNameLst>
                                      </p:cBhvr>
                                    </p:animRot>
                                  </p:childTnLst>
                                </p:cTn>
                              </p:par>
                              <p:par>
                                <p:cTn id="1043" presetID="8" presetClass="emph" presetSubtype="0" fill="hold" grpId="3" nodeType="withEffect">
                                  <p:stCondLst>
                                    <p:cond delay="0"/>
                                  </p:stCondLst>
                                  <p:childTnLst>
                                    <p:animRot by="-21600000">
                                      <p:cBhvr>
                                        <p:cTn id="1044" dur="5000" fill="hold"/>
                                        <p:tgtEl>
                                          <p:spTgt spid="72"/>
                                        </p:tgtEl>
                                        <p:attrNameLst>
                                          <p:attrName>r</p:attrName>
                                        </p:attrNameLst>
                                      </p:cBhvr>
                                    </p:animRot>
                                  </p:childTnLst>
                                </p:cTn>
                              </p:par>
                              <p:par>
                                <p:cTn id="1045" presetID="8" presetClass="emph" presetSubtype="0" fill="hold" grpId="3" nodeType="withEffect">
                                  <p:stCondLst>
                                    <p:cond delay="0"/>
                                  </p:stCondLst>
                                  <p:childTnLst>
                                    <p:animRot by="-21600000">
                                      <p:cBhvr>
                                        <p:cTn id="1046" dur="5000" fill="hold"/>
                                        <p:tgtEl>
                                          <p:spTgt spid="71"/>
                                        </p:tgtEl>
                                        <p:attrNameLst>
                                          <p:attrName>r</p:attrName>
                                        </p:attrNameLst>
                                      </p:cBhvr>
                                    </p:animRot>
                                  </p:childTnLst>
                                </p:cTn>
                              </p:par>
                              <p:par>
                                <p:cTn id="1047" presetID="8" presetClass="emph" presetSubtype="0" fill="hold" grpId="3" nodeType="withEffect">
                                  <p:stCondLst>
                                    <p:cond delay="0"/>
                                  </p:stCondLst>
                                  <p:childTnLst>
                                    <p:animRot by="-21600000">
                                      <p:cBhvr>
                                        <p:cTn id="1048" dur="5000" fill="hold"/>
                                        <p:tgtEl>
                                          <p:spTgt spid="70"/>
                                        </p:tgtEl>
                                        <p:attrNameLst>
                                          <p:attrName>r</p:attrName>
                                        </p:attrNameLst>
                                      </p:cBhvr>
                                    </p:animRot>
                                  </p:childTnLst>
                                </p:cTn>
                              </p:par>
                              <p:par>
                                <p:cTn id="1049" presetID="8" presetClass="emph" presetSubtype="0" fill="hold" grpId="3" nodeType="withEffect">
                                  <p:stCondLst>
                                    <p:cond delay="0"/>
                                  </p:stCondLst>
                                  <p:childTnLst>
                                    <p:animRot by="-21600000">
                                      <p:cBhvr>
                                        <p:cTn id="1050" dur="5000" fill="hold"/>
                                        <p:tgtEl>
                                          <p:spTgt spid="69"/>
                                        </p:tgtEl>
                                        <p:attrNameLst>
                                          <p:attrName>r</p:attrName>
                                        </p:attrNameLst>
                                      </p:cBhvr>
                                    </p:animRot>
                                  </p:childTnLst>
                                </p:cTn>
                              </p:par>
                              <p:par>
                                <p:cTn id="1051" presetID="8" presetClass="emph" presetSubtype="0" fill="hold" grpId="3" nodeType="withEffect">
                                  <p:stCondLst>
                                    <p:cond delay="0"/>
                                  </p:stCondLst>
                                  <p:childTnLst>
                                    <p:animRot by="-21600000">
                                      <p:cBhvr>
                                        <p:cTn id="1052" dur="5000" fill="hold"/>
                                        <p:tgtEl>
                                          <p:spTgt spid="68"/>
                                        </p:tgtEl>
                                        <p:attrNameLst>
                                          <p:attrName>r</p:attrName>
                                        </p:attrNameLst>
                                      </p:cBhvr>
                                    </p:animRot>
                                  </p:childTnLst>
                                </p:cTn>
                              </p:par>
                              <p:par>
                                <p:cTn id="1053" presetID="8" presetClass="emph" presetSubtype="0" fill="hold" grpId="3" nodeType="withEffect">
                                  <p:stCondLst>
                                    <p:cond delay="0"/>
                                  </p:stCondLst>
                                  <p:childTnLst>
                                    <p:animRot by="-21600000">
                                      <p:cBhvr>
                                        <p:cTn id="1054" dur="5000" fill="hold"/>
                                        <p:tgtEl>
                                          <p:spTgt spid="67"/>
                                        </p:tgtEl>
                                        <p:attrNameLst>
                                          <p:attrName>r</p:attrName>
                                        </p:attrNameLst>
                                      </p:cBhvr>
                                    </p:animRot>
                                  </p:childTnLst>
                                </p:cTn>
                              </p:par>
                              <p:par>
                                <p:cTn id="1055" presetID="8" presetClass="emph" presetSubtype="0" fill="hold" grpId="3" nodeType="withEffect">
                                  <p:stCondLst>
                                    <p:cond delay="0"/>
                                  </p:stCondLst>
                                  <p:childTnLst>
                                    <p:animRot by="-21600000">
                                      <p:cBhvr>
                                        <p:cTn id="1056" dur="5000" fill="hold"/>
                                        <p:tgtEl>
                                          <p:spTgt spid="66"/>
                                        </p:tgtEl>
                                        <p:attrNameLst>
                                          <p:attrName>r</p:attrName>
                                        </p:attrNameLst>
                                      </p:cBhvr>
                                    </p:animRot>
                                  </p:childTnLst>
                                </p:cTn>
                              </p:par>
                              <p:par>
                                <p:cTn id="1057" presetID="8" presetClass="emph" presetSubtype="0" fill="hold" grpId="3" nodeType="withEffect">
                                  <p:stCondLst>
                                    <p:cond delay="0"/>
                                  </p:stCondLst>
                                  <p:childTnLst>
                                    <p:animRot by="-21600000">
                                      <p:cBhvr>
                                        <p:cTn id="1058" dur="5000" fill="hold"/>
                                        <p:tgtEl>
                                          <p:spTgt spid="65"/>
                                        </p:tgtEl>
                                        <p:attrNameLst>
                                          <p:attrName>r</p:attrName>
                                        </p:attrNameLst>
                                      </p:cBhvr>
                                    </p:animRot>
                                  </p:childTnLst>
                                </p:cTn>
                              </p:par>
                              <p:par>
                                <p:cTn id="1059" presetID="8" presetClass="emph" presetSubtype="0" fill="hold" grpId="3" nodeType="withEffect">
                                  <p:stCondLst>
                                    <p:cond delay="0"/>
                                  </p:stCondLst>
                                  <p:childTnLst>
                                    <p:animRot by="-21600000">
                                      <p:cBhvr>
                                        <p:cTn id="1060" dur="5000" fill="hold"/>
                                        <p:tgtEl>
                                          <p:spTgt spid="64"/>
                                        </p:tgtEl>
                                        <p:attrNameLst>
                                          <p:attrName>r</p:attrName>
                                        </p:attrNameLst>
                                      </p:cBhvr>
                                    </p:animRot>
                                  </p:childTnLst>
                                </p:cTn>
                              </p:par>
                              <p:par>
                                <p:cTn id="1061" presetID="8" presetClass="emph" presetSubtype="0" fill="hold" grpId="3" nodeType="withEffect">
                                  <p:stCondLst>
                                    <p:cond delay="0"/>
                                  </p:stCondLst>
                                  <p:childTnLst>
                                    <p:animRot by="-21600000">
                                      <p:cBhvr>
                                        <p:cTn id="1062" dur="5000" fill="hold"/>
                                        <p:tgtEl>
                                          <p:spTgt spid="63"/>
                                        </p:tgtEl>
                                        <p:attrNameLst>
                                          <p:attrName>r</p:attrName>
                                        </p:attrNameLst>
                                      </p:cBhvr>
                                    </p:animRot>
                                  </p:childTnLst>
                                </p:cTn>
                              </p:par>
                              <p:par>
                                <p:cTn id="1063" presetID="8" presetClass="emph" presetSubtype="0" fill="hold" grpId="3" nodeType="withEffect">
                                  <p:stCondLst>
                                    <p:cond delay="0"/>
                                  </p:stCondLst>
                                  <p:childTnLst>
                                    <p:animRot by="-21600000">
                                      <p:cBhvr>
                                        <p:cTn id="1064" dur="5000" fill="hold"/>
                                        <p:tgtEl>
                                          <p:spTgt spid="62"/>
                                        </p:tgtEl>
                                        <p:attrNameLst>
                                          <p:attrName>r</p:attrName>
                                        </p:attrNameLst>
                                      </p:cBhvr>
                                    </p:animRot>
                                  </p:childTnLst>
                                </p:cTn>
                              </p:par>
                              <p:par>
                                <p:cTn id="1065" presetID="8" presetClass="emph" presetSubtype="0" fill="hold" grpId="3" nodeType="withEffect">
                                  <p:stCondLst>
                                    <p:cond delay="0"/>
                                  </p:stCondLst>
                                  <p:childTnLst>
                                    <p:animRot by="-21600000">
                                      <p:cBhvr>
                                        <p:cTn id="1066" dur="5000" fill="hold"/>
                                        <p:tgtEl>
                                          <p:spTgt spid="61"/>
                                        </p:tgtEl>
                                        <p:attrNameLst>
                                          <p:attrName>r</p:attrName>
                                        </p:attrNameLst>
                                      </p:cBhvr>
                                    </p:animRot>
                                  </p:childTnLst>
                                </p:cTn>
                              </p:par>
                              <p:par>
                                <p:cTn id="1067" presetID="8" presetClass="emph" presetSubtype="0" fill="hold" grpId="3" nodeType="withEffect">
                                  <p:stCondLst>
                                    <p:cond delay="0"/>
                                  </p:stCondLst>
                                  <p:childTnLst>
                                    <p:animRot by="-21600000">
                                      <p:cBhvr>
                                        <p:cTn id="1068" dur="5000" fill="hold"/>
                                        <p:tgtEl>
                                          <p:spTgt spid="60"/>
                                        </p:tgtEl>
                                        <p:attrNameLst>
                                          <p:attrName>r</p:attrName>
                                        </p:attrNameLst>
                                      </p:cBhvr>
                                    </p:animRot>
                                  </p:childTnLst>
                                </p:cTn>
                              </p:par>
                              <p:par>
                                <p:cTn id="1069" presetID="8" presetClass="emph" presetSubtype="0" fill="hold" grpId="3" nodeType="withEffect">
                                  <p:stCondLst>
                                    <p:cond delay="0"/>
                                  </p:stCondLst>
                                  <p:childTnLst>
                                    <p:animRot by="-21600000">
                                      <p:cBhvr>
                                        <p:cTn id="1070" dur="5000" fill="hold"/>
                                        <p:tgtEl>
                                          <p:spTgt spid="59"/>
                                        </p:tgtEl>
                                        <p:attrNameLst>
                                          <p:attrName>r</p:attrName>
                                        </p:attrNameLst>
                                      </p:cBhvr>
                                    </p:animRot>
                                  </p:childTnLst>
                                </p:cTn>
                              </p:par>
                              <p:par>
                                <p:cTn id="1071" presetID="8" presetClass="emph" presetSubtype="0" fill="hold" grpId="3" nodeType="withEffect">
                                  <p:stCondLst>
                                    <p:cond delay="0"/>
                                  </p:stCondLst>
                                  <p:childTnLst>
                                    <p:animRot by="-21600000">
                                      <p:cBhvr>
                                        <p:cTn id="1072" dur="5000" fill="hold"/>
                                        <p:tgtEl>
                                          <p:spTgt spid="58"/>
                                        </p:tgtEl>
                                        <p:attrNameLst>
                                          <p:attrName>r</p:attrName>
                                        </p:attrNameLst>
                                      </p:cBhvr>
                                    </p:animRot>
                                  </p:childTnLst>
                                </p:cTn>
                              </p:par>
                              <p:par>
                                <p:cTn id="1073" presetID="8" presetClass="emph" presetSubtype="0" fill="hold" grpId="3" nodeType="withEffect">
                                  <p:stCondLst>
                                    <p:cond delay="0"/>
                                  </p:stCondLst>
                                  <p:childTnLst>
                                    <p:animRot by="-21600000">
                                      <p:cBhvr>
                                        <p:cTn id="1074" dur="5000" fill="hold"/>
                                        <p:tgtEl>
                                          <p:spTgt spid="57"/>
                                        </p:tgtEl>
                                        <p:attrNameLst>
                                          <p:attrName>r</p:attrName>
                                        </p:attrNameLst>
                                      </p:cBhvr>
                                    </p:animRot>
                                  </p:childTnLst>
                                </p:cTn>
                              </p:par>
                              <p:par>
                                <p:cTn id="1075" presetID="8" presetClass="emph" presetSubtype="0" fill="hold" grpId="3" nodeType="withEffect">
                                  <p:stCondLst>
                                    <p:cond delay="0"/>
                                  </p:stCondLst>
                                  <p:childTnLst>
                                    <p:animRot by="-21600000">
                                      <p:cBhvr>
                                        <p:cTn id="1076" dur="5000" fill="hold"/>
                                        <p:tgtEl>
                                          <p:spTgt spid="56"/>
                                        </p:tgtEl>
                                        <p:attrNameLst>
                                          <p:attrName>r</p:attrName>
                                        </p:attrNameLst>
                                      </p:cBhvr>
                                    </p:animRot>
                                  </p:childTnLst>
                                </p:cTn>
                              </p:par>
                              <p:par>
                                <p:cTn id="1077" presetID="8" presetClass="emph" presetSubtype="0" fill="hold" grpId="3" nodeType="withEffect">
                                  <p:stCondLst>
                                    <p:cond delay="0"/>
                                  </p:stCondLst>
                                  <p:childTnLst>
                                    <p:animRot by="-21600000">
                                      <p:cBhvr>
                                        <p:cTn id="1078" dur="5000" fill="hold"/>
                                        <p:tgtEl>
                                          <p:spTgt spid="55"/>
                                        </p:tgtEl>
                                        <p:attrNameLst>
                                          <p:attrName>r</p:attrName>
                                        </p:attrNameLst>
                                      </p:cBhvr>
                                    </p:animRot>
                                  </p:childTnLst>
                                </p:cTn>
                              </p:par>
                              <p:par>
                                <p:cTn id="1079" presetID="8" presetClass="emph" presetSubtype="0" fill="hold" grpId="3" nodeType="withEffect">
                                  <p:stCondLst>
                                    <p:cond delay="0"/>
                                  </p:stCondLst>
                                  <p:childTnLst>
                                    <p:animRot by="-21600000">
                                      <p:cBhvr>
                                        <p:cTn id="1080" dur="5000" fill="hold"/>
                                        <p:tgtEl>
                                          <p:spTgt spid="54"/>
                                        </p:tgtEl>
                                        <p:attrNameLst>
                                          <p:attrName>r</p:attrName>
                                        </p:attrNameLst>
                                      </p:cBhvr>
                                    </p:animRot>
                                  </p:childTnLst>
                                </p:cTn>
                              </p:par>
                              <p:par>
                                <p:cTn id="1081" presetID="8" presetClass="emph" presetSubtype="0" fill="hold" grpId="3" nodeType="withEffect">
                                  <p:stCondLst>
                                    <p:cond delay="0"/>
                                  </p:stCondLst>
                                  <p:childTnLst>
                                    <p:animRot by="-21600000">
                                      <p:cBhvr>
                                        <p:cTn id="1082" dur="5000" fill="hold"/>
                                        <p:tgtEl>
                                          <p:spTgt spid="53"/>
                                        </p:tgtEl>
                                        <p:attrNameLst>
                                          <p:attrName>r</p:attrName>
                                        </p:attrNameLst>
                                      </p:cBhvr>
                                    </p:animRot>
                                  </p:childTnLst>
                                </p:cTn>
                              </p:par>
                              <p:par>
                                <p:cTn id="1083" presetID="8" presetClass="emph" presetSubtype="0" fill="hold" grpId="3" nodeType="withEffect">
                                  <p:stCondLst>
                                    <p:cond delay="0"/>
                                  </p:stCondLst>
                                  <p:childTnLst>
                                    <p:animRot by="-21600000">
                                      <p:cBhvr>
                                        <p:cTn id="1084" dur="5000" fill="hold"/>
                                        <p:tgtEl>
                                          <p:spTgt spid="52"/>
                                        </p:tgtEl>
                                        <p:attrNameLst>
                                          <p:attrName>r</p:attrName>
                                        </p:attrNameLst>
                                      </p:cBhvr>
                                    </p:animRot>
                                  </p:childTnLst>
                                </p:cTn>
                              </p:par>
                              <p:par>
                                <p:cTn id="1085" presetID="8" presetClass="emph" presetSubtype="0" fill="hold" grpId="3" nodeType="withEffect">
                                  <p:stCondLst>
                                    <p:cond delay="0"/>
                                  </p:stCondLst>
                                  <p:childTnLst>
                                    <p:animRot by="-21600000">
                                      <p:cBhvr>
                                        <p:cTn id="1086" dur="5000" fill="hold"/>
                                        <p:tgtEl>
                                          <p:spTgt spid="51"/>
                                        </p:tgtEl>
                                        <p:attrNameLst>
                                          <p:attrName>r</p:attrName>
                                        </p:attrNameLst>
                                      </p:cBhvr>
                                    </p:animRot>
                                  </p:childTnLst>
                                </p:cTn>
                              </p:par>
                              <p:par>
                                <p:cTn id="1087" presetID="8" presetClass="emph" presetSubtype="0" fill="hold" grpId="3" nodeType="withEffect">
                                  <p:stCondLst>
                                    <p:cond delay="0"/>
                                  </p:stCondLst>
                                  <p:childTnLst>
                                    <p:animRot by="-21600000">
                                      <p:cBhvr>
                                        <p:cTn id="1088" dur="5000" fill="hold"/>
                                        <p:tgtEl>
                                          <p:spTgt spid="50"/>
                                        </p:tgtEl>
                                        <p:attrNameLst>
                                          <p:attrName>r</p:attrName>
                                        </p:attrNameLst>
                                      </p:cBhvr>
                                    </p:animRot>
                                  </p:childTnLst>
                                </p:cTn>
                              </p:par>
                              <p:par>
                                <p:cTn id="1089" presetID="8" presetClass="emph" presetSubtype="0" fill="hold" grpId="3" nodeType="withEffect">
                                  <p:stCondLst>
                                    <p:cond delay="0"/>
                                  </p:stCondLst>
                                  <p:childTnLst>
                                    <p:animRot by="-21600000">
                                      <p:cBhvr>
                                        <p:cTn id="1090" dur="5000" fill="hold"/>
                                        <p:tgtEl>
                                          <p:spTgt spid="49"/>
                                        </p:tgtEl>
                                        <p:attrNameLst>
                                          <p:attrName>r</p:attrName>
                                        </p:attrNameLst>
                                      </p:cBhvr>
                                    </p:animRot>
                                  </p:childTnLst>
                                </p:cTn>
                              </p:par>
                              <p:par>
                                <p:cTn id="1091" presetID="8" presetClass="emph" presetSubtype="0" fill="hold" grpId="3" nodeType="withEffect">
                                  <p:stCondLst>
                                    <p:cond delay="0"/>
                                  </p:stCondLst>
                                  <p:childTnLst>
                                    <p:animRot by="-21600000">
                                      <p:cBhvr>
                                        <p:cTn id="1092" dur="5000" fill="hold"/>
                                        <p:tgtEl>
                                          <p:spTgt spid="48"/>
                                        </p:tgtEl>
                                        <p:attrNameLst>
                                          <p:attrName>r</p:attrName>
                                        </p:attrNameLst>
                                      </p:cBhvr>
                                    </p:animRot>
                                  </p:childTnLst>
                                </p:cTn>
                              </p:par>
                              <p:par>
                                <p:cTn id="1093" presetID="8" presetClass="emph" presetSubtype="0" fill="hold" grpId="3" nodeType="withEffect">
                                  <p:stCondLst>
                                    <p:cond delay="0"/>
                                  </p:stCondLst>
                                  <p:childTnLst>
                                    <p:animRot by="-21600000">
                                      <p:cBhvr>
                                        <p:cTn id="1094" dur="5000" fill="hold"/>
                                        <p:tgtEl>
                                          <p:spTgt spid="47"/>
                                        </p:tgtEl>
                                        <p:attrNameLst>
                                          <p:attrName>r</p:attrName>
                                        </p:attrNameLst>
                                      </p:cBhvr>
                                    </p:animRot>
                                  </p:childTnLst>
                                </p:cTn>
                              </p:par>
                              <p:par>
                                <p:cTn id="1095" presetID="8" presetClass="emph" presetSubtype="0" fill="hold" grpId="3" nodeType="withEffect">
                                  <p:stCondLst>
                                    <p:cond delay="0"/>
                                  </p:stCondLst>
                                  <p:childTnLst>
                                    <p:animRot by="-21600000">
                                      <p:cBhvr>
                                        <p:cTn id="1096" dur="5000" fill="hold"/>
                                        <p:tgtEl>
                                          <p:spTgt spid="46"/>
                                        </p:tgtEl>
                                        <p:attrNameLst>
                                          <p:attrName>r</p:attrName>
                                        </p:attrNameLst>
                                      </p:cBhvr>
                                    </p:animRot>
                                  </p:childTnLst>
                                </p:cTn>
                              </p:par>
                              <p:par>
                                <p:cTn id="1097" presetID="2" presetClass="entr" presetSubtype="8" fill="hold" grpId="0" nodeType="withEffect">
                                  <p:stCondLst>
                                    <p:cond delay="0"/>
                                  </p:stCondLst>
                                  <p:childTnLst>
                                    <p:set>
                                      <p:cBhvr>
                                        <p:cTn id="1098" dur="1" fill="hold">
                                          <p:stCondLst>
                                            <p:cond delay="0"/>
                                          </p:stCondLst>
                                        </p:cTn>
                                        <p:tgtEl>
                                          <p:spTgt spid="124"/>
                                        </p:tgtEl>
                                        <p:attrNameLst>
                                          <p:attrName>style.visibility</p:attrName>
                                        </p:attrNameLst>
                                      </p:cBhvr>
                                      <p:to>
                                        <p:strVal val="visible"/>
                                      </p:to>
                                    </p:set>
                                    <p:anim calcmode="lin" valueType="num">
                                      <p:cBhvr additive="base">
                                        <p:cTn id="1099" dur="4000" fill="hold"/>
                                        <p:tgtEl>
                                          <p:spTgt spid="124"/>
                                        </p:tgtEl>
                                        <p:attrNameLst>
                                          <p:attrName>ppt_x</p:attrName>
                                        </p:attrNameLst>
                                      </p:cBhvr>
                                      <p:tavLst>
                                        <p:tav tm="0">
                                          <p:val>
                                            <p:strVal val="0-#ppt_w/2"/>
                                          </p:val>
                                        </p:tav>
                                        <p:tav tm="100000">
                                          <p:val>
                                            <p:strVal val="#ppt_x"/>
                                          </p:val>
                                        </p:tav>
                                      </p:tavLst>
                                    </p:anim>
                                    <p:anim calcmode="lin" valueType="num">
                                      <p:cBhvr additive="base">
                                        <p:cTn id="1100" dur="4000" fill="hold"/>
                                        <p:tgtEl>
                                          <p:spTgt spid="124"/>
                                        </p:tgtEl>
                                        <p:attrNameLst>
                                          <p:attrName>ppt_y</p:attrName>
                                        </p:attrNameLst>
                                      </p:cBhvr>
                                      <p:tavLst>
                                        <p:tav tm="0">
                                          <p:val>
                                            <p:strVal val="#ppt_y"/>
                                          </p:val>
                                        </p:tav>
                                        <p:tav tm="100000">
                                          <p:val>
                                            <p:strVal val="#ppt_y"/>
                                          </p:val>
                                        </p:tav>
                                      </p:tavLst>
                                    </p:anim>
                                  </p:childTnLst>
                                </p:cTn>
                              </p:par>
                              <p:par>
                                <p:cTn id="1101" presetID="2" presetClass="exit" presetSubtype="2" fill="hold" grpId="1" nodeType="withEffect">
                                  <p:stCondLst>
                                    <p:cond delay="0"/>
                                  </p:stCondLst>
                                  <p:childTnLst>
                                    <p:anim calcmode="lin" valueType="num">
                                      <p:cBhvr additive="base">
                                        <p:cTn id="1102" dur="4500"/>
                                        <p:tgtEl>
                                          <p:spTgt spid="124"/>
                                        </p:tgtEl>
                                        <p:attrNameLst>
                                          <p:attrName>ppt_x</p:attrName>
                                        </p:attrNameLst>
                                      </p:cBhvr>
                                      <p:tavLst>
                                        <p:tav tm="0">
                                          <p:val>
                                            <p:strVal val="ppt_x"/>
                                          </p:val>
                                        </p:tav>
                                        <p:tav tm="100000">
                                          <p:val>
                                            <p:strVal val="1+ppt_w/2"/>
                                          </p:val>
                                        </p:tav>
                                      </p:tavLst>
                                    </p:anim>
                                    <p:anim calcmode="lin" valueType="num">
                                      <p:cBhvr additive="base">
                                        <p:cTn id="1103" dur="4500"/>
                                        <p:tgtEl>
                                          <p:spTgt spid="124"/>
                                        </p:tgtEl>
                                        <p:attrNameLst>
                                          <p:attrName>ppt_y</p:attrName>
                                        </p:attrNameLst>
                                      </p:cBhvr>
                                      <p:tavLst>
                                        <p:tav tm="0">
                                          <p:val>
                                            <p:strVal val="ppt_y"/>
                                          </p:val>
                                        </p:tav>
                                        <p:tav tm="100000">
                                          <p:val>
                                            <p:strVal val="ppt_y"/>
                                          </p:val>
                                        </p:tav>
                                      </p:tavLst>
                                    </p:anim>
                                    <p:set>
                                      <p:cBhvr>
                                        <p:cTn id="1104" dur="1" fill="hold">
                                          <p:stCondLst>
                                            <p:cond delay="4499"/>
                                          </p:stCondLst>
                                        </p:cTn>
                                        <p:tgtEl>
                                          <p:spTgt spid="124"/>
                                        </p:tgtEl>
                                        <p:attrNameLst>
                                          <p:attrName>style.visibility</p:attrName>
                                        </p:attrNameLst>
                                      </p:cBhvr>
                                      <p:to>
                                        <p:strVal val="hidden"/>
                                      </p:to>
                                    </p:set>
                                  </p:childTnLst>
                                </p:cTn>
                              </p:par>
                              <p:par>
                                <p:cTn id="1105" presetID="3" presetClass="exit" presetSubtype="5" fill="hold" grpId="2" nodeType="withEffect">
                                  <p:stCondLst>
                                    <p:cond delay="0"/>
                                  </p:stCondLst>
                                  <p:childTnLst>
                                    <p:animEffect transition="out" filter="blinds(vertical)">
                                      <p:cBhvr>
                                        <p:cTn id="1106" dur="5500"/>
                                        <p:tgtEl>
                                          <p:spTgt spid="124"/>
                                        </p:tgtEl>
                                      </p:cBhvr>
                                    </p:animEffect>
                                    <p:set>
                                      <p:cBhvr>
                                        <p:cTn id="1107" dur="1" fill="hold">
                                          <p:stCondLst>
                                            <p:cond delay="5499"/>
                                          </p:stCondLst>
                                        </p:cTn>
                                        <p:tgtEl>
                                          <p:spTgt spid="124"/>
                                        </p:tgtEl>
                                        <p:attrNameLst>
                                          <p:attrName>style.visibility</p:attrName>
                                        </p:attrNameLst>
                                      </p:cBhvr>
                                      <p:to>
                                        <p:strVal val="hidden"/>
                                      </p:to>
                                    </p:set>
                                  </p:childTnLst>
                                </p:cTn>
                              </p:par>
                              <p:par>
                                <p:cTn id="1108" presetID="2" presetClass="entr" presetSubtype="8" fill="hold" grpId="0" nodeType="withEffect">
                                  <p:stCondLst>
                                    <p:cond delay="0"/>
                                  </p:stCondLst>
                                  <p:childTnLst>
                                    <p:set>
                                      <p:cBhvr>
                                        <p:cTn id="1109" dur="1" fill="hold">
                                          <p:stCondLst>
                                            <p:cond delay="0"/>
                                          </p:stCondLst>
                                        </p:cTn>
                                        <p:tgtEl>
                                          <p:spTgt spid="125"/>
                                        </p:tgtEl>
                                        <p:attrNameLst>
                                          <p:attrName>style.visibility</p:attrName>
                                        </p:attrNameLst>
                                      </p:cBhvr>
                                      <p:to>
                                        <p:strVal val="visible"/>
                                      </p:to>
                                    </p:set>
                                    <p:anim calcmode="lin" valueType="num">
                                      <p:cBhvr additive="base">
                                        <p:cTn id="1110" dur="4000" fill="hold"/>
                                        <p:tgtEl>
                                          <p:spTgt spid="125"/>
                                        </p:tgtEl>
                                        <p:attrNameLst>
                                          <p:attrName>ppt_x</p:attrName>
                                        </p:attrNameLst>
                                      </p:cBhvr>
                                      <p:tavLst>
                                        <p:tav tm="0">
                                          <p:val>
                                            <p:strVal val="0-#ppt_w/2"/>
                                          </p:val>
                                        </p:tav>
                                        <p:tav tm="100000">
                                          <p:val>
                                            <p:strVal val="#ppt_x"/>
                                          </p:val>
                                        </p:tav>
                                      </p:tavLst>
                                    </p:anim>
                                    <p:anim calcmode="lin" valueType="num">
                                      <p:cBhvr additive="base">
                                        <p:cTn id="1111" dur="4000" fill="hold"/>
                                        <p:tgtEl>
                                          <p:spTgt spid="125"/>
                                        </p:tgtEl>
                                        <p:attrNameLst>
                                          <p:attrName>ppt_y</p:attrName>
                                        </p:attrNameLst>
                                      </p:cBhvr>
                                      <p:tavLst>
                                        <p:tav tm="0">
                                          <p:val>
                                            <p:strVal val="#ppt_y"/>
                                          </p:val>
                                        </p:tav>
                                        <p:tav tm="100000">
                                          <p:val>
                                            <p:strVal val="#ppt_y"/>
                                          </p:val>
                                        </p:tav>
                                      </p:tavLst>
                                    </p:anim>
                                  </p:childTnLst>
                                </p:cTn>
                              </p:par>
                              <p:par>
                                <p:cTn id="1112" presetID="2" presetClass="exit" presetSubtype="2" fill="hold" grpId="1" nodeType="withEffect">
                                  <p:stCondLst>
                                    <p:cond delay="0"/>
                                  </p:stCondLst>
                                  <p:childTnLst>
                                    <p:anim calcmode="lin" valueType="num">
                                      <p:cBhvr additive="base">
                                        <p:cTn id="1113" dur="4500"/>
                                        <p:tgtEl>
                                          <p:spTgt spid="125"/>
                                        </p:tgtEl>
                                        <p:attrNameLst>
                                          <p:attrName>ppt_x</p:attrName>
                                        </p:attrNameLst>
                                      </p:cBhvr>
                                      <p:tavLst>
                                        <p:tav tm="0">
                                          <p:val>
                                            <p:strVal val="ppt_x"/>
                                          </p:val>
                                        </p:tav>
                                        <p:tav tm="100000">
                                          <p:val>
                                            <p:strVal val="1+ppt_w/2"/>
                                          </p:val>
                                        </p:tav>
                                      </p:tavLst>
                                    </p:anim>
                                    <p:anim calcmode="lin" valueType="num">
                                      <p:cBhvr additive="base">
                                        <p:cTn id="1114" dur="4500"/>
                                        <p:tgtEl>
                                          <p:spTgt spid="125"/>
                                        </p:tgtEl>
                                        <p:attrNameLst>
                                          <p:attrName>ppt_y</p:attrName>
                                        </p:attrNameLst>
                                      </p:cBhvr>
                                      <p:tavLst>
                                        <p:tav tm="0">
                                          <p:val>
                                            <p:strVal val="ppt_y"/>
                                          </p:val>
                                        </p:tav>
                                        <p:tav tm="100000">
                                          <p:val>
                                            <p:strVal val="ppt_y"/>
                                          </p:val>
                                        </p:tav>
                                      </p:tavLst>
                                    </p:anim>
                                    <p:set>
                                      <p:cBhvr>
                                        <p:cTn id="1115" dur="1" fill="hold">
                                          <p:stCondLst>
                                            <p:cond delay="4499"/>
                                          </p:stCondLst>
                                        </p:cTn>
                                        <p:tgtEl>
                                          <p:spTgt spid="125"/>
                                        </p:tgtEl>
                                        <p:attrNameLst>
                                          <p:attrName>style.visibility</p:attrName>
                                        </p:attrNameLst>
                                      </p:cBhvr>
                                      <p:to>
                                        <p:strVal val="hidden"/>
                                      </p:to>
                                    </p:set>
                                  </p:childTnLst>
                                </p:cTn>
                              </p:par>
                              <p:par>
                                <p:cTn id="1116" presetID="3" presetClass="exit" presetSubtype="5" fill="hold" grpId="2" nodeType="withEffect">
                                  <p:stCondLst>
                                    <p:cond delay="0"/>
                                  </p:stCondLst>
                                  <p:childTnLst>
                                    <p:animEffect transition="out" filter="blinds(vertical)">
                                      <p:cBhvr>
                                        <p:cTn id="1117" dur="5500"/>
                                        <p:tgtEl>
                                          <p:spTgt spid="125"/>
                                        </p:tgtEl>
                                      </p:cBhvr>
                                    </p:animEffect>
                                    <p:set>
                                      <p:cBhvr>
                                        <p:cTn id="1118" dur="1" fill="hold">
                                          <p:stCondLst>
                                            <p:cond delay="5499"/>
                                          </p:stCondLst>
                                        </p:cTn>
                                        <p:tgtEl>
                                          <p:spTgt spid="125"/>
                                        </p:tgtEl>
                                        <p:attrNameLst>
                                          <p:attrName>style.visibility</p:attrName>
                                        </p:attrNameLst>
                                      </p:cBhvr>
                                      <p:to>
                                        <p:strVal val="hidden"/>
                                      </p:to>
                                    </p:set>
                                  </p:childTnLst>
                                </p:cTn>
                              </p:par>
                              <p:par>
                                <p:cTn id="1119" presetID="2" presetClass="entr" presetSubtype="8" fill="hold" grpId="0" nodeType="withEffect">
                                  <p:stCondLst>
                                    <p:cond delay="0"/>
                                  </p:stCondLst>
                                  <p:childTnLst>
                                    <p:set>
                                      <p:cBhvr>
                                        <p:cTn id="1120" dur="1" fill="hold">
                                          <p:stCondLst>
                                            <p:cond delay="0"/>
                                          </p:stCondLst>
                                        </p:cTn>
                                        <p:tgtEl>
                                          <p:spTgt spid="126"/>
                                        </p:tgtEl>
                                        <p:attrNameLst>
                                          <p:attrName>style.visibility</p:attrName>
                                        </p:attrNameLst>
                                      </p:cBhvr>
                                      <p:to>
                                        <p:strVal val="visible"/>
                                      </p:to>
                                    </p:set>
                                    <p:anim calcmode="lin" valueType="num">
                                      <p:cBhvr additive="base">
                                        <p:cTn id="1121" dur="4000" fill="hold"/>
                                        <p:tgtEl>
                                          <p:spTgt spid="126"/>
                                        </p:tgtEl>
                                        <p:attrNameLst>
                                          <p:attrName>ppt_x</p:attrName>
                                        </p:attrNameLst>
                                      </p:cBhvr>
                                      <p:tavLst>
                                        <p:tav tm="0">
                                          <p:val>
                                            <p:strVal val="0-#ppt_w/2"/>
                                          </p:val>
                                        </p:tav>
                                        <p:tav tm="100000">
                                          <p:val>
                                            <p:strVal val="#ppt_x"/>
                                          </p:val>
                                        </p:tav>
                                      </p:tavLst>
                                    </p:anim>
                                    <p:anim calcmode="lin" valueType="num">
                                      <p:cBhvr additive="base">
                                        <p:cTn id="1122" dur="4000" fill="hold"/>
                                        <p:tgtEl>
                                          <p:spTgt spid="126"/>
                                        </p:tgtEl>
                                        <p:attrNameLst>
                                          <p:attrName>ppt_y</p:attrName>
                                        </p:attrNameLst>
                                      </p:cBhvr>
                                      <p:tavLst>
                                        <p:tav tm="0">
                                          <p:val>
                                            <p:strVal val="#ppt_y"/>
                                          </p:val>
                                        </p:tav>
                                        <p:tav tm="100000">
                                          <p:val>
                                            <p:strVal val="#ppt_y"/>
                                          </p:val>
                                        </p:tav>
                                      </p:tavLst>
                                    </p:anim>
                                  </p:childTnLst>
                                </p:cTn>
                              </p:par>
                              <p:par>
                                <p:cTn id="1123" presetID="2" presetClass="exit" presetSubtype="2" fill="hold" grpId="1" nodeType="withEffect">
                                  <p:stCondLst>
                                    <p:cond delay="0"/>
                                  </p:stCondLst>
                                  <p:childTnLst>
                                    <p:anim calcmode="lin" valueType="num">
                                      <p:cBhvr additive="base">
                                        <p:cTn id="1124" dur="4500"/>
                                        <p:tgtEl>
                                          <p:spTgt spid="126"/>
                                        </p:tgtEl>
                                        <p:attrNameLst>
                                          <p:attrName>ppt_x</p:attrName>
                                        </p:attrNameLst>
                                      </p:cBhvr>
                                      <p:tavLst>
                                        <p:tav tm="0">
                                          <p:val>
                                            <p:strVal val="ppt_x"/>
                                          </p:val>
                                        </p:tav>
                                        <p:tav tm="100000">
                                          <p:val>
                                            <p:strVal val="1+ppt_w/2"/>
                                          </p:val>
                                        </p:tav>
                                      </p:tavLst>
                                    </p:anim>
                                    <p:anim calcmode="lin" valueType="num">
                                      <p:cBhvr additive="base">
                                        <p:cTn id="1125" dur="4500"/>
                                        <p:tgtEl>
                                          <p:spTgt spid="126"/>
                                        </p:tgtEl>
                                        <p:attrNameLst>
                                          <p:attrName>ppt_y</p:attrName>
                                        </p:attrNameLst>
                                      </p:cBhvr>
                                      <p:tavLst>
                                        <p:tav tm="0">
                                          <p:val>
                                            <p:strVal val="ppt_y"/>
                                          </p:val>
                                        </p:tav>
                                        <p:tav tm="100000">
                                          <p:val>
                                            <p:strVal val="ppt_y"/>
                                          </p:val>
                                        </p:tav>
                                      </p:tavLst>
                                    </p:anim>
                                    <p:set>
                                      <p:cBhvr>
                                        <p:cTn id="1126" dur="1" fill="hold">
                                          <p:stCondLst>
                                            <p:cond delay="4499"/>
                                          </p:stCondLst>
                                        </p:cTn>
                                        <p:tgtEl>
                                          <p:spTgt spid="126"/>
                                        </p:tgtEl>
                                        <p:attrNameLst>
                                          <p:attrName>style.visibility</p:attrName>
                                        </p:attrNameLst>
                                      </p:cBhvr>
                                      <p:to>
                                        <p:strVal val="hidden"/>
                                      </p:to>
                                    </p:set>
                                  </p:childTnLst>
                                </p:cTn>
                              </p:par>
                              <p:par>
                                <p:cTn id="1127" presetID="3" presetClass="exit" presetSubtype="5" fill="hold" grpId="2" nodeType="withEffect">
                                  <p:stCondLst>
                                    <p:cond delay="0"/>
                                  </p:stCondLst>
                                  <p:childTnLst>
                                    <p:animEffect transition="out" filter="blinds(vertical)">
                                      <p:cBhvr>
                                        <p:cTn id="1128" dur="5500"/>
                                        <p:tgtEl>
                                          <p:spTgt spid="126"/>
                                        </p:tgtEl>
                                      </p:cBhvr>
                                    </p:animEffect>
                                    <p:set>
                                      <p:cBhvr>
                                        <p:cTn id="1129" dur="1" fill="hold">
                                          <p:stCondLst>
                                            <p:cond delay="5499"/>
                                          </p:stCondLst>
                                        </p:cTn>
                                        <p:tgtEl>
                                          <p:spTgt spid="126"/>
                                        </p:tgtEl>
                                        <p:attrNameLst>
                                          <p:attrName>style.visibility</p:attrName>
                                        </p:attrNameLst>
                                      </p:cBhvr>
                                      <p:to>
                                        <p:strVal val="hidden"/>
                                      </p:to>
                                    </p:set>
                                  </p:childTnLst>
                                </p:cTn>
                              </p:par>
                              <p:par>
                                <p:cTn id="1130" presetID="2" presetClass="entr" presetSubtype="8" fill="hold" grpId="0" nodeType="withEffect">
                                  <p:stCondLst>
                                    <p:cond delay="0"/>
                                  </p:stCondLst>
                                  <p:childTnLst>
                                    <p:set>
                                      <p:cBhvr>
                                        <p:cTn id="1131" dur="1" fill="hold">
                                          <p:stCondLst>
                                            <p:cond delay="0"/>
                                          </p:stCondLst>
                                        </p:cTn>
                                        <p:tgtEl>
                                          <p:spTgt spid="129"/>
                                        </p:tgtEl>
                                        <p:attrNameLst>
                                          <p:attrName>style.visibility</p:attrName>
                                        </p:attrNameLst>
                                      </p:cBhvr>
                                      <p:to>
                                        <p:strVal val="visible"/>
                                      </p:to>
                                    </p:set>
                                    <p:anim calcmode="lin" valueType="num">
                                      <p:cBhvr additive="base">
                                        <p:cTn id="1132" dur="4000" fill="hold"/>
                                        <p:tgtEl>
                                          <p:spTgt spid="129"/>
                                        </p:tgtEl>
                                        <p:attrNameLst>
                                          <p:attrName>ppt_x</p:attrName>
                                        </p:attrNameLst>
                                      </p:cBhvr>
                                      <p:tavLst>
                                        <p:tav tm="0">
                                          <p:val>
                                            <p:strVal val="0-#ppt_w/2"/>
                                          </p:val>
                                        </p:tav>
                                        <p:tav tm="100000">
                                          <p:val>
                                            <p:strVal val="#ppt_x"/>
                                          </p:val>
                                        </p:tav>
                                      </p:tavLst>
                                    </p:anim>
                                    <p:anim calcmode="lin" valueType="num">
                                      <p:cBhvr additive="base">
                                        <p:cTn id="1133" dur="4000" fill="hold"/>
                                        <p:tgtEl>
                                          <p:spTgt spid="129"/>
                                        </p:tgtEl>
                                        <p:attrNameLst>
                                          <p:attrName>ppt_y</p:attrName>
                                        </p:attrNameLst>
                                      </p:cBhvr>
                                      <p:tavLst>
                                        <p:tav tm="0">
                                          <p:val>
                                            <p:strVal val="#ppt_y"/>
                                          </p:val>
                                        </p:tav>
                                        <p:tav tm="100000">
                                          <p:val>
                                            <p:strVal val="#ppt_y"/>
                                          </p:val>
                                        </p:tav>
                                      </p:tavLst>
                                    </p:anim>
                                  </p:childTnLst>
                                </p:cTn>
                              </p:par>
                              <p:par>
                                <p:cTn id="1134" presetID="2" presetClass="exit" presetSubtype="2" fill="hold" grpId="1" nodeType="withEffect">
                                  <p:stCondLst>
                                    <p:cond delay="0"/>
                                  </p:stCondLst>
                                  <p:childTnLst>
                                    <p:anim calcmode="lin" valueType="num">
                                      <p:cBhvr additive="base">
                                        <p:cTn id="1135" dur="4500"/>
                                        <p:tgtEl>
                                          <p:spTgt spid="129"/>
                                        </p:tgtEl>
                                        <p:attrNameLst>
                                          <p:attrName>ppt_x</p:attrName>
                                        </p:attrNameLst>
                                      </p:cBhvr>
                                      <p:tavLst>
                                        <p:tav tm="0">
                                          <p:val>
                                            <p:strVal val="ppt_x"/>
                                          </p:val>
                                        </p:tav>
                                        <p:tav tm="100000">
                                          <p:val>
                                            <p:strVal val="1+ppt_w/2"/>
                                          </p:val>
                                        </p:tav>
                                      </p:tavLst>
                                    </p:anim>
                                    <p:anim calcmode="lin" valueType="num">
                                      <p:cBhvr additive="base">
                                        <p:cTn id="1136" dur="4500"/>
                                        <p:tgtEl>
                                          <p:spTgt spid="129"/>
                                        </p:tgtEl>
                                        <p:attrNameLst>
                                          <p:attrName>ppt_y</p:attrName>
                                        </p:attrNameLst>
                                      </p:cBhvr>
                                      <p:tavLst>
                                        <p:tav tm="0">
                                          <p:val>
                                            <p:strVal val="ppt_y"/>
                                          </p:val>
                                        </p:tav>
                                        <p:tav tm="100000">
                                          <p:val>
                                            <p:strVal val="ppt_y"/>
                                          </p:val>
                                        </p:tav>
                                      </p:tavLst>
                                    </p:anim>
                                    <p:set>
                                      <p:cBhvr>
                                        <p:cTn id="1137" dur="1" fill="hold">
                                          <p:stCondLst>
                                            <p:cond delay="4499"/>
                                          </p:stCondLst>
                                        </p:cTn>
                                        <p:tgtEl>
                                          <p:spTgt spid="129"/>
                                        </p:tgtEl>
                                        <p:attrNameLst>
                                          <p:attrName>style.visibility</p:attrName>
                                        </p:attrNameLst>
                                      </p:cBhvr>
                                      <p:to>
                                        <p:strVal val="hidden"/>
                                      </p:to>
                                    </p:set>
                                  </p:childTnLst>
                                </p:cTn>
                              </p:par>
                              <p:par>
                                <p:cTn id="1138" presetID="3" presetClass="exit" presetSubtype="5" fill="hold" grpId="2" nodeType="withEffect">
                                  <p:stCondLst>
                                    <p:cond delay="0"/>
                                  </p:stCondLst>
                                  <p:childTnLst>
                                    <p:animEffect transition="out" filter="blinds(vertical)">
                                      <p:cBhvr>
                                        <p:cTn id="1139" dur="5500"/>
                                        <p:tgtEl>
                                          <p:spTgt spid="129"/>
                                        </p:tgtEl>
                                      </p:cBhvr>
                                    </p:animEffect>
                                    <p:set>
                                      <p:cBhvr>
                                        <p:cTn id="1140" dur="1" fill="hold">
                                          <p:stCondLst>
                                            <p:cond delay="5499"/>
                                          </p:stCondLst>
                                        </p:cTn>
                                        <p:tgtEl>
                                          <p:spTgt spid="129"/>
                                        </p:tgtEl>
                                        <p:attrNameLst>
                                          <p:attrName>style.visibility</p:attrName>
                                        </p:attrNameLst>
                                      </p:cBhvr>
                                      <p:to>
                                        <p:strVal val="hidden"/>
                                      </p:to>
                                    </p:set>
                                  </p:childTnLst>
                                </p:cTn>
                              </p:par>
                              <p:par>
                                <p:cTn id="1141" presetID="2" presetClass="entr" presetSubtype="8" fill="hold" grpId="0" nodeType="withEffect">
                                  <p:stCondLst>
                                    <p:cond delay="0"/>
                                  </p:stCondLst>
                                  <p:childTnLst>
                                    <p:set>
                                      <p:cBhvr>
                                        <p:cTn id="1142" dur="1" fill="hold">
                                          <p:stCondLst>
                                            <p:cond delay="0"/>
                                          </p:stCondLst>
                                        </p:cTn>
                                        <p:tgtEl>
                                          <p:spTgt spid="127"/>
                                        </p:tgtEl>
                                        <p:attrNameLst>
                                          <p:attrName>style.visibility</p:attrName>
                                        </p:attrNameLst>
                                      </p:cBhvr>
                                      <p:to>
                                        <p:strVal val="visible"/>
                                      </p:to>
                                    </p:set>
                                    <p:anim calcmode="lin" valueType="num">
                                      <p:cBhvr additive="base">
                                        <p:cTn id="1143" dur="4000" fill="hold"/>
                                        <p:tgtEl>
                                          <p:spTgt spid="127"/>
                                        </p:tgtEl>
                                        <p:attrNameLst>
                                          <p:attrName>ppt_x</p:attrName>
                                        </p:attrNameLst>
                                      </p:cBhvr>
                                      <p:tavLst>
                                        <p:tav tm="0">
                                          <p:val>
                                            <p:strVal val="0-#ppt_w/2"/>
                                          </p:val>
                                        </p:tav>
                                        <p:tav tm="100000">
                                          <p:val>
                                            <p:strVal val="#ppt_x"/>
                                          </p:val>
                                        </p:tav>
                                      </p:tavLst>
                                    </p:anim>
                                    <p:anim calcmode="lin" valueType="num">
                                      <p:cBhvr additive="base">
                                        <p:cTn id="1144" dur="4000" fill="hold"/>
                                        <p:tgtEl>
                                          <p:spTgt spid="127"/>
                                        </p:tgtEl>
                                        <p:attrNameLst>
                                          <p:attrName>ppt_y</p:attrName>
                                        </p:attrNameLst>
                                      </p:cBhvr>
                                      <p:tavLst>
                                        <p:tav tm="0">
                                          <p:val>
                                            <p:strVal val="#ppt_y"/>
                                          </p:val>
                                        </p:tav>
                                        <p:tav tm="100000">
                                          <p:val>
                                            <p:strVal val="#ppt_y"/>
                                          </p:val>
                                        </p:tav>
                                      </p:tavLst>
                                    </p:anim>
                                  </p:childTnLst>
                                </p:cTn>
                              </p:par>
                              <p:par>
                                <p:cTn id="1145" presetID="2" presetClass="exit" presetSubtype="2" fill="hold" grpId="1" nodeType="withEffect">
                                  <p:stCondLst>
                                    <p:cond delay="0"/>
                                  </p:stCondLst>
                                  <p:childTnLst>
                                    <p:anim calcmode="lin" valueType="num">
                                      <p:cBhvr additive="base">
                                        <p:cTn id="1146" dur="4500"/>
                                        <p:tgtEl>
                                          <p:spTgt spid="127"/>
                                        </p:tgtEl>
                                        <p:attrNameLst>
                                          <p:attrName>ppt_x</p:attrName>
                                        </p:attrNameLst>
                                      </p:cBhvr>
                                      <p:tavLst>
                                        <p:tav tm="0">
                                          <p:val>
                                            <p:strVal val="ppt_x"/>
                                          </p:val>
                                        </p:tav>
                                        <p:tav tm="100000">
                                          <p:val>
                                            <p:strVal val="1+ppt_w/2"/>
                                          </p:val>
                                        </p:tav>
                                      </p:tavLst>
                                    </p:anim>
                                    <p:anim calcmode="lin" valueType="num">
                                      <p:cBhvr additive="base">
                                        <p:cTn id="1147" dur="4500"/>
                                        <p:tgtEl>
                                          <p:spTgt spid="127"/>
                                        </p:tgtEl>
                                        <p:attrNameLst>
                                          <p:attrName>ppt_y</p:attrName>
                                        </p:attrNameLst>
                                      </p:cBhvr>
                                      <p:tavLst>
                                        <p:tav tm="0">
                                          <p:val>
                                            <p:strVal val="ppt_y"/>
                                          </p:val>
                                        </p:tav>
                                        <p:tav tm="100000">
                                          <p:val>
                                            <p:strVal val="ppt_y"/>
                                          </p:val>
                                        </p:tav>
                                      </p:tavLst>
                                    </p:anim>
                                    <p:set>
                                      <p:cBhvr>
                                        <p:cTn id="1148" dur="1" fill="hold">
                                          <p:stCondLst>
                                            <p:cond delay="4499"/>
                                          </p:stCondLst>
                                        </p:cTn>
                                        <p:tgtEl>
                                          <p:spTgt spid="127"/>
                                        </p:tgtEl>
                                        <p:attrNameLst>
                                          <p:attrName>style.visibility</p:attrName>
                                        </p:attrNameLst>
                                      </p:cBhvr>
                                      <p:to>
                                        <p:strVal val="hidden"/>
                                      </p:to>
                                    </p:set>
                                  </p:childTnLst>
                                </p:cTn>
                              </p:par>
                              <p:par>
                                <p:cTn id="1149" presetID="3" presetClass="exit" presetSubtype="5" fill="hold" grpId="2" nodeType="withEffect">
                                  <p:stCondLst>
                                    <p:cond delay="0"/>
                                  </p:stCondLst>
                                  <p:childTnLst>
                                    <p:animEffect transition="out" filter="blinds(vertical)">
                                      <p:cBhvr>
                                        <p:cTn id="1150" dur="5500"/>
                                        <p:tgtEl>
                                          <p:spTgt spid="127"/>
                                        </p:tgtEl>
                                      </p:cBhvr>
                                    </p:animEffect>
                                    <p:set>
                                      <p:cBhvr>
                                        <p:cTn id="1151" dur="1" fill="hold">
                                          <p:stCondLst>
                                            <p:cond delay="5499"/>
                                          </p:stCondLst>
                                        </p:cTn>
                                        <p:tgtEl>
                                          <p:spTgt spid="127"/>
                                        </p:tgtEl>
                                        <p:attrNameLst>
                                          <p:attrName>style.visibility</p:attrName>
                                        </p:attrNameLst>
                                      </p:cBhvr>
                                      <p:to>
                                        <p:strVal val="hidden"/>
                                      </p:to>
                                    </p:set>
                                  </p:childTnLst>
                                </p:cTn>
                              </p:par>
                              <p:par>
                                <p:cTn id="1152" presetID="2" presetClass="entr" presetSubtype="8" fill="hold" grpId="0" nodeType="withEffect">
                                  <p:stCondLst>
                                    <p:cond delay="0"/>
                                  </p:stCondLst>
                                  <p:childTnLst>
                                    <p:set>
                                      <p:cBhvr>
                                        <p:cTn id="1153" dur="1" fill="hold">
                                          <p:stCondLst>
                                            <p:cond delay="0"/>
                                          </p:stCondLst>
                                        </p:cTn>
                                        <p:tgtEl>
                                          <p:spTgt spid="128"/>
                                        </p:tgtEl>
                                        <p:attrNameLst>
                                          <p:attrName>style.visibility</p:attrName>
                                        </p:attrNameLst>
                                      </p:cBhvr>
                                      <p:to>
                                        <p:strVal val="visible"/>
                                      </p:to>
                                    </p:set>
                                    <p:anim calcmode="lin" valueType="num">
                                      <p:cBhvr additive="base">
                                        <p:cTn id="1154" dur="4000" fill="hold"/>
                                        <p:tgtEl>
                                          <p:spTgt spid="128"/>
                                        </p:tgtEl>
                                        <p:attrNameLst>
                                          <p:attrName>ppt_x</p:attrName>
                                        </p:attrNameLst>
                                      </p:cBhvr>
                                      <p:tavLst>
                                        <p:tav tm="0">
                                          <p:val>
                                            <p:strVal val="0-#ppt_w/2"/>
                                          </p:val>
                                        </p:tav>
                                        <p:tav tm="100000">
                                          <p:val>
                                            <p:strVal val="#ppt_x"/>
                                          </p:val>
                                        </p:tav>
                                      </p:tavLst>
                                    </p:anim>
                                    <p:anim calcmode="lin" valueType="num">
                                      <p:cBhvr additive="base">
                                        <p:cTn id="1155" dur="4000" fill="hold"/>
                                        <p:tgtEl>
                                          <p:spTgt spid="128"/>
                                        </p:tgtEl>
                                        <p:attrNameLst>
                                          <p:attrName>ppt_y</p:attrName>
                                        </p:attrNameLst>
                                      </p:cBhvr>
                                      <p:tavLst>
                                        <p:tav tm="0">
                                          <p:val>
                                            <p:strVal val="#ppt_y"/>
                                          </p:val>
                                        </p:tav>
                                        <p:tav tm="100000">
                                          <p:val>
                                            <p:strVal val="#ppt_y"/>
                                          </p:val>
                                        </p:tav>
                                      </p:tavLst>
                                    </p:anim>
                                  </p:childTnLst>
                                </p:cTn>
                              </p:par>
                              <p:par>
                                <p:cTn id="1156" presetID="2" presetClass="exit" presetSubtype="2" fill="hold" grpId="1" nodeType="withEffect">
                                  <p:stCondLst>
                                    <p:cond delay="0"/>
                                  </p:stCondLst>
                                  <p:childTnLst>
                                    <p:anim calcmode="lin" valueType="num">
                                      <p:cBhvr additive="base">
                                        <p:cTn id="1157" dur="4500"/>
                                        <p:tgtEl>
                                          <p:spTgt spid="128"/>
                                        </p:tgtEl>
                                        <p:attrNameLst>
                                          <p:attrName>ppt_x</p:attrName>
                                        </p:attrNameLst>
                                      </p:cBhvr>
                                      <p:tavLst>
                                        <p:tav tm="0">
                                          <p:val>
                                            <p:strVal val="ppt_x"/>
                                          </p:val>
                                        </p:tav>
                                        <p:tav tm="100000">
                                          <p:val>
                                            <p:strVal val="1+ppt_w/2"/>
                                          </p:val>
                                        </p:tav>
                                      </p:tavLst>
                                    </p:anim>
                                    <p:anim calcmode="lin" valueType="num">
                                      <p:cBhvr additive="base">
                                        <p:cTn id="1158" dur="4500"/>
                                        <p:tgtEl>
                                          <p:spTgt spid="128"/>
                                        </p:tgtEl>
                                        <p:attrNameLst>
                                          <p:attrName>ppt_y</p:attrName>
                                        </p:attrNameLst>
                                      </p:cBhvr>
                                      <p:tavLst>
                                        <p:tav tm="0">
                                          <p:val>
                                            <p:strVal val="ppt_y"/>
                                          </p:val>
                                        </p:tav>
                                        <p:tav tm="100000">
                                          <p:val>
                                            <p:strVal val="ppt_y"/>
                                          </p:val>
                                        </p:tav>
                                      </p:tavLst>
                                    </p:anim>
                                    <p:set>
                                      <p:cBhvr>
                                        <p:cTn id="1159" dur="1" fill="hold">
                                          <p:stCondLst>
                                            <p:cond delay="4499"/>
                                          </p:stCondLst>
                                        </p:cTn>
                                        <p:tgtEl>
                                          <p:spTgt spid="128"/>
                                        </p:tgtEl>
                                        <p:attrNameLst>
                                          <p:attrName>style.visibility</p:attrName>
                                        </p:attrNameLst>
                                      </p:cBhvr>
                                      <p:to>
                                        <p:strVal val="hidden"/>
                                      </p:to>
                                    </p:set>
                                  </p:childTnLst>
                                </p:cTn>
                              </p:par>
                              <p:par>
                                <p:cTn id="1160" presetID="3" presetClass="exit" presetSubtype="5" fill="hold" grpId="2" nodeType="withEffect">
                                  <p:stCondLst>
                                    <p:cond delay="0"/>
                                  </p:stCondLst>
                                  <p:childTnLst>
                                    <p:animEffect transition="out" filter="blinds(vertical)">
                                      <p:cBhvr>
                                        <p:cTn id="1161" dur="5500"/>
                                        <p:tgtEl>
                                          <p:spTgt spid="128"/>
                                        </p:tgtEl>
                                      </p:cBhvr>
                                    </p:animEffect>
                                    <p:set>
                                      <p:cBhvr>
                                        <p:cTn id="1162" dur="1" fill="hold">
                                          <p:stCondLst>
                                            <p:cond delay="5499"/>
                                          </p:stCondLst>
                                        </p:cTn>
                                        <p:tgtEl>
                                          <p:spTgt spid="128"/>
                                        </p:tgtEl>
                                        <p:attrNameLst>
                                          <p:attrName>style.visibility</p:attrName>
                                        </p:attrNameLst>
                                      </p:cBhvr>
                                      <p:to>
                                        <p:strVal val="hidden"/>
                                      </p:to>
                                    </p:set>
                                  </p:childTnLst>
                                </p:cTn>
                              </p:par>
                              <p:par>
                                <p:cTn id="1163" presetID="2" presetClass="entr" presetSubtype="8" fill="hold" grpId="0" nodeType="withEffect">
                                  <p:stCondLst>
                                    <p:cond delay="0"/>
                                  </p:stCondLst>
                                  <p:childTnLst>
                                    <p:set>
                                      <p:cBhvr>
                                        <p:cTn id="1164" dur="1" fill="hold">
                                          <p:stCondLst>
                                            <p:cond delay="0"/>
                                          </p:stCondLst>
                                        </p:cTn>
                                        <p:tgtEl>
                                          <p:spTgt spid="117"/>
                                        </p:tgtEl>
                                        <p:attrNameLst>
                                          <p:attrName>style.visibility</p:attrName>
                                        </p:attrNameLst>
                                      </p:cBhvr>
                                      <p:to>
                                        <p:strVal val="visible"/>
                                      </p:to>
                                    </p:set>
                                    <p:anim calcmode="lin" valueType="num">
                                      <p:cBhvr additive="base">
                                        <p:cTn id="1165" dur="4000" fill="hold"/>
                                        <p:tgtEl>
                                          <p:spTgt spid="117"/>
                                        </p:tgtEl>
                                        <p:attrNameLst>
                                          <p:attrName>ppt_x</p:attrName>
                                        </p:attrNameLst>
                                      </p:cBhvr>
                                      <p:tavLst>
                                        <p:tav tm="0">
                                          <p:val>
                                            <p:strVal val="0-#ppt_w/2"/>
                                          </p:val>
                                        </p:tav>
                                        <p:tav tm="100000">
                                          <p:val>
                                            <p:strVal val="#ppt_x"/>
                                          </p:val>
                                        </p:tav>
                                      </p:tavLst>
                                    </p:anim>
                                    <p:anim calcmode="lin" valueType="num">
                                      <p:cBhvr additive="base">
                                        <p:cTn id="1166" dur="4000" fill="hold"/>
                                        <p:tgtEl>
                                          <p:spTgt spid="117"/>
                                        </p:tgtEl>
                                        <p:attrNameLst>
                                          <p:attrName>ppt_y</p:attrName>
                                        </p:attrNameLst>
                                      </p:cBhvr>
                                      <p:tavLst>
                                        <p:tav tm="0">
                                          <p:val>
                                            <p:strVal val="#ppt_y"/>
                                          </p:val>
                                        </p:tav>
                                        <p:tav tm="100000">
                                          <p:val>
                                            <p:strVal val="#ppt_y"/>
                                          </p:val>
                                        </p:tav>
                                      </p:tavLst>
                                    </p:anim>
                                  </p:childTnLst>
                                </p:cTn>
                              </p:par>
                              <p:par>
                                <p:cTn id="1167" presetID="2" presetClass="exit" presetSubtype="2" fill="hold" grpId="1" nodeType="withEffect">
                                  <p:stCondLst>
                                    <p:cond delay="0"/>
                                  </p:stCondLst>
                                  <p:childTnLst>
                                    <p:anim calcmode="lin" valueType="num">
                                      <p:cBhvr additive="base">
                                        <p:cTn id="1168" dur="4500"/>
                                        <p:tgtEl>
                                          <p:spTgt spid="117"/>
                                        </p:tgtEl>
                                        <p:attrNameLst>
                                          <p:attrName>ppt_x</p:attrName>
                                        </p:attrNameLst>
                                      </p:cBhvr>
                                      <p:tavLst>
                                        <p:tav tm="0">
                                          <p:val>
                                            <p:strVal val="ppt_x"/>
                                          </p:val>
                                        </p:tav>
                                        <p:tav tm="100000">
                                          <p:val>
                                            <p:strVal val="1+ppt_w/2"/>
                                          </p:val>
                                        </p:tav>
                                      </p:tavLst>
                                    </p:anim>
                                    <p:anim calcmode="lin" valueType="num">
                                      <p:cBhvr additive="base">
                                        <p:cTn id="1169" dur="4500"/>
                                        <p:tgtEl>
                                          <p:spTgt spid="117"/>
                                        </p:tgtEl>
                                        <p:attrNameLst>
                                          <p:attrName>ppt_y</p:attrName>
                                        </p:attrNameLst>
                                      </p:cBhvr>
                                      <p:tavLst>
                                        <p:tav tm="0">
                                          <p:val>
                                            <p:strVal val="ppt_y"/>
                                          </p:val>
                                        </p:tav>
                                        <p:tav tm="100000">
                                          <p:val>
                                            <p:strVal val="ppt_y"/>
                                          </p:val>
                                        </p:tav>
                                      </p:tavLst>
                                    </p:anim>
                                    <p:set>
                                      <p:cBhvr>
                                        <p:cTn id="1170" dur="1" fill="hold">
                                          <p:stCondLst>
                                            <p:cond delay="4499"/>
                                          </p:stCondLst>
                                        </p:cTn>
                                        <p:tgtEl>
                                          <p:spTgt spid="117"/>
                                        </p:tgtEl>
                                        <p:attrNameLst>
                                          <p:attrName>style.visibility</p:attrName>
                                        </p:attrNameLst>
                                      </p:cBhvr>
                                      <p:to>
                                        <p:strVal val="hidden"/>
                                      </p:to>
                                    </p:set>
                                  </p:childTnLst>
                                </p:cTn>
                              </p:par>
                              <p:par>
                                <p:cTn id="1171" presetID="3" presetClass="exit" presetSubtype="5" fill="hold" grpId="2" nodeType="withEffect">
                                  <p:stCondLst>
                                    <p:cond delay="0"/>
                                  </p:stCondLst>
                                  <p:childTnLst>
                                    <p:animEffect transition="out" filter="blinds(vertical)">
                                      <p:cBhvr>
                                        <p:cTn id="1172" dur="5500"/>
                                        <p:tgtEl>
                                          <p:spTgt spid="117"/>
                                        </p:tgtEl>
                                      </p:cBhvr>
                                    </p:animEffect>
                                    <p:set>
                                      <p:cBhvr>
                                        <p:cTn id="1173" dur="1" fill="hold">
                                          <p:stCondLst>
                                            <p:cond delay="5499"/>
                                          </p:stCondLst>
                                        </p:cTn>
                                        <p:tgtEl>
                                          <p:spTgt spid="117"/>
                                        </p:tgtEl>
                                        <p:attrNameLst>
                                          <p:attrName>style.visibility</p:attrName>
                                        </p:attrNameLst>
                                      </p:cBhvr>
                                      <p:to>
                                        <p:strVal val="hidden"/>
                                      </p:to>
                                    </p:set>
                                  </p:childTnLst>
                                </p:cTn>
                              </p:par>
                              <p:par>
                                <p:cTn id="1174" presetID="2" presetClass="entr" presetSubtype="8" fill="hold" grpId="0" nodeType="withEffect">
                                  <p:stCondLst>
                                    <p:cond delay="0"/>
                                  </p:stCondLst>
                                  <p:childTnLst>
                                    <p:set>
                                      <p:cBhvr>
                                        <p:cTn id="1175" dur="1" fill="hold">
                                          <p:stCondLst>
                                            <p:cond delay="0"/>
                                          </p:stCondLst>
                                        </p:cTn>
                                        <p:tgtEl>
                                          <p:spTgt spid="123"/>
                                        </p:tgtEl>
                                        <p:attrNameLst>
                                          <p:attrName>style.visibility</p:attrName>
                                        </p:attrNameLst>
                                      </p:cBhvr>
                                      <p:to>
                                        <p:strVal val="visible"/>
                                      </p:to>
                                    </p:set>
                                    <p:anim calcmode="lin" valueType="num">
                                      <p:cBhvr additive="base">
                                        <p:cTn id="1176" dur="4000" fill="hold"/>
                                        <p:tgtEl>
                                          <p:spTgt spid="123"/>
                                        </p:tgtEl>
                                        <p:attrNameLst>
                                          <p:attrName>ppt_x</p:attrName>
                                        </p:attrNameLst>
                                      </p:cBhvr>
                                      <p:tavLst>
                                        <p:tav tm="0">
                                          <p:val>
                                            <p:strVal val="0-#ppt_w/2"/>
                                          </p:val>
                                        </p:tav>
                                        <p:tav tm="100000">
                                          <p:val>
                                            <p:strVal val="#ppt_x"/>
                                          </p:val>
                                        </p:tav>
                                      </p:tavLst>
                                    </p:anim>
                                    <p:anim calcmode="lin" valueType="num">
                                      <p:cBhvr additive="base">
                                        <p:cTn id="1177" dur="4000" fill="hold"/>
                                        <p:tgtEl>
                                          <p:spTgt spid="123"/>
                                        </p:tgtEl>
                                        <p:attrNameLst>
                                          <p:attrName>ppt_y</p:attrName>
                                        </p:attrNameLst>
                                      </p:cBhvr>
                                      <p:tavLst>
                                        <p:tav tm="0">
                                          <p:val>
                                            <p:strVal val="#ppt_y"/>
                                          </p:val>
                                        </p:tav>
                                        <p:tav tm="100000">
                                          <p:val>
                                            <p:strVal val="#ppt_y"/>
                                          </p:val>
                                        </p:tav>
                                      </p:tavLst>
                                    </p:anim>
                                  </p:childTnLst>
                                </p:cTn>
                              </p:par>
                              <p:par>
                                <p:cTn id="1178" presetID="2" presetClass="exit" presetSubtype="2" fill="hold" grpId="1" nodeType="withEffect">
                                  <p:stCondLst>
                                    <p:cond delay="0"/>
                                  </p:stCondLst>
                                  <p:childTnLst>
                                    <p:anim calcmode="lin" valueType="num">
                                      <p:cBhvr additive="base">
                                        <p:cTn id="1179" dur="4500"/>
                                        <p:tgtEl>
                                          <p:spTgt spid="123"/>
                                        </p:tgtEl>
                                        <p:attrNameLst>
                                          <p:attrName>ppt_x</p:attrName>
                                        </p:attrNameLst>
                                      </p:cBhvr>
                                      <p:tavLst>
                                        <p:tav tm="0">
                                          <p:val>
                                            <p:strVal val="ppt_x"/>
                                          </p:val>
                                        </p:tav>
                                        <p:tav tm="100000">
                                          <p:val>
                                            <p:strVal val="1+ppt_w/2"/>
                                          </p:val>
                                        </p:tav>
                                      </p:tavLst>
                                    </p:anim>
                                    <p:anim calcmode="lin" valueType="num">
                                      <p:cBhvr additive="base">
                                        <p:cTn id="1180" dur="4500"/>
                                        <p:tgtEl>
                                          <p:spTgt spid="123"/>
                                        </p:tgtEl>
                                        <p:attrNameLst>
                                          <p:attrName>ppt_y</p:attrName>
                                        </p:attrNameLst>
                                      </p:cBhvr>
                                      <p:tavLst>
                                        <p:tav tm="0">
                                          <p:val>
                                            <p:strVal val="ppt_y"/>
                                          </p:val>
                                        </p:tav>
                                        <p:tav tm="100000">
                                          <p:val>
                                            <p:strVal val="ppt_y"/>
                                          </p:val>
                                        </p:tav>
                                      </p:tavLst>
                                    </p:anim>
                                    <p:set>
                                      <p:cBhvr>
                                        <p:cTn id="1181" dur="1" fill="hold">
                                          <p:stCondLst>
                                            <p:cond delay="4499"/>
                                          </p:stCondLst>
                                        </p:cTn>
                                        <p:tgtEl>
                                          <p:spTgt spid="123"/>
                                        </p:tgtEl>
                                        <p:attrNameLst>
                                          <p:attrName>style.visibility</p:attrName>
                                        </p:attrNameLst>
                                      </p:cBhvr>
                                      <p:to>
                                        <p:strVal val="hidden"/>
                                      </p:to>
                                    </p:set>
                                  </p:childTnLst>
                                </p:cTn>
                              </p:par>
                              <p:par>
                                <p:cTn id="1182" presetID="3" presetClass="exit" presetSubtype="5" fill="hold" grpId="2" nodeType="withEffect">
                                  <p:stCondLst>
                                    <p:cond delay="0"/>
                                  </p:stCondLst>
                                  <p:childTnLst>
                                    <p:animEffect transition="out" filter="blinds(vertical)">
                                      <p:cBhvr>
                                        <p:cTn id="1183" dur="5500"/>
                                        <p:tgtEl>
                                          <p:spTgt spid="123"/>
                                        </p:tgtEl>
                                      </p:cBhvr>
                                    </p:animEffect>
                                    <p:set>
                                      <p:cBhvr>
                                        <p:cTn id="1184" dur="1" fill="hold">
                                          <p:stCondLst>
                                            <p:cond delay="5499"/>
                                          </p:stCondLst>
                                        </p:cTn>
                                        <p:tgtEl>
                                          <p:spTgt spid="123"/>
                                        </p:tgtEl>
                                        <p:attrNameLst>
                                          <p:attrName>style.visibility</p:attrName>
                                        </p:attrNameLst>
                                      </p:cBhvr>
                                      <p:to>
                                        <p:strVal val="hidden"/>
                                      </p:to>
                                    </p:set>
                                  </p:childTnLst>
                                </p:cTn>
                              </p:par>
                              <p:par>
                                <p:cTn id="1185" presetID="2" presetClass="entr" presetSubtype="8" fill="hold" grpId="0" nodeType="withEffect">
                                  <p:stCondLst>
                                    <p:cond delay="0"/>
                                  </p:stCondLst>
                                  <p:childTnLst>
                                    <p:set>
                                      <p:cBhvr>
                                        <p:cTn id="1186" dur="1" fill="hold">
                                          <p:stCondLst>
                                            <p:cond delay="0"/>
                                          </p:stCondLst>
                                        </p:cTn>
                                        <p:tgtEl>
                                          <p:spTgt spid="122"/>
                                        </p:tgtEl>
                                        <p:attrNameLst>
                                          <p:attrName>style.visibility</p:attrName>
                                        </p:attrNameLst>
                                      </p:cBhvr>
                                      <p:to>
                                        <p:strVal val="visible"/>
                                      </p:to>
                                    </p:set>
                                    <p:anim calcmode="lin" valueType="num">
                                      <p:cBhvr additive="base">
                                        <p:cTn id="1187" dur="4000" fill="hold"/>
                                        <p:tgtEl>
                                          <p:spTgt spid="122"/>
                                        </p:tgtEl>
                                        <p:attrNameLst>
                                          <p:attrName>ppt_x</p:attrName>
                                        </p:attrNameLst>
                                      </p:cBhvr>
                                      <p:tavLst>
                                        <p:tav tm="0">
                                          <p:val>
                                            <p:strVal val="0-#ppt_w/2"/>
                                          </p:val>
                                        </p:tav>
                                        <p:tav tm="100000">
                                          <p:val>
                                            <p:strVal val="#ppt_x"/>
                                          </p:val>
                                        </p:tav>
                                      </p:tavLst>
                                    </p:anim>
                                    <p:anim calcmode="lin" valueType="num">
                                      <p:cBhvr additive="base">
                                        <p:cTn id="1188" dur="4000" fill="hold"/>
                                        <p:tgtEl>
                                          <p:spTgt spid="122"/>
                                        </p:tgtEl>
                                        <p:attrNameLst>
                                          <p:attrName>ppt_y</p:attrName>
                                        </p:attrNameLst>
                                      </p:cBhvr>
                                      <p:tavLst>
                                        <p:tav tm="0">
                                          <p:val>
                                            <p:strVal val="#ppt_y"/>
                                          </p:val>
                                        </p:tav>
                                        <p:tav tm="100000">
                                          <p:val>
                                            <p:strVal val="#ppt_y"/>
                                          </p:val>
                                        </p:tav>
                                      </p:tavLst>
                                    </p:anim>
                                  </p:childTnLst>
                                </p:cTn>
                              </p:par>
                              <p:par>
                                <p:cTn id="1189" presetID="2" presetClass="exit" presetSubtype="2" fill="hold" grpId="1" nodeType="withEffect">
                                  <p:stCondLst>
                                    <p:cond delay="0"/>
                                  </p:stCondLst>
                                  <p:childTnLst>
                                    <p:anim calcmode="lin" valueType="num">
                                      <p:cBhvr additive="base">
                                        <p:cTn id="1190" dur="4500"/>
                                        <p:tgtEl>
                                          <p:spTgt spid="122"/>
                                        </p:tgtEl>
                                        <p:attrNameLst>
                                          <p:attrName>ppt_x</p:attrName>
                                        </p:attrNameLst>
                                      </p:cBhvr>
                                      <p:tavLst>
                                        <p:tav tm="0">
                                          <p:val>
                                            <p:strVal val="ppt_x"/>
                                          </p:val>
                                        </p:tav>
                                        <p:tav tm="100000">
                                          <p:val>
                                            <p:strVal val="1+ppt_w/2"/>
                                          </p:val>
                                        </p:tav>
                                      </p:tavLst>
                                    </p:anim>
                                    <p:anim calcmode="lin" valueType="num">
                                      <p:cBhvr additive="base">
                                        <p:cTn id="1191" dur="4500"/>
                                        <p:tgtEl>
                                          <p:spTgt spid="122"/>
                                        </p:tgtEl>
                                        <p:attrNameLst>
                                          <p:attrName>ppt_y</p:attrName>
                                        </p:attrNameLst>
                                      </p:cBhvr>
                                      <p:tavLst>
                                        <p:tav tm="0">
                                          <p:val>
                                            <p:strVal val="ppt_y"/>
                                          </p:val>
                                        </p:tav>
                                        <p:tav tm="100000">
                                          <p:val>
                                            <p:strVal val="ppt_y"/>
                                          </p:val>
                                        </p:tav>
                                      </p:tavLst>
                                    </p:anim>
                                    <p:set>
                                      <p:cBhvr>
                                        <p:cTn id="1192" dur="1" fill="hold">
                                          <p:stCondLst>
                                            <p:cond delay="4499"/>
                                          </p:stCondLst>
                                        </p:cTn>
                                        <p:tgtEl>
                                          <p:spTgt spid="122"/>
                                        </p:tgtEl>
                                        <p:attrNameLst>
                                          <p:attrName>style.visibility</p:attrName>
                                        </p:attrNameLst>
                                      </p:cBhvr>
                                      <p:to>
                                        <p:strVal val="hidden"/>
                                      </p:to>
                                    </p:set>
                                  </p:childTnLst>
                                </p:cTn>
                              </p:par>
                              <p:par>
                                <p:cTn id="1193" presetID="3" presetClass="exit" presetSubtype="5" fill="hold" grpId="2" nodeType="withEffect">
                                  <p:stCondLst>
                                    <p:cond delay="0"/>
                                  </p:stCondLst>
                                  <p:childTnLst>
                                    <p:animEffect transition="out" filter="blinds(vertical)">
                                      <p:cBhvr>
                                        <p:cTn id="1194" dur="5500"/>
                                        <p:tgtEl>
                                          <p:spTgt spid="122"/>
                                        </p:tgtEl>
                                      </p:cBhvr>
                                    </p:animEffect>
                                    <p:set>
                                      <p:cBhvr>
                                        <p:cTn id="1195" dur="1" fill="hold">
                                          <p:stCondLst>
                                            <p:cond delay="5499"/>
                                          </p:stCondLst>
                                        </p:cTn>
                                        <p:tgtEl>
                                          <p:spTgt spid="122"/>
                                        </p:tgtEl>
                                        <p:attrNameLst>
                                          <p:attrName>style.visibility</p:attrName>
                                        </p:attrNameLst>
                                      </p:cBhvr>
                                      <p:to>
                                        <p:strVal val="hidden"/>
                                      </p:to>
                                    </p:set>
                                  </p:childTnLst>
                                </p:cTn>
                              </p:par>
                              <p:par>
                                <p:cTn id="1196" presetID="2" presetClass="entr" presetSubtype="8" fill="hold" grpId="0" nodeType="withEffect">
                                  <p:stCondLst>
                                    <p:cond delay="0"/>
                                  </p:stCondLst>
                                  <p:childTnLst>
                                    <p:set>
                                      <p:cBhvr>
                                        <p:cTn id="1197" dur="1" fill="hold">
                                          <p:stCondLst>
                                            <p:cond delay="0"/>
                                          </p:stCondLst>
                                        </p:cTn>
                                        <p:tgtEl>
                                          <p:spTgt spid="121"/>
                                        </p:tgtEl>
                                        <p:attrNameLst>
                                          <p:attrName>style.visibility</p:attrName>
                                        </p:attrNameLst>
                                      </p:cBhvr>
                                      <p:to>
                                        <p:strVal val="visible"/>
                                      </p:to>
                                    </p:set>
                                    <p:anim calcmode="lin" valueType="num">
                                      <p:cBhvr additive="base">
                                        <p:cTn id="1198" dur="4000" fill="hold"/>
                                        <p:tgtEl>
                                          <p:spTgt spid="121"/>
                                        </p:tgtEl>
                                        <p:attrNameLst>
                                          <p:attrName>ppt_x</p:attrName>
                                        </p:attrNameLst>
                                      </p:cBhvr>
                                      <p:tavLst>
                                        <p:tav tm="0">
                                          <p:val>
                                            <p:strVal val="0-#ppt_w/2"/>
                                          </p:val>
                                        </p:tav>
                                        <p:tav tm="100000">
                                          <p:val>
                                            <p:strVal val="#ppt_x"/>
                                          </p:val>
                                        </p:tav>
                                      </p:tavLst>
                                    </p:anim>
                                    <p:anim calcmode="lin" valueType="num">
                                      <p:cBhvr additive="base">
                                        <p:cTn id="1199" dur="4000" fill="hold"/>
                                        <p:tgtEl>
                                          <p:spTgt spid="121"/>
                                        </p:tgtEl>
                                        <p:attrNameLst>
                                          <p:attrName>ppt_y</p:attrName>
                                        </p:attrNameLst>
                                      </p:cBhvr>
                                      <p:tavLst>
                                        <p:tav tm="0">
                                          <p:val>
                                            <p:strVal val="#ppt_y"/>
                                          </p:val>
                                        </p:tav>
                                        <p:tav tm="100000">
                                          <p:val>
                                            <p:strVal val="#ppt_y"/>
                                          </p:val>
                                        </p:tav>
                                      </p:tavLst>
                                    </p:anim>
                                  </p:childTnLst>
                                </p:cTn>
                              </p:par>
                              <p:par>
                                <p:cTn id="1200" presetID="2" presetClass="exit" presetSubtype="2" fill="hold" grpId="1" nodeType="withEffect">
                                  <p:stCondLst>
                                    <p:cond delay="0"/>
                                  </p:stCondLst>
                                  <p:childTnLst>
                                    <p:anim calcmode="lin" valueType="num">
                                      <p:cBhvr additive="base">
                                        <p:cTn id="1201" dur="4500"/>
                                        <p:tgtEl>
                                          <p:spTgt spid="121"/>
                                        </p:tgtEl>
                                        <p:attrNameLst>
                                          <p:attrName>ppt_x</p:attrName>
                                        </p:attrNameLst>
                                      </p:cBhvr>
                                      <p:tavLst>
                                        <p:tav tm="0">
                                          <p:val>
                                            <p:strVal val="ppt_x"/>
                                          </p:val>
                                        </p:tav>
                                        <p:tav tm="100000">
                                          <p:val>
                                            <p:strVal val="1+ppt_w/2"/>
                                          </p:val>
                                        </p:tav>
                                      </p:tavLst>
                                    </p:anim>
                                    <p:anim calcmode="lin" valueType="num">
                                      <p:cBhvr additive="base">
                                        <p:cTn id="1202" dur="4500"/>
                                        <p:tgtEl>
                                          <p:spTgt spid="121"/>
                                        </p:tgtEl>
                                        <p:attrNameLst>
                                          <p:attrName>ppt_y</p:attrName>
                                        </p:attrNameLst>
                                      </p:cBhvr>
                                      <p:tavLst>
                                        <p:tav tm="0">
                                          <p:val>
                                            <p:strVal val="ppt_y"/>
                                          </p:val>
                                        </p:tav>
                                        <p:tav tm="100000">
                                          <p:val>
                                            <p:strVal val="ppt_y"/>
                                          </p:val>
                                        </p:tav>
                                      </p:tavLst>
                                    </p:anim>
                                    <p:set>
                                      <p:cBhvr>
                                        <p:cTn id="1203" dur="1" fill="hold">
                                          <p:stCondLst>
                                            <p:cond delay="4499"/>
                                          </p:stCondLst>
                                        </p:cTn>
                                        <p:tgtEl>
                                          <p:spTgt spid="121"/>
                                        </p:tgtEl>
                                        <p:attrNameLst>
                                          <p:attrName>style.visibility</p:attrName>
                                        </p:attrNameLst>
                                      </p:cBhvr>
                                      <p:to>
                                        <p:strVal val="hidden"/>
                                      </p:to>
                                    </p:set>
                                  </p:childTnLst>
                                </p:cTn>
                              </p:par>
                              <p:par>
                                <p:cTn id="1204" presetID="3" presetClass="exit" presetSubtype="5" fill="hold" grpId="2" nodeType="withEffect">
                                  <p:stCondLst>
                                    <p:cond delay="0"/>
                                  </p:stCondLst>
                                  <p:childTnLst>
                                    <p:animEffect transition="out" filter="blinds(vertical)">
                                      <p:cBhvr>
                                        <p:cTn id="1205" dur="5500"/>
                                        <p:tgtEl>
                                          <p:spTgt spid="121"/>
                                        </p:tgtEl>
                                      </p:cBhvr>
                                    </p:animEffect>
                                    <p:set>
                                      <p:cBhvr>
                                        <p:cTn id="1206" dur="1" fill="hold">
                                          <p:stCondLst>
                                            <p:cond delay="5499"/>
                                          </p:stCondLst>
                                        </p:cTn>
                                        <p:tgtEl>
                                          <p:spTgt spid="121"/>
                                        </p:tgtEl>
                                        <p:attrNameLst>
                                          <p:attrName>style.visibility</p:attrName>
                                        </p:attrNameLst>
                                      </p:cBhvr>
                                      <p:to>
                                        <p:strVal val="hidden"/>
                                      </p:to>
                                    </p:set>
                                  </p:childTnLst>
                                </p:cTn>
                              </p:par>
                              <p:par>
                                <p:cTn id="1207" presetID="2" presetClass="entr" presetSubtype="8" fill="hold" grpId="0" nodeType="withEffect">
                                  <p:stCondLst>
                                    <p:cond delay="0"/>
                                  </p:stCondLst>
                                  <p:childTnLst>
                                    <p:set>
                                      <p:cBhvr>
                                        <p:cTn id="1208" dur="1" fill="hold">
                                          <p:stCondLst>
                                            <p:cond delay="0"/>
                                          </p:stCondLst>
                                        </p:cTn>
                                        <p:tgtEl>
                                          <p:spTgt spid="120"/>
                                        </p:tgtEl>
                                        <p:attrNameLst>
                                          <p:attrName>style.visibility</p:attrName>
                                        </p:attrNameLst>
                                      </p:cBhvr>
                                      <p:to>
                                        <p:strVal val="visible"/>
                                      </p:to>
                                    </p:set>
                                    <p:anim calcmode="lin" valueType="num">
                                      <p:cBhvr additive="base">
                                        <p:cTn id="1209" dur="4000" fill="hold"/>
                                        <p:tgtEl>
                                          <p:spTgt spid="120"/>
                                        </p:tgtEl>
                                        <p:attrNameLst>
                                          <p:attrName>ppt_x</p:attrName>
                                        </p:attrNameLst>
                                      </p:cBhvr>
                                      <p:tavLst>
                                        <p:tav tm="0">
                                          <p:val>
                                            <p:strVal val="0-#ppt_w/2"/>
                                          </p:val>
                                        </p:tav>
                                        <p:tav tm="100000">
                                          <p:val>
                                            <p:strVal val="#ppt_x"/>
                                          </p:val>
                                        </p:tav>
                                      </p:tavLst>
                                    </p:anim>
                                    <p:anim calcmode="lin" valueType="num">
                                      <p:cBhvr additive="base">
                                        <p:cTn id="1210" dur="4000" fill="hold"/>
                                        <p:tgtEl>
                                          <p:spTgt spid="120"/>
                                        </p:tgtEl>
                                        <p:attrNameLst>
                                          <p:attrName>ppt_y</p:attrName>
                                        </p:attrNameLst>
                                      </p:cBhvr>
                                      <p:tavLst>
                                        <p:tav tm="0">
                                          <p:val>
                                            <p:strVal val="#ppt_y"/>
                                          </p:val>
                                        </p:tav>
                                        <p:tav tm="100000">
                                          <p:val>
                                            <p:strVal val="#ppt_y"/>
                                          </p:val>
                                        </p:tav>
                                      </p:tavLst>
                                    </p:anim>
                                  </p:childTnLst>
                                </p:cTn>
                              </p:par>
                              <p:par>
                                <p:cTn id="1211" presetID="2" presetClass="exit" presetSubtype="2" fill="hold" grpId="1" nodeType="withEffect">
                                  <p:stCondLst>
                                    <p:cond delay="0"/>
                                  </p:stCondLst>
                                  <p:childTnLst>
                                    <p:anim calcmode="lin" valueType="num">
                                      <p:cBhvr additive="base">
                                        <p:cTn id="1212" dur="4500"/>
                                        <p:tgtEl>
                                          <p:spTgt spid="120"/>
                                        </p:tgtEl>
                                        <p:attrNameLst>
                                          <p:attrName>ppt_x</p:attrName>
                                        </p:attrNameLst>
                                      </p:cBhvr>
                                      <p:tavLst>
                                        <p:tav tm="0">
                                          <p:val>
                                            <p:strVal val="ppt_x"/>
                                          </p:val>
                                        </p:tav>
                                        <p:tav tm="100000">
                                          <p:val>
                                            <p:strVal val="1+ppt_w/2"/>
                                          </p:val>
                                        </p:tav>
                                      </p:tavLst>
                                    </p:anim>
                                    <p:anim calcmode="lin" valueType="num">
                                      <p:cBhvr additive="base">
                                        <p:cTn id="1213" dur="4500"/>
                                        <p:tgtEl>
                                          <p:spTgt spid="120"/>
                                        </p:tgtEl>
                                        <p:attrNameLst>
                                          <p:attrName>ppt_y</p:attrName>
                                        </p:attrNameLst>
                                      </p:cBhvr>
                                      <p:tavLst>
                                        <p:tav tm="0">
                                          <p:val>
                                            <p:strVal val="ppt_y"/>
                                          </p:val>
                                        </p:tav>
                                        <p:tav tm="100000">
                                          <p:val>
                                            <p:strVal val="ppt_y"/>
                                          </p:val>
                                        </p:tav>
                                      </p:tavLst>
                                    </p:anim>
                                    <p:set>
                                      <p:cBhvr>
                                        <p:cTn id="1214" dur="1" fill="hold">
                                          <p:stCondLst>
                                            <p:cond delay="4499"/>
                                          </p:stCondLst>
                                        </p:cTn>
                                        <p:tgtEl>
                                          <p:spTgt spid="120"/>
                                        </p:tgtEl>
                                        <p:attrNameLst>
                                          <p:attrName>style.visibility</p:attrName>
                                        </p:attrNameLst>
                                      </p:cBhvr>
                                      <p:to>
                                        <p:strVal val="hidden"/>
                                      </p:to>
                                    </p:set>
                                  </p:childTnLst>
                                </p:cTn>
                              </p:par>
                              <p:par>
                                <p:cTn id="1215" presetID="3" presetClass="exit" presetSubtype="5" fill="hold" grpId="2" nodeType="withEffect">
                                  <p:stCondLst>
                                    <p:cond delay="0"/>
                                  </p:stCondLst>
                                  <p:childTnLst>
                                    <p:animEffect transition="out" filter="blinds(vertical)">
                                      <p:cBhvr>
                                        <p:cTn id="1216" dur="5500"/>
                                        <p:tgtEl>
                                          <p:spTgt spid="120"/>
                                        </p:tgtEl>
                                      </p:cBhvr>
                                    </p:animEffect>
                                    <p:set>
                                      <p:cBhvr>
                                        <p:cTn id="1217" dur="1" fill="hold">
                                          <p:stCondLst>
                                            <p:cond delay="5499"/>
                                          </p:stCondLst>
                                        </p:cTn>
                                        <p:tgtEl>
                                          <p:spTgt spid="120"/>
                                        </p:tgtEl>
                                        <p:attrNameLst>
                                          <p:attrName>style.visibility</p:attrName>
                                        </p:attrNameLst>
                                      </p:cBhvr>
                                      <p:to>
                                        <p:strVal val="hidden"/>
                                      </p:to>
                                    </p:set>
                                  </p:childTnLst>
                                </p:cTn>
                              </p:par>
                              <p:par>
                                <p:cTn id="1218" presetID="2" presetClass="entr" presetSubtype="8" fill="hold" grpId="0" nodeType="withEffect">
                                  <p:stCondLst>
                                    <p:cond delay="0"/>
                                  </p:stCondLst>
                                  <p:childTnLst>
                                    <p:set>
                                      <p:cBhvr>
                                        <p:cTn id="1219" dur="1" fill="hold">
                                          <p:stCondLst>
                                            <p:cond delay="0"/>
                                          </p:stCondLst>
                                        </p:cTn>
                                        <p:tgtEl>
                                          <p:spTgt spid="119"/>
                                        </p:tgtEl>
                                        <p:attrNameLst>
                                          <p:attrName>style.visibility</p:attrName>
                                        </p:attrNameLst>
                                      </p:cBhvr>
                                      <p:to>
                                        <p:strVal val="visible"/>
                                      </p:to>
                                    </p:set>
                                    <p:anim calcmode="lin" valueType="num">
                                      <p:cBhvr additive="base">
                                        <p:cTn id="1220" dur="4000" fill="hold"/>
                                        <p:tgtEl>
                                          <p:spTgt spid="119"/>
                                        </p:tgtEl>
                                        <p:attrNameLst>
                                          <p:attrName>ppt_x</p:attrName>
                                        </p:attrNameLst>
                                      </p:cBhvr>
                                      <p:tavLst>
                                        <p:tav tm="0">
                                          <p:val>
                                            <p:strVal val="0-#ppt_w/2"/>
                                          </p:val>
                                        </p:tav>
                                        <p:tav tm="100000">
                                          <p:val>
                                            <p:strVal val="#ppt_x"/>
                                          </p:val>
                                        </p:tav>
                                      </p:tavLst>
                                    </p:anim>
                                    <p:anim calcmode="lin" valueType="num">
                                      <p:cBhvr additive="base">
                                        <p:cTn id="1221" dur="4000" fill="hold"/>
                                        <p:tgtEl>
                                          <p:spTgt spid="119"/>
                                        </p:tgtEl>
                                        <p:attrNameLst>
                                          <p:attrName>ppt_y</p:attrName>
                                        </p:attrNameLst>
                                      </p:cBhvr>
                                      <p:tavLst>
                                        <p:tav tm="0">
                                          <p:val>
                                            <p:strVal val="#ppt_y"/>
                                          </p:val>
                                        </p:tav>
                                        <p:tav tm="100000">
                                          <p:val>
                                            <p:strVal val="#ppt_y"/>
                                          </p:val>
                                        </p:tav>
                                      </p:tavLst>
                                    </p:anim>
                                  </p:childTnLst>
                                </p:cTn>
                              </p:par>
                              <p:par>
                                <p:cTn id="1222" presetID="2" presetClass="exit" presetSubtype="2" fill="hold" grpId="1" nodeType="withEffect">
                                  <p:stCondLst>
                                    <p:cond delay="0"/>
                                  </p:stCondLst>
                                  <p:childTnLst>
                                    <p:anim calcmode="lin" valueType="num">
                                      <p:cBhvr additive="base">
                                        <p:cTn id="1223" dur="4500"/>
                                        <p:tgtEl>
                                          <p:spTgt spid="119"/>
                                        </p:tgtEl>
                                        <p:attrNameLst>
                                          <p:attrName>ppt_x</p:attrName>
                                        </p:attrNameLst>
                                      </p:cBhvr>
                                      <p:tavLst>
                                        <p:tav tm="0">
                                          <p:val>
                                            <p:strVal val="ppt_x"/>
                                          </p:val>
                                        </p:tav>
                                        <p:tav tm="100000">
                                          <p:val>
                                            <p:strVal val="1+ppt_w/2"/>
                                          </p:val>
                                        </p:tav>
                                      </p:tavLst>
                                    </p:anim>
                                    <p:anim calcmode="lin" valueType="num">
                                      <p:cBhvr additive="base">
                                        <p:cTn id="1224" dur="4500"/>
                                        <p:tgtEl>
                                          <p:spTgt spid="119"/>
                                        </p:tgtEl>
                                        <p:attrNameLst>
                                          <p:attrName>ppt_y</p:attrName>
                                        </p:attrNameLst>
                                      </p:cBhvr>
                                      <p:tavLst>
                                        <p:tav tm="0">
                                          <p:val>
                                            <p:strVal val="ppt_y"/>
                                          </p:val>
                                        </p:tav>
                                        <p:tav tm="100000">
                                          <p:val>
                                            <p:strVal val="ppt_y"/>
                                          </p:val>
                                        </p:tav>
                                      </p:tavLst>
                                    </p:anim>
                                    <p:set>
                                      <p:cBhvr>
                                        <p:cTn id="1225" dur="1" fill="hold">
                                          <p:stCondLst>
                                            <p:cond delay="4499"/>
                                          </p:stCondLst>
                                        </p:cTn>
                                        <p:tgtEl>
                                          <p:spTgt spid="119"/>
                                        </p:tgtEl>
                                        <p:attrNameLst>
                                          <p:attrName>style.visibility</p:attrName>
                                        </p:attrNameLst>
                                      </p:cBhvr>
                                      <p:to>
                                        <p:strVal val="hidden"/>
                                      </p:to>
                                    </p:set>
                                  </p:childTnLst>
                                </p:cTn>
                              </p:par>
                              <p:par>
                                <p:cTn id="1226" presetID="3" presetClass="exit" presetSubtype="5" fill="hold" grpId="2" nodeType="withEffect">
                                  <p:stCondLst>
                                    <p:cond delay="0"/>
                                  </p:stCondLst>
                                  <p:childTnLst>
                                    <p:animEffect transition="out" filter="blinds(vertical)">
                                      <p:cBhvr>
                                        <p:cTn id="1227" dur="5500"/>
                                        <p:tgtEl>
                                          <p:spTgt spid="119"/>
                                        </p:tgtEl>
                                      </p:cBhvr>
                                    </p:animEffect>
                                    <p:set>
                                      <p:cBhvr>
                                        <p:cTn id="1228" dur="1" fill="hold">
                                          <p:stCondLst>
                                            <p:cond delay="5499"/>
                                          </p:stCondLst>
                                        </p:cTn>
                                        <p:tgtEl>
                                          <p:spTgt spid="119"/>
                                        </p:tgtEl>
                                        <p:attrNameLst>
                                          <p:attrName>style.visibility</p:attrName>
                                        </p:attrNameLst>
                                      </p:cBhvr>
                                      <p:to>
                                        <p:strVal val="hidden"/>
                                      </p:to>
                                    </p:set>
                                  </p:childTnLst>
                                </p:cTn>
                              </p:par>
                              <p:par>
                                <p:cTn id="1229" presetID="2" presetClass="entr" presetSubtype="8" fill="hold" grpId="0" nodeType="withEffect">
                                  <p:stCondLst>
                                    <p:cond delay="0"/>
                                  </p:stCondLst>
                                  <p:childTnLst>
                                    <p:set>
                                      <p:cBhvr>
                                        <p:cTn id="1230" dur="1" fill="hold">
                                          <p:stCondLst>
                                            <p:cond delay="0"/>
                                          </p:stCondLst>
                                        </p:cTn>
                                        <p:tgtEl>
                                          <p:spTgt spid="118"/>
                                        </p:tgtEl>
                                        <p:attrNameLst>
                                          <p:attrName>style.visibility</p:attrName>
                                        </p:attrNameLst>
                                      </p:cBhvr>
                                      <p:to>
                                        <p:strVal val="visible"/>
                                      </p:to>
                                    </p:set>
                                    <p:anim calcmode="lin" valueType="num">
                                      <p:cBhvr additive="base">
                                        <p:cTn id="1231" dur="4000" fill="hold"/>
                                        <p:tgtEl>
                                          <p:spTgt spid="118"/>
                                        </p:tgtEl>
                                        <p:attrNameLst>
                                          <p:attrName>ppt_x</p:attrName>
                                        </p:attrNameLst>
                                      </p:cBhvr>
                                      <p:tavLst>
                                        <p:tav tm="0">
                                          <p:val>
                                            <p:strVal val="0-#ppt_w/2"/>
                                          </p:val>
                                        </p:tav>
                                        <p:tav tm="100000">
                                          <p:val>
                                            <p:strVal val="#ppt_x"/>
                                          </p:val>
                                        </p:tav>
                                      </p:tavLst>
                                    </p:anim>
                                    <p:anim calcmode="lin" valueType="num">
                                      <p:cBhvr additive="base">
                                        <p:cTn id="1232" dur="4000" fill="hold"/>
                                        <p:tgtEl>
                                          <p:spTgt spid="118"/>
                                        </p:tgtEl>
                                        <p:attrNameLst>
                                          <p:attrName>ppt_y</p:attrName>
                                        </p:attrNameLst>
                                      </p:cBhvr>
                                      <p:tavLst>
                                        <p:tav tm="0">
                                          <p:val>
                                            <p:strVal val="#ppt_y"/>
                                          </p:val>
                                        </p:tav>
                                        <p:tav tm="100000">
                                          <p:val>
                                            <p:strVal val="#ppt_y"/>
                                          </p:val>
                                        </p:tav>
                                      </p:tavLst>
                                    </p:anim>
                                  </p:childTnLst>
                                </p:cTn>
                              </p:par>
                              <p:par>
                                <p:cTn id="1233" presetID="2" presetClass="exit" presetSubtype="2" fill="hold" grpId="1" nodeType="withEffect">
                                  <p:stCondLst>
                                    <p:cond delay="0"/>
                                  </p:stCondLst>
                                  <p:childTnLst>
                                    <p:anim calcmode="lin" valueType="num">
                                      <p:cBhvr additive="base">
                                        <p:cTn id="1234" dur="4500"/>
                                        <p:tgtEl>
                                          <p:spTgt spid="118"/>
                                        </p:tgtEl>
                                        <p:attrNameLst>
                                          <p:attrName>ppt_x</p:attrName>
                                        </p:attrNameLst>
                                      </p:cBhvr>
                                      <p:tavLst>
                                        <p:tav tm="0">
                                          <p:val>
                                            <p:strVal val="ppt_x"/>
                                          </p:val>
                                        </p:tav>
                                        <p:tav tm="100000">
                                          <p:val>
                                            <p:strVal val="1+ppt_w/2"/>
                                          </p:val>
                                        </p:tav>
                                      </p:tavLst>
                                    </p:anim>
                                    <p:anim calcmode="lin" valueType="num">
                                      <p:cBhvr additive="base">
                                        <p:cTn id="1235" dur="4500"/>
                                        <p:tgtEl>
                                          <p:spTgt spid="118"/>
                                        </p:tgtEl>
                                        <p:attrNameLst>
                                          <p:attrName>ppt_y</p:attrName>
                                        </p:attrNameLst>
                                      </p:cBhvr>
                                      <p:tavLst>
                                        <p:tav tm="0">
                                          <p:val>
                                            <p:strVal val="ppt_y"/>
                                          </p:val>
                                        </p:tav>
                                        <p:tav tm="100000">
                                          <p:val>
                                            <p:strVal val="ppt_y"/>
                                          </p:val>
                                        </p:tav>
                                      </p:tavLst>
                                    </p:anim>
                                    <p:set>
                                      <p:cBhvr>
                                        <p:cTn id="1236" dur="1" fill="hold">
                                          <p:stCondLst>
                                            <p:cond delay="4499"/>
                                          </p:stCondLst>
                                        </p:cTn>
                                        <p:tgtEl>
                                          <p:spTgt spid="118"/>
                                        </p:tgtEl>
                                        <p:attrNameLst>
                                          <p:attrName>style.visibility</p:attrName>
                                        </p:attrNameLst>
                                      </p:cBhvr>
                                      <p:to>
                                        <p:strVal val="hidden"/>
                                      </p:to>
                                    </p:set>
                                  </p:childTnLst>
                                </p:cTn>
                              </p:par>
                              <p:par>
                                <p:cTn id="1237" presetID="3" presetClass="exit" presetSubtype="5" fill="hold" grpId="2" nodeType="withEffect">
                                  <p:stCondLst>
                                    <p:cond delay="0"/>
                                  </p:stCondLst>
                                  <p:childTnLst>
                                    <p:animEffect transition="out" filter="blinds(vertical)">
                                      <p:cBhvr>
                                        <p:cTn id="1238" dur="5500"/>
                                        <p:tgtEl>
                                          <p:spTgt spid="118"/>
                                        </p:tgtEl>
                                      </p:cBhvr>
                                    </p:animEffect>
                                    <p:set>
                                      <p:cBhvr>
                                        <p:cTn id="1239" dur="1" fill="hold">
                                          <p:stCondLst>
                                            <p:cond delay="5499"/>
                                          </p:stCondLst>
                                        </p:cTn>
                                        <p:tgtEl>
                                          <p:spTgt spid="118"/>
                                        </p:tgtEl>
                                        <p:attrNameLst>
                                          <p:attrName>style.visibility</p:attrName>
                                        </p:attrNameLst>
                                      </p:cBhvr>
                                      <p:to>
                                        <p:strVal val="hidden"/>
                                      </p:to>
                                    </p:set>
                                  </p:childTnLst>
                                </p:cTn>
                              </p:par>
                              <p:par>
                                <p:cTn id="1240" presetID="2" presetClass="entr" presetSubtype="8" fill="hold" grpId="0" nodeType="withEffect">
                                  <p:stCondLst>
                                    <p:cond delay="0"/>
                                  </p:stCondLst>
                                  <p:childTnLst>
                                    <p:set>
                                      <p:cBhvr>
                                        <p:cTn id="1241" dur="1" fill="hold">
                                          <p:stCondLst>
                                            <p:cond delay="0"/>
                                          </p:stCondLst>
                                        </p:cTn>
                                        <p:tgtEl>
                                          <p:spTgt spid="116"/>
                                        </p:tgtEl>
                                        <p:attrNameLst>
                                          <p:attrName>style.visibility</p:attrName>
                                        </p:attrNameLst>
                                      </p:cBhvr>
                                      <p:to>
                                        <p:strVal val="visible"/>
                                      </p:to>
                                    </p:set>
                                    <p:anim calcmode="lin" valueType="num">
                                      <p:cBhvr additive="base">
                                        <p:cTn id="1242" dur="4000" fill="hold"/>
                                        <p:tgtEl>
                                          <p:spTgt spid="116"/>
                                        </p:tgtEl>
                                        <p:attrNameLst>
                                          <p:attrName>ppt_x</p:attrName>
                                        </p:attrNameLst>
                                      </p:cBhvr>
                                      <p:tavLst>
                                        <p:tav tm="0">
                                          <p:val>
                                            <p:strVal val="0-#ppt_w/2"/>
                                          </p:val>
                                        </p:tav>
                                        <p:tav tm="100000">
                                          <p:val>
                                            <p:strVal val="#ppt_x"/>
                                          </p:val>
                                        </p:tav>
                                      </p:tavLst>
                                    </p:anim>
                                    <p:anim calcmode="lin" valueType="num">
                                      <p:cBhvr additive="base">
                                        <p:cTn id="1243" dur="4000" fill="hold"/>
                                        <p:tgtEl>
                                          <p:spTgt spid="116"/>
                                        </p:tgtEl>
                                        <p:attrNameLst>
                                          <p:attrName>ppt_y</p:attrName>
                                        </p:attrNameLst>
                                      </p:cBhvr>
                                      <p:tavLst>
                                        <p:tav tm="0">
                                          <p:val>
                                            <p:strVal val="#ppt_y"/>
                                          </p:val>
                                        </p:tav>
                                        <p:tav tm="100000">
                                          <p:val>
                                            <p:strVal val="#ppt_y"/>
                                          </p:val>
                                        </p:tav>
                                      </p:tavLst>
                                    </p:anim>
                                  </p:childTnLst>
                                </p:cTn>
                              </p:par>
                              <p:par>
                                <p:cTn id="1244" presetID="2" presetClass="exit" presetSubtype="2" fill="hold" grpId="1" nodeType="withEffect">
                                  <p:stCondLst>
                                    <p:cond delay="0"/>
                                  </p:stCondLst>
                                  <p:childTnLst>
                                    <p:anim calcmode="lin" valueType="num">
                                      <p:cBhvr additive="base">
                                        <p:cTn id="1245" dur="4500"/>
                                        <p:tgtEl>
                                          <p:spTgt spid="116"/>
                                        </p:tgtEl>
                                        <p:attrNameLst>
                                          <p:attrName>ppt_x</p:attrName>
                                        </p:attrNameLst>
                                      </p:cBhvr>
                                      <p:tavLst>
                                        <p:tav tm="0">
                                          <p:val>
                                            <p:strVal val="ppt_x"/>
                                          </p:val>
                                        </p:tav>
                                        <p:tav tm="100000">
                                          <p:val>
                                            <p:strVal val="1+ppt_w/2"/>
                                          </p:val>
                                        </p:tav>
                                      </p:tavLst>
                                    </p:anim>
                                    <p:anim calcmode="lin" valueType="num">
                                      <p:cBhvr additive="base">
                                        <p:cTn id="1246" dur="4500"/>
                                        <p:tgtEl>
                                          <p:spTgt spid="116"/>
                                        </p:tgtEl>
                                        <p:attrNameLst>
                                          <p:attrName>ppt_y</p:attrName>
                                        </p:attrNameLst>
                                      </p:cBhvr>
                                      <p:tavLst>
                                        <p:tav tm="0">
                                          <p:val>
                                            <p:strVal val="ppt_y"/>
                                          </p:val>
                                        </p:tav>
                                        <p:tav tm="100000">
                                          <p:val>
                                            <p:strVal val="ppt_y"/>
                                          </p:val>
                                        </p:tav>
                                      </p:tavLst>
                                    </p:anim>
                                    <p:set>
                                      <p:cBhvr>
                                        <p:cTn id="1247" dur="1" fill="hold">
                                          <p:stCondLst>
                                            <p:cond delay="4499"/>
                                          </p:stCondLst>
                                        </p:cTn>
                                        <p:tgtEl>
                                          <p:spTgt spid="116"/>
                                        </p:tgtEl>
                                        <p:attrNameLst>
                                          <p:attrName>style.visibility</p:attrName>
                                        </p:attrNameLst>
                                      </p:cBhvr>
                                      <p:to>
                                        <p:strVal val="hidden"/>
                                      </p:to>
                                    </p:set>
                                  </p:childTnLst>
                                </p:cTn>
                              </p:par>
                              <p:par>
                                <p:cTn id="1248" presetID="3" presetClass="exit" presetSubtype="5" fill="hold" grpId="2" nodeType="withEffect">
                                  <p:stCondLst>
                                    <p:cond delay="0"/>
                                  </p:stCondLst>
                                  <p:childTnLst>
                                    <p:animEffect transition="out" filter="blinds(vertical)">
                                      <p:cBhvr>
                                        <p:cTn id="1249" dur="5500"/>
                                        <p:tgtEl>
                                          <p:spTgt spid="116"/>
                                        </p:tgtEl>
                                      </p:cBhvr>
                                    </p:animEffect>
                                    <p:set>
                                      <p:cBhvr>
                                        <p:cTn id="1250" dur="1" fill="hold">
                                          <p:stCondLst>
                                            <p:cond delay="5499"/>
                                          </p:stCondLst>
                                        </p:cTn>
                                        <p:tgtEl>
                                          <p:spTgt spid="116"/>
                                        </p:tgtEl>
                                        <p:attrNameLst>
                                          <p:attrName>style.visibility</p:attrName>
                                        </p:attrNameLst>
                                      </p:cBhvr>
                                      <p:to>
                                        <p:strVal val="hidden"/>
                                      </p:to>
                                    </p:set>
                                  </p:childTnLst>
                                </p:cTn>
                              </p:par>
                              <p:par>
                                <p:cTn id="1251" presetID="2" presetClass="entr" presetSubtype="8" fill="hold" grpId="0" nodeType="withEffect">
                                  <p:stCondLst>
                                    <p:cond delay="0"/>
                                  </p:stCondLst>
                                  <p:childTnLst>
                                    <p:set>
                                      <p:cBhvr>
                                        <p:cTn id="1252" dur="1" fill="hold">
                                          <p:stCondLst>
                                            <p:cond delay="0"/>
                                          </p:stCondLst>
                                        </p:cTn>
                                        <p:tgtEl>
                                          <p:spTgt spid="115"/>
                                        </p:tgtEl>
                                        <p:attrNameLst>
                                          <p:attrName>style.visibility</p:attrName>
                                        </p:attrNameLst>
                                      </p:cBhvr>
                                      <p:to>
                                        <p:strVal val="visible"/>
                                      </p:to>
                                    </p:set>
                                    <p:anim calcmode="lin" valueType="num">
                                      <p:cBhvr additive="base">
                                        <p:cTn id="1253" dur="4000" fill="hold"/>
                                        <p:tgtEl>
                                          <p:spTgt spid="115"/>
                                        </p:tgtEl>
                                        <p:attrNameLst>
                                          <p:attrName>ppt_x</p:attrName>
                                        </p:attrNameLst>
                                      </p:cBhvr>
                                      <p:tavLst>
                                        <p:tav tm="0">
                                          <p:val>
                                            <p:strVal val="0-#ppt_w/2"/>
                                          </p:val>
                                        </p:tav>
                                        <p:tav tm="100000">
                                          <p:val>
                                            <p:strVal val="#ppt_x"/>
                                          </p:val>
                                        </p:tav>
                                      </p:tavLst>
                                    </p:anim>
                                    <p:anim calcmode="lin" valueType="num">
                                      <p:cBhvr additive="base">
                                        <p:cTn id="1254" dur="4000" fill="hold"/>
                                        <p:tgtEl>
                                          <p:spTgt spid="115"/>
                                        </p:tgtEl>
                                        <p:attrNameLst>
                                          <p:attrName>ppt_y</p:attrName>
                                        </p:attrNameLst>
                                      </p:cBhvr>
                                      <p:tavLst>
                                        <p:tav tm="0">
                                          <p:val>
                                            <p:strVal val="#ppt_y"/>
                                          </p:val>
                                        </p:tav>
                                        <p:tav tm="100000">
                                          <p:val>
                                            <p:strVal val="#ppt_y"/>
                                          </p:val>
                                        </p:tav>
                                      </p:tavLst>
                                    </p:anim>
                                  </p:childTnLst>
                                </p:cTn>
                              </p:par>
                              <p:par>
                                <p:cTn id="1255" presetID="2" presetClass="exit" presetSubtype="2" fill="hold" grpId="1" nodeType="withEffect">
                                  <p:stCondLst>
                                    <p:cond delay="0"/>
                                  </p:stCondLst>
                                  <p:childTnLst>
                                    <p:anim calcmode="lin" valueType="num">
                                      <p:cBhvr additive="base">
                                        <p:cTn id="1256" dur="4500"/>
                                        <p:tgtEl>
                                          <p:spTgt spid="115"/>
                                        </p:tgtEl>
                                        <p:attrNameLst>
                                          <p:attrName>ppt_x</p:attrName>
                                        </p:attrNameLst>
                                      </p:cBhvr>
                                      <p:tavLst>
                                        <p:tav tm="0">
                                          <p:val>
                                            <p:strVal val="ppt_x"/>
                                          </p:val>
                                        </p:tav>
                                        <p:tav tm="100000">
                                          <p:val>
                                            <p:strVal val="1+ppt_w/2"/>
                                          </p:val>
                                        </p:tav>
                                      </p:tavLst>
                                    </p:anim>
                                    <p:anim calcmode="lin" valueType="num">
                                      <p:cBhvr additive="base">
                                        <p:cTn id="1257" dur="4500"/>
                                        <p:tgtEl>
                                          <p:spTgt spid="115"/>
                                        </p:tgtEl>
                                        <p:attrNameLst>
                                          <p:attrName>ppt_y</p:attrName>
                                        </p:attrNameLst>
                                      </p:cBhvr>
                                      <p:tavLst>
                                        <p:tav tm="0">
                                          <p:val>
                                            <p:strVal val="ppt_y"/>
                                          </p:val>
                                        </p:tav>
                                        <p:tav tm="100000">
                                          <p:val>
                                            <p:strVal val="ppt_y"/>
                                          </p:val>
                                        </p:tav>
                                      </p:tavLst>
                                    </p:anim>
                                    <p:set>
                                      <p:cBhvr>
                                        <p:cTn id="1258" dur="1" fill="hold">
                                          <p:stCondLst>
                                            <p:cond delay="4499"/>
                                          </p:stCondLst>
                                        </p:cTn>
                                        <p:tgtEl>
                                          <p:spTgt spid="115"/>
                                        </p:tgtEl>
                                        <p:attrNameLst>
                                          <p:attrName>style.visibility</p:attrName>
                                        </p:attrNameLst>
                                      </p:cBhvr>
                                      <p:to>
                                        <p:strVal val="hidden"/>
                                      </p:to>
                                    </p:set>
                                  </p:childTnLst>
                                </p:cTn>
                              </p:par>
                              <p:par>
                                <p:cTn id="1259" presetID="3" presetClass="exit" presetSubtype="5" fill="hold" grpId="2" nodeType="withEffect">
                                  <p:stCondLst>
                                    <p:cond delay="0"/>
                                  </p:stCondLst>
                                  <p:childTnLst>
                                    <p:animEffect transition="out" filter="blinds(vertical)">
                                      <p:cBhvr>
                                        <p:cTn id="1260" dur="5500"/>
                                        <p:tgtEl>
                                          <p:spTgt spid="115"/>
                                        </p:tgtEl>
                                      </p:cBhvr>
                                    </p:animEffect>
                                    <p:set>
                                      <p:cBhvr>
                                        <p:cTn id="1261" dur="1" fill="hold">
                                          <p:stCondLst>
                                            <p:cond delay="5499"/>
                                          </p:stCondLst>
                                        </p:cTn>
                                        <p:tgtEl>
                                          <p:spTgt spid="115"/>
                                        </p:tgtEl>
                                        <p:attrNameLst>
                                          <p:attrName>style.visibility</p:attrName>
                                        </p:attrNameLst>
                                      </p:cBhvr>
                                      <p:to>
                                        <p:strVal val="hidden"/>
                                      </p:to>
                                    </p:set>
                                  </p:childTnLst>
                                </p:cTn>
                              </p:par>
                              <p:par>
                                <p:cTn id="1262" presetID="2" presetClass="entr" presetSubtype="8" fill="hold" grpId="0" nodeType="withEffect">
                                  <p:stCondLst>
                                    <p:cond delay="0"/>
                                  </p:stCondLst>
                                  <p:childTnLst>
                                    <p:set>
                                      <p:cBhvr>
                                        <p:cTn id="1263" dur="1" fill="hold">
                                          <p:stCondLst>
                                            <p:cond delay="0"/>
                                          </p:stCondLst>
                                        </p:cTn>
                                        <p:tgtEl>
                                          <p:spTgt spid="114"/>
                                        </p:tgtEl>
                                        <p:attrNameLst>
                                          <p:attrName>style.visibility</p:attrName>
                                        </p:attrNameLst>
                                      </p:cBhvr>
                                      <p:to>
                                        <p:strVal val="visible"/>
                                      </p:to>
                                    </p:set>
                                    <p:anim calcmode="lin" valueType="num">
                                      <p:cBhvr additive="base">
                                        <p:cTn id="1264" dur="4000" fill="hold"/>
                                        <p:tgtEl>
                                          <p:spTgt spid="114"/>
                                        </p:tgtEl>
                                        <p:attrNameLst>
                                          <p:attrName>ppt_x</p:attrName>
                                        </p:attrNameLst>
                                      </p:cBhvr>
                                      <p:tavLst>
                                        <p:tav tm="0">
                                          <p:val>
                                            <p:strVal val="0-#ppt_w/2"/>
                                          </p:val>
                                        </p:tav>
                                        <p:tav tm="100000">
                                          <p:val>
                                            <p:strVal val="#ppt_x"/>
                                          </p:val>
                                        </p:tav>
                                      </p:tavLst>
                                    </p:anim>
                                    <p:anim calcmode="lin" valueType="num">
                                      <p:cBhvr additive="base">
                                        <p:cTn id="1265" dur="4000" fill="hold"/>
                                        <p:tgtEl>
                                          <p:spTgt spid="114"/>
                                        </p:tgtEl>
                                        <p:attrNameLst>
                                          <p:attrName>ppt_y</p:attrName>
                                        </p:attrNameLst>
                                      </p:cBhvr>
                                      <p:tavLst>
                                        <p:tav tm="0">
                                          <p:val>
                                            <p:strVal val="#ppt_y"/>
                                          </p:val>
                                        </p:tav>
                                        <p:tav tm="100000">
                                          <p:val>
                                            <p:strVal val="#ppt_y"/>
                                          </p:val>
                                        </p:tav>
                                      </p:tavLst>
                                    </p:anim>
                                  </p:childTnLst>
                                </p:cTn>
                              </p:par>
                              <p:par>
                                <p:cTn id="1266" presetID="2" presetClass="exit" presetSubtype="2" fill="hold" grpId="1" nodeType="withEffect">
                                  <p:stCondLst>
                                    <p:cond delay="0"/>
                                  </p:stCondLst>
                                  <p:childTnLst>
                                    <p:anim calcmode="lin" valueType="num">
                                      <p:cBhvr additive="base">
                                        <p:cTn id="1267" dur="4500"/>
                                        <p:tgtEl>
                                          <p:spTgt spid="114"/>
                                        </p:tgtEl>
                                        <p:attrNameLst>
                                          <p:attrName>ppt_x</p:attrName>
                                        </p:attrNameLst>
                                      </p:cBhvr>
                                      <p:tavLst>
                                        <p:tav tm="0">
                                          <p:val>
                                            <p:strVal val="ppt_x"/>
                                          </p:val>
                                        </p:tav>
                                        <p:tav tm="100000">
                                          <p:val>
                                            <p:strVal val="1+ppt_w/2"/>
                                          </p:val>
                                        </p:tav>
                                      </p:tavLst>
                                    </p:anim>
                                    <p:anim calcmode="lin" valueType="num">
                                      <p:cBhvr additive="base">
                                        <p:cTn id="1268" dur="4500"/>
                                        <p:tgtEl>
                                          <p:spTgt spid="114"/>
                                        </p:tgtEl>
                                        <p:attrNameLst>
                                          <p:attrName>ppt_y</p:attrName>
                                        </p:attrNameLst>
                                      </p:cBhvr>
                                      <p:tavLst>
                                        <p:tav tm="0">
                                          <p:val>
                                            <p:strVal val="ppt_y"/>
                                          </p:val>
                                        </p:tav>
                                        <p:tav tm="100000">
                                          <p:val>
                                            <p:strVal val="ppt_y"/>
                                          </p:val>
                                        </p:tav>
                                      </p:tavLst>
                                    </p:anim>
                                    <p:set>
                                      <p:cBhvr>
                                        <p:cTn id="1269" dur="1" fill="hold">
                                          <p:stCondLst>
                                            <p:cond delay="4499"/>
                                          </p:stCondLst>
                                        </p:cTn>
                                        <p:tgtEl>
                                          <p:spTgt spid="114"/>
                                        </p:tgtEl>
                                        <p:attrNameLst>
                                          <p:attrName>style.visibility</p:attrName>
                                        </p:attrNameLst>
                                      </p:cBhvr>
                                      <p:to>
                                        <p:strVal val="hidden"/>
                                      </p:to>
                                    </p:set>
                                  </p:childTnLst>
                                </p:cTn>
                              </p:par>
                              <p:par>
                                <p:cTn id="1270" presetID="3" presetClass="exit" presetSubtype="5" fill="hold" grpId="2" nodeType="withEffect">
                                  <p:stCondLst>
                                    <p:cond delay="0"/>
                                  </p:stCondLst>
                                  <p:childTnLst>
                                    <p:animEffect transition="out" filter="blinds(vertical)">
                                      <p:cBhvr>
                                        <p:cTn id="1271" dur="5500"/>
                                        <p:tgtEl>
                                          <p:spTgt spid="114"/>
                                        </p:tgtEl>
                                      </p:cBhvr>
                                    </p:animEffect>
                                    <p:set>
                                      <p:cBhvr>
                                        <p:cTn id="1272" dur="1" fill="hold">
                                          <p:stCondLst>
                                            <p:cond delay="5499"/>
                                          </p:stCondLst>
                                        </p:cTn>
                                        <p:tgtEl>
                                          <p:spTgt spid="114"/>
                                        </p:tgtEl>
                                        <p:attrNameLst>
                                          <p:attrName>style.visibility</p:attrName>
                                        </p:attrNameLst>
                                      </p:cBhvr>
                                      <p:to>
                                        <p:strVal val="hidden"/>
                                      </p:to>
                                    </p:set>
                                  </p:childTnLst>
                                </p:cTn>
                              </p:par>
                              <p:par>
                                <p:cTn id="1273" presetID="2" presetClass="entr" presetSubtype="8" fill="hold" grpId="0" nodeType="withEffect">
                                  <p:stCondLst>
                                    <p:cond delay="0"/>
                                  </p:stCondLst>
                                  <p:childTnLst>
                                    <p:set>
                                      <p:cBhvr>
                                        <p:cTn id="1274" dur="1" fill="hold">
                                          <p:stCondLst>
                                            <p:cond delay="0"/>
                                          </p:stCondLst>
                                        </p:cTn>
                                        <p:tgtEl>
                                          <p:spTgt spid="113"/>
                                        </p:tgtEl>
                                        <p:attrNameLst>
                                          <p:attrName>style.visibility</p:attrName>
                                        </p:attrNameLst>
                                      </p:cBhvr>
                                      <p:to>
                                        <p:strVal val="visible"/>
                                      </p:to>
                                    </p:set>
                                    <p:anim calcmode="lin" valueType="num">
                                      <p:cBhvr additive="base">
                                        <p:cTn id="1275" dur="4000" fill="hold"/>
                                        <p:tgtEl>
                                          <p:spTgt spid="113"/>
                                        </p:tgtEl>
                                        <p:attrNameLst>
                                          <p:attrName>ppt_x</p:attrName>
                                        </p:attrNameLst>
                                      </p:cBhvr>
                                      <p:tavLst>
                                        <p:tav tm="0">
                                          <p:val>
                                            <p:strVal val="0-#ppt_w/2"/>
                                          </p:val>
                                        </p:tav>
                                        <p:tav tm="100000">
                                          <p:val>
                                            <p:strVal val="#ppt_x"/>
                                          </p:val>
                                        </p:tav>
                                      </p:tavLst>
                                    </p:anim>
                                    <p:anim calcmode="lin" valueType="num">
                                      <p:cBhvr additive="base">
                                        <p:cTn id="1276" dur="4000" fill="hold"/>
                                        <p:tgtEl>
                                          <p:spTgt spid="113"/>
                                        </p:tgtEl>
                                        <p:attrNameLst>
                                          <p:attrName>ppt_y</p:attrName>
                                        </p:attrNameLst>
                                      </p:cBhvr>
                                      <p:tavLst>
                                        <p:tav tm="0">
                                          <p:val>
                                            <p:strVal val="#ppt_y"/>
                                          </p:val>
                                        </p:tav>
                                        <p:tav tm="100000">
                                          <p:val>
                                            <p:strVal val="#ppt_y"/>
                                          </p:val>
                                        </p:tav>
                                      </p:tavLst>
                                    </p:anim>
                                  </p:childTnLst>
                                </p:cTn>
                              </p:par>
                              <p:par>
                                <p:cTn id="1277" presetID="2" presetClass="exit" presetSubtype="2" fill="hold" grpId="1" nodeType="withEffect">
                                  <p:stCondLst>
                                    <p:cond delay="0"/>
                                  </p:stCondLst>
                                  <p:childTnLst>
                                    <p:anim calcmode="lin" valueType="num">
                                      <p:cBhvr additive="base">
                                        <p:cTn id="1278" dur="4500"/>
                                        <p:tgtEl>
                                          <p:spTgt spid="113"/>
                                        </p:tgtEl>
                                        <p:attrNameLst>
                                          <p:attrName>ppt_x</p:attrName>
                                        </p:attrNameLst>
                                      </p:cBhvr>
                                      <p:tavLst>
                                        <p:tav tm="0">
                                          <p:val>
                                            <p:strVal val="ppt_x"/>
                                          </p:val>
                                        </p:tav>
                                        <p:tav tm="100000">
                                          <p:val>
                                            <p:strVal val="1+ppt_w/2"/>
                                          </p:val>
                                        </p:tav>
                                      </p:tavLst>
                                    </p:anim>
                                    <p:anim calcmode="lin" valueType="num">
                                      <p:cBhvr additive="base">
                                        <p:cTn id="1279" dur="4500"/>
                                        <p:tgtEl>
                                          <p:spTgt spid="113"/>
                                        </p:tgtEl>
                                        <p:attrNameLst>
                                          <p:attrName>ppt_y</p:attrName>
                                        </p:attrNameLst>
                                      </p:cBhvr>
                                      <p:tavLst>
                                        <p:tav tm="0">
                                          <p:val>
                                            <p:strVal val="ppt_y"/>
                                          </p:val>
                                        </p:tav>
                                        <p:tav tm="100000">
                                          <p:val>
                                            <p:strVal val="ppt_y"/>
                                          </p:val>
                                        </p:tav>
                                      </p:tavLst>
                                    </p:anim>
                                    <p:set>
                                      <p:cBhvr>
                                        <p:cTn id="1280" dur="1" fill="hold">
                                          <p:stCondLst>
                                            <p:cond delay="4499"/>
                                          </p:stCondLst>
                                        </p:cTn>
                                        <p:tgtEl>
                                          <p:spTgt spid="113"/>
                                        </p:tgtEl>
                                        <p:attrNameLst>
                                          <p:attrName>style.visibility</p:attrName>
                                        </p:attrNameLst>
                                      </p:cBhvr>
                                      <p:to>
                                        <p:strVal val="hidden"/>
                                      </p:to>
                                    </p:set>
                                  </p:childTnLst>
                                </p:cTn>
                              </p:par>
                              <p:par>
                                <p:cTn id="1281" presetID="3" presetClass="exit" presetSubtype="5" fill="hold" grpId="2" nodeType="withEffect">
                                  <p:stCondLst>
                                    <p:cond delay="0"/>
                                  </p:stCondLst>
                                  <p:childTnLst>
                                    <p:animEffect transition="out" filter="blinds(vertical)">
                                      <p:cBhvr>
                                        <p:cTn id="1282" dur="5500"/>
                                        <p:tgtEl>
                                          <p:spTgt spid="113"/>
                                        </p:tgtEl>
                                      </p:cBhvr>
                                    </p:animEffect>
                                    <p:set>
                                      <p:cBhvr>
                                        <p:cTn id="1283" dur="1" fill="hold">
                                          <p:stCondLst>
                                            <p:cond delay="5499"/>
                                          </p:stCondLst>
                                        </p:cTn>
                                        <p:tgtEl>
                                          <p:spTgt spid="113"/>
                                        </p:tgtEl>
                                        <p:attrNameLst>
                                          <p:attrName>style.visibility</p:attrName>
                                        </p:attrNameLst>
                                      </p:cBhvr>
                                      <p:to>
                                        <p:strVal val="hidden"/>
                                      </p:to>
                                    </p:set>
                                  </p:childTnLst>
                                </p:cTn>
                              </p:par>
                              <p:par>
                                <p:cTn id="1284" presetID="2" presetClass="entr" presetSubtype="8" fill="hold" grpId="0" nodeType="withEffect">
                                  <p:stCondLst>
                                    <p:cond delay="0"/>
                                  </p:stCondLst>
                                  <p:childTnLst>
                                    <p:set>
                                      <p:cBhvr>
                                        <p:cTn id="1285" dur="1" fill="hold">
                                          <p:stCondLst>
                                            <p:cond delay="0"/>
                                          </p:stCondLst>
                                        </p:cTn>
                                        <p:tgtEl>
                                          <p:spTgt spid="112"/>
                                        </p:tgtEl>
                                        <p:attrNameLst>
                                          <p:attrName>style.visibility</p:attrName>
                                        </p:attrNameLst>
                                      </p:cBhvr>
                                      <p:to>
                                        <p:strVal val="visible"/>
                                      </p:to>
                                    </p:set>
                                    <p:anim calcmode="lin" valueType="num">
                                      <p:cBhvr additive="base">
                                        <p:cTn id="1286" dur="4000" fill="hold"/>
                                        <p:tgtEl>
                                          <p:spTgt spid="112"/>
                                        </p:tgtEl>
                                        <p:attrNameLst>
                                          <p:attrName>ppt_x</p:attrName>
                                        </p:attrNameLst>
                                      </p:cBhvr>
                                      <p:tavLst>
                                        <p:tav tm="0">
                                          <p:val>
                                            <p:strVal val="0-#ppt_w/2"/>
                                          </p:val>
                                        </p:tav>
                                        <p:tav tm="100000">
                                          <p:val>
                                            <p:strVal val="#ppt_x"/>
                                          </p:val>
                                        </p:tav>
                                      </p:tavLst>
                                    </p:anim>
                                    <p:anim calcmode="lin" valueType="num">
                                      <p:cBhvr additive="base">
                                        <p:cTn id="1287" dur="4000" fill="hold"/>
                                        <p:tgtEl>
                                          <p:spTgt spid="112"/>
                                        </p:tgtEl>
                                        <p:attrNameLst>
                                          <p:attrName>ppt_y</p:attrName>
                                        </p:attrNameLst>
                                      </p:cBhvr>
                                      <p:tavLst>
                                        <p:tav tm="0">
                                          <p:val>
                                            <p:strVal val="#ppt_y"/>
                                          </p:val>
                                        </p:tav>
                                        <p:tav tm="100000">
                                          <p:val>
                                            <p:strVal val="#ppt_y"/>
                                          </p:val>
                                        </p:tav>
                                      </p:tavLst>
                                    </p:anim>
                                  </p:childTnLst>
                                </p:cTn>
                              </p:par>
                              <p:par>
                                <p:cTn id="1288" presetID="2" presetClass="exit" presetSubtype="2" fill="hold" grpId="1" nodeType="withEffect">
                                  <p:stCondLst>
                                    <p:cond delay="0"/>
                                  </p:stCondLst>
                                  <p:childTnLst>
                                    <p:anim calcmode="lin" valueType="num">
                                      <p:cBhvr additive="base">
                                        <p:cTn id="1289" dur="4500"/>
                                        <p:tgtEl>
                                          <p:spTgt spid="112"/>
                                        </p:tgtEl>
                                        <p:attrNameLst>
                                          <p:attrName>ppt_x</p:attrName>
                                        </p:attrNameLst>
                                      </p:cBhvr>
                                      <p:tavLst>
                                        <p:tav tm="0">
                                          <p:val>
                                            <p:strVal val="ppt_x"/>
                                          </p:val>
                                        </p:tav>
                                        <p:tav tm="100000">
                                          <p:val>
                                            <p:strVal val="1+ppt_w/2"/>
                                          </p:val>
                                        </p:tav>
                                      </p:tavLst>
                                    </p:anim>
                                    <p:anim calcmode="lin" valueType="num">
                                      <p:cBhvr additive="base">
                                        <p:cTn id="1290" dur="4500"/>
                                        <p:tgtEl>
                                          <p:spTgt spid="112"/>
                                        </p:tgtEl>
                                        <p:attrNameLst>
                                          <p:attrName>ppt_y</p:attrName>
                                        </p:attrNameLst>
                                      </p:cBhvr>
                                      <p:tavLst>
                                        <p:tav tm="0">
                                          <p:val>
                                            <p:strVal val="ppt_y"/>
                                          </p:val>
                                        </p:tav>
                                        <p:tav tm="100000">
                                          <p:val>
                                            <p:strVal val="ppt_y"/>
                                          </p:val>
                                        </p:tav>
                                      </p:tavLst>
                                    </p:anim>
                                    <p:set>
                                      <p:cBhvr>
                                        <p:cTn id="1291" dur="1" fill="hold">
                                          <p:stCondLst>
                                            <p:cond delay="4499"/>
                                          </p:stCondLst>
                                        </p:cTn>
                                        <p:tgtEl>
                                          <p:spTgt spid="112"/>
                                        </p:tgtEl>
                                        <p:attrNameLst>
                                          <p:attrName>style.visibility</p:attrName>
                                        </p:attrNameLst>
                                      </p:cBhvr>
                                      <p:to>
                                        <p:strVal val="hidden"/>
                                      </p:to>
                                    </p:set>
                                  </p:childTnLst>
                                </p:cTn>
                              </p:par>
                              <p:par>
                                <p:cTn id="1292" presetID="3" presetClass="exit" presetSubtype="5" fill="hold" grpId="2" nodeType="withEffect">
                                  <p:stCondLst>
                                    <p:cond delay="0"/>
                                  </p:stCondLst>
                                  <p:childTnLst>
                                    <p:animEffect transition="out" filter="blinds(vertical)">
                                      <p:cBhvr>
                                        <p:cTn id="1293" dur="5500"/>
                                        <p:tgtEl>
                                          <p:spTgt spid="112"/>
                                        </p:tgtEl>
                                      </p:cBhvr>
                                    </p:animEffect>
                                    <p:set>
                                      <p:cBhvr>
                                        <p:cTn id="1294" dur="1" fill="hold">
                                          <p:stCondLst>
                                            <p:cond delay="5499"/>
                                          </p:stCondLst>
                                        </p:cTn>
                                        <p:tgtEl>
                                          <p:spTgt spid="112"/>
                                        </p:tgtEl>
                                        <p:attrNameLst>
                                          <p:attrName>style.visibility</p:attrName>
                                        </p:attrNameLst>
                                      </p:cBhvr>
                                      <p:to>
                                        <p:strVal val="hidden"/>
                                      </p:to>
                                    </p:set>
                                  </p:childTnLst>
                                </p:cTn>
                              </p:par>
                              <p:par>
                                <p:cTn id="1295" presetID="2" presetClass="entr" presetSubtype="8" fill="hold" grpId="0" nodeType="withEffect">
                                  <p:stCondLst>
                                    <p:cond delay="0"/>
                                  </p:stCondLst>
                                  <p:childTnLst>
                                    <p:set>
                                      <p:cBhvr>
                                        <p:cTn id="1296" dur="1" fill="hold">
                                          <p:stCondLst>
                                            <p:cond delay="0"/>
                                          </p:stCondLst>
                                        </p:cTn>
                                        <p:tgtEl>
                                          <p:spTgt spid="111"/>
                                        </p:tgtEl>
                                        <p:attrNameLst>
                                          <p:attrName>style.visibility</p:attrName>
                                        </p:attrNameLst>
                                      </p:cBhvr>
                                      <p:to>
                                        <p:strVal val="visible"/>
                                      </p:to>
                                    </p:set>
                                    <p:anim calcmode="lin" valueType="num">
                                      <p:cBhvr additive="base">
                                        <p:cTn id="1297" dur="4000" fill="hold"/>
                                        <p:tgtEl>
                                          <p:spTgt spid="111"/>
                                        </p:tgtEl>
                                        <p:attrNameLst>
                                          <p:attrName>ppt_x</p:attrName>
                                        </p:attrNameLst>
                                      </p:cBhvr>
                                      <p:tavLst>
                                        <p:tav tm="0">
                                          <p:val>
                                            <p:strVal val="0-#ppt_w/2"/>
                                          </p:val>
                                        </p:tav>
                                        <p:tav tm="100000">
                                          <p:val>
                                            <p:strVal val="#ppt_x"/>
                                          </p:val>
                                        </p:tav>
                                      </p:tavLst>
                                    </p:anim>
                                    <p:anim calcmode="lin" valueType="num">
                                      <p:cBhvr additive="base">
                                        <p:cTn id="1298" dur="4000" fill="hold"/>
                                        <p:tgtEl>
                                          <p:spTgt spid="111"/>
                                        </p:tgtEl>
                                        <p:attrNameLst>
                                          <p:attrName>ppt_y</p:attrName>
                                        </p:attrNameLst>
                                      </p:cBhvr>
                                      <p:tavLst>
                                        <p:tav tm="0">
                                          <p:val>
                                            <p:strVal val="#ppt_y"/>
                                          </p:val>
                                        </p:tav>
                                        <p:tav tm="100000">
                                          <p:val>
                                            <p:strVal val="#ppt_y"/>
                                          </p:val>
                                        </p:tav>
                                      </p:tavLst>
                                    </p:anim>
                                  </p:childTnLst>
                                </p:cTn>
                              </p:par>
                              <p:par>
                                <p:cTn id="1299" presetID="2" presetClass="exit" presetSubtype="2" fill="hold" grpId="1" nodeType="withEffect">
                                  <p:stCondLst>
                                    <p:cond delay="0"/>
                                  </p:stCondLst>
                                  <p:childTnLst>
                                    <p:anim calcmode="lin" valueType="num">
                                      <p:cBhvr additive="base">
                                        <p:cTn id="1300" dur="4500"/>
                                        <p:tgtEl>
                                          <p:spTgt spid="111"/>
                                        </p:tgtEl>
                                        <p:attrNameLst>
                                          <p:attrName>ppt_x</p:attrName>
                                        </p:attrNameLst>
                                      </p:cBhvr>
                                      <p:tavLst>
                                        <p:tav tm="0">
                                          <p:val>
                                            <p:strVal val="ppt_x"/>
                                          </p:val>
                                        </p:tav>
                                        <p:tav tm="100000">
                                          <p:val>
                                            <p:strVal val="1+ppt_w/2"/>
                                          </p:val>
                                        </p:tav>
                                      </p:tavLst>
                                    </p:anim>
                                    <p:anim calcmode="lin" valueType="num">
                                      <p:cBhvr additive="base">
                                        <p:cTn id="1301" dur="4500"/>
                                        <p:tgtEl>
                                          <p:spTgt spid="111"/>
                                        </p:tgtEl>
                                        <p:attrNameLst>
                                          <p:attrName>ppt_y</p:attrName>
                                        </p:attrNameLst>
                                      </p:cBhvr>
                                      <p:tavLst>
                                        <p:tav tm="0">
                                          <p:val>
                                            <p:strVal val="ppt_y"/>
                                          </p:val>
                                        </p:tav>
                                        <p:tav tm="100000">
                                          <p:val>
                                            <p:strVal val="ppt_y"/>
                                          </p:val>
                                        </p:tav>
                                      </p:tavLst>
                                    </p:anim>
                                    <p:set>
                                      <p:cBhvr>
                                        <p:cTn id="1302" dur="1" fill="hold">
                                          <p:stCondLst>
                                            <p:cond delay="4499"/>
                                          </p:stCondLst>
                                        </p:cTn>
                                        <p:tgtEl>
                                          <p:spTgt spid="111"/>
                                        </p:tgtEl>
                                        <p:attrNameLst>
                                          <p:attrName>style.visibility</p:attrName>
                                        </p:attrNameLst>
                                      </p:cBhvr>
                                      <p:to>
                                        <p:strVal val="hidden"/>
                                      </p:to>
                                    </p:set>
                                  </p:childTnLst>
                                </p:cTn>
                              </p:par>
                              <p:par>
                                <p:cTn id="1303" presetID="3" presetClass="exit" presetSubtype="5" fill="hold" grpId="2" nodeType="withEffect">
                                  <p:stCondLst>
                                    <p:cond delay="0"/>
                                  </p:stCondLst>
                                  <p:childTnLst>
                                    <p:animEffect transition="out" filter="blinds(vertical)">
                                      <p:cBhvr>
                                        <p:cTn id="1304" dur="5500"/>
                                        <p:tgtEl>
                                          <p:spTgt spid="111"/>
                                        </p:tgtEl>
                                      </p:cBhvr>
                                    </p:animEffect>
                                    <p:set>
                                      <p:cBhvr>
                                        <p:cTn id="1305" dur="1" fill="hold">
                                          <p:stCondLst>
                                            <p:cond delay="5499"/>
                                          </p:stCondLst>
                                        </p:cTn>
                                        <p:tgtEl>
                                          <p:spTgt spid="111"/>
                                        </p:tgtEl>
                                        <p:attrNameLst>
                                          <p:attrName>style.visibility</p:attrName>
                                        </p:attrNameLst>
                                      </p:cBhvr>
                                      <p:to>
                                        <p:strVal val="hidden"/>
                                      </p:to>
                                    </p:set>
                                  </p:childTnLst>
                                </p:cTn>
                              </p:par>
                              <p:par>
                                <p:cTn id="1306" presetID="2" presetClass="entr" presetSubtype="8" fill="hold" grpId="0" nodeType="withEffect">
                                  <p:stCondLst>
                                    <p:cond delay="0"/>
                                  </p:stCondLst>
                                  <p:childTnLst>
                                    <p:set>
                                      <p:cBhvr>
                                        <p:cTn id="1307" dur="1" fill="hold">
                                          <p:stCondLst>
                                            <p:cond delay="0"/>
                                          </p:stCondLst>
                                        </p:cTn>
                                        <p:tgtEl>
                                          <p:spTgt spid="110"/>
                                        </p:tgtEl>
                                        <p:attrNameLst>
                                          <p:attrName>style.visibility</p:attrName>
                                        </p:attrNameLst>
                                      </p:cBhvr>
                                      <p:to>
                                        <p:strVal val="visible"/>
                                      </p:to>
                                    </p:set>
                                    <p:anim calcmode="lin" valueType="num">
                                      <p:cBhvr additive="base">
                                        <p:cTn id="1308" dur="4000" fill="hold"/>
                                        <p:tgtEl>
                                          <p:spTgt spid="110"/>
                                        </p:tgtEl>
                                        <p:attrNameLst>
                                          <p:attrName>ppt_x</p:attrName>
                                        </p:attrNameLst>
                                      </p:cBhvr>
                                      <p:tavLst>
                                        <p:tav tm="0">
                                          <p:val>
                                            <p:strVal val="0-#ppt_w/2"/>
                                          </p:val>
                                        </p:tav>
                                        <p:tav tm="100000">
                                          <p:val>
                                            <p:strVal val="#ppt_x"/>
                                          </p:val>
                                        </p:tav>
                                      </p:tavLst>
                                    </p:anim>
                                    <p:anim calcmode="lin" valueType="num">
                                      <p:cBhvr additive="base">
                                        <p:cTn id="1309" dur="4000" fill="hold"/>
                                        <p:tgtEl>
                                          <p:spTgt spid="110"/>
                                        </p:tgtEl>
                                        <p:attrNameLst>
                                          <p:attrName>ppt_y</p:attrName>
                                        </p:attrNameLst>
                                      </p:cBhvr>
                                      <p:tavLst>
                                        <p:tav tm="0">
                                          <p:val>
                                            <p:strVal val="#ppt_y"/>
                                          </p:val>
                                        </p:tav>
                                        <p:tav tm="100000">
                                          <p:val>
                                            <p:strVal val="#ppt_y"/>
                                          </p:val>
                                        </p:tav>
                                      </p:tavLst>
                                    </p:anim>
                                  </p:childTnLst>
                                </p:cTn>
                              </p:par>
                              <p:par>
                                <p:cTn id="1310" presetID="2" presetClass="exit" presetSubtype="2" fill="hold" grpId="1" nodeType="withEffect">
                                  <p:stCondLst>
                                    <p:cond delay="0"/>
                                  </p:stCondLst>
                                  <p:childTnLst>
                                    <p:anim calcmode="lin" valueType="num">
                                      <p:cBhvr additive="base">
                                        <p:cTn id="1311" dur="4500"/>
                                        <p:tgtEl>
                                          <p:spTgt spid="110"/>
                                        </p:tgtEl>
                                        <p:attrNameLst>
                                          <p:attrName>ppt_x</p:attrName>
                                        </p:attrNameLst>
                                      </p:cBhvr>
                                      <p:tavLst>
                                        <p:tav tm="0">
                                          <p:val>
                                            <p:strVal val="ppt_x"/>
                                          </p:val>
                                        </p:tav>
                                        <p:tav tm="100000">
                                          <p:val>
                                            <p:strVal val="1+ppt_w/2"/>
                                          </p:val>
                                        </p:tav>
                                      </p:tavLst>
                                    </p:anim>
                                    <p:anim calcmode="lin" valueType="num">
                                      <p:cBhvr additive="base">
                                        <p:cTn id="1312" dur="4500"/>
                                        <p:tgtEl>
                                          <p:spTgt spid="110"/>
                                        </p:tgtEl>
                                        <p:attrNameLst>
                                          <p:attrName>ppt_y</p:attrName>
                                        </p:attrNameLst>
                                      </p:cBhvr>
                                      <p:tavLst>
                                        <p:tav tm="0">
                                          <p:val>
                                            <p:strVal val="ppt_y"/>
                                          </p:val>
                                        </p:tav>
                                        <p:tav tm="100000">
                                          <p:val>
                                            <p:strVal val="ppt_y"/>
                                          </p:val>
                                        </p:tav>
                                      </p:tavLst>
                                    </p:anim>
                                    <p:set>
                                      <p:cBhvr>
                                        <p:cTn id="1313" dur="1" fill="hold">
                                          <p:stCondLst>
                                            <p:cond delay="4499"/>
                                          </p:stCondLst>
                                        </p:cTn>
                                        <p:tgtEl>
                                          <p:spTgt spid="110"/>
                                        </p:tgtEl>
                                        <p:attrNameLst>
                                          <p:attrName>style.visibility</p:attrName>
                                        </p:attrNameLst>
                                      </p:cBhvr>
                                      <p:to>
                                        <p:strVal val="hidden"/>
                                      </p:to>
                                    </p:set>
                                  </p:childTnLst>
                                </p:cTn>
                              </p:par>
                              <p:par>
                                <p:cTn id="1314" presetID="3" presetClass="exit" presetSubtype="5" fill="hold" grpId="2" nodeType="withEffect">
                                  <p:stCondLst>
                                    <p:cond delay="0"/>
                                  </p:stCondLst>
                                  <p:childTnLst>
                                    <p:animEffect transition="out" filter="blinds(vertical)">
                                      <p:cBhvr>
                                        <p:cTn id="1315" dur="5500"/>
                                        <p:tgtEl>
                                          <p:spTgt spid="110"/>
                                        </p:tgtEl>
                                      </p:cBhvr>
                                    </p:animEffect>
                                    <p:set>
                                      <p:cBhvr>
                                        <p:cTn id="1316" dur="1" fill="hold">
                                          <p:stCondLst>
                                            <p:cond delay="5499"/>
                                          </p:stCondLst>
                                        </p:cTn>
                                        <p:tgtEl>
                                          <p:spTgt spid="110"/>
                                        </p:tgtEl>
                                        <p:attrNameLst>
                                          <p:attrName>style.visibility</p:attrName>
                                        </p:attrNameLst>
                                      </p:cBhvr>
                                      <p:to>
                                        <p:strVal val="hidden"/>
                                      </p:to>
                                    </p:set>
                                  </p:childTnLst>
                                </p:cTn>
                              </p:par>
                              <p:par>
                                <p:cTn id="1317" presetID="2" presetClass="entr" presetSubtype="8" fill="hold" grpId="0" nodeType="withEffect">
                                  <p:stCondLst>
                                    <p:cond delay="0"/>
                                  </p:stCondLst>
                                  <p:childTnLst>
                                    <p:set>
                                      <p:cBhvr>
                                        <p:cTn id="1318" dur="1" fill="hold">
                                          <p:stCondLst>
                                            <p:cond delay="0"/>
                                          </p:stCondLst>
                                        </p:cTn>
                                        <p:tgtEl>
                                          <p:spTgt spid="109"/>
                                        </p:tgtEl>
                                        <p:attrNameLst>
                                          <p:attrName>style.visibility</p:attrName>
                                        </p:attrNameLst>
                                      </p:cBhvr>
                                      <p:to>
                                        <p:strVal val="visible"/>
                                      </p:to>
                                    </p:set>
                                    <p:anim calcmode="lin" valueType="num">
                                      <p:cBhvr additive="base">
                                        <p:cTn id="1319" dur="4000" fill="hold"/>
                                        <p:tgtEl>
                                          <p:spTgt spid="109"/>
                                        </p:tgtEl>
                                        <p:attrNameLst>
                                          <p:attrName>ppt_x</p:attrName>
                                        </p:attrNameLst>
                                      </p:cBhvr>
                                      <p:tavLst>
                                        <p:tav tm="0">
                                          <p:val>
                                            <p:strVal val="0-#ppt_w/2"/>
                                          </p:val>
                                        </p:tav>
                                        <p:tav tm="100000">
                                          <p:val>
                                            <p:strVal val="#ppt_x"/>
                                          </p:val>
                                        </p:tav>
                                      </p:tavLst>
                                    </p:anim>
                                    <p:anim calcmode="lin" valueType="num">
                                      <p:cBhvr additive="base">
                                        <p:cTn id="1320" dur="4000" fill="hold"/>
                                        <p:tgtEl>
                                          <p:spTgt spid="109"/>
                                        </p:tgtEl>
                                        <p:attrNameLst>
                                          <p:attrName>ppt_y</p:attrName>
                                        </p:attrNameLst>
                                      </p:cBhvr>
                                      <p:tavLst>
                                        <p:tav tm="0">
                                          <p:val>
                                            <p:strVal val="#ppt_y"/>
                                          </p:val>
                                        </p:tav>
                                        <p:tav tm="100000">
                                          <p:val>
                                            <p:strVal val="#ppt_y"/>
                                          </p:val>
                                        </p:tav>
                                      </p:tavLst>
                                    </p:anim>
                                  </p:childTnLst>
                                </p:cTn>
                              </p:par>
                              <p:par>
                                <p:cTn id="1321" presetID="2" presetClass="exit" presetSubtype="2" fill="hold" grpId="1" nodeType="withEffect">
                                  <p:stCondLst>
                                    <p:cond delay="0"/>
                                  </p:stCondLst>
                                  <p:childTnLst>
                                    <p:anim calcmode="lin" valueType="num">
                                      <p:cBhvr additive="base">
                                        <p:cTn id="1322" dur="4500"/>
                                        <p:tgtEl>
                                          <p:spTgt spid="109"/>
                                        </p:tgtEl>
                                        <p:attrNameLst>
                                          <p:attrName>ppt_x</p:attrName>
                                        </p:attrNameLst>
                                      </p:cBhvr>
                                      <p:tavLst>
                                        <p:tav tm="0">
                                          <p:val>
                                            <p:strVal val="ppt_x"/>
                                          </p:val>
                                        </p:tav>
                                        <p:tav tm="100000">
                                          <p:val>
                                            <p:strVal val="1+ppt_w/2"/>
                                          </p:val>
                                        </p:tav>
                                      </p:tavLst>
                                    </p:anim>
                                    <p:anim calcmode="lin" valueType="num">
                                      <p:cBhvr additive="base">
                                        <p:cTn id="1323" dur="4500"/>
                                        <p:tgtEl>
                                          <p:spTgt spid="109"/>
                                        </p:tgtEl>
                                        <p:attrNameLst>
                                          <p:attrName>ppt_y</p:attrName>
                                        </p:attrNameLst>
                                      </p:cBhvr>
                                      <p:tavLst>
                                        <p:tav tm="0">
                                          <p:val>
                                            <p:strVal val="ppt_y"/>
                                          </p:val>
                                        </p:tav>
                                        <p:tav tm="100000">
                                          <p:val>
                                            <p:strVal val="ppt_y"/>
                                          </p:val>
                                        </p:tav>
                                      </p:tavLst>
                                    </p:anim>
                                    <p:set>
                                      <p:cBhvr>
                                        <p:cTn id="1324" dur="1" fill="hold">
                                          <p:stCondLst>
                                            <p:cond delay="4499"/>
                                          </p:stCondLst>
                                        </p:cTn>
                                        <p:tgtEl>
                                          <p:spTgt spid="109"/>
                                        </p:tgtEl>
                                        <p:attrNameLst>
                                          <p:attrName>style.visibility</p:attrName>
                                        </p:attrNameLst>
                                      </p:cBhvr>
                                      <p:to>
                                        <p:strVal val="hidden"/>
                                      </p:to>
                                    </p:set>
                                  </p:childTnLst>
                                </p:cTn>
                              </p:par>
                              <p:par>
                                <p:cTn id="1325" presetID="3" presetClass="exit" presetSubtype="5" fill="hold" grpId="2" nodeType="withEffect">
                                  <p:stCondLst>
                                    <p:cond delay="0"/>
                                  </p:stCondLst>
                                  <p:childTnLst>
                                    <p:animEffect transition="out" filter="blinds(vertical)">
                                      <p:cBhvr>
                                        <p:cTn id="1326" dur="5500"/>
                                        <p:tgtEl>
                                          <p:spTgt spid="109"/>
                                        </p:tgtEl>
                                      </p:cBhvr>
                                    </p:animEffect>
                                    <p:set>
                                      <p:cBhvr>
                                        <p:cTn id="1327" dur="1" fill="hold">
                                          <p:stCondLst>
                                            <p:cond delay="5499"/>
                                          </p:stCondLst>
                                        </p:cTn>
                                        <p:tgtEl>
                                          <p:spTgt spid="109"/>
                                        </p:tgtEl>
                                        <p:attrNameLst>
                                          <p:attrName>style.visibility</p:attrName>
                                        </p:attrNameLst>
                                      </p:cBhvr>
                                      <p:to>
                                        <p:strVal val="hidden"/>
                                      </p:to>
                                    </p:set>
                                  </p:childTnLst>
                                </p:cTn>
                              </p:par>
                              <p:par>
                                <p:cTn id="1328" presetID="2" presetClass="entr" presetSubtype="8" fill="hold" grpId="0" nodeType="withEffect">
                                  <p:stCondLst>
                                    <p:cond delay="0"/>
                                  </p:stCondLst>
                                  <p:childTnLst>
                                    <p:set>
                                      <p:cBhvr>
                                        <p:cTn id="1329" dur="1" fill="hold">
                                          <p:stCondLst>
                                            <p:cond delay="0"/>
                                          </p:stCondLst>
                                        </p:cTn>
                                        <p:tgtEl>
                                          <p:spTgt spid="108"/>
                                        </p:tgtEl>
                                        <p:attrNameLst>
                                          <p:attrName>style.visibility</p:attrName>
                                        </p:attrNameLst>
                                      </p:cBhvr>
                                      <p:to>
                                        <p:strVal val="visible"/>
                                      </p:to>
                                    </p:set>
                                    <p:anim calcmode="lin" valueType="num">
                                      <p:cBhvr additive="base">
                                        <p:cTn id="1330" dur="4000" fill="hold"/>
                                        <p:tgtEl>
                                          <p:spTgt spid="108"/>
                                        </p:tgtEl>
                                        <p:attrNameLst>
                                          <p:attrName>ppt_x</p:attrName>
                                        </p:attrNameLst>
                                      </p:cBhvr>
                                      <p:tavLst>
                                        <p:tav tm="0">
                                          <p:val>
                                            <p:strVal val="0-#ppt_w/2"/>
                                          </p:val>
                                        </p:tav>
                                        <p:tav tm="100000">
                                          <p:val>
                                            <p:strVal val="#ppt_x"/>
                                          </p:val>
                                        </p:tav>
                                      </p:tavLst>
                                    </p:anim>
                                    <p:anim calcmode="lin" valueType="num">
                                      <p:cBhvr additive="base">
                                        <p:cTn id="1331" dur="4000" fill="hold"/>
                                        <p:tgtEl>
                                          <p:spTgt spid="108"/>
                                        </p:tgtEl>
                                        <p:attrNameLst>
                                          <p:attrName>ppt_y</p:attrName>
                                        </p:attrNameLst>
                                      </p:cBhvr>
                                      <p:tavLst>
                                        <p:tav tm="0">
                                          <p:val>
                                            <p:strVal val="#ppt_y"/>
                                          </p:val>
                                        </p:tav>
                                        <p:tav tm="100000">
                                          <p:val>
                                            <p:strVal val="#ppt_y"/>
                                          </p:val>
                                        </p:tav>
                                      </p:tavLst>
                                    </p:anim>
                                  </p:childTnLst>
                                </p:cTn>
                              </p:par>
                              <p:par>
                                <p:cTn id="1332" presetID="2" presetClass="exit" presetSubtype="2" fill="hold" grpId="1" nodeType="withEffect">
                                  <p:stCondLst>
                                    <p:cond delay="0"/>
                                  </p:stCondLst>
                                  <p:childTnLst>
                                    <p:anim calcmode="lin" valueType="num">
                                      <p:cBhvr additive="base">
                                        <p:cTn id="1333" dur="4500"/>
                                        <p:tgtEl>
                                          <p:spTgt spid="108"/>
                                        </p:tgtEl>
                                        <p:attrNameLst>
                                          <p:attrName>ppt_x</p:attrName>
                                        </p:attrNameLst>
                                      </p:cBhvr>
                                      <p:tavLst>
                                        <p:tav tm="0">
                                          <p:val>
                                            <p:strVal val="ppt_x"/>
                                          </p:val>
                                        </p:tav>
                                        <p:tav tm="100000">
                                          <p:val>
                                            <p:strVal val="1+ppt_w/2"/>
                                          </p:val>
                                        </p:tav>
                                      </p:tavLst>
                                    </p:anim>
                                    <p:anim calcmode="lin" valueType="num">
                                      <p:cBhvr additive="base">
                                        <p:cTn id="1334" dur="4500"/>
                                        <p:tgtEl>
                                          <p:spTgt spid="108"/>
                                        </p:tgtEl>
                                        <p:attrNameLst>
                                          <p:attrName>ppt_y</p:attrName>
                                        </p:attrNameLst>
                                      </p:cBhvr>
                                      <p:tavLst>
                                        <p:tav tm="0">
                                          <p:val>
                                            <p:strVal val="ppt_y"/>
                                          </p:val>
                                        </p:tav>
                                        <p:tav tm="100000">
                                          <p:val>
                                            <p:strVal val="ppt_y"/>
                                          </p:val>
                                        </p:tav>
                                      </p:tavLst>
                                    </p:anim>
                                    <p:set>
                                      <p:cBhvr>
                                        <p:cTn id="1335" dur="1" fill="hold">
                                          <p:stCondLst>
                                            <p:cond delay="4499"/>
                                          </p:stCondLst>
                                        </p:cTn>
                                        <p:tgtEl>
                                          <p:spTgt spid="108"/>
                                        </p:tgtEl>
                                        <p:attrNameLst>
                                          <p:attrName>style.visibility</p:attrName>
                                        </p:attrNameLst>
                                      </p:cBhvr>
                                      <p:to>
                                        <p:strVal val="hidden"/>
                                      </p:to>
                                    </p:set>
                                  </p:childTnLst>
                                </p:cTn>
                              </p:par>
                              <p:par>
                                <p:cTn id="1336" presetID="3" presetClass="exit" presetSubtype="5" fill="hold" grpId="2" nodeType="withEffect">
                                  <p:stCondLst>
                                    <p:cond delay="0"/>
                                  </p:stCondLst>
                                  <p:childTnLst>
                                    <p:animEffect transition="out" filter="blinds(vertical)">
                                      <p:cBhvr>
                                        <p:cTn id="1337" dur="5500"/>
                                        <p:tgtEl>
                                          <p:spTgt spid="108"/>
                                        </p:tgtEl>
                                      </p:cBhvr>
                                    </p:animEffect>
                                    <p:set>
                                      <p:cBhvr>
                                        <p:cTn id="1338" dur="1" fill="hold">
                                          <p:stCondLst>
                                            <p:cond delay="5499"/>
                                          </p:stCondLst>
                                        </p:cTn>
                                        <p:tgtEl>
                                          <p:spTgt spid="108"/>
                                        </p:tgtEl>
                                        <p:attrNameLst>
                                          <p:attrName>style.visibility</p:attrName>
                                        </p:attrNameLst>
                                      </p:cBhvr>
                                      <p:to>
                                        <p:strVal val="hidden"/>
                                      </p:to>
                                    </p:set>
                                  </p:childTnLst>
                                </p:cTn>
                              </p:par>
                              <p:par>
                                <p:cTn id="1339" presetID="2" presetClass="entr" presetSubtype="8" fill="hold" grpId="0" nodeType="withEffect">
                                  <p:stCondLst>
                                    <p:cond delay="0"/>
                                  </p:stCondLst>
                                  <p:childTnLst>
                                    <p:set>
                                      <p:cBhvr>
                                        <p:cTn id="1340" dur="1" fill="hold">
                                          <p:stCondLst>
                                            <p:cond delay="0"/>
                                          </p:stCondLst>
                                        </p:cTn>
                                        <p:tgtEl>
                                          <p:spTgt spid="107"/>
                                        </p:tgtEl>
                                        <p:attrNameLst>
                                          <p:attrName>style.visibility</p:attrName>
                                        </p:attrNameLst>
                                      </p:cBhvr>
                                      <p:to>
                                        <p:strVal val="visible"/>
                                      </p:to>
                                    </p:set>
                                    <p:anim calcmode="lin" valueType="num">
                                      <p:cBhvr additive="base">
                                        <p:cTn id="1341" dur="4000" fill="hold"/>
                                        <p:tgtEl>
                                          <p:spTgt spid="107"/>
                                        </p:tgtEl>
                                        <p:attrNameLst>
                                          <p:attrName>ppt_x</p:attrName>
                                        </p:attrNameLst>
                                      </p:cBhvr>
                                      <p:tavLst>
                                        <p:tav tm="0">
                                          <p:val>
                                            <p:strVal val="0-#ppt_w/2"/>
                                          </p:val>
                                        </p:tav>
                                        <p:tav tm="100000">
                                          <p:val>
                                            <p:strVal val="#ppt_x"/>
                                          </p:val>
                                        </p:tav>
                                      </p:tavLst>
                                    </p:anim>
                                    <p:anim calcmode="lin" valueType="num">
                                      <p:cBhvr additive="base">
                                        <p:cTn id="1342" dur="4000" fill="hold"/>
                                        <p:tgtEl>
                                          <p:spTgt spid="107"/>
                                        </p:tgtEl>
                                        <p:attrNameLst>
                                          <p:attrName>ppt_y</p:attrName>
                                        </p:attrNameLst>
                                      </p:cBhvr>
                                      <p:tavLst>
                                        <p:tav tm="0">
                                          <p:val>
                                            <p:strVal val="#ppt_y"/>
                                          </p:val>
                                        </p:tav>
                                        <p:tav tm="100000">
                                          <p:val>
                                            <p:strVal val="#ppt_y"/>
                                          </p:val>
                                        </p:tav>
                                      </p:tavLst>
                                    </p:anim>
                                  </p:childTnLst>
                                </p:cTn>
                              </p:par>
                              <p:par>
                                <p:cTn id="1343" presetID="2" presetClass="exit" presetSubtype="2" fill="hold" grpId="1" nodeType="withEffect">
                                  <p:stCondLst>
                                    <p:cond delay="0"/>
                                  </p:stCondLst>
                                  <p:childTnLst>
                                    <p:anim calcmode="lin" valueType="num">
                                      <p:cBhvr additive="base">
                                        <p:cTn id="1344" dur="4500"/>
                                        <p:tgtEl>
                                          <p:spTgt spid="107"/>
                                        </p:tgtEl>
                                        <p:attrNameLst>
                                          <p:attrName>ppt_x</p:attrName>
                                        </p:attrNameLst>
                                      </p:cBhvr>
                                      <p:tavLst>
                                        <p:tav tm="0">
                                          <p:val>
                                            <p:strVal val="ppt_x"/>
                                          </p:val>
                                        </p:tav>
                                        <p:tav tm="100000">
                                          <p:val>
                                            <p:strVal val="1+ppt_w/2"/>
                                          </p:val>
                                        </p:tav>
                                      </p:tavLst>
                                    </p:anim>
                                    <p:anim calcmode="lin" valueType="num">
                                      <p:cBhvr additive="base">
                                        <p:cTn id="1345" dur="4500"/>
                                        <p:tgtEl>
                                          <p:spTgt spid="107"/>
                                        </p:tgtEl>
                                        <p:attrNameLst>
                                          <p:attrName>ppt_y</p:attrName>
                                        </p:attrNameLst>
                                      </p:cBhvr>
                                      <p:tavLst>
                                        <p:tav tm="0">
                                          <p:val>
                                            <p:strVal val="ppt_y"/>
                                          </p:val>
                                        </p:tav>
                                        <p:tav tm="100000">
                                          <p:val>
                                            <p:strVal val="ppt_y"/>
                                          </p:val>
                                        </p:tav>
                                      </p:tavLst>
                                    </p:anim>
                                    <p:set>
                                      <p:cBhvr>
                                        <p:cTn id="1346" dur="1" fill="hold">
                                          <p:stCondLst>
                                            <p:cond delay="4499"/>
                                          </p:stCondLst>
                                        </p:cTn>
                                        <p:tgtEl>
                                          <p:spTgt spid="107"/>
                                        </p:tgtEl>
                                        <p:attrNameLst>
                                          <p:attrName>style.visibility</p:attrName>
                                        </p:attrNameLst>
                                      </p:cBhvr>
                                      <p:to>
                                        <p:strVal val="hidden"/>
                                      </p:to>
                                    </p:set>
                                  </p:childTnLst>
                                </p:cTn>
                              </p:par>
                              <p:par>
                                <p:cTn id="1347" presetID="3" presetClass="exit" presetSubtype="5" fill="hold" grpId="2" nodeType="withEffect">
                                  <p:stCondLst>
                                    <p:cond delay="0"/>
                                  </p:stCondLst>
                                  <p:childTnLst>
                                    <p:animEffect transition="out" filter="blinds(vertical)">
                                      <p:cBhvr>
                                        <p:cTn id="1348" dur="5500"/>
                                        <p:tgtEl>
                                          <p:spTgt spid="107"/>
                                        </p:tgtEl>
                                      </p:cBhvr>
                                    </p:animEffect>
                                    <p:set>
                                      <p:cBhvr>
                                        <p:cTn id="1349" dur="1" fill="hold">
                                          <p:stCondLst>
                                            <p:cond delay="5499"/>
                                          </p:stCondLst>
                                        </p:cTn>
                                        <p:tgtEl>
                                          <p:spTgt spid="107"/>
                                        </p:tgtEl>
                                        <p:attrNameLst>
                                          <p:attrName>style.visibility</p:attrName>
                                        </p:attrNameLst>
                                      </p:cBhvr>
                                      <p:to>
                                        <p:strVal val="hidden"/>
                                      </p:to>
                                    </p:set>
                                  </p:childTnLst>
                                </p:cTn>
                              </p:par>
                              <p:par>
                                <p:cTn id="1350" presetID="2" presetClass="entr" presetSubtype="8" fill="hold" grpId="0" nodeType="withEffect">
                                  <p:stCondLst>
                                    <p:cond delay="0"/>
                                  </p:stCondLst>
                                  <p:childTnLst>
                                    <p:set>
                                      <p:cBhvr>
                                        <p:cTn id="1351" dur="1" fill="hold">
                                          <p:stCondLst>
                                            <p:cond delay="0"/>
                                          </p:stCondLst>
                                        </p:cTn>
                                        <p:tgtEl>
                                          <p:spTgt spid="106"/>
                                        </p:tgtEl>
                                        <p:attrNameLst>
                                          <p:attrName>style.visibility</p:attrName>
                                        </p:attrNameLst>
                                      </p:cBhvr>
                                      <p:to>
                                        <p:strVal val="visible"/>
                                      </p:to>
                                    </p:set>
                                    <p:anim calcmode="lin" valueType="num">
                                      <p:cBhvr additive="base">
                                        <p:cTn id="1352" dur="4000" fill="hold"/>
                                        <p:tgtEl>
                                          <p:spTgt spid="106"/>
                                        </p:tgtEl>
                                        <p:attrNameLst>
                                          <p:attrName>ppt_x</p:attrName>
                                        </p:attrNameLst>
                                      </p:cBhvr>
                                      <p:tavLst>
                                        <p:tav tm="0">
                                          <p:val>
                                            <p:strVal val="0-#ppt_w/2"/>
                                          </p:val>
                                        </p:tav>
                                        <p:tav tm="100000">
                                          <p:val>
                                            <p:strVal val="#ppt_x"/>
                                          </p:val>
                                        </p:tav>
                                      </p:tavLst>
                                    </p:anim>
                                    <p:anim calcmode="lin" valueType="num">
                                      <p:cBhvr additive="base">
                                        <p:cTn id="1353" dur="4000" fill="hold"/>
                                        <p:tgtEl>
                                          <p:spTgt spid="106"/>
                                        </p:tgtEl>
                                        <p:attrNameLst>
                                          <p:attrName>ppt_y</p:attrName>
                                        </p:attrNameLst>
                                      </p:cBhvr>
                                      <p:tavLst>
                                        <p:tav tm="0">
                                          <p:val>
                                            <p:strVal val="#ppt_y"/>
                                          </p:val>
                                        </p:tav>
                                        <p:tav tm="100000">
                                          <p:val>
                                            <p:strVal val="#ppt_y"/>
                                          </p:val>
                                        </p:tav>
                                      </p:tavLst>
                                    </p:anim>
                                  </p:childTnLst>
                                </p:cTn>
                              </p:par>
                              <p:par>
                                <p:cTn id="1354" presetID="2" presetClass="exit" presetSubtype="2" fill="hold" grpId="1" nodeType="withEffect">
                                  <p:stCondLst>
                                    <p:cond delay="0"/>
                                  </p:stCondLst>
                                  <p:childTnLst>
                                    <p:anim calcmode="lin" valueType="num">
                                      <p:cBhvr additive="base">
                                        <p:cTn id="1355" dur="4500"/>
                                        <p:tgtEl>
                                          <p:spTgt spid="106"/>
                                        </p:tgtEl>
                                        <p:attrNameLst>
                                          <p:attrName>ppt_x</p:attrName>
                                        </p:attrNameLst>
                                      </p:cBhvr>
                                      <p:tavLst>
                                        <p:tav tm="0">
                                          <p:val>
                                            <p:strVal val="ppt_x"/>
                                          </p:val>
                                        </p:tav>
                                        <p:tav tm="100000">
                                          <p:val>
                                            <p:strVal val="1+ppt_w/2"/>
                                          </p:val>
                                        </p:tav>
                                      </p:tavLst>
                                    </p:anim>
                                    <p:anim calcmode="lin" valueType="num">
                                      <p:cBhvr additive="base">
                                        <p:cTn id="1356" dur="4500"/>
                                        <p:tgtEl>
                                          <p:spTgt spid="106"/>
                                        </p:tgtEl>
                                        <p:attrNameLst>
                                          <p:attrName>ppt_y</p:attrName>
                                        </p:attrNameLst>
                                      </p:cBhvr>
                                      <p:tavLst>
                                        <p:tav tm="0">
                                          <p:val>
                                            <p:strVal val="ppt_y"/>
                                          </p:val>
                                        </p:tav>
                                        <p:tav tm="100000">
                                          <p:val>
                                            <p:strVal val="ppt_y"/>
                                          </p:val>
                                        </p:tav>
                                      </p:tavLst>
                                    </p:anim>
                                    <p:set>
                                      <p:cBhvr>
                                        <p:cTn id="1357" dur="1" fill="hold">
                                          <p:stCondLst>
                                            <p:cond delay="4499"/>
                                          </p:stCondLst>
                                        </p:cTn>
                                        <p:tgtEl>
                                          <p:spTgt spid="106"/>
                                        </p:tgtEl>
                                        <p:attrNameLst>
                                          <p:attrName>style.visibility</p:attrName>
                                        </p:attrNameLst>
                                      </p:cBhvr>
                                      <p:to>
                                        <p:strVal val="hidden"/>
                                      </p:to>
                                    </p:set>
                                  </p:childTnLst>
                                </p:cTn>
                              </p:par>
                              <p:par>
                                <p:cTn id="1358" presetID="3" presetClass="exit" presetSubtype="5" fill="hold" grpId="2" nodeType="withEffect">
                                  <p:stCondLst>
                                    <p:cond delay="0"/>
                                  </p:stCondLst>
                                  <p:childTnLst>
                                    <p:animEffect transition="out" filter="blinds(vertical)">
                                      <p:cBhvr>
                                        <p:cTn id="1359" dur="5500"/>
                                        <p:tgtEl>
                                          <p:spTgt spid="106"/>
                                        </p:tgtEl>
                                      </p:cBhvr>
                                    </p:animEffect>
                                    <p:set>
                                      <p:cBhvr>
                                        <p:cTn id="1360" dur="1" fill="hold">
                                          <p:stCondLst>
                                            <p:cond delay="5499"/>
                                          </p:stCondLst>
                                        </p:cTn>
                                        <p:tgtEl>
                                          <p:spTgt spid="106"/>
                                        </p:tgtEl>
                                        <p:attrNameLst>
                                          <p:attrName>style.visibility</p:attrName>
                                        </p:attrNameLst>
                                      </p:cBhvr>
                                      <p:to>
                                        <p:strVal val="hidden"/>
                                      </p:to>
                                    </p:set>
                                  </p:childTnLst>
                                </p:cTn>
                              </p:par>
                              <p:par>
                                <p:cTn id="1361" presetID="2" presetClass="entr" presetSubtype="8" fill="hold" grpId="0" nodeType="withEffect">
                                  <p:stCondLst>
                                    <p:cond delay="0"/>
                                  </p:stCondLst>
                                  <p:childTnLst>
                                    <p:set>
                                      <p:cBhvr>
                                        <p:cTn id="1362" dur="1" fill="hold">
                                          <p:stCondLst>
                                            <p:cond delay="0"/>
                                          </p:stCondLst>
                                        </p:cTn>
                                        <p:tgtEl>
                                          <p:spTgt spid="103"/>
                                        </p:tgtEl>
                                        <p:attrNameLst>
                                          <p:attrName>style.visibility</p:attrName>
                                        </p:attrNameLst>
                                      </p:cBhvr>
                                      <p:to>
                                        <p:strVal val="visible"/>
                                      </p:to>
                                    </p:set>
                                    <p:anim calcmode="lin" valueType="num">
                                      <p:cBhvr additive="base">
                                        <p:cTn id="1363" dur="4000" fill="hold"/>
                                        <p:tgtEl>
                                          <p:spTgt spid="103"/>
                                        </p:tgtEl>
                                        <p:attrNameLst>
                                          <p:attrName>ppt_x</p:attrName>
                                        </p:attrNameLst>
                                      </p:cBhvr>
                                      <p:tavLst>
                                        <p:tav tm="0">
                                          <p:val>
                                            <p:strVal val="0-#ppt_w/2"/>
                                          </p:val>
                                        </p:tav>
                                        <p:tav tm="100000">
                                          <p:val>
                                            <p:strVal val="#ppt_x"/>
                                          </p:val>
                                        </p:tav>
                                      </p:tavLst>
                                    </p:anim>
                                    <p:anim calcmode="lin" valueType="num">
                                      <p:cBhvr additive="base">
                                        <p:cTn id="1364" dur="4000" fill="hold"/>
                                        <p:tgtEl>
                                          <p:spTgt spid="103"/>
                                        </p:tgtEl>
                                        <p:attrNameLst>
                                          <p:attrName>ppt_y</p:attrName>
                                        </p:attrNameLst>
                                      </p:cBhvr>
                                      <p:tavLst>
                                        <p:tav tm="0">
                                          <p:val>
                                            <p:strVal val="#ppt_y"/>
                                          </p:val>
                                        </p:tav>
                                        <p:tav tm="100000">
                                          <p:val>
                                            <p:strVal val="#ppt_y"/>
                                          </p:val>
                                        </p:tav>
                                      </p:tavLst>
                                    </p:anim>
                                  </p:childTnLst>
                                </p:cTn>
                              </p:par>
                              <p:par>
                                <p:cTn id="1365" presetID="2" presetClass="exit" presetSubtype="2" fill="hold" grpId="1" nodeType="withEffect">
                                  <p:stCondLst>
                                    <p:cond delay="0"/>
                                  </p:stCondLst>
                                  <p:childTnLst>
                                    <p:anim calcmode="lin" valueType="num">
                                      <p:cBhvr additive="base">
                                        <p:cTn id="1366" dur="4500"/>
                                        <p:tgtEl>
                                          <p:spTgt spid="103"/>
                                        </p:tgtEl>
                                        <p:attrNameLst>
                                          <p:attrName>ppt_x</p:attrName>
                                        </p:attrNameLst>
                                      </p:cBhvr>
                                      <p:tavLst>
                                        <p:tav tm="0">
                                          <p:val>
                                            <p:strVal val="ppt_x"/>
                                          </p:val>
                                        </p:tav>
                                        <p:tav tm="100000">
                                          <p:val>
                                            <p:strVal val="1+ppt_w/2"/>
                                          </p:val>
                                        </p:tav>
                                      </p:tavLst>
                                    </p:anim>
                                    <p:anim calcmode="lin" valueType="num">
                                      <p:cBhvr additive="base">
                                        <p:cTn id="1367" dur="4500"/>
                                        <p:tgtEl>
                                          <p:spTgt spid="103"/>
                                        </p:tgtEl>
                                        <p:attrNameLst>
                                          <p:attrName>ppt_y</p:attrName>
                                        </p:attrNameLst>
                                      </p:cBhvr>
                                      <p:tavLst>
                                        <p:tav tm="0">
                                          <p:val>
                                            <p:strVal val="ppt_y"/>
                                          </p:val>
                                        </p:tav>
                                        <p:tav tm="100000">
                                          <p:val>
                                            <p:strVal val="ppt_y"/>
                                          </p:val>
                                        </p:tav>
                                      </p:tavLst>
                                    </p:anim>
                                    <p:set>
                                      <p:cBhvr>
                                        <p:cTn id="1368" dur="1" fill="hold">
                                          <p:stCondLst>
                                            <p:cond delay="4499"/>
                                          </p:stCondLst>
                                        </p:cTn>
                                        <p:tgtEl>
                                          <p:spTgt spid="103"/>
                                        </p:tgtEl>
                                        <p:attrNameLst>
                                          <p:attrName>style.visibility</p:attrName>
                                        </p:attrNameLst>
                                      </p:cBhvr>
                                      <p:to>
                                        <p:strVal val="hidden"/>
                                      </p:to>
                                    </p:set>
                                  </p:childTnLst>
                                </p:cTn>
                              </p:par>
                              <p:par>
                                <p:cTn id="1369" presetID="3" presetClass="exit" presetSubtype="5" fill="hold" grpId="2" nodeType="withEffect">
                                  <p:stCondLst>
                                    <p:cond delay="0"/>
                                  </p:stCondLst>
                                  <p:childTnLst>
                                    <p:animEffect transition="out" filter="blinds(vertical)">
                                      <p:cBhvr>
                                        <p:cTn id="1370" dur="5500"/>
                                        <p:tgtEl>
                                          <p:spTgt spid="103"/>
                                        </p:tgtEl>
                                      </p:cBhvr>
                                    </p:animEffect>
                                    <p:set>
                                      <p:cBhvr>
                                        <p:cTn id="1371" dur="1" fill="hold">
                                          <p:stCondLst>
                                            <p:cond delay="5499"/>
                                          </p:stCondLst>
                                        </p:cTn>
                                        <p:tgtEl>
                                          <p:spTgt spid="103"/>
                                        </p:tgtEl>
                                        <p:attrNameLst>
                                          <p:attrName>style.visibility</p:attrName>
                                        </p:attrNameLst>
                                      </p:cBhvr>
                                      <p:to>
                                        <p:strVal val="hidden"/>
                                      </p:to>
                                    </p:set>
                                  </p:childTnLst>
                                </p:cTn>
                              </p:par>
                              <p:par>
                                <p:cTn id="1372" presetID="2" presetClass="entr" presetSubtype="8" fill="hold" grpId="0" nodeType="withEffect">
                                  <p:stCondLst>
                                    <p:cond delay="0"/>
                                  </p:stCondLst>
                                  <p:childTnLst>
                                    <p:set>
                                      <p:cBhvr>
                                        <p:cTn id="1373" dur="1" fill="hold">
                                          <p:stCondLst>
                                            <p:cond delay="0"/>
                                          </p:stCondLst>
                                        </p:cTn>
                                        <p:tgtEl>
                                          <p:spTgt spid="104"/>
                                        </p:tgtEl>
                                        <p:attrNameLst>
                                          <p:attrName>style.visibility</p:attrName>
                                        </p:attrNameLst>
                                      </p:cBhvr>
                                      <p:to>
                                        <p:strVal val="visible"/>
                                      </p:to>
                                    </p:set>
                                    <p:anim calcmode="lin" valueType="num">
                                      <p:cBhvr additive="base">
                                        <p:cTn id="1374" dur="4000" fill="hold"/>
                                        <p:tgtEl>
                                          <p:spTgt spid="104"/>
                                        </p:tgtEl>
                                        <p:attrNameLst>
                                          <p:attrName>ppt_x</p:attrName>
                                        </p:attrNameLst>
                                      </p:cBhvr>
                                      <p:tavLst>
                                        <p:tav tm="0">
                                          <p:val>
                                            <p:strVal val="0-#ppt_w/2"/>
                                          </p:val>
                                        </p:tav>
                                        <p:tav tm="100000">
                                          <p:val>
                                            <p:strVal val="#ppt_x"/>
                                          </p:val>
                                        </p:tav>
                                      </p:tavLst>
                                    </p:anim>
                                    <p:anim calcmode="lin" valueType="num">
                                      <p:cBhvr additive="base">
                                        <p:cTn id="1375" dur="4000" fill="hold"/>
                                        <p:tgtEl>
                                          <p:spTgt spid="104"/>
                                        </p:tgtEl>
                                        <p:attrNameLst>
                                          <p:attrName>ppt_y</p:attrName>
                                        </p:attrNameLst>
                                      </p:cBhvr>
                                      <p:tavLst>
                                        <p:tav tm="0">
                                          <p:val>
                                            <p:strVal val="#ppt_y"/>
                                          </p:val>
                                        </p:tav>
                                        <p:tav tm="100000">
                                          <p:val>
                                            <p:strVal val="#ppt_y"/>
                                          </p:val>
                                        </p:tav>
                                      </p:tavLst>
                                    </p:anim>
                                  </p:childTnLst>
                                </p:cTn>
                              </p:par>
                              <p:par>
                                <p:cTn id="1376" presetID="2" presetClass="exit" presetSubtype="2" fill="hold" grpId="1" nodeType="withEffect">
                                  <p:stCondLst>
                                    <p:cond delay="0"/>
                                  </p:stCondLst>
                                  <p:childTnLst>
                                    <p:anim calcmode="lin" valueType="num">
                                      <p:cBhvr additive="base">
                                        <p:cTn id="1377" dur="4500"/>
                                        <p:tgtEl>
                                          <p:spTgt spid="104"/>
                                        </p:tgtEl>
                                        <p:attrNameLst>
                                          <p:attrName>ppt_x</p:attrName>
                                        </p:attrNameLst>
                                      </p:cBhvr>
                                      <p:tavLst>
                                        <p:tav tm="0">
                                          <p:val>
                                            <p:strVal val="ppt_x"/>
                                          </p:val>
                                        </p:tav>
                                        <p:tav tm="100000">
                                          <p:val>
                                            <p:strVal val="1+ppt_w/2"/>
                                          </p:val>
                                        </p:tav>
                                      </p:tavLst>
                                    </p:anim>
                                    <p:anim calcmode="lin" valueType="num">
                                      <p:cBhvr additive="base">
                                        <p:cTn id="1378" dur="4500"/>
                                        <p:tgtEl>
                                          <p:spTgt spid="104"/>
                                        </p:tgtEl>
                                        <p:attrNameLst>
                                          <p:attrName>ppt_y</p:attrName>
                                        </p:attrNameLst>
                                      </p:cBhvr>
                                      <p:tavLst>
                                        <p:tav tm="0">
                                          <p:val>
                                            <p:strVal val="ppt_y"/>
                                          </p:val>
                                        </p:tav>
                                        <p:tav tm="100000">
                                          <p:val>
                                            <p:strVal val="ppt_y"/>
                                          </p:val>
                                        </p:tav>
                                      </p:tavLst>
                                    </p:anim>
                                    <p:set>
                                      <p:cBhvr>
                                        <p:cTn id="1379" dur="1" fill="hold">
                                          <p:stCondLst>
                                            <p:cond delay="4499"/>
                                          </p:stCondLst>
                                        </p:cTn>
                                        <p:tgtEl>
                                          <p:spTgt spid="104"/>
                                        </p:tgtEl>
                                        <p:attrNameLst>
                                          <p:attrName>style.visibility</p:attrName>
                                        </p:attrNameLst>
                                      </p:cBhvr>
                                      <p:to>
                                        <p:strVal val="hidden"/>
                                      </p:to>
                                    </p:set>
                                  </p:childTnLst>
                                </p:cTn>
                              </p:par>
                              <p:par>
                                <p:cTn id="1380" presetID="3" presetClass="exit" presetSubtype="5" fill="hold" grpId="2" nodeType="withEffect">
                                  <p:stCondLst>
                                    <p:cond delay="0"/>
                                  </p:stCondLst>
                                  <p:childTnLst>
                                    <p:animEffect transition="out" filter="blinds(vertical)">
                                      <p:cBhvr>
                                        <p:cTn id="1381" dur="5500"/>
                                        <p:tgtEl>
                                          <p:spTgt spid="104"/>
                                        </p:tgtEl>
                                      </p:cBhvr>
                                    </p:animEffect>
                                    <p:set>
                                      <p:cBhvr>
                                        <p:cTn id="1382" dur="1" fill="hold">
                                          <p:stCondLst>
                                            <p:cond delay="5499"/>
                                          </p:stCondLst>
                                        </p:cTn>
                                        <p:tgtEl>
                                          <p:spTgt spid="104"/>
                                        </p:tgtEl>
                                        <p:attrNameLst>
                                          <p:attrName>style.visibility</p:attrName>
                                        </p:attrNameLst>
                                      </p:cBhvr>
                                      <p:to>
                                        <p:strVal val="hidden"/>
                                      </p:to>
                                    </p:set>
                                  </p:childTnLst>
                                </p:cTn>
                              </p:par>
                              <p:par>
                                <p:cTn id="1383" presetID="2" presetClass="entr" presetSubtype="8" fill="hold" grpId="0" nodeType="withEffect">
                                  <p:stCondLst>
                                    <p:cond delay="0"/>
                                  </p:stCondLst>
                                  <p:childTnLst>
                                    <p:set>
                                      <p:cBhvr>
                                        <p:cTn id="1384" dur="1" fill="hold">
                                          <p:stCondLst>
                                            <p:cond delay="0"/>
                                          </p:stCondLst>
                                        </p:cTn>
                                        <p:tgtEl>
                                          <p:spTgt spid="105"/>
                                        </p:tgtEl>
                                        <p:attrNameLst>
                                          <p:attrName>style.visibility</p:attrName>
                                        </p:attrNameLst>
                                      </p:cBhvr>
                                      <p:to>
                                        <p:strVal val="visible"/>
                                      </p:to>
                                    </p:set>
                                    <p:anim calcmode="lin" valueType="num">
                                      <p:cBhvr additive="base">
                                        <p:cTn id="1385" dur="4000" fill="hold"/>
                                        <p:tgtEl>
                                          <p:spTgt spid="105"/>
                                        </p:tgtEl>
                                        <p:attrNameLst>
                                          <p:attrName>ppt_x</p:attrName>
                                        </p:attrNameLst>
                                      </p:cBhvr>
                                      <p:tavLst>
                                        <p:tav tm="0">
                                          <p:val>
                                            <p:strVal val="0-#ppt_w/2"/>
                                          </p:val>
                                        </p:tav>
                                        <p:tav tm="100000">
                                          <p:val>
                                            <p:strVal val="#ppt_x"/>
                                          </p:val>
                                        </p:tav>
                                      </p:tavLst>
                                    </p:anim>
                                    <p:anim calcmode="lin" valueType="num">
                                      <p:cBhvr additive="base">
                                        <p:cTn id="1386" dur="4000" fill="hold"/>
                                        <p:tgtEl>
                                          <p:spTgt spid="105"/>
                                        </p:tgtEl>
                                        <p:attrNameLst>
                                          <p:attrName>ppt_y</p:attrName>
                                        </p:attrNameLst>
                                      </p:cBhvr>
                                      <p:tavLst>
                                        <p:tav tm="0">
                                          <p:val>
                                            <p:strVal val="#ppt_y"/>
                                          </p:val>
                                        </p:tav>
                                        <p:tav tm="100000">
                                          <p:val>
                                            <p:strVal val="#ppt_y"/>
                                          </p:val>
                                        </p:tav>
                                      </p:tavLst>
                                    </p:anim>
                                  </p:childTnLst>
                                </p:cTn>
                              </p:par>
                              <p:par>
                                <p:cTn id="1387" presetID="2" presetClass="exit" presetSubtype="2" fill="hold" grpId="1" nodeType="withEffect">
                                  <p:stCondLst>
                                    <p:cond delay="0"/>
                                  </p:stCondLst>
                                  <p:childTnLst>
                                    <p:anim calcmode="lin" valueType="num">
                                      <p:cBhvr additive="base">
                                        <p:cTn id="1388" dur="4500"/>
                                        <p:tgtEl>
                                          <p:spTgt spid="105"/>
                                        </p:tgtEl>
                                        <p:attrNameLst>
                                          <p:attrName>ppt_x</p:attrName>
                                        </p:attrNameLst>
                                      </p:cBhvr>
                                      <p:tavLst>
                                        <p:tav tm="0">
                                          <p:val>
                                            <p:strVal val="ppt_x"/>
                                          </p:val>
                                        </p:tav>
                                        <p:tav tm="100000">
                                          <p:val>
                                            <p:strVal val="1+ppt_w/2"/>
                                          </p:val>
                                        </p:tav>
                                      </p:tavLst>
                                    </p:anim>
                                    <p:anim calcmode="lin" valueType="num">
                                      <p:cBhvr additive="base">
                                        <p:cTn id="1389" dur="4500"/>
                                        <p:tgtEl>
                                          <p:spTgt spid="105"/>
                                        </p:tgtEl>
                                        <p:attrNameLst>
                                          <p:attrName>ppt_y</p:attrName>
                                        </p:attrNameLst>
                                      </p:cBhvr>
                                      <p:tavLst>
                                        <p:tav tm="0">
                                          <p:val>
                                            <p:strVal val="ppt_y"/>
                                          </p:val>
                                        </p:tav>
                                        <p:tav tm="100000">
                                          <p:val>
                                            <p:strVal val="ppt_y"/>
                                          </p:val>
                                        </p:tav>
                                      </p:tavLst>
                                    </p:anim>
                                    <p:set>
                                      <p:cBhvr>
                                        <p:cTn id="1390" dur="1" fill="hold">
                                          <p:stCondLst>
                                            <p:cond delay="4499"/>
                                          </p:stCondLst>
                                        </p:cTn>
                                        <p:tgtEl>
                                          <p:spTgt spid="105"/>
                                        </p:tgtEl>
                                        <p:attrNameLst>
                                          <p:attrName>style.visibility</p:attrName>
                                        </p:attrNameLst>
                                      </p:cBhvr>
                                      <p:to>
                                        <p:strVal val="hidden"/>
                                      </p:to>
                                    </p:set>
                                  </p:childTnLst>
                                </p:cTn>
                              </p:par>
                              <p:par>
                                <p:cTn id="1391" presetID="3" presetClass="exit" presetSubtype="5" fill="hold" grpId="2" nodeType="withEffect">
                                  <p:stCondLst>
                                    <p:cond delay="0"/>
                                  </p:stCondLst>
                                  <p:childTnLst>
                                    <p:animEffect transition="out" filter="blinds(vertical)">
                                      <p:cBhvr>
                                        <p:cTn id="1392" dur="5500"/>
                                        <p:tgtEl>
                                          <p:spTgt spid="105"/>
                                        </p:tgtEl>
                                      </p:cBhvr>
                                    </p:animEffect>
                                    <p:set>
                                      <p:cBhvr>
                                        <p:cTn id="1393" dur="1" fill="hold">
                                          <p:stCondLst>
                                            <p:cond delay="5499"/>
                                          </p:stCondLst>
                                        </p:cTn>
                                        <p:tgtEl>
                                          <p:spTgt spid="105"/>
                                        </p:tgtEl>
                                        <p:attrNameLst>
                                          <p:attrName>style.visibility</p:attrName>
                                        </p:attrNameLst>
                                      </p:cBhvr>
                                      <p:to>
                                        <p:strVal val="hidden"/>
                                      </p:to>
                                    </p:set>
                                  </p:childTnLst>
                                </p:cTn>
                              </p:par>
                              <p:par>
                                <p:cTn id="1394" presetID="2" presetClass="entr" presetSubtype="8" fill="hold" grpId="0" nodeType="withEffect">
                                  <p:stCondLst>
                                    <p:cond delay="0"/>
                                  </p:stCondLst>
                                  <p:childTnLst>
                                    <p:set>
                                      <p:cBhvr>
                                        <p:cTn id="1395" dur="1" fill="hold">
                                          <p:stCondLst>
                                            <p:cond delay="0"/>
                                          </p:stCondLst>
                                        </p:cTn>
                                        <p:tgtEl>
                                          <p:spTgt spid="102"/>
                                        </p:tgtEl>
                                        <p:attrNameLst>
                                          <p:attrName>style.visibility</p:attrName>
                                        </p:attrNameLst>
                                      </p:cBhvr>
                                      <p:to>
                                        <p:strVal val="visible"/>
                                      </p:to>
                                    </p:set>
                                    <p:anim calcmode="lin" valueType="num">
                                      <p:cBhvr additive="base">
                                        <p:cTn id="1396" dur="4000" fill="hold"/>
                                        <p:tgtEl>
                                          <p:spTgt spid="102"/>
                                        </p:tgtEl>
                                        <p:attrNameLst>
                                          <p:attrName>ppt_x</p:attrName>
                                        </p:attrNameLst>
                                      </p:cBhvr>
                                      <p:tavLst>
                                        <p:tav tm="0">
                                          <p:val>
                                            <p:strVal val="0-#ppt_w/2"/>
                                          </p:val>
                                        </p:tav>
                                        <p:tav tm="100000">
                                          <p:val>
                                            <p:strVal val="#ppt_x"/>
                                          </p:val>
                                        </p:tav>
                                      </p:tavLst>
                                    </p:anim>
                                    <p:anim calcmode="lin" valueType="num">
                                      <p:cBhvr additive="base">
                                        <p:cTn id="1397" dur="4000" fill="hold"/>
                                        <p:tgtEl>
                                          <p:spTgt spid="102"/>
                                        </p:tgtEl>
                                        <p:attrNameLst>
                                          <p:attrName>ppt_y</p:attrName>
                                        </p:attrNameLst>
                                      </p:cBhvr>
                                      <p:tavLst>
                                        <p:tav tm="0">
                                          <p:val>
                                            <p:strVal val="#ppt_y"/>
                                          </p:val>
                                        </p:tav>
                                        <p:tav tm="100000">
                                          <p:val>
                                            <p:strVal val="#ppt_y"/>
                                          </p:val>
                                        </p:tav>
                                      </p:tavLst>
                                    </p:anim>
                                  </p:childTnLst>
                                </p:cTn>
                              </p:par>
                              <p:par>
                                <p:cTn id="1398" presetID="2" presetClass="exit" presetSubtype="2" fill="hold" grpId="1" nodeType="withEffect">
                                  <p:stCondLst>
                                    <p:cond delay="0"/>
                                  </p:stCondLst>
                                  <p:childTnLst>
                                    <p:anim calcmode="lin" valueType="num">
                                      <p:cBhvr additive="base">
                                        <p:cTn id="1399" dur="4500"/>
                                        <p:tgtEl>
                                          <p:spTgt spid="102"/>
                                        </p:tgtEl>
                                        <p:attrNameLst>
                                          <p:attrName>ppt_x</p:attrName>
                                        </p:attrNameLst>
                                      </p:cBhvr>
                                      <p:tavLst>
                                        <p:tav tm="0">
                                          <p:val>
                                            <p:strVal val="ppt_x"/>
                                          </p:val>
                                        </p:tav>
                                        <p:tav tm="100000">
                                          <p:val>
                                            <p:strVal val="1+ppt_w/2"/>
                                          </p:val>
                                        </p:tav>
                                      </p:tavLst>
                                    </p:anim>
                                    <p:anim calcmode="lin" valueType="num">
                                      <p:cBhvr additive="base">
                                        <p:cTn id="1400" dur="4500"/>
                                        <p:tgtEl>
                                          <p:spTgt spid="102"/>
                                        </p:tgtEl>
                                        <p:attrNameLst>
                                          <p:attrName>ppt_y</p:attrName>
                                        </p:attrNameLst>
                                      </p:cBhvr>
                                      <p:tavLst>
                                        <p:tav tm="0">
                                          <p:val>
                                            <p:strVal val="ppt_y"/>
                                          </p:val>
                                        </p:tav>
                                        <p:tav tm="100000">
                                          <p:val>
                                            <p:strVal val="ppt_y"/>
                                          </p:val>
                                        </p:tav>
                                      </p:tavLst>
                                    </p:anim>
                                    <p:set>
                                      <p:cBhvr>
                                        <p:cTn id="1401" dur="1" fill="hold">
                                          <p:stCondLst>
                                            <p:cond delay="4499"/>
                                          </p:stCondLst>
                                        </p:cTn>
                                        <p:tgtEl>
                                          <p:spTgt spid="102"/>
                                        </p:tgtEl>
                                        <p:attrNameLst>
                                          <p:attrName>style.visibility</p:attrName>
                                        </p:attrNameLst>
                                      </p:cBhvr>
                                      <p:to>
                                        <p:strVal val="hidden"/>
                                      </p:to>
                                    </p:set>
                                  </p:childTnLst>
                                </p:cTn>
                              </p:par>
                              <p:par>
                                <p:cTn id="1402" presetID="3" presetClass="exit" presetSubtype="5" fill="hold" grpId="2" nodeType="withEffect">
                                  <p:stCondLst>
                                    <p:cond delay="0"/>
                                  </p:stCondLst>
                                  <p:childTnLst>
                                    <p:animEffect transition="out" filter="blinds(vertical)">
                                      <p:cBhvr>
                                        <p:cTn id="1403" dur="5500"/>
                                        <p:tgtEl>
                                          <p:spTgt spid="102"/>
                                        </p:tgtEl>
                                      </p:cBhvr>
                                    </p:animEffect>
                                    <p:set>
                                      <p:cBhvr>
                                        <p:cTn id="1404" dur="1" fill="hold">
                                          <p:stCondLst>
                                            <p:cond delay="5499"/>
                                          </p:stCondLst>
                                        </p:cTn>
                                        <p:tgtEl>
                                          <p:spTgt spid="102"/>
                                        </p:tgtEl>
                                        <p:attrNameLst>
                                          <p:attrName>style.visibility</p:attrName>
                                        </p:attrNameLst>
                                      </p:cBhvr>
                                      <p:to>
                                        <p:strVal val="hidden"/>
                                      </p:to>
                                    </p:set>
                                  </p:childTnLst>
                                </p:cTn>
                              </p:par>
                              <p:par>
                                <p:cTn id="1405" presetID="2" presetClass="entr" presetSubtype="8" fill="hold" grpId="0" nodeType="withEffect">
                                  <p:stCondLst>
                                    <p:cond delay="0"/>
                                  </p:stCondLst>
                                  <p:childTnLst>
                                    <p:set>
                                      <p:cBhvr>
                                        <p:cTn id="1406" dur="1" fill="hold">
                                          <p:stCondLst>
                                            <p:cond delay="0"/>
                                          </p:stCondLst>
                                        </p:cTn>
                                        <p:tgtEl>
                                          <p:spTgt spid="101"/>
                                        </p:tgtEl>
                                        <p:attrNameLst>
                                          <p:attrName>style.visibility</p:attrName>
                                        </p:attrNameLst>
                                      </p:cBhvr>
                                      <p:to>
                                        <p:strVal val="visible"/>
                                      </p:to>
                                    </p:set>
                                    <p:anim calcmode="lin" valueType="num">
                                      <p:cBhvr additive="base">
                                        <p:cTn id="1407" dur="4000" fill="hold"/>
                                        <p:tgtEl>
                                          <p:spTgt spid="101"/>
                                        </p:tgtEl>
                                        <p:attrNameLst>
                                          <p:attrName>ppt_x</p:attrName>
                                        </p:attrNameLst>
                                      </p:cBhvr>
                                      <p:tavLst>
                                        <p:tav tm="0">
                                          <p:val>
                                            <p:strVal val="0-#ppt_w/2"/>
                                          </p:val>
                                        </p:tav>
                                        <p:tav tm="100000">
                                          <p:val>
                                            <p:strVal val="#ppt_x"/>
                                          </p:val>
                                        </p:tav>
                                      </p:tavLst>
                                    </p:anim>
                                    <p:anim calcmode="lin" valueType="num">
                                      <p:cBhvr additive="base">
                                        <p:cTn id="1408" dur="4000" fill="hold"/>
                                        <p:tgtEl>
                                          <p:spTgt spid="101"/>
                                        </p:tgtEl>
                                        <p:attrNameLst>
                                          <p:attrName>ppt_y</p:attrName>
                                        </p:attrNameLst>
                                      </p:cBhvr>
                                      <p:tavLst>
                                        <p:tav tm="0">
                                          <p:val>
                                            <p:strVal val="#ppt_y"/>
                                          </p:val>
                                        </p:tav>
                                        <p:tav tm="100000">
                                          <p:val>
                                            <p:strVal val="#ppt_y"/>
                                          </p:val>
                                        </p:tav>
                                      </p:tavLst>
                                    </p:anim>
                                  </p:childTnLst>
                                </p:cTn>
                              </p:par>
                              <p:par>
                                <p:cTn id="1409" presetID="2" presetClass="exit" presetSubtype="2" fill="hold" grpId="1" nodeType="withEffect">
                                  <p:stCondLst>
                                    <p:cond delay="0"/>
                                  </p:stCondLst>
                                  <p:childTnLst>
                                    <p:anim calcmode="lin" valueType="num">
                                      <p:cBhvr additive="base">
                                        <p:cTn id="1410" dur="4500"/>
                                        <p:tgtEl>
                                          <p:spTgt spid="101"/>
                                        </p:tgtEl>
                                        <p:attrNameLst>
                                          <p:attrName>ppt_x</p:attrName>
                                        </p:attrNameLst>
                                      </p:cBhvr>
                                      <p:tavLst>
                                        <p:tav tm="0">
                                          <p:val>
                                            <p:strVal val="ppt_x"/>
                                          </p:val>
                                        </p:tav>
                                        <p:tav tm="100000">
                                          <p:val>
                                            <p:strVal val="1+ppt_w/2"/>
                                          </p:val>
                                        </p:tav>
                                      </p:tavLst>
                                    </p:anim>
                                    <p:anim calcmode="lin" valueType="num">
                                      <p:cBhvr additive="base">
                                        <p:cTn id="1411" dur="4500"/>
                                        <p:tgtEl>
                                          <p:spTgt spid="101"/>
                                        </p:tgtEl>
                                        <p:attrNameLst>
                                          <p:attrName>ppt_y</p:attrName>
                                        </p:attrNameLst>
                                      </p:cBhvr>
                                      <p:tavLst>
                                        <p:tav tm="0">
                                          <p:val>
                                            <p:strVal val="ppt_y"/>
                                          </p:val>
                                        </p:tav>
                                        <p:tav tm="100000">
                                          <p:val>
                                            <p:strVal val="ppt_y"/>
                                          </p:val>
                                        </p:tav>
                                      </p:tavLst>
                                    </p:anim>
                                    <p:set>
                                      <p:cBhvr>
                                        <p:cTn id="1412" dur="1" fill="hold">
                                          <p:stCondLst>
                                            <p:cond delay="4499"/>
                                          </p:stCondLst>
                                        </p:cTn>
                                        <p:tgtEl>
                                          <p:spTgt spid="101"/>
                                        </p:tgtEl>
                                        <p:attrNameLst>
                                          <p:attrName>style.visibility</p:attrName>
                                        </p:attrNameLst>
                                      </p:cBhvr>
                                      <p:to>
                                        <p:strVal val="hidden"/>
                                      </p:to>
                                    </p:set>
                                  </p:childTnLst>
                                </p:cTn>
                              </p:par>
                              <p:par>
                                <p:cTn id="1413" presetID="3" presetClass="exit" presetSubtype="5" fill="hold" grpId="2" nodeType="withEffect">
                                  <p:stCondLst>
                                    <p:cond delay="0"/>
                                  </p:stCondLst>
                                  <p:childTnLst>
                                    <p:animEffect transition="out" filter="blinds(vertical)">
                                      <p:cBhvr>
                                        <p:cTn id="1414" dur="5500"/>
                                        <p:tgtEl>
                                          <p:spTgt spid="101"/>
                                        </p:tgtEl>
                                      </p:cBhvr>
                                    </p:animEffect>
                                    <p:set>
                                      <p:cBhvr>
                                        <p:cTn id="1415" dur="1" fill="hold">
                                          <p:stCondLst>
                                            <p:cond delay="5499"/>
                                          </p:stCondLst>
                                        </p:cTn>
                                        <p:tgtEl>
                                          <p:spTgt spid="101"/>
                                        </p:tgtEl>
                                        <p:attrNameLst>
                                          <p:attrName>style.visibility</p:attrName>
                                        </p:attrNameLst>
                                      </p:cBhvr>
                                      <p:to>
                                        <p:strVal val="hidden"/>
                                      </p:to>
                                    </p:set>
                                  </p:childTnLst>
                                </p:cTn>
                              </p:par>
                              <p:par>
                                <p:cTn id="1416" presetID="2" presetClass="entr" presetSubtype="8" fill="hold" grpId="0" nodeType="withEffect">
                                  <p:stCondLst>
                                    <p:cond delay="0"/>
                                  </p:stCondLst>
                                  <p:childTnLst>
                                    <p:set>
                                      <p:cBhvr>
                                        <p:cTn id="1417" dur="1" fill="hold">
                                          <p:stCondLst>
                                            <p:cond delay="0"/>
                                          </p:stCondLst>
                                        </p:cTn>
                                        <p:tgtEl>
                                          <p:spTgt spid="100"/>
                                        </p:tgtEl>
                                        <p:attrNameLst>
                                          <p:attrName>style.visibility</p:attrName>
                                        </p:attrNameLst>
                                      </p:cBhvr>
                                      <p:to>
                                        <p:strVal val="visible"/>
                                      </p:to>
                                    </p:set>
                                    <p:anim calcmode="lin" valueType="num">
                                      <p:cBhvr additive="base">
                                        <p:cTn id="1418" dur="4000" fill="hold"/>
                                        <p:tgtEl>
                                          <p:spTgt spid="100"/>
                                        </p:tgtEl>
                                        <p:attrNameLst>
                                          <p:attrName>ppt_x</p:attrName>
                                        </p:attrNameLst>
                                      </p:cBhvr>
                                      <p:tavLst>
                                        <p:tav tm="0">
                                          <p:val>
                                            <p:strVal val="0-#ppt_w/2"/>
                                          </p:val>
                                        </p:tav>
                                        <p:tav tm="100000">
                                          <p:val>
                                            <p:strVal val="#ppt_x"/>
                                          </p:val>
                                        </p:tav>
                                      </p:tavLst>
                                    </p:anim>
                                    <p:anim calcmode="lin" valueType="num">
                                      <p:cBhvr additive="base">
                                        <p:cTn id="1419" dur="4000" fill="hold"/>
                                        <p:tgtEl>
                                          <p:spTgt spid="100"/>
                                        </p:tgtEl>
                                        <p:attrNameLst>
                                          <p:attrName>ppt_y</p:attrName>
                                        </p:attrNameLst>
                                      </p:cBhvr>
                                      <p:tavLst>
                                        <p:tav tm="0">
                                          <p:val>
                                            <p:strVal val="#ppt_y"/>
                                          </p:val>
                                        </p:tav>
                                        <p:tav tm="100000">
                                          <p:val>
                                            <p:strVal val="#ppt_y"/>
                                          </p:val>
                                        </p:tav>
                                      </p:tavLst>
                                    </p:anim>
                                  </p:childTnLst>
                                </p:cTn>
                              </p:par>
                              <p:par>
                                <p:cTn id="1420" presetID="2" presetClass="exit" presetSubtype="2" fill="hold" grpId="1" nodeType="withEffect">
                                  <p:stCondLst>
                                    <p:cond delay="0"/>
                                  </p:stCondLst>
                                  <p:childTnLst>
                                    <p:anim calcmode="lin" valueType="num">
                                      <p:cBhvr additive="base">
                                        <p:cTn id="1421" dur="4500"/>
                                        <p:tgtEl>
                                          <p:spTgt spid="100"/>
                                        </p:tgtEl>
                                        <p:attrNameLst>
                                          <p:attrName>ppt_x</p:attrName>
                                        </p:attrNameLst>
                                      </p:cBhvr>
                                      <p:tavLst>
                                        <p:tav tm="0">
                                          <p:val>
                                            <p:strVal val="ppt_x"/>
                                          </p:val>
                                        </p:tav>
                                        <p:tav tm="100000">
                                          <p:val>
                                            <p:strVal val="1+ppt_w/2"/>
                                          </p:val>
                                        </p:tav>
                                      </p:tavLst>
                                    </p:anim>
                                    <p:anim calcmode="lin" valueType="num">
                                      <p:cBhvr additive="base">
                                        <p:cTn id="1422" dur="4500"/>
                                        <p:tgtEl>
                                          <p:spTgt spid="100"/>
                                        </p:tgtEl>
                                        <p:attrNameLst>
                                          <p:attrName>ppt_y</p:attrName>
                                        </p:attrNameLst>
                                      </p:cBhvr>
                                      <p:tavLst>
                                        <p:tav tm="0">
                                          <p:val>
                                            <p:strVal val="ppt_y"/>
                                          </p:val>
                                        </p:tav>
                                        <p:tav tm="100000">
                                          <p:val>
                                            <p:strVal val="ppt_y"/>
                                          </p:val>
                                        </p:tav>
                                      </p:tavLst>
                                    </p:anim>
                                    <p:set>
                                      <p:cBhvr>
                                        <p:cTn id="1423" dur="1" fill="hold">
                                          <p:stCondLst>
                                            <p:cond delay="4499"/>
                                          </p:stCondLst>
                                        </p:cTn>
                                        <p:tgtEl>
                                          <p:spTgt spid="100"/>
                                        </p:tgtEl>
                                        <p:attrNameLst>
                                          <p:attrName>style.visibility</p:attrName>
                                        </p:attrNameLst>
                                      </p:cBhvr>
                                      <p:to>
                                        <p:strVal val="hidden"/>
                                      </p:to>
                                    </p:set>
                                  </p:childTnLst>
                                </p:cTn>
                              </p:par>
                              <p:par>
                                <p:cTn id="1424" presetID="3" presetClass="exit" presetSubtype="5" fill="hold" grpId="2" nodeType="withEffect">
                                  <p:stCondLst>
                                    <p:cond delay="0"/>
                                  </p:stCondLst>
                                  <p:childTnLst>
                                    <p:animEffect transition="out" filter="blinds(vertical)">
                                      <p:cBhvr>
                                        <p:cTn id="1425" dur="5500"/>
                                        <p:tgtEl>
                                          <p:spTgt spid="100"/>
                                        </p:tgtEl>
                                      </p:cBhvr>
                                    </p:animEffect>
                                    <p:set>
                                      <p:cBhvr>
                                        <p:cTn id="1426" dur="1" fill="hold">
                                          <p:stCondLst>
                                            <p:cond delay="5499"/>
                                          </p:stCondLst>
                                        </p:cTn>
                                        <p:tgtEl>
                                          <p:spTgt spid="100"/>
                                        </p:tgtEl>
                                        <p:attrNameLst>
                                          <p:attrName>style.visibility</p:attrName>
                                        </p:attrNameLst>
                                      </p:cBhvr>
                                      <p:to>
                                        <p:strVal val="hidden"/>
                                      </p:to>
                                    </p:set>
                                  </p:childTnLst>
                                </p:cTn>
                              </p:par>
                              <p:par>
                                <p:cTn id="1427" presetID="2" presetClass="entr" presetSubtype="8" fill="hold" grpId="0" nodeType="withEffect">
                                  <p:stCondLst>
                                    <p:cond delay="0"/>
                                  </p:stCondLst>
                                  <p:childTnLst>
                                    <p:set>
                                      <p:cBhvr>
                                        <p:cTn id="1428" dur="1" fill="hold">
                                          <p:stCondLst>
                                            <p:cond delay="0"/>
                                          </p:stCondLst>
                                        </p:cTn>
                                        <p:tgtEl>
                                          <p:spTgt spid="99"/>
                                        </p:tgtEl>
                                        <p:attrNameLst>
                                          <p:attrName>style.visibility</p:attrName>
                                        </p:attrNameLst>
                                      </p:cBhvr>
                                      <p:to>
                                        <p:strVal val="visible"/>
                                      </p:to>
                                    </p:set>
                                    <p:anim calcmode="lin" valueType="num">
                                      <p:cBhvr additive="base">
                                        <p:cTn id="1429" dur="4000" fill="hold"/>
                                        <p:tgtEl>
                                          <p:spTgt spid="99"/>
                                        </p:tgtEl>
                                        <p:attrNameLst>
                                          <p:attrName>ppt_x</p:attrName>
                                        </p:attrNameLst>
                                      </p:cBhvr>
                                      <p:tavLst>
                                        <p:tav tm="0">
                                          <p:val>
                                            <p:strVal val="0-#ppt_w/2"/>
                                          </p:val>
                                        </p:tav>
                                        <p:tav tm="100000">
                                          <p:val>
                                            <p:strVal val="#ppt_x"/>
                                          </p:val>
                                        </p:tav>
                                      </p:tavLst>
                                    </p:anim>
                                    <p:anim calcmode="lin" valueType="num">
                                      <p:cBhvr additive="base">
                                        <p:cTn id="1430" dur="4000" fill="hold"/>
                                        <p:tgtEl>
                                          <p:spTgt spid="99"/>
                                        </p:tgtEl>
                                        <p:attrNameLst>
                                          <p:attrName>ppt_y</p:attrName>
                                        </p:attrNameLst>
                                      </p:cBhvr>
                                      <p:tavLst>
                                        <p:tav tm="0">
                                          <p:val>
                                            <p:strVal val="#ppt_y"/>
                                          </p:val>
                                        </p:tav>
                                        <p:tav tm="100000">
                                          <p:val>
                                            <p:strVal val="#ppt_y"/>
                                          </p:val>
                                        </p:tav>
                                      </p:tavLst>
                                    </p:anim>
                                  </p:childTnLst>
                                </p:cTn>
                              </p:par>
                              <p:par>
                                <p:cTn id="1431" presetID="2" presetClass="exit" presetSubtype="2" fill="hold" grpId="1" nodeType="withEffect">
                                  <p:stCondLst>
                                    <p:cond delay="0"/>
                                  </p:stCondLst>
                                  <p:childTnLst>
                                    <p:anim calcmode="lin" valueType="num">
                                      <p:cBhvr additive="base">
                                        <p:cTn id="1432" dur="4500"/>
                                        <p:tgtEl>
                                          <p:spTgt spid="99"/>
                                        </p:tgtEl>
                                        <p:attrNameLst>
                                          <p:attrName>ppt_x</p:attrName>
                                        </p:attrNameLst>
                                      </p:cBhvr>
                                      <p:tavLst>
                                        <p:tav tm="0">
                                          <p:val>
                                            <p:strVal val="ppt_x"/>
                                          </p:val>
                                        </p:tav>
                                        <p:tav tm="100000">
                                          <p:val>
                                            <p:strVal val="1+ppt_w/2"/>
                                          </p:val>
                                        </p:tav>
                                      </p:tavLst>
                                    </p:anim>
                                    <p:anim calcmode="lin" valueType="num">
                                      <p:cBhvr additive="base">
                                        <p:cTn id="1433" dur="4500"/>
                                        <p:tgtEl>
                                          <p:spTgt spid="99"/>
                                        </p:tgtEl>
                                        <p:attrNameLst>
                                          <p:attrName>ppt_y</p:attrName>
                                        </p:attrNameLst>
                                      </p:cBhvr>
                                      <p:tavLst>
                                        <p:tav tm="0">
                                          <p:val>
                                            <p:strVal val="ppt_y"/>
                                          </p:val>
                                        </p:tav>
                                        <p:tav tm="100000">
                                          <p:val>
                                            <p:strVal val="ppt_y"/>
                                          </p:val>
                                        </p:tav>
                                      </p:tavLst>
                                    </p:anim>
                                    <p:set>
                                      <p:cBhvr>
                                        <p:cTn id="1434" dur="1" fill="hold">
                                          <p:stCondLst>
                                            <p:cond delay="4499"/>
                                          </p:stCondLst>
                                        </p:cTn>
                                        <p:tgtEl>
                                          <p:spTgt spid="99"/>
                                        </p:tgtEl>
                                        <p:attrNameLst>
                                          <p:attrName>style.visibility</p:attrName>
                                        </p:attrNameLst>
                                      </p:cBhvr>
                                      <p:to>
                                        <p:strVal val="hidden"/>
                                      </p:to>
                                    </p:set>
                                  </p:childTnLst>
                                </p:cTn>
                              </p:par>
                              <p:par>
                                <p:cTn id="1435" presetID="3" presetClass="exit" presetSubtype="5" fill="hold" grpId="2" nodeType="withEffect">
                                  <p:stCondLst>
                                    <p:cond delay="0"/>
                                  </p:stCondLst>
                                  <p:childTnLst>
                                    <p:animEffect transition="out" filter="blinds(vertical)">
                                      <p:cBhvr>
                                        <p:cTn id="1436" dur="5500"/>
                                        <p:tgtEl>
                                          <p:spTgt spid="99"/>
                                        </p:tgtEl>
                                      </p:cBhvr>
                                    </p:animEffect>
                                    <p:set>
                                      <p:cBhvr>
                                        <p:cTn id="1437" dur="1" fill="hold">
                                          <p:stCondLst>
                                            <p:cond delay="5499"/>
                                          </p:stCondLst>
                                        </p:cTn>
                                        <p:tgtEl>
                                          <p:spTgt spid="99"/>
                                        </p:tgtEl>
                                        <p:attrNameLst>
                                          <p:attrName>style.visibility</p:attrName>
                                        </p:attrNameLst>
                                      </p:cBhvr>
                                      <p:to>
                                        <p:strVal val="hidden"/>
                                      </p:to>
                                    </p:set>
                                  </p:childTnLst>
                                </p:cTn>
                              </p:par>
                              <p:par>
                                <p:cTn id="1438" presetID="2" presetClass="entr" presetSubtype="8" fill="hold" grpId="0" nodeType="withEffect">
                                  <p:stCondLst>
                                    <p:cond delay="0"/>
                                  </p:stCondLst>
                                  <p:childTnLst>
                                    <p:set>
                                      <p:cBhvr>
                                        <p:cTn id="1439" dur="1" fill="hold">
                                          <p:stCondLst>
                                            <p:cond delay="0"/>
                                          </p:stCondLst>
                                        </p:cTn>
                                        <p:tgtEl>
                                          <p:spTgt spid="98"/>
                                        </p:tgtEl>
                                        <p:attrNameLst>
                                          <p:attrName>style.visibility</p:attrName>
                                        </p:attrNameLst>
                                      </p:cBhvr>
                                      <p:to>
                                        <p:strVal val="visible"/>
                                      </p:to>
                                    </p:set>
                                    <p:anim calcmode="lin" valueType="num">
                                      <p:cBhvr additive="base">
                                        <p:cTn id="1440" dur="4000" fill="hold"/>
                                        <p:tgtEl>
                                          <p:spTgt spid="98"/>
                                        </p:tgtEl>
                                        <p:attrNameLst>
                                          <p:attrName>ppt_x</p:attrName>
                                        </p:attrNameLst>
                                      </p:cBhvr>
                                      <p:tavLst>
                                        <p:tav tm="0">
                                          <p:val>
                                            <p:strVal val="0-#ppt_w/2"/>
                                          </p:val>
                                        </p:tav>
                                        <p:tav tm="100000">
                                          <p:val>
                                            <p:strVal val="#ppt_x"/>
                                          </p:val>
                                        </p:tav>
                                      </p:tavLst>
                                    </p:anim>
                                    <p:anim calcmode="lin" valueType="num">
                                      <p:cBhvr additive="base">
                                        <p:cTn id="1441" dur="4000" fill="hold"/>
                                        <p:tgtEl>
                                          <p:spTgt spid="98"/>
                                        </p:tgtEl>
                                        <p:attrNameLst>
                                          <p:attrName>ppt_y</p:attrName>
                                        </p:attrNameLst>
                                      </p:cBhvr>
                                      <p:tavLst>
                                        <p:tav tm="0">
                                          <p:val>
                                            <p:strVal val="#ppt_y"/>
                                          </p:val>
                                        </p:tav>
                                        <p:tav tm="100000">
                                          <p:val>
                                            <p:strVal val="#ppt_y"/>
                                          </p:val>
                                        </p:tav>
                                      </p:tavLst>
                                    </p:anim>
                                  </p:childTnLst>
                                </p:cTn>
                              </p:par>
                              <p:par>
                                <p:cTn id="1442" presetID="2" presetClass="exit" presetSubtype="2" fill="hold" grpId="1" nodeType="withEffect">
                                  <p:stCondLst>
                                    <p:cond delay="0"/>
                                  </p:stCondLst>
                                  <p:childTnLst>
                                    <p:anim calcmode="lin" valueType="num">
                                      <p:cBhvr additive="base">
                                        <p:cTn id="1443" dur="4500"/>
                                        <p:tgtEl>
                                          <p:spTgt spid="98"/>
                                        </p:tgtEl>
                                        <p:attrNameLst>
                                          <p:attrName>ppt_x</p:attrName>
                                        </p:attrNameLst>
                                      </p:cBhvr>
                                      <p:tavLst>
                                        <p:tav tm="0">
                                          <p:val>
                                            <p:strVal val="ppt_x"/>
                                          </p:val>
                                        </p:tav>
                                        <p:tav tm="100000">
                                          <p:val>
                                            <p:strVal val="1+ppt_w/2"/>
                                          </p:val>
                                        </p:tav>
                                      </p:tavLst>
                                    </p:anim>
                                    <p:anim calcmode="lin" valueType="num">
                                      <p:cBhvr additive="base">
                                        <p:cTn id="1444" dur="4500"/>
                                        <p:tgtEl>
                                          <p:spTgt spid="98"/>
                                        </p:tgtEl>
                                        <p:attrNameLst>
                                          <p:attrName>ppt_y</p:attrName>
                                        </p:attrNameLst>
                                      </p:cBhvr>
                                      <p:tavLst>
                                        <p:tav tm="0">
                                          <p:val>
                                            <p:strVal val="ppt_y"/>
                                          </p:val>
                                        </p:tav>
                                        <p:tav tm="100000">
                                          <p:val>
                                            <p:strVal val="ppt_y"/>
                                          </p:val>
                                        </p:tav>
                                      </p:tavLst>
                                    </p:anim>
                                    <p:set>
                                      <p:cBhvr>
                                        <p:cTn id="1445" dur="1" fill="hold">
                                          <p:stCondLst>
                                            <p:cond delay="4499"/>
                                          </p:stCondLst>
                                        </p:cTn>
                                        <p:tgtEl>
                                          <p:spTgt spid="98"/>
                                        </p:tgtEl>
                                        <p:attrNameLst>
                                          <p:attrName>style.visibility</p:attrName>
                                        </p:attrNameLst>
                                      </p:cBhvr>
                                      <p:to>
                                        <p:strVal val="hidden"/>
                                      </p:to>
                                    </p:set>
                                  </p:childTnLst>
                                </p:cTn>
                              </p:par>
                              <p:par>
                                <p:cTn id="1446" presetID="3" presetClass="exit" presetSubtype="5" fill="hold" grpId="2" nodeType="withEffect">
                                  <p:stCondLst>
                                    <p:cond delay="0"/>
                                  </p:stCondLst>
                                  <p:childTnLst>
                                    <p:animEffect transition="out" filter="blinds(vertical)">
                                      <p:cBhvr>
                                        <p:cTn id="1447" dur="5500"/>
                                        <p:tgtEl>
                                          <p:spTgt spid="98"/>
                                        </p:tgtEl>
                                      </p:cBhvr>
                                    </p:animEffect>
                                    <p:set>
                                      <p:cBhvr>
                                        <p:cTn id="1448" dur="1" fill="hold">
                                          <p:stCondLst>
                                            <p:cond delay="5499"/>
                                          </p:stCondLst>
                                        </p:cTn>
                                        <p:tgtEl>
                                          <p:spTgt spid="98"/>
                                        </p:tgtEl>
                                        <p:attrNameLst>
                                          <p:attrName>style.visibility</p:attrName>
                                        </p:attrNameLst>
                                      </p:cBhvr>
                                      <p:to>
                                        <p:strVal val="hidden"/>
                                      </p:to>
                                    </p:set>
                                  </p:childTnLst>
                                </p:cTn>
                              </p:par>
                              <p:par>
                                <p:cTn id="1449" presetID="2" presetClass="entr" presetSubtype="8" fill="hold" grpId="0" nodeType="withEffect">
                                  <p:stCondLst>
                                    <p:cond delay="0"/>
                                  </p:stCondLst>
                                  <p:childTnLst>
                                    <p:set>
                                      <p:cBhvr>
                                        <p:cTn id="1450" dur="1" fill="hold">
                                          <p:stCondLst>
                                            <p:cond delay="0"/>
                                          </p:stCondLst>
                                        </p:cTn>
                                        <p:tgtEl>
                                          <p:spTgt spid="97"/>
                                        </p:tgtEl>
                                        <p:attrNameLst>
                                          <p:attrName>style.visibility</p:attrName>
                                        </p:attrNameLst>
                                      </p:cBhvr>
                                      <p:to>
                                        <p:strVal val="visible"/>
                                      </p:to>
                                    </p:set>
                                    <p:anim calcmode="lin" valueType="num">
                                      <p:cBhvr additive="base">
                                        <p:cTn id="1451" dur="4000" fill="hold"/>
                                        <p:tgtEl>
                                          <p:spTgt spid="97"/>
                                        </p:tgtEl>
                                        <p:attrNameLst>
                                          <p:attrName>ppt_x</p:attrName>
                                        </p:attrNameLst>
                                      </p:cBhvr>
                                      <p:tavLst>
                                        <p:tav tm="0">
                                          <p:val>
                                            <p:strVal val="0-#ppt_w/2"/>
                                          </p:val>
                                        </p:tav>
                                        <p:tav tm="100000">
                                          <p:val>
                                            <p:strVal val="#ppt_x"/>
                                          </p:val>
                                        </p:tav>
                                      </p:tavLst>
                                    </p:anim>
                                    <p:anim calcmode="lin" valueType="num">
                                      <p:cBhvr additive="base">
                                        <p:cTn id="1452" dur="4000" fill="hold"/>
                                        <p:tgtEl>
                                          <p:spTgt spid="97"/>
                                        </p:tgtEl>
                                        <p:attrNameLst>
                                          <p:attrName>ppt_y</p:attrName>
                                        </p:attrNameLst>
                                      </p:cBhvr>
                                      <p:tavLst>
                                        <p:tav tm="0">
                                          <p:val>
                                            <p:strVal val="#ppt_y"/>
                                          </p:val>
                                        </p:tav>
                                        <p:tav tm="100000">
                                          <p:val>
                                            <p:strVal val="#ppt_y"/>
                                          </p:val>
                                        </p:tav>
                                      </p:tavLst>
                                    </p:anim>
                                  </p:childTnLst>
                                </p:cTn>
                              </p:par>
                              <p:par>
                                <p:cTn id="1453" presetID="2" presetClass="exit" presetSubtype="2" fill="hold" grpId="1" nodeType="withEffect">
                                  <p:stCondLst>
                                    <p:cond delay="0"/>
                                  </p:stCondLst>
                                  <p:childTnLst>
                                    <p:anim calcmode="lin" valueType="num">
                                      <p:cBhvr additive="base">
                                        <p:cTn id="1454" dur="4500"/>
                                        <p:tgtEl>
                                          <p:spTgt spid="97"/>
                                        </p:tgtEl>
                                        <p:attrNameLst>
                                          <p:attrName>ppt_x</p:attrName>
                                        </p:attrNameLst>
                                      </p:cBhvr>
                                      <p:tavLst>
                                        <p:tav tm="0">
                                          <p:val>
                                            <p:strVal val="ppt_x"/>
                                          </p:val>
                                        </p:tav>
                                        <p:tav tm="100000">
                                          <p:val>
                                            <p:strVal val="1+ppt_w/2"/>
                                          </p:val>
                                        </p:tav>
                                      </p:tavLst>
                                    </p:anim>
                                    <p:anim calcmode="lin" valueType="num">
                                      <p:cBhvr additive="base">
                                        <p:cTn id="1455" dur="4500"/>
                                        <p:tgtEl>
                                          <p:spTgt spid="97"/>
                                        </p:tgtEl>
                                        <p:attrNameLst>
                                          <p:attrName>ppt_y</p:attrName>
                                        </p:attrNameLst>
                                      </p:cBhvr>
                                      <p:tavLst>
                                        <p:tav tm="0">
                                          <p:val>
                                            <p:strVal val="ppt_y"/>
                                          </p:val>
                                        </p:tav>
                                        <p:tav tm="100000">
                                          <p:val>
                                            <p:strVal val="ppt_y"/>
                                          </p:val>
                                        </p:tav>
                                      </p:tavLst>
                                    </p:anim>
                                    <p:set>
                                      <p:cBhvr>
                                        <p:cTn id="1456" dur="1" fill="hold">
                                          <p:stCondLst>
                                            <p:cond delay="4499"/>
                                          </p:stCondLst>
                                        </p:cTn>
                                        <p:tgtEl>
                                          <p:spTgt spid="97"/>
                                        </p:tgtEl>
                                        <p:attrNameLst>
                                          <p:attrName>style.visibility</p:attrName>
                                        </p:attrNameLst>
                                      </p:cBhvr>
                                      <p:to>
                                        <p:strVal val="hidden"/>
                                      </p:to>
                                    </p:set>
                                  </p:childTnLst>
                                </p:cTn>
                              </p:par>
                              <p:par>
                                <p:cTn id="1457" presetID="3" presetClass="exit" presetSubtype="5" fill="hold" grpId="2" nodeType="withEffect">
                                  <p:stCondLst>
                                    <p:cond delay="0"/>
                                  </p:stCondLst>
                                  <p:childTnLst>
                                    <p:animEffect transition="out" filter="blinds(vertical)">
                                      <p:cBhvr>
                                        <p:cTn id="1458" dur="5500"/>
                                        <p:tgtEl>
                                          <p:spTgt spid="97"/>
                                        </p:tgtEl>
                                      </p:cBhvr>
                                    </p:animEffect>
                                    <p:set>
                                      <p:cBhvr>
                                        <p:cTn id="1459" dur="1" fill="hold">
                                          <p:stCondLst>
                                            <p:cond delay="5499"/>
                                          </p:stCondLst>
                                        </p:cTn>
                                        <p:tgtEl>
                                          <p:spTgt spid="97"/>
                                        </p:tgtEl>
                                        <p:attrNameLst>
                                          <p:attrName>style.visibility</p:attrName>
                                        </p:attrNameLst>
                                      </p:cBhvr>
                                      <p:to>
                                        <p:strVal val="hidden"/>
                                      </p:to>
                                    </p:set>
                                  </p:childTnLst>
                                </p:cTn>
                              </p:par>
                              <p:par>
                                <p:cTn id="1460" presetID="2" presetClass="entr" presetSubtype="8" fill="hold" grpId="0" nodeType="withEffect">
                                  <p:stCondLst>
                                    <p:cond delay="0"/>
                                  </p:stCondLst>
                                  <p:childTnLst>
                                    <p:set>
                                      <p:cBhvr>
                                        <p:cTn id="1461" dur="1" fill="hold">
                                          <p:stCondLst>
                                            <p:cond delay="0"/>
                                          </p:stCondLst>
                                        </p:cTn>
                                        <p:tgtEl>
                                          <p:spTgt spid="96"/>
                                        </p:tgtEl>
                                        <p:attrNameLst>
                                          <p:attrName>style.visibility</p:attrName>
                                        </p:attrNameLst>
                                      </p:cBhvr>
                                      <p:to>
                                        <p:strVal val="visible"/>
                                      </p:to>
                                    </p:set>
                                    <p:anim calcmode="lin" valueType="num">
                                      <p:cBhvr additive="base">
                                        <p:cTn id="1462" dur="4000" fill="hold"/>
                                        <p:tgtEl>
                                          <p:spTgt spid="96"/>
                                        </p:tgtEl>
                                        <p:attrNameLst>
                                          <p:attrName>ppt_x</p:attrName>
                                        </p:attrNameLst>
                                      </p:cBhvr>
                                      <p:tavLst>
                                        <p:tav tm="0">
                                          <p:val>
                                            <p:strVal val="0-#ppt_w/2"/>
                                          </p:val>
                                        </p:tav>
                                        <p:tav tm="100000">
                                          <p:val>
                                            <p:strVal val="#ppt_x"/>
                                          </p:val>
                                        </p:tav>
                                      </p:tavLst>
                                    </p:anim>
                                    <p:anim calcmode="lin" valueType="num">
                                      <p:cBhvr additive="base">
                                        <p:cTn id="1463" dur="4000" fill="hold"/>
                                        <p:tgtEl>
                                          <p:spTgt spid="96"/>
                                        </p:tgtEl>
                                        <p:attrNameLst>
                                          <p:attrName>ppt_y</p:attrName>
                                        </p:attrNameLst>
                                      </p:cBhvr>
                                      <p:tavLst>
                                        <p:tav tm="0">
                                          <p:val>
                                            <p:strVal val="#ppt_y"/>
                                          </p:val>
                                        </p:tav>
                                        <p:tav tm="100000">
                                          <p:val>
                                            <p:strVal val="#ppt_y"/>
                                          </p:val>
                                        </p:tav>
                                      </p:tavLst>
                                    </p:anim>
                                  </p:childTnLst>
                                </p:cTn>
                              </p:par>
                              <p:par>
                                <p:cTn id="1464" presetID="2" presetClass="exit" presetSubtype="2" fill="hold" grpId="1" nodeType="withEffect">
                                  <p:stCondLst>
                                    <p:cond delay="0"/>
                                  </p:stCondLst>
                                  <p:childTnLst>
                                    <p:anim calcmode="lin" valueType="num">
                                      <p:cBhvr additive="base">
                                        <p:cTn id="1465" dur="4500"/>
                                        <p:tgtEl>
                                          <p:spTgt spid="96"/>
                                        </p:tgtEl>
                                        <p:attrNameLst>
                                          <p:attrName>ppt_x</p:attrName>
                                        </p:attrNameLst>
                                      </p:cBhvr>
                                      <p:tavLst>
                                        <p:tav tm="0">
                                          <p:val>
                                            <p:strVal val="ppt_x"/>
                                          </p:val>
                                        </p:tav>
                                        <p:tav tm="100000">
                                          <p:val>
                                            <p:strVal val="1+ppt_w/2"/>
                                          </p:val>
                                        </p:tav>
                                      </p:tavLst>
                                    </p:anim>
                                    <p:anim calcmode="lin" valueType="num">
                                      <p:cBhvr additive="base">
                                        <p:cTn id="1466" dur="4500"/>
                                        <p:tgtEl>
                                          <p:spTgt spid="96"/>
                                        </p:tgtEl>
                                        <p:attrNameLst>
                                          <p:attrName>ppt_y</p:attrName>
                                        </p:attrNameLst>
                                      </p:cBhvr>
                                      <p:tavLst>
                                        <p:tav tm="0">
                                          <p:val>
                                            <p:strVal val="ppt_y"/>
                                          </p:val>
                                        </p:tav>
                                        <p:tav tm="100000">
                                          <p:val>
                                            <p:strVal val="ppt_y"/>
                                          </p:val>
                                        </p:tav>
                                      </p:tavLst>
                                    </p:anim>
                                    <p:set>
                                      <p:cBhvr>
                                        <p:cTn id="1467" dur="1" fill="hold">
                                          <p:stCondLst>
                                            <p:cond delay="4499"/>
                                          </p:stCondLst>
                                        </p:cTn>
                                        <p:tgtEl>
                                          <p:spTgt spid="96"/>
                                        </p:tgtEl>
                                        <p:attrNameLst>
                                          <p:attrName>style.visibility</p:attrName>
                                        </p:attrNameLst>
                                      </p:cBhvr>
                                      <p:to>
                                        <p:strVal val="hidden"/>
                                      </p:to>
                                    </p:set>
                                  </p:childTnLst>
                                </p:cTn>
                              </p:par>
                              <p:par>
                                <p:cTn id="1468" presetID="3" presetClass="exit" presetSubtype="5" fill="hold" grpId="2" nodeType="withEffect">
                                  <p:stCondLst>
                                    <p:cond delay="0"/>
                                  </p:stCondLst>
                                  <p:childTnLst>
                                    <p:animEffect transition="out" filter="blinds(vertical)">
                                      <p:cBhvr>
                                        <p:cTn id="1469" dur="5500"/>
                                        <p:tgtEl>
                                          <p:spTgt spid="96"/>
                                        </p:tgtEl>
                                      </p:cBhvr>
                                    </p:animEffect>
                                    <p:set>
                                      <p:cBhvr>
                                        <p:cTn id="1470" dur="1" fill="hold">
                                          <p:stCondLst>
                                            <p:cond delay="5499"/>
                                          </p:stCondLst>
                                        </p:cTn>
                                        <p:tgtEl>
                                          <p:spTgt spid="96"/>
                                        </p:tgtEl>
                                        <p:attrNameLst>
                                          <p:attrName>style.visibility</p:attrName>
                                        </p:attrNameLst>
                                      </p:cBhvr>
                                      <p:to>
                                        <p:strVal val="hidden"/>
                                      </p:to>
                                    </p:set>
                                  </p:childTnLst>
                                </p:cTn>
                              </p:par>
                              <p:par>
                                <p:cTn id="1471" presetID="2" presetClass="entr" presetSubtype="8" fill="hold" grpId="0" nodeType="withEffect">
                                  <p:stCondLst>
                                    <p:cond delay="0"/>
                                  </p:stCondLst>
                                  <p:childTnLst>
                                    <p:set>
                                      <p:cBhvr>
                                        <p:cTn id="1472" dur="1" fill="hold">
                                          <p:stCondLst>
                                            <p:cond delay="0"/>
                                          </p:stCondLst>
                                        </p:cTn>
                                        <p:tgtEl>
                                          <p:spTgt spid="95"/>
                                        </p:tgtEl>
                                        <p:attrNameLst>
                                          <p:attrName>style.visibility</p:attrName>
                                        </p:attrNameLst>
                                      </p:cBhvr>
                                      <p:to>
                                        <p:strVal val="visible"/>
                                      </p:to>
                                    </p:set>
                                    <p:anim calcmode="lin" valueType="num">
                                      <p:cBhvr additive="base">
                                        <p:cTn id="1473" dur="4000" fill="hold"/>
                                        <p:tgtEl>
                                          <p:spTgt spid="95"/>
                                        </p:tgtEl>
                                        <p:attrNameLst>
                                          <p:attrName>ppt_x</p:attrName>
                                        </p:attrNameLst>
                                      </p:cBhvr>
                                      <p:tavLst>
                                        <p:tav tm="0">
                                          <p:val>
                                            <p:strVal val="0-#ppt_w/2"/>
                                          </p:val>
                                        </p:tav>
                                        <p:tav tm="100000">
                                          <p:val>
                                            <p:strVal val="#ppt_x"/>
                                          </p:val>
                                        </p:tav>
                                      </p:tavLst>
                                    </p:anim>
                                    <p:anim calcmode="lin" valueType="num">
                                      <p:cBhvr additive="base">
                                        <p:cTn id="1474" dur="4000" fill="hold"/>
                                        <p:tgtEl>
                                          <p:spTgt spid="95"/>
                                        </p:tgtEl>
                                        <p:attrNameLst>
                                          <p:attrName>ppt_y</p:attrName>
                                        </p:attrNameLst>
                                      </p:cBhvr>
                                      <p:tavLst>
                                        <p:tav tm="0">
                                          <p:val>
                                            <p:strVal val="#ppt_y"/>
                                          </p:val>
                                        </p:tav>
                                        <p:tav tm="100000">
                                          <p:val>
                                            <p:strVal val="#ppt_y"/>
                                          </p:val>
                                        </p:tav>
                                      </p:tavLst>
                                    </p:anim>
                                  </p:childTnLst>
                                </p:cTn>
                              </p:par>
                              <p:par>
                                <p:cTn id="1475" presetID="2" presetClass="exit" presetSubtype="2" fill="hold" grpId="1" nodeType="withEffect">
                                  <p:stCondLst>
                                    <p:cond delay="0"/>
                                  </p:stCondLst>
                                  <p:childTnLst>
                                    <p:anim calcmode="lin" valueType="num">
                                      <p:cBhvr additive="base">
                                        <p:cTn id="1476" dur="4500"/>
                                        <p:tgtEl>
                                          <p:spTgt spid="95"/>
                                        </p:tgtEl>
                                        <p:attrNameLst>
                                          <p:attrName>ppt_x</p:attrName>
                                        </p:attrNameLst>
                                      </p:cBhvr>
                                      <p:tavLst>
                                        <p:tav tm="0">
                                          <p:val>
                                            <p:strVal val="ppt_x"/>
                                          </p:val>
                                        </p:tav>
                                        <p:tav tm="100000">
                                          <p:val>
                                            <p:strVal val="1+ppt_w/2"/>
                                          </p:val>
                                        </p:tav>
                                      </p:tavLst>
                                    </p:anim>
                                    <p:anim calcmode="lin" valueType="num">
                                      <p:cBhvr additive="base">
                                        <p:cTn id="1477" dur="4500"/>
                                        <p:tgtEl>
                                          <p:spTgt spid="95"/>
                                        </p:tgtEl>
                                        <p:attrNameLst>
                                          <p:attrName>ppt_y</p:attrName>
                                        </p:attrNameLst>
                                      </p:cBhvr>
                                      <p:tavLst>
                                        <p:tav tm="0">
                                          <p:val>
                                            <p:strVal val="ppt_y"/>
                                          </p:val>
                                        </p:tav>
                                        <p:tav tm="100000">
                                          <p:val>
                                            <p:strVal val="ppt_y"/>
                                          </p:val>
                                        </p:tav>
                                      </p:tavLst>
                                    </p:anim>
                                    <p:set>
                                      <p:cBhvr>
                                        <p:cTn id="1478" dur="1" fill="hold">
                                          <p:stCondLst>
                                            <p:cond delay="4499"/>
                                          </p:stCondLst>
                                        </p:cTn>
                                        <p:tgtEl>
                                          <p:spTgt spid="95"/>
                                        </p:tgtEl>
                                        <p:attrNameLst>
                                          <p:attrName>style.visibility</p:attrName>
                                        </p:attrNameLst>
                                      </p:cBhvr>
                                      <p:to>
                                        <p:strVal val="hidden"/>
                                      </p:to>
                                    </p:set>
                                  </p:childTnLst>
                                </p:cTn>
                              </p:par>
                              <p:par>
                                <p:cTn id="1479" presetID="3" presetClass="exit" presetSubtype="5" fill="hold" grpId="2" nodeType="withEffect">
                                  <p:stCondLst>
                                    <p:cond delay="0"/>
                                  </p:stCondLst>
                                  <p:childTnLst>
                                    <p:animEffect transition="out" filter="blinds(vertical)">
                                      <p:cBhvr>
                                        <p:cTn id="1480" dur="5500"/>
                                        <p:tgtEl>
                                          <p:spTgt spid="95"/>
                                        </p:tgtEl>
                                      </p:cBhvr>
                                    </p:animEffect>
                                    <p:set>
                                      <p:cBhvr>
                                        <p:cTn id="1481" dur="1" fill="hold">
                                          <p:stCondLst>
                                            <p:cond delay="5499"/>
                                          </p:stCondLst>
                                        </p:cTn>
                                        <p:tgtEl>
                                          <p:spTgt spid="95"/>
                                        </p:tgtEl>
                                        <p:attrNameLst>
                                          <p:attrName>style.visibility</p:attrName>
                                        </p:attrNameLst>
                                      </p:cBhvr>
                                      <p:to>
                                        <p:strVal val="hidden"/>
                                      </p:to>
                                    </p:set>
                                  </p:childTnLst>
                                </p:cTn>
                              </p:par>
                              <p:par>
                                <p:cTn id="1482" presetID="2" presetClass="entr" presetSubtype="8" fill="hold" grpId="0" nodeType="withEffect">
                                  <p:stCondLst>
                                    <p:cond delay="0"/>
                                  </p:stCondLst>
                                  <p:childTnLst>
                                    <p:set>
                                      <p:cBhvr>
                                        <p:cTn id="1483" dur="1" fill="hold">
                                          <p:stCondLst>
                                            <p:cond delay="0"/>
                                          </p:stCondLst>
                                        </p:cTn>
                                        <p:tgtEl>
                                          <p:spTgt spid="94"/>
                                        </p:tgtEl>
                                        <p:attrNameLst>
                                          <p:attrName>style.visibility</p:attrName>
                                        </p:attrNameLst>
                                      </p:cBhvr>
                                      <p:to>
                                        <p:strVal val="visible"/>
                                      </p:to>
                                    </p:set>
                                    <p:anim calcmode="lin" valueType="num">
                                      <p:cBhvr additive="base">
                                        <p:cTn id="1484" dur="4000" fill="hold"/>
                                        <p:tgtEl>
                                          <p:spTgt spid="94"/>
                                        </p:tgtEl>
                                        <p:attrNameLst>
                                          <p:attrName>ppt_x</p:attrName>
                                        </p:attrNameLst>
                                      </p:cBhvr>
                                      <p:tavLst>
                                        <p:tav tm="0">
                                          <p:val>
                                            <p:strVal val="0-#ppt_w/2"/>
                                          </p:val>
                                        </p:tav>
                                        <p:tav tm="100000">
                                          <p:val>
                                            <p:strVal val="#ppt_x"/>
                                          </p:val>
                                        </p:tav>
                                      </p:tavLst>
                                    </p:anim>
                                    <p:anim calcmode="lin" valueType="num">
                                      <p:cBhvr additive="base">
                                        <p:cTn id="1485" dur="4000" fill="hold"/>
                                        <p:tgtEl>
                                          <p:spTgt spid="94"/>
                                        </p:tgtEl>
                                        <p:attrNameLst>
                                          <p:attrName>ppt_y</p:attrName>
                                        </p:attrNameLst>
                                      </p:cBhvr>
                                      <p:tavLst>
                                        <p:tav tm="0">
                                          <p:val>
                                            <p:strVal val="#ppt_y"/>
                                          </p:val>
                                        </p:tav>
                                        <p:tav tm="100000">
                                          <p:val>
                                            <p:strVal val="#ppt_y"/>
                                          </p:val>
                                        </p:tav>
                                      </p:tavLst>
                                    </p:anim>
                                  </p:childTnLst>
                                </p:cTn>
                              </p:par>
                              <p:par>
                                <p:cTn id="1486" presetID="2" presetClass="exit" presetSubtype="2" fill="hold" grpId="1" nodeType="withEffect">
                                  <p:stCondLst>
                                    <p:cond delay="0"/>
                                  </p:stCondLst>
                                  <p:childTnLst>
                                    <p:anim calcmode="lin" valueType="num">
                                      <p:cBhvr additive="base">
                                        <p:cTn id="1487" dur="4500"/>
                                        <p:tgtEl>
                                          <p:spTgt spid="94"/>
                                        </p:tgtEl>
                                        <p:attrNameLst>
                                          <p:attrName>ppt_x</p:attrName>
                                        </p:attrNameLst>
                                      </p:cBhvr>
                                      <p:tavLst>
                                        <p:tav tm="0">
                                          <p:val>
                                            <p:strVal val="ppt_x"/>
                                          </p:val>
                                        </p:tav>
                                        <p:tav tm="100000">
                                          <p:val>
                                            <p:strVal val="1+ppt_w/2"/>
                                          </p:val>
                                        </p:tav>
                                      </p:tavLst>
                                    </p:anim>
                                    <p:anim calcmode="lin" valueType="num">
                                      <p:cBhvr additive="base">
                                        <p:cTn id="1488" dur="4500"/>
                                        <p:tgtEl>
                                          <p:spTgt spid="94"/>
                                        </p:tgtEl>
                                        <p:attrNameLst>
                                          <p:attrName>ppt_y</p:attrName>
                                        </p:attrNameLst>
                                      </p:cBhvr>
                                      <p:tavLst>
                                        <p:tav tm="0">
                                          <p:val>
                                            <p:strVal val="ppt_y"/>
                                          </p:val>
                                        </p:tav>
                                        <p:tav tm="100000">
                                          <p:val>
                                            <p:strVal val="ppt_y"/>
                                          </p:val>
                                        </p:tav>
                                      </p:tavLst>
                                    </p:anim>
                                    <p:set>
                                      <p:cBhvr>
                                        <p:cTn id="1489" dur="1" fill="hold">
                                          <p:stCondLst>
                                            <p:cond delay="4499"/>
                                          </p:stCondLst>
                                        </p:cTn>
                                        <p:tgtEl>
                                          <p:spTgt spid="94"/>
                                        </p:tgtEl>
                                        <p:attrNameLst>
                                          <p:attrName>style.visibility</p:attrName>
                                        </p:attrNameLst>
                                      </p:cBhvr>
                                      <p:to>
                                        <p:strVal val="hidden"/>
                                      </p:to>
                                    </p:set>
                                  </p:childTnLst>
                                </p:cTn>
                              </p:par>
                              <p:par>
                                <p:cTn id="1490" presetID="3" presetClass="exit" presetSubtype="5" fill="hold" grpId="2" nodeType="withEffect">
                                  <p:stCondLst>
                                    <p:cond delay="0"/>
                                  </p:stCondLst>
                                  <p:childTnLst>
                                    <p:animEffect transition="out" filter="blinds(vertical)">
                                      <p:cBhvr>
                                        <p:cTn id="1491" dur="5500"/>
                                        <p:tgtEl>
                                          <p:spTgt spid="94"/>
                                        </p:tgtEl>
                                      </p:cBhvr>
                                    </p:animEffect>
                                    <p:set>
                                      <p:cBhvr>
                                        <p:cTn id="1492" dur="1" fill="hold">
                                          <p:stCondLst>
                                            <p:cond delay="5499"/>
                                          </p:stCondLst>
                                        </p:cTn>
                                        <p:tgtEl>
                                          <p:spTgt spid="94"/>
                                        </p:tgtEl>
                                        <p:attrNameLst>
                                          <p:attrName>style.visibility</p:attrName>
                                        </p:attrNameLst>
                                      </p:cBhvr>
                                      <p:to>
                                        <p:strVal val="hidden"/>
                                      </p:to>
                                    </p:set>
                                  </p:childTnLst>
                                </p:cTn>
                              </p:par>
                              <p:par>
                                <p:cTn id="1493" presetID="2" presetClass="entr" presetSubtype="8" fill="hold" grpId="0" nodeType="withEffect">
                                  <p:stCondLst>
                                    <p:cond delay="0"/>
                                  </p:stCondLst>
                                  <p:childTnLst>
                                    <p:set>
                                      <p:cBhvr>
                                        <p:cTn id="1494" dur="1" fill="hold">
                                          <p:stCondLst>
                                            <p:cond delay="0"/>
                                          </p:stCondLst>
                                        </p:cTn>
                                        <p:tgtEl>
                                          <p:spTgt spid="93"/>
                                        </p:tgtEl>
                                        <p:attrNameLst>
                                          <p:attrName>style.visibility</p:attrName>
                                        </p:attrNameLst>
                                      </p:cBhvr>
                                      <p:to>
                                        <p:strVal val="visible"/>
                                      </p:to>
                                    </p:set>
                                    <p:anim calcmode="lin" valueType="num">
                                      <p:cBhvr additive="base">
                                        <p:cTn id="1495" dur="4000" fill="hold"/>
                                        <p:tgtEl>
                                          <p:spTgt spid="93"/>
                                        </p:tgtEl>
                                        <p:attrNameLst>
                                          <p:attrName>ppt_x</p:attrName>
                                        </p:attrNameLst>
                                      </p:cBhvr>
                                      <p:tavLst>
                                        <p:tav tm="0">
                                          <p:val>
                                            <p:strVal val="0-#ppt_w/2"/>
                                          </p:val>
                                        </p:tav>
                                        <p:tav tm="100000">
                                          <p:val>
                                            <p:strVal val="#ppt_x"/>
                                          </p:val>
                                        </p:tav>
                                      </p:tavLst>
                                    </p:anim>
                                    <p:anim calcmode="lin" valueType="num">
                                      <p:cBhvr additive="base">
                                        <p:cTn id="1496" dur="4000" fill="hold"/>
                                        <p:tgtEl>
                                          <p:spTgt spid="93"/>
                                        </p:tgtEl>
                                        <p:attrNameLst>
                                          <p:attrName>ppt_y</p:attrName>
                                        </p:attrNameLst>
                                      </p:cBhvr>
                                      <p:tavLst>
                                        <p:tav tm="0">
                                          <p:val>
                                            <p:strVal val="#ppt_y"/>
                                          </p:val>
                                        </p:tav>
                                        <p:tav tm="100000">
                                          <p:val>
                                            <p:strVal val="#ppt_y"/>
                                          </p:val>
                                        </p:tav>
                                      </p:tavLst>
                                    </p:anim>
                                  </p:childTnLst>
                                </p:cTn>
                              </p:par>
                              <p:par>
                                <p:cTn id="1497" presetID="2" presetClass="exit" presetSubtype="2" fill="hold" grpId="1" nodeType="withEffect">
                                  <p:stCondLst>
                                    <p:cond delay="0"/>
                                  </p:stCondLst>
                                  <p:childTnLst>
                                    <p:anim calcmode="lin" valueType="num">
                                      <p:cBhvr additive="base">
                                        <p:cTn id="1498" dur="4500"/>
                                        <p:tgtEl>
                                          <p:spTgt spid="93"/>
                                        </p:tgtEl>
                                        <p:attrNameLst>
                                          <p:attrName>ppt_x</p:attrName>
                                        </p:attrNameLst>
                                      </p:cBhvr>
                                      <p:tavLst>
                                        <p:tav tm="0">
                                          <p:val>
                                            <p:strVal val="ppt_x"/>
                                          </p:val>
                                        </p:tav>
                                        <p:tav tm="100000">
                                          <p:val>
                                            <p:strVal val="1+ppt_w/2"/>
                                          </p:val>
                                        </p:tav>
                                      </p:tavLst>
                                    </p:anim>
                                    <p:anim calcmode="lin" valueType="num">
                                      <p:cBhvr additive="base">
                                        <p:cTn id="1499" dur="4500"/>
                                        <p:tgtEl>
                                          <p:spTgt spid="93"/>
                                        </p:tgtEl>
                                        <p:attrNameLst>
                                          <p:attrName>ppt_y</p:attrName>
                                        </p:attrNameLst>
                                      </p:cBhvr>
                                      <p:tavLst>
                                        <p:tav tm="0">
                                          <p:val>
                                            <p:strVal val="ppt_y"/>
                                          </p:val>
                                        </p:tav>
                                        <p:tav tm="100000">
                                          <p:val>
                                            <p:strVal val="ppt_y"/>
                                          </p:val>
                                        </p:tav>
                                      </p:tavLst>
                                    </p:anim>
                                    <p:set>
                                      <p:cBhvr>
                                        <p:cTn id="1500" dur="1" fill="hold">
                                          <p:stCondLst>
                                            <p:cond delay="4499"/>
                                          </p:stCondLst>
                                        </p:cTn>
                                        <p:tgtEl>
                                          <p:spTgt spid="93"/>
                                        </p:tgtEl>
                                        <p:attrNameLst>
                                          <p:attrName>style.visibility</p:attrName>
                                        </p:attrNameLst>
                                      </p:cBhvr>
                                      <p:to>
                                        <p:strVal val="hidden"/>
                                      </p:to>
                                    </p:set>
                                  </p:childTnLst>
                                </p:cTn>
                              </p:par>
                              <p:par>
                                <p:cTn id="1501" presetID="3" presetClass="exit" presetSubtype="5" fill="hold" grpId="2" nodeType="withEffect">
                                  <p:stCondLst>
                                    <p:cond delay="0"/>
                                  </p:stCondLst>
                                  <p:childTnLst>
                                    <p:animEffect transition="out" filter="blinds(vertical)">
                                      <p:cBhvr>
                                        <p:cTn id="1502" dur="5500"/>
                                        <p:tgtEl>
                                          <p:spTgt spid="93"/>
                                        </p:tgtEl>
                                      </p:cBhvr>
                                    </p:animEffect>
                                    <p:set>
                                      <p:cBhvr>
                                        <p:cTn id="1503" dur="1" fill="hold">
                                          <p:stCondLst>
                                            <p:cond delay="5499"/>
                                          </p:stCondLst>
                                        </p:cTn>
                                        <p:tgtEl>
                                          <p:spTgt spid="93"/>
                                        </p:tgtEl>
                                        <p:attrNameLst>
                                          <p:attrName>style.visibility</p:attrName>
                                        </p:attrNameLst>
                                      </p:cBhvr>
                                      <p:to>
                                        <p:strVal val="hidden"/>
                                      </p:to>
                                    </p:set>
                                  </p:childTnLst>
                                </p:cTn>
                              </p:par>
                              <p:par>
                                <p:cTn id="1504" presetID="2" presetClass="entr" presetSubtype="8" fill="hold" grpId="0" nodeType="withEffect">
                                  <p:stCondLst>
                                    <p:cond delay="0"/>
                                  </p:stCondLst>
                                  <p:childTnLst>
                                    <p:set>
                                      <p:cBhvr>
                                        <p:cTn id="1505" dur="1" fill="hold">
                                          <p:stCondLst>
                                            <p:cond delay="0"/>
                                          </p:stCondLst>
                                        </p:cTn>
                                        <p:tgtEl>
                                          <p:spTgt spid="92"/>
                                        </p:tgtEl>
                                        <p:attrNameLst>
                                          <p:attrName>style.visibility</p:attrName>
                                        </p:attrNameLst>
                                      </p:cBhvr>
                                      <p:to>
                                        <p:strVal val="visible"/>
                                      </p:to>
                                    </p:set>
                                    <p:anim calcmode="lin" valueType="num">
                                      <p:cBhvr additive="base">
                                        <p:cTn id="1506" dur="4000" fill="hold"/>
                                        <p:tgtEl>
                                          <p:spTgt spid="92"/>
                                        </p:tgtEl>
                                        <p:attrNameLst>
                                          <p:attrName>ppt_x</p:attrName>
                                        </p:attrNameLst>
                                      </p:cBhvr>
                                      <p:tavLst>
                                        <p:tav tm="0">
                                          <p:val>
                                            <p:strVal val="0-#ppt_w/2"/>
                                          </p:val>
                                        </p:tav>
                                        <p:tav tm="100000">
                                          <p:val>
                                            <p:strVal val="#ppt_x"/>
                                          </p:val>
                                        </p:tav>
                                      </p:tavLst>
                                    </p:anim>
                                    <p:anim calcmode="lin" valueType="num">
                                      <p:cBhvr additive="base">
                                        <p:cTn id="1507" dur="4000" fill="hold"/>
                                        <p:tgtEl>
                                          <p:spTgt spid="92"/>
                                        </p:tgtEl>
                                        <p:attrNameLst>
                                          <p:attrName>ppt_y</p:attrName>
                                        </p:attrNameLst>
                                      </p:cBhvr>
                                      <p:tavLst>
                                        <p:tav tm="0">
                                          <p:val>
                                            <p:strVal val="#ppt_y"/>
                                          </p:val>
                                        </p:tav>
                                        <p:tav tm="100000">
                                          <p:val>
                                            <p:strVal val="#ppt_y"/>
                                          </p:val>
                                        </p:tav>
                                      </p:tavLst>
                                    </p:anim>
                                  </p:childTnLst>
                                </p:cTn>
                              </p:par>
                              <p:par>
                                <p:cTn id="1508" presetID="2" presetClass="exit" presetSubtype="2" fill="hold" grpId="1" nodeType="withEffect">
                                  <p:stCondLst>
                                    <p:cond delay="0"/>
                                  </p:stCondLst>
                                  <p:childTnLst>
                                    <p:anim calcmode="lin" valueType="num">
                                      <p:cBhvr additive="base">
                                        <p:cTn id="1509" dur="4500"/>
                                        <p:tgtEl>
                                          <p:spTgt spid="92"/>
                                        </p:tgtEl>
                                        <p:attrNameLst>
                                          <p:attrName>ppt_x</p:attrName>
                                        </p:attrNameLst>
                                      </p:cBhvr>
                                      <p:tavLst>
                                        <p:tav tm="0">
                                          <p:val>
                                            <p:strVal val="ppt_x"/>
                                          </p:val>
                                        </p:tav>
                                        <p:tav tm="100000">
                                          <p:val>
                                            <p:strVal val="1+ppt_w/2"/>
                                          </p:val>
                                        </p:tav>
                                      </p:tavLst>
                                    </p:anim>
                                    <p:anim calcmode="lin" valueType="num">
                                      <p:cBhvr additive="base">
                                        <p:cTn id="1510" dur="4500"/>
                                        <p:tgtEl>
                                          <p:spTgt spid="92"/>
                                        </p:tgtEl>
                                        <p:attrNameLst>
                                          <p:attrName>ppt_y</p:attrName>
                                        </p:attrNameLst>
                                      </p:cBhvr>
                                      <p:tavLst>
                                        <p:tav tm="0">
                                          <p:val>
                                            <p:strVal val="ppt_y"/>
                                          </p:val>
                                        </p:tav>
                                        <p:tav tm="100000">
                                          <p:val>
                                            <p:strVal val="ppt_y"/>
                                          </p:val>
                                        </p:tav>
                                      </p:tavLst>
                                    </p:anim>
                                    <p:set>
                                      <p:cBhvr>
                                        <p:cTn id="1511" dur="1" fill="hold">
                                          <p:stCondLst>
                                            <p:cond delay="4499"/>
                                          </p:stCondLst>
                                        </p:cTn>
                                        <p:tgtEl>
                                          <p:spTgt spid="92"/>
                                        </p:tgtEl>
                                        <p:attrNameLst>
                                          <p:attrName>style.visibility</p:attrName>
                                        </p:attrNameLst>
                                      </p:cBhvr>
                                      <p:to>
                                        <p:strVal val="hidden"/>
                                      </p:to>
                                    </p:set>
                                  </p:childTnLst>
                                </p:cTn>
                              </p:par>
                              <p:par>
                                <p:cTn id="1512" presetID="3" presetClass="exit" presetSubtype="5" fill="hold" grpId="2" nodeType="withEffect">
                                  <p:stCondLst>
                                    <p:cond delay="0"/>
                                  </p:stCondLst>
                                  <p:childTnLst>
                                    <p:animEffect transition="out" filter="blinds(vertical)">
                                      <p:cBhvr>
                                        <p:cTn id="1513" dur="5500"/>
                                        <p:tgtEl>
                                          <p:spTgt spid="92"/>
                                        </p:tgtEl>
                                      </p:cBhvr>
                                    </p:animEffect>
                                    <p:set>
                                      <p:cBhvr>
                                        <p:cTn id="1514" dur="1" fill="hold">
                                          <p:stCondLst>
                                            <p:cond delay="5499"/>
                                          </p:stCondLst>
                                        </p:cTn>
                                        <p:tgtEl>
                                          <p:spTgt spid="92"/>
                                        </p:tgtEl>
                                        <p:attrNameLst>
                                          <p:attrName>style.visibility</p:attrName>
                                        </p:attrNameLst>
                                      </p:cBhvr>
                                      <p:to>
                                        <p:strVal val="hidden"/>
                                      </p:to>
                                    </p:set>
                                  </p:childTnLst>
                                </p:cTn>
                              </p:par>
                              <p:par>
                                <p:cTn id="1515" presetID="2" presetClass="entr" presetSubtype="8" fill="hold" grpId="0" nodeType="withEffect">
                                  <p:stCondLst>
                                    <p:cond delay="0"/>
                                  </p:stCondLst>
                                  <p:childTnLst>
                                    <p:set>
                                      <p:cBhvr>
                                        <p:cTn id="1516" dur="1" fill="hold">
                                          <p:stCondLst>
                                            <p:cond delay="0"/>
                                          </p:stCondLst>
                                        </p:cTn>
                                        <p:tgtEl>
                                          <p:spTgt spid="91"/>
                                        </p:tgtEl>
                                        <p:attrNameLst>
                                          <p:attrName>style.visibility</p:attrName>
                                        </p:attrNameLst>
                                      </p:cBhvr>
                                      <p:to>
                                        <p:strVal val="visible"/>
                                      </p:to>
                                    </p:set>
                                    <p:anim calcmode="lin" valueType="num">
                                      <p:cBhvr additive="base">
                                        <p:cTn id="1517" dur="4000" fill="hold"/>
                                        <p:tgtEl>
                                          <p:spTgt spid="91"/>
                                        </p:tgtEl>
                                        <p:attrNameLst>
                                          <p:attrName>ppt_x</p:attrName>
                                        </p:attrNameLst>
                                      </p:cBhvr>
                                      <p:tavLst>
                                        <p:tav tm="0">
                                          <p:val>
                                            <p:strVal val="0-#ppt_w/2"/>
                                          </p:val>
                                        </p:tav>
                                        <p:tav tm="100000">
                                          <p:val>
                                            <p:strVal val="#ppt_x"/>
                                          </p:val>
                                        </p:tav>
                                      </p:tavLst>
                                    </p:anim>
                                    <p:anim calcmode="lin" valueType="num">
                                      <p:cBhvr additive="base">
                                        <p:cTn id="1518" dur="4000" fill="hold"/>
                                        <p:tgtEl>
                                          <p:spTgt spid="91"/>
                                        </p:tgtEl>
                                        <p:attrNameLst>
                                          <p:attrName>ppt_y</p:attrName>
                                        </p:attrNameLst>
                                      </p:cBhvr>
                                      <p:tavLst>
                                        <p:tav tm="0">
                                          <p:val>
                                            <p:strVal val="#ppt_y"/>
                                          </p:val>
                                        </p:tav>
                                        <p:tav tm="100000">
                                          <p:val>
                                            <p:strVal val="#ppt_y"/>
                                          </p:val>
                                        </p:tav>
                                      </p:tavLst>
                                    </p:anim>
                                  </p:childTnLst>
                                </p:cTn>
                              </p:par>
                              <p:par>
                                <p:cTn id="1519" presetID="2" presetClass="exit" presetSubtype="2" fill="hold" grpId="1" nodeType="withEffect">
                                  <p:stCondLst>
                                    <p:cond delay="0"/>
                                  </p:stCondLst>
                                  <p:childTnLst>
                                    <p:anim calcmode="lin" valueType="num">
                                      <p:cBhvr additive="base">
                                        <p:cTn id="1520" dur="4500"/>
                                        <p:tgtEl>
                                          <p:spTgt spid="91"/>
                                        </p:tgtEl>
                                        <p:attrNameLst>
                                          <p:attrName>ppt_x</p:attrName>
                                        </p:attrNameLst>
                                      </p:cBhvr>
                                      <p:tavLst>
                                        <p:tav tm="0">
                                          <p:val>
                                            <p:strVal val="ppt_x"/>
                                          </p:val>
                                        </p:tav>
                                        <p:tav tm="100000">
                                          <p:val>
                                            <p:strVal val="1+ppt_w/2"/>
                                          </p:val>
                                        </p:tav>
                                      </p:tavLst>
                                    </p:anim>
                                    <p:anim calcmode="lin" valueType="num">
                                      <p:cBhvr additive="base">
                                        <p:cTn id="1521" dur="4500"/>
                                        <p:tgtEl>
                                          <p:spTgt spid="91"/>
                                        </p:tgtEl>
                                        <p:attrNameLst>
                                          <p:attrName>ppt_y</p:attrName>
                                        </p:attrNameLst>
                                      </p:cBhvr>
                                      <p:tavLst>
                                        <p:tav tm="0">
                                          <p:val>
                                            <p:strVal val="ppt_y"/>
                                          </p:val>
                                        </p:tav>
                                        <p:tav tm="100000">
                                          <p:val>
                                            <p:strVal val="ppt_y"/>
                                          </p:val>
                                        </p:tav>
                                      </p:tavLst>
                                    </p:anim>
                                    <p:set>
                                      <p:cBhvr>
                                        <p:cTn id="1522" dur="1" fill="hold">
                                          <p:stCondLst>
                                            <p:cond delay="4499"/>
                                          </p:stCondLst>
                                        </p:cTn>
                                        <p:tgtEl>
                                          <p:spTgt spid="91"/>
                                        </p:tgtEl>
                                        <p:attrNameLst>
                                          <p:attrName>style.visibility</p:attrName>
                                        </p:attrNameLst>
                                      </p:cBhvr>
                                      <p:to>
                                        <p:strVal val="hidden"/>
                                      </p:to>
                                    </p:set>
                                  </p:childTnLst>
                                </p:cTn>
                              </p:par>
                              <p:par>
                                <p:cTn id="1523" presetID="3" presetClass="exit" presetSubtype="5" fill="hold" grpId="2" nodeType="withEffect">
                                  <p:stCondLst>
                                    <p:cond delay="0"/>
                                  </p:stCondLst>
                                  <p:childTnLst>
                                    <p:animEffect transition="out" filter="blinds(vertical)">
                                      <p:cBhvr>
                                        <p:cTn id="1524" dur="5500"/>
                                        <p:tgtEl>
                                          <p:spTgt spid="91"/>
                                        </p:tgtEl>
                                      </p:cBhvr>
                                    </p:animEffect>
                                    <p:set>
                                      <p:cBhvr>
                                        <p:cTn id="1525" dur="1" fill="hold">
                                          <p:stCondLst>
                                            <p:cond delay="5499"/>
                                          </p:stCondLst>
                                        </p:cTn>
                                        <p:tgtEl>
                                          <p:spTgt spid="91"/>
                                        </p:tgtEl>
                                        <p:attrNameLst>
                                          <p:attrName>style.visibility</p:attrName>
                                        </p:attrNameLst>
                                      </p:cBhvr>
                                      <p:to>
                                        <p:strVal val="hidden"/>
                                      </p:to>
                                    </p:set>
                                  </p:childTnLst>
                                </p:cTn>
                              </p:par>
                              <p:par>
                                <p:cTn id="1526" presetID="2" presetClass="entr" presetSubtype="8" fill="hold" grpId="0" nodeType="withEffect">
                                  <p:stCondLst>
                                    <p:cond delay="0"/>
                                  </p:stCondLst>
                                  <p:childTnLst>
                                    <p:set>
                                      <p:cBhvr>
                                        <p:cTn id="1527" dur="1" fill="hold">
                                          <p:stCondLst>
                                            <p:cond delay="0"/>
                                          </p:stCondLst>
                                        </p:cTn>
                                        <p:tgtEl>
                                          <p:spTgt spid="90"/>
                                        </p:tgtEl>
                                        <p:attrNameLst>
                                          <p:attrName>style.visibility</p:attrName>
                                        </p:attrNameLst>
                                      </p:cBhvr>
                                      <p:to>
                                        <p:strVal val="visible"/>
                                      </p:to>
                                    </p:set>
                                    <p:anim calcmode="lin" valueType="num">
                                      <p:cBhvr additive="base">
                                        <p:cTn id="1528" dur="4000" fill="hold"/>
                                        <p:tgtEl>
                                          <p:spTgt spid="90"/>
                                        </p:tgtEl>
                                        <p:attrNameLst>
                                          <p:attrName>ppt_x</p:attrName>
                                        </p:attrNameLst>
                                      </p:cBhvr>
                                      <p:tavLst>
                                        <p:tav tm="0">
                                          <p:val>
                                            <p:strVal val="0-#ppt_w/2"/>
                                          </p:val>
                                        </p:tav>
                                        <p:tav tm="100000">
                                          <p:val>
                                            <p:strVal val="#ppt_x"/>
                                          </p:val>
                                        </p:tav>
                                      </p:tavLst>
                                    </p:anim>
                                    <p:anim calcmode="lin" valueType="num">
                                      <p:cBhvr additive="base">
                                        <p:cTn id="1529" dur="4000" fill="hold"/>
                                        <p:tgtEl>
                                          <p:spTgt spid="90"/>
                                        </p:tgtEl>
                                        <p:attrNameLst>
                                          <p:attrName>ppt_y</p:attrName>
                                        </p:attrNameLst>
                                      </p:cBhvr>
                                      <p:tavLst>
                                        <p:tav tm="0">
                                          <p:val>
                                            <p:strVal val="#ppt_y"/>
                                          </p:val>
                                        </p:tav>
                                        <p:tav tm="100000">
                                          <p:val>
                                            <p:strVal val="#ppt_y"/>
                                          </p:val>
                                        </p:tav>
                                      </p:tavLst>
                                    </p:anim>
                                  </p:childTnLst>
                                </p:cTn>
                              </p:par>
                              <p:par>
                                <p:cTn id="1530" presetID="2" presetClass="exit" presetSubtype="2" fill="hold" grpId="1" nodeType="withEffect">
                                  <p:stCondLst>
                                    <p:cond delay="0"/>
                                  </p:stCondLst>
                                  <p:childTnLst>
                                    <p:anim calcmode="lin" valueType="num">
                                      <p:cBhvr additive="base">
                                        <p:cTn id="1531" dur="4500"/>
                                        <p:tgtEl>
                                          <p:spTgt spid="90"/>
                                        </p:tgtEl>
                                        <p:attrNameLst>
                                          <p:attrName>ppt_x</p:attrName>
                                        </p:attrNameLst>
                                      </p:cBhvr>
                                      <p:tavLst>
                                        <p:tav tm="0">
                                          <p:val>
                                            <p:strVal val="ppt_x"/>
                                          </p:val>
                                        </p:tav>
                                        <p:tav tm="100000">
                                          <p:val>
                                            <p:strVal val="1+ppt_w/2"/>
                                          </p:val>
                                        </p:tav>
                                      </p:tavLst>
                                    </p:anim>
                                    <p:anim calcmode="lin" valueType="num">
                                      <p:cBhvr additive="base">
                                        <p:cTn id="1532" dur="4500"/>
                                        <p:tgtEl>
                                          <p:spTgt spid="90"/>
                                        </p:tgtEl>
                                        <p:attrNameLst>
                                          <p:attrName>ppt_y</p:attrName>
                                        </p:attrNameLst>
                                      </p:cBhvr>
                                      <p:tavLst>
                                        <p:tav tm="0">
                                          <p:val>
                                            <p:strVal val="ppt_y"/>
                                          </p:val>
                                        </p:tav>
                                        <p:tav tm="100000">
                                          <p:val>
                                            <p:strVal val="ppt_y"/>
                                          </p:val>
                                        </p:tav>
                                      </p:tavLst>
                                    </p:anim>
                                    <p:set>
                                      <p:cBhvr>
                                        <p:cTn id="1533" dur="1" fill="hold">
                                          <p:stCondLst>
                                            <p:cond delay="4499"/>
                                          </p:stCondLst>
                                        </p:cTn>
                                        <p:tgtEl>
                                          <p:spTgt spid="90"/>
                                        </p:tgtEl>
                                        <p:attrNameLst>
                                          <p:attrName>style.visibility</p:attrName>
                                        </p:attrNameLst>
                                      </p:cBhvr>
                                      <p:to>
                                        <p:strVal val="hidden"/>
                                      </p:to>
                                    </p:set>
                                  </p:childTnLst>
                                </p:cTn>
                              </p:par>
                              <p:par>
                                <p:cTn id="1534" presetID="3" presetClass="exit" presetSubtype="5" fill="hold" grpId="2" nodeType="withEffect">
                                  <p:stCondLst>
                                    <p:cond delay="0"/>
                                  </p:stCondLst>
                                  <p:childTnLst>
                                    <p:animEffect transition="out" filter="blinds(vertical)">
                                      <p:cBhvr>
                                        <p:cTn id="1535" dur="5500"/>
                                        <p:tgtEl>
                                          <p:spTgt spid="90"/>
                                        </p:tgtEl>
                                      </p:cBhvr>
                                    </p:animEffect>
                                    <p:set>
                                      <p:cBhvr>
                                        <p:cTn id="1536" dur="1" fill="hold">
                                          <p:stCondLst>
                                            <p:cond delay="5499"/>
                                          </p:stCondLst>
                                        </p:cTn>
                                        <p:tgtEl>
                                          <p:spTgt spid="90"/>
                                        </p:tgtEl>
                                        <p:attrNameLst>
                                          <p:attrName>style.visibility</p:attrName>
                                        </p:attrNameLst>
                                      </p:cBhvr>
                                      <p:to>
                                        <p:strVal val="hidden"/>
                                      </p:to>
                                    </p:set>
                                  </p:childTnLst>
                                </p:cTn>
                              </p:par>
                              <p:par>
                                <p:cTn id="1537" presetID="2" presetClass="entr" presetSubtype="8" fill="hold" grpId="0" nodeType="withEffect">
                                  <p:stCondLst>
                                    <p:cond delay="0"/>
                                  </p:stCondLst>
                                  <p:childTnLst>
                                    <p:set>
                                      <p:cBhvr>
                                        <p:cTn id="1538" dur="1" fill="hold">
                                          <p:stCondLst>
                                            <p:cond delay="0"/>
                                          </p:stCondLst>
                                        </p:cTn>
                                        <p:tgtEl>
                                          <p:spTgt spid="89"/>
                                        </p:tgtEl>
                                        <p:attrNameLst>
                                          <p:attrName>style.visibility</p:attrName>
                                        </p:attrNameLst>
                                      </p:cBhvr>
                                      <p:to>
                                        <p:strVal val="visible"/>
                                      </p:to>
                                    </p:set>
                                    <p:anim calcmode="lin" valueType="num">
                                      <p:cBhvr additive="base">
                                        <p:cTn id="1539" dur="4000" fill="hold"/>
                                        <p:tgtEl>
                                          <p:spTgt spid="89"/>
                                        </p:tgtEl>
                                        <p:attrNameLst>
                                          <p:attrName>ppt_x</p:attrName>
                                        </p:attrNameLst>
                                      </p:cBhvr>
                                      <p:tavLst>
                                        <p:tav tm="0">
                                          <p:val>
                                            <p:strVal val="0-#ppt_w/2"/>
                                          </p:val>
                                        </p:tav>
                                        <p:tav tm="100000">
                                          <p:val>
                                            <p:strVal val="#ppt_x"/>
                                          </p:val>
                                        </p:tav>
                                      </p:tavLst>
                                    </p:anim>
                                    <p:anim calcmode="lin" valueType="num">
                                      <p:cBhvr additive="base">
                                        <p:cTn id="1540" dur="4000" fill="hold"/>
                                        <p:tgtEl>
                                          <p:spTgt spid="89"/>
                                        </p:tgtEl>
                                        <p:attrNameLst>
                                          <p:attrName>ppt_y</p:attrName>
                                        </p:attrNameLst>
                                      </p:cBhvr>
                                      <p:tavLst>
                                        <p:tav tm="0">
                                          <p:val>
                                            <p:strVal val="#ppt_y"/>
                                          </p:val>
                                        </p:tav>
                                        <p:tav tm="100000">
                                          <p:val>
                                            <p:strVal val="#ppt_y"/>
                                          </p:val>
                                        </p:tav>
                                      </p:tavLst>
                                    </p:anim>
                                  </p:childTnLst>
                                </p:cTn>
                              </p:par>
                              <p:par>
                                <p:cTn id="1541" presetID="2" presetClass="exit" presetSubtype="2" fill="hold" grpId="1" nodeType="withEffect">
                                  <p:stCondLst>
                                    <p:cond delay="0"/>
                                  </p:stCondLst>
                                  <p:childTnLst>
                                    <p:anim calcmode="lin" valueType="num">
                                      <p:cBhvr additive="base">
                                        <p:cTn id="1542" dur="4500"/>
                                        <p:tgtEl>
                                          <p:spTgt spid="89"/>
                                        </p:tgtEl>
                                        <p:attrNameLst>
                                          <p:attrName>ppt_x</p:attrName>
                                        </p:attrNameLst>
                                      </p:cBhvr>
                                      <p:tavLst>
                                        <p:tav tm="0">
                                          <p:val>
                                            <p:strVal val="ppt_x"/>
                                          </p:val>
                                        </p:tav>
                                        <p:tav tm="100000">
                                          <p:val>
                                            <p:strVal val="1+ppt_w/2"/>
                                          </p:val>
                                        </p:tav>
                                      </p:tavLst>
                                    </p:anim>
                                    <p:anim calcmode="lin" valueType="num">
                                      <p:cBhvr additive="base">
                                        <p:cTn id="1543" dur="4500"/>
                                        <p:tgtEl>
                                          <p:spTgt spid="89"/>
                                        </p:tgtEl>
                                        <p:attrNameLst>
                                          <p:attrName>ppt_y</p:attrName>
                                        </p:attrNameLst>
                                      </p:cBhvr>
                                      <p:tavLst>
                                        <p:tav tm="0">
                                          <p:val>
                                            <p:strVal val="ppt_y"/>
                                          </p:val>
                                        </p:tav>
                                        <p:tav tm="100000">
                                          <p:val>
                                            <p:strVal val="ppt_y"/>
                                          </p:val>
                                        </p:tav>
                                      </p:tavLst>
                                    </p:anim>
                                    <p:set>
                                      <p:cBhvr>
                                        <p:cTn id="1544" dur="1" fill="hold">
                                          <p:stCondLst>
                                            <p:cond delay="4499"/>
                                          </p:stCondLst>
                                        </p:cTn>
                                        <p:tgtEl>
                                          <p:spTgt spid="89"/>
                                        </p:tgtEl>
                                        <p:attrNameLst>
                                          <p:attrName>style.visibility</p:attrName>
                                        </p:attrNameLst>
                                      </p:cBhvr>
                                      <p:to>
                                        <p:strVal val="hidden"/>
                                      </p:to>
                                    </p:set>
                                  </p:childTnLst>
                                </p:cTn>
                              </p:par>
                              <p:par>
                                <p:cTn id="1545" presetID="3" presetClass="exit" presetSubtype="5" fill="hold" grpId="2" nodeType="withEffect">
                                  <p:stCondLst>
                                    <p:cond delay="0"/>
                                  </p:stCondLst>
                                  <p:childTnLst>
                                    <p:animEffect transition="out" filter="blinds(vertical)">
                                      <p:cBhvr>
                                        <p:cTn id="1546" dur="5500"/>
                                        <p:tgtEl>
                                          <p:spTgt spid="89"/>
                                        </p:tgtEl>
                                      </p:cBhvr>
                                    </p:animEffect>
                                    <p:set>
                                      <p:cBhvr>
                                        <p:cTn id="1547" dur="1" fill="hold">
                                          <p:stCondLst>
                                            <p:cond delay="5499"/>
                                          </p:stCondLst>
                                        </p:cTn>
                                        <p:tgtEl>
                                          <p:spTgt spid="89"/>
                                        </p:tgtEl>
                                        <p:attrNameLst>
                                          <p:attrName>style.visibility</p:attrName>
                                        </p:attrNameLst>
                                      </p:cBhvr>
                                      <p:to>
                                        <p:strVal val="hidden"/>
                                      </p:to>
                                    </p:set>
                                  </p:childTnLst>
                                </p:cTn>
                              </p:par>
                              <p:par>
                                <p:cTn id="1548" presetID="8" presetClass="emph" presetSubtype="0" fill="hold" grpId="3" nodeType="withEffect">
                                  <p:stCondLst>
                                    <p:cond delay="0"/>
                                  </p:stCondLst>
                                  <p:childTnLst>
                                    <p:animRot by="21600000">
                                      <p:cBhvr>
                                        <p:cTn id="1549" dur="5000" fill="hold"/>
                                        <p:tgtEl>
                                          <p:spTgt spid="124"/>
                                        </p:tgtEl>
                                        <p:attrNameLst>
                                          <p:attrName>r</p:attrName>
                                        </p:attrNameLst>
                                      </p:cBhvr>
                                    </p:animRot>
                                  </p:childTnLst>
                                </p:cTn>
                              </p:par>
                              <p:par>
                                <p:cTn id="1550" presetID="8" presetClass="emph" presetSubtype="0" fill="hold" grpId="3" nodeType="withEffect">
                                  <p:stCondLst>
                                    <p:cond delay="0"/>
                                  </p:stCondLst>
                                  <p:childTnLst>
                                    <p:animRot by="21600000">
                                      <p:cBhvr>
                                        <p:cTn id="1551" dur="5000" fill="hold"/>
                                        <p:tgtEl>
                                          <p:spTgt spid="125"/>
                                        </p:tgtEl>
                                        <p:attrNameLst>
                                          <p:attrName>r</p:attrName>
                                        </p:attrNameLst>
                                      </p:cBhvr>
                                    </p:animRot>
                                  </p:childTnLst>
                                </p:cTn>
                              </p:par>
                              <p:par>
                                <p:cTn id="1552" presetID="8" presetClass="emph" presetSubtype="0" fill="hold" grpId="3" nodeType="withEffect">
                                  <p:stCondLst>
                                    <p:cond delay="0"/>
                                  </p:stCondLst>
                                  <p:childTnLst>
                                    <p:animRot by="21600000">
                                      <p:cBhvr>
                                        <p:cTn id="1553" dur="5000" fill="hold"/>
                                        <p:tgtEl>
                                          <p:spTgt spid="126"/>
                                        </p:tgtEl>
                                        <p:attrNameLst>
                                          <p:attrName>r</p:attrName>
                                        </p:attrNameLst>
                                      </p:cBhvr>
                                    </p:animRot>
                                  </p:childTnLst>
                                </p:cTn>
                              </p:par>
                              <p:par>
                                <p:cTn id="1554" presetID="8" presetClass="emph" presetSubtype="0" fill="hold" grpId="3" nodeType="withEffect">
                                  <p:stCondLst>
                                    <p:cond delay="0"/>
                                  </p:stCondLst>
                                  <p:childTnLst>
                                    <p:animRot by="21600000">
                                      <p:cBhvr>
                                        <p:cTn id="1555" dur="5000" fill="hold"/>
                                        <p:tgtEl>
                                          <p:spTgt spid="129"/>
                                        </p:tgtEl>
                                        <p:attrNameLst>
                                          <p:attrName>r</p:attrName>
                                        </p:attrNameLst>
                                      </p:cBhvr>
                                    </p:animRot>
                                  </p:childTnLst>
                                </p:cTn>
                              </p:par>
                              <p:par>
                                <p:cTn id="1556" presetID="8" presetClass="emph" presetSubtype="0" fill="hold" grpId="3" nodeType="withEffect">
                                  <p:stCondLst>
                                    <p:cond delay="0"/>
                                  </p:stCondLst>
                                  <p:childTnLst>
                                    <p:animRot by="21600000">
                                      <p:cBhvr>
                                        <p:cTn id="1557" dur="5000" fill="hold"/>
                                        <p:tgtEl>
                                          <p:spTgt spid="127"/>
                                        </p:tgtEl>
                                        <p:attrNameLst>
                                          <p:attrName>r</p:attrName>
                                        </p:attrNameLst>
                                      </p:cBhvr>
                                    </p:animRot>
                                  </p:childTnLst>
                                </p:cTn>
                              </p:par>
                              <p:par>
                                <p:cTn id="1558" presetID="8" presetClass="emph" presetSubtype="0" fill="hold" grpId="3" nodeType="withEffect">
                                  <p:stCondLst>
                                    <p:cond delay="0"/>
                                  </p:stCondLst>
                                  <p:childTnLst>
                                    <p:animRot by="21600000">
                                      <p:cBhvr>
                                        <p:cTn id="1559" dur="5000" fill="hold"/>
                                        <p:tgtEl>
                                          <p:spTgt spid="128"/>
                                        </p:tgtEl>
                                        <p:attrNameLst>
                                          <p:attrName>r</p:attrName>
                                        </p:attrNameLst>
                                      </p:cBhvr>
                                    </p:animRot>
                                  </p:childTnLst>
                                </p:cTn>
                              </p:par>
                              <p:par>
                                <p:cTn id="1560" presetID="2" presetClass="entr" presetSubtype="8" fill="hold" grpId="0" nodeType="withEffect">
                                  <p:stCondLst>
                                    <p:cond delay="0"/>
                                  </p:stCondLst>
                                  <p:childTnLst>
                                    <p:set>
                                      <p:cBhvr>
                                        <p:cTn id="1561" dur="1" fill="hold">
                                          <p:stCondLst>
                                            <p:cond delay="0"/>
                                          </p:stCondLst>
                                        </p:cTn>
                                        <p:tgtEl>
                                          <p:spTgt spid="130"/>
                                        </p:tgtEl>
                                        <p:attrNameLst>
                                          <p:attrName>style.visibility</p:attrName>
                                        </p:attrNameLst>
                                      </p:cBhvr>
                                      <p:to>
                                        <p:strVal val="visible"/>
                                      </p:to>
                                    </p:set>
                                    <p:anim calcmode="lin" valueType="num">
                                      <p:cBhvr additive="base">
                                        <p:cTn id="1562" dur="4000" fill="hold"/>
                                        <p:tgtEl>
                                          <p:spTgt spid="130"/>
                                        </p:tgtEl>
                                        <p:attrNameLst>
                                          <p:attrName>ppt_x</p:attrName>
                                        </p:attrNameLst>
                                      </p:cBhvr>
                                      <p:tavLst>
                                        <p:tav tm="0">
                                          <p:val>
                                            <p:strVal val="0-#ppt_w/2"/>
                                          </p:val>
                                        </p:tav>
                                        <p:tav tm="100000">
                                          <p:val>
                                            <p:strVal val="#ppt_x"/>
                                          </p:val>
                                        </p:tav>
                                      </p:tavLst>
                                    </p:anim>
                                    <p:anim calcmode="lin" valueType="num">
                                      <p:cBhvr additive="base">
                                        <p:cTn id="1563" dur="4000" fill="hold"/>
                                        <p:tgtEl>
                                          <p:spTgt spid="130"/>
                                        </p:tgtEl>
                                        <p:attrNameLst>
                                          <p:attrName>ppt_y</p:attrName>
                                        </p:attrNameLst>
                                      </p:cBhvr>
                                      <p:tavLst>
                                        <p:tav tm="0">
                                          <p:val>
                                            <p:strVal val="#ppt_y"/>
                                          </p:val>
                                        </p:tav>
                                        <p:tav tm="100000">
                                          <p:val>
                                            <p:strVal val="#ppt_y"/>
                                          </p:val>
                                        </p:tav>
                                      </p:tavLst>
                                    </p:anim>
                                  </p:childTnLst>
                                </p:cTn>
                              </p:par>
                              <p:par>
                                <p:cTn id="1564" presetID="2" presetClass="exit" presetSubtype="2" fill="hold" grpId="1" nodeType="withEffect">
                                  <p:stCondLst>
                                    <p:cond delay="0"/>
                                  </p:stCondLst>
                                  <p:childTnLst>
                                    <p:anim calcmode="lin" valueType="num">
                                      <p:cBhvr additive="base">
                                        <p:cTn id="1565" dur="4500"/>
                                        <p:tgtEl>
                                          <p:spTgt spid="130"/>
                                        </p:tgtEl>
                                        <p:attrNameLst>
                                          <p:attrName>ppt_x</p:attrName>
                                        </p:attrNameLst>
                                      </p:cBhvr>
                                      <p:tavLst>
                                        <p:tav tm="0">
                                          <p:val>
                                            <p:strVal val="ppt_x"/>
                                          </p:val>
                                        </p:tav>
                                        <p:tav tm="100000">
                                          <p:val>
                                            <p:strVal val="1+ppt_w/2"/>
                                          </p:val>
                                        </p:tav>
                                      </p:tavLst>
                                    </p:anim>
                                    <p:anim calcmode="lin" valueType="num">
                                      <p:cBhvr additive="base">
                                        <p:cTn id="1566" dur="4500"/>
                                        <p:tgtEl>
                                          <p:spTgt spid="130"/>
                                        </p:tgtEl>
                                        <p:attrNameLst>
                                          <p:attrName>ppt_y</p:attrName>
                                        </p:attrNameLst>
                                      </p:cBhvr>
                                      <p:tavLst>
                                        <p:tav tm="0">
                                          <p:val>
                                            <p:strVal val="ppt_y"/>
                                          </p:val>
                                        </p:tav>
                                        <p:tav tm="100000">
                                          <p:val>
                                            <p:strVal val="ppt_y"/>
                                          </p:val>
                                        </p:tav>
                                      </p:tavLst>
                                    </p:anim>
                                    <p:set>
                                      <p:cBhvr>
                                        <p:cTn id="1567" dur="1" fill="hold">
                                          <p:stCondLst>
                                            <p:cond delay="4499"/>
                                          </p:stCondLst>
                                        </p:cTn>
                                        <p:tgtEl>
                                          <p:spTgt spid="130"/>
                                        </p:tgtEl>
                                        <p:attrNameLst>
                                          <p:attrName>style.visibility</p:attrName>
                                        </p:attrNameLst>
                                      </p:cBhvr>
                                      <p:to>
                                        <p:strVal val="hidden"/>
                                      </p:to>
                                    </p:set>
                                  </p:childTnLst>
                                </p:cTn>
                              </p:par>
                              <p:par>
                                <p:cTn id="1568" presetID="3" presetClass="exit" presetSubtype="5" fill="hold" grpId="2" nodeType="withEffect">
                                  <p:stCondLst>
                                    <p:cond delay="0"/>
                                  </p:stCondLst>
                                  <p:childTnLst>
                                    <p:animEffect transition="out" filter="blinds(vertical)">
                                      <p:cBhvr>
                                        <p:cTn id="1569" dur="5500"/>
                                        <p:tgtEl>
                                          <p:spTgt spid="130"/>
                                        </p:tgtEl>
                                      </p:cBhvr>
                                    </p:animEffect>
                                    <p:set>
                                      <p:cBhvr>
                                        <p:cTn id="1570" dur="1" fill="hold">
                                          <p:stCondLst>
                                            <p:cond delay="5499"/>
                                          </p:stCondLst>
                                        </p:cTn>
                                        <p:tgtEl>
                                          <p:spTgt spid="130"/>
                                        </p:tgtEl>
                                        <p:attrNameLst>
                                          <p:attrName>style.visibility</p:attrName>
                                        </p:attrNameLst>
                                      </p:cBhvr>
                                      <p:to>
                                        <p:strVal val="hidden"/>
                                      </p:to>
                                    </p:set>
                                  </p:childTnLst>
                                </p:cTn>
                              </p:par>
                              <p:par>
                                <p:cTn id="1571" presetID="8" presetClass="emph" presetSubtype="0" fill="hold" grpId="3" nodeType="withEffect">
                                  <p:stCondLst>
                                    <p:cond delay="0"/>
                                  </p:stCondLst>
                                  <p:childTnLst>
                                    <p:animRot by="21600000">
                                      <p:cBhvr>
                                        <p:cTn id="1572" dur="5000" fill="hold"/>
                                        <p:tgtEl>
                                          <p:spTgt spid="130"/>
                                        </p:tgtEl>
                                        <p:attrNameLst>
                                          <p:attrName>r</p:attrName>
                                        </p:attrNameLst>
                                      </p:cBhvr>
                                    </p:animRot>
                                  </p:childTnLst>
                                </p:cTn>
                              </p:par>
                              <p:par>
                                <p:cTn id="1573" presetID="8" presetClass="emph" presetSubtype="0" fill="hold" grpId="3" nodeType="withEffect">
                                  <p:stCondLst>
                                    <p:cond delay="0"/>
                                  </p:stCondLst>
                                  <p:childTnLst>
                                    <p:animRot by="21600000">
                                      <p:cBhvr>
                                        <p:cTn id="1574" dur="5000" fill="hold"/>
                                        <p:tgtEl>
                                          <p:spTgt spid="117"/>
                                        </p:tgtEl>
                                        <p:attrNameLst>
                                          <p:attrName>r</p:attrName>
                                        </p:attrNameLst>
                                      </p:cBhvr>
                                    </p:animRot>
                                  </p:childTnLst>
                                </p:cTn>
                              </p:par>
                              <p:par>
                                <p:cTn id="1575" presetID="8" presetClass="emph" presetSubtype="0" fill="hold" grpId="3" nodeType="withEffect">
                                  <p:stCondLst>
                                    <p:cond delay="0"/>
                                  </p:stCondLst>
                                  <p:childTnLst>
                                    <p:animRot by="21600000">
                                      <p:cBhvr>
                                        <p:cTn id="1576" dur="5000" fill="hold"/>
                                        <p:tgtEl>
                                          <p:spTgt spid="123"/>
                                        </p:tgtEl>
                                        <p:attrNameLst>
                                          <p:attrName>r</p:attrName>
                                        </p:attrNameLst>
                                      </p:cBhvr>
                                    </p:animRot>
                                  </p:childTnLst>
                                </p:cTn>
                              </p:par>
                              <p:par>
                                <p:cTn id="1577" presetID="8" presetClass="emph" presetSubtype="0" fill="hold" grpId="3" nodeType="withEffect">
                                  <p:stCondLst>
                                    <p:cond delay="0"/>
                                  </p:stCondLst>
                                  <p:childTnLst>
                                    <p:animRot by="21600000">
                                      <p:cBhvr>
                                        <p:cTn id="1578" dur="5000" fill="hold"/>
                                        <p:tgtEl>
                                          <p:spTgt spid="122"/>
                                        </p:tgtEl>
                                        <p:attrNameLst>
                                          <p:attrName>r</p:attrName>
                                        </p:attrNameLst>
                                      </p:cBhvr>
                                    </p:animRot>
                                  </p:childTnLst>
                                </p:cTn>
                              </p:par>
                              <p:par>
                                <p:cTn id="1579" presetID="8" presetClass="emph" presetSubtype="0" fill="hold" grpId="3" nodeType="withEffect">
                                  <p:stCondLst>
                                    <p:cond delay="0"/>
                                  </p:stCondLst>
                                  <p:childTnLst>
                                    <p:animRot by="21600000">
                                      <p:cBhvr>
                                        <p:cTn id="1580" dur="5000" fill="hold"/>
                                        <p:tgtEl>
                                          <p:spTgt spid="121"/>
                                        </p:tgtEl>
                                        <p:attrNameLst>
                                          <p:attrName>r</p:attrName>
                                        </p:attrNameLst>
                                      </p:cBhvr>
                                    </p:animRot>
                                  </p:childTnLst>
                                </p:cTn>
                              </p:par>
                              <p:par>
                                <p:cTn id="1581" presetID="8" presetClass="emph" presetSubtype="0" fill="hold" grpId="3" nodeType="withEffect">
                                  <p:stCondLst>
                                    <p:cond delay="0"/>
                                  </p:stCondLst>
                                  <p:childTnLst>
                                    <p:animRot by="21600000">
                                      <p:cBhvr>
                                        <p:cTn id="1582" dur="5000" fill="hold"/>
                                        <p:tgtEl>
                                          <p:spTgt spid="120"/>
                                        </p:tgtEl>
                                        <p:attrNameLst>
                                          <p:attrName>r</p:attrName>
                                        </p:attrNameLst>
                                      </p:cBhvr>
                                    </p:animRot>
                                  </p:childTnLst>
                                </p:cTn>
                              </p:par>
                              <p:par>
                                <p:cTn id="1583" presetID="8" presetClass="emph" presetSubtype="0" fill="hold" grpId="3" nodeType="withEffect">
                                  <p:stCondLst>
                                    <p:cond delay="0"/>
                                  </p:stCondLst>
                                  <p:childTnLst>
                                    <p:animRot by="21600000">
                                      <p:cBhvr>
                                        <p:cTn id="1584" dur="5000" fill="hold"/>
                                        <p:tgtEl>
                                          <p:spTgt spid="119"/>
                                        </p:tgtEl>
                                        <p:attrNameLst>
                                          <p:attrName>r</p:attrName>
                                        </p:attrNameLst>
                                      </p:cBhvr>
                                    </p:animRot>
                                  </p:childTnLst>
                                </p:cTn>
                              </p:par>
                              <p:par>
                                <p:cTn id="1585" presetID="8" presetClass="emph" presetSubtype="0" fill="hold" grpId="3" nodeType="withEffect">
                                  <p:stCondLst>
                                    <p:cond delay="0"/>
                                  </p:stCondLst>
                                  <p:childTnLst>
                                    <p:animRot by="21600000">
                                      <p:cBhvr>
                                        <p:cTn id="1586" dur="5000" fill="hold"/>
                                        <p:tgtEl>
                                          <p:spTgt spid="118"/>
                                        </p:tgtEl>
                                        <p:attrNameLst>
                                          <p:attrName>r</p:attrName>
                                        </p:attrNameLst>
                                      </p:cBhvr>
                                    </p:animRot>
                                  </p:childTnLst>
                                </p:cTn>
                              </p:par>
                              <p:par>
                                <p:cTn id="1587" presetID="8" presetClass="emph" presetSubtype="0" fill="hold" grpId="3" nodeType="withEffect">
                                  <p:stCondLst>
                                    <p:cond delay="0"/>
                                  </p:stCondLst>
                                  <p:childTnLst>
                                    <p:animRot by="21600000">
                                      <p:cBhvr>
                                        <p:cTn id="1588" dur="5000" fill="hold"/>
                                        <p:tgtEl>
                                          <p:spTgt spid="116"/>
                                        </p:tgtEl>
                                        <p:attrNameLst>
                                          <p:attrName>r</p:attrName>
                                        </p:attrNameLst>
                                      </p:cBhvr>
                                    </p:animRot>
                                  </p:childTnLst>
                                </p:cTn>
                              </p:par>
                              <p:par>
                                <p:cTn id="1589" presetID="8" presetClass="emph" presetSubtype="0" fill="hold" grpId="3" nodeType="withEffect">
                                  <p:stCondLst>
                                    <p:cond delay="0"/>
                                  </p:stCondLst>
                                  <p:childTnLst>
                                    <p:animRot by="21600000">
                                      <p:cBhvr>
                                        <p:cTn id="1590" dur="5000" fill="hold"/>
                                        <p:tgtEl>
                                          <p:spTgt spid="115"/>
                                        </p:tgtEl>
                                        <p:attrNameLst>
                                          <p:attrName>r</p:attrName>
                                        </p:attrNameLst>
                                      </p:cBhvr>
                                    </p:animRot>
                                  </p:childTnLst>
                                </p:cTn>
                              </p:par>
                              <p:par>
                                <p:cTn id="1591" presetID="8" presetClass="emph" presetSubtype="0" fill="hold" grpId="3" nodeType="withEffect">
                                  <p:stCondLst>
                                    <p:cond delay="0"/>
                                  </p:stCondLst>
                                  <p:childTnLst>
                                    <p:animRot by="21600000">
                                      <p:cBhvr>
                                        <p:cTn id="1592" dur="5000" fill="hold"/>
                                        <p:tgtEl>
                                          <p:spTgt spid="114"/>
                                        </p:tgtEl>
                                        <p:attrNameLst>
                                          <p:attrName>r</p:attrName>
                                        </p:attrNameLst>
                                      </p:cBhvr>
                                    </p:animRot>
                                  </p:childTnLst>
                                </p:cTn>
                              </p:par>
                              <p:par>
                                <p:cTn id="1593" presetID="8" presetClass="emph" presetSubtype="0" fill="hold" grpId="3" nodeType="withEffect">
                                  <p:stCondLst>
                                    <p:cond delay="0"/>
                                  </p:stCondLst>
                                  <p:childTnLst>
                                    <p:animRot by="21600000">
                                      <p:cBhvr>
                                        <p:cTn id="1594" dur="5000" fill="hold"/>
                                        <p:tgtEl>
                                          <p:spTgt spid="113"/>
                                        </p:tgtEl>
                                        <p:attrNameLst>
                                          <p:attrName>r</p:attrName>
                                        </p:attrNameLst>
                                      </p:cBhvr>
                                    </p:animRot>
                                  </p:childTnLst>
                                </p:cTn>
                              </p:par>
                              <p:par>
                                <p:cTn id="1595" presetID="8" presetClass="emph" presetSubtype="0" fill="hold" grpId="3" nodeType="withEffect">
                                  <p:stCondLst>
                                    <p:cond delay="0"/>
                                  </p:stCondLst>
                                  <p:childTnLst>
                                    <p:animRot by="21600000">
                                      <p:cBhvr>
                                        <p:cTn id="1596" dur="5000" fill="hold"/>
                                        <p:tgtEl>
                                          <p:spTgt spid="112"/>
                                        </p:tgtEl>
                                        <p:attrNameLst>
                                          <p:attrName>r</p:attrName>
                                        </p:attrNameLst>
                                      </p:cBhvr>
                                    </p:animRot>
                                  </p:childTnLst>
                                </p:cTn>
                              </p:par>
                              <p:par>
                                <p:cTn id="1597" presetID="8" presetClass="emph" presetSubtype="0" fill="hold" grpId="3" nodeType="withEffect">
                                  <p:stCondLst>
                                    <p:cond delay="0"/>
                                  </p:stCondLst>
                                  <p:childTnLst>
                                    <p:animRot by="21600000">
                                      <p:cBhvr>
                                        <p:cTn id="1598" dur="5000" fill="hold"/>
                                        <p:tgtEl>
                                          <p:spTgt spid="111"/>
                                        </p:tgtEl>
                                        <p:attrNameLst>
                                          <p:attrName>r</p:attrName>
                                        </p:attrNameLst>
                                      </p:cBhvr>
                                    </p:animRot>
                                  </p:childTnLst>
                                </p:cTn>
                              </p:par>
                              <p:par>
                                <p:cTn id="1599" presetID="8" presetClass="emph" presetSubtype="0" fill="hold" grpId="3" nodeType="withEffect">
                                  <p:stCondLst>
                                    <p:cond delay="0"/>
                                  </p:stCondLst>
                                  <p:childTnLst>
                                    <p:animRot by="21600000">
                                      <p:cBhvr>
                                        <p:cTn id="1600" dur="5000" fill="hold"/>
                                        <p:tgtEl>
                                          <p:spTgt spid="110"/>
                                        </p:tgtEl>
                                        <p:attrNameLst>
                                          <p:attrName>r</p:attrName>
                                        </p:attrNameLst>
                                      </p:cBhvr>
                                    </p:animRot>
                                  </p:childTnLst>
                                </p:cTn>
                              </p:par>
                              <p:par>
                                <p:cTn id="1601" presetID="8" presetClass="emph" presetSubtype="0" fill="hold" grpId="3" nodeType="withEffect">
                                  <p:stCondLst>
                                    <p:cond delay="0"/>
                                  </p:stCondLst>
                                  <p:childTnLst>
                                    <p:animRot by="21600000">
                                      <p:cBhvr>
                                        <p:cTn id="1602" dur="5000" fill="hold"/>
                                        <p:tgtEl>
                                          <p:spTgt spid="109"/>
                                        </p:tgtEl>
                                        <p:attrNameLst>
                                          <p:attrName>r</p:attrName>
                                        </p:attrNameLst>
                                      </p:cBhvr>
                                    </p:animRot>
                                  </p:childTnLst>
                                </p:cTn>
                              </p:par>
                              <p:par>
                                <p:cTn id="1603" presetID="8" presetClass="emph" presetSubtype="0" fill="hold" grpId="3" nodeType="withEffect">
                                  <p:stCondLst>
                                    <p:cond delay="0"/>
                                  </p:stCondLst>
                                  <p:childTnLst>
                                    <p:animRot by="21600000">
                                      <p:cBhvr>
                                        <p:cTn id="1604" dur="5000" fill="hold"/>
                                        <p:tgtEl>
                                          <p:spTgt spid="108"/>
                                        </p:tgtEl>
                                        <p:attrNameLst>
                                          <p:attrName>r</p:attrName>
                                        </p:attrNameLst>
                                      </p:cBhvr>
                                    </p:animRot>
                                  </p:childTnLst>
                                </p:cTn>
                              </p:par>
                              <p:par>
                                <p:cTn id="1605" presetID="8" presetClass="emph" presetSubtype="0" fill="hold" grpId="3" nodeType="withEffect">
                                  <p:stCondLst>
                                    <p:cond delay="0"/>
                                  </p:stCondLst>
                                  <p:childTnLst>
                                    <p:animRot by="21600000">
                                      <p:cBhvr>
                                        <p:cTn id="1606" dur="5000" fill="hold"/>
                                        <p:tgtEl>
                                          <p:spTgt spid="107"/>
                                        </p:tgtEl>
                                        <p:attrNameLst>
                                          <p:attrName>r</p:attrName>
                                        </p:attrNameLst>
                                      </p:cBhvr>
                                    </p:animRot>
                                  </p:childTnLst>
                                </p:cTn>
                              </p:par>
                              <p:par>
                                <p:cTn id="1607" presetID="8" presetClass="emph" presetSubtype="0" fill="hold" grpId="3" nodeType="withEffect">
                                  <p:stCondLst>
                                    <p:cond delay="0"/>
                                  </p:stCondLst>
                                  <p:childTnLst>
                                    <p:animRot by="21600000">
                                      <p:cBhvr>
                                        <p:cTn id="1608" dur="5000" fill="hold"/>
                                        <p:tgtEl>
                                          <p:spTgt spid="106"/>
                                        </p:tgtEl>
                                        <p:attrNameLst>
                                          <p:attrName>r</p:attrName>
                                        </p:attrNameLst>
                                      </p:cBhvr>
                                    </p:animRot>
                                  </p:childTnLst>
                                </p:cTn>
                              </p:par>
                              <p:par>
                                <p:cTn id="1609" presetID="8" presetClass="emph" presetSubtype="0" fill="hold" grpId="3" nodeType="withEffect">
                                  <p:stCondLst>
                                    <p:cond delay="0"/>
                                  </p:stCondLst>
                                  <p:childTnLst>
                                    <p:animRot by="21600000">
                                      <p:cBhvr>
                                        <p:cTn id="1610" dur="5000" fill="hold"/>
                                        <p:tgtEl>
                                          <p:spTgt spid="103"/>
                                        </p:tgtEl>
                                        <p:attrNameLst>
                                          <p:attrName>r</p:attrName>
                                        </p:attrNameLst>
                                      </p:cBhvr>
                                    </p:animRot>
                                  </p:childTnLst>
                                </p:cTn>
                              </p:par>
                              <p:par>
                                <p:cTn id="1611" presetID="8" presetClass="emph" presetSubtype="0" fill="hold" grpId="3" nodeType="withEffect">
                                  <p:stCondLst>
                                    <p:cond delay="0"/>
                                  </p:stCondLst>
                                  <p:childTnLst>
                                    <p:animRot by="21600000">
                                      <p:cBhvr>
                                        <p:cTn id="1612" dur="5000" fill="hold"/>
                                        <p:tgtEl>
                                          <p:spTgt spid="104"/>
                                        </p:tgtEl>
                                        <p:attrNameLst>
                                          <p:attrName>r</p:attrName>
                                        </p:attrNameLst>
                                      </p:cBhvr>
                                    </p:animRot>
                                  </p:childTnLst>
                                </p:cTn>
                              </p:par>
                              <p:par>
                                <p:cTn id="1613" presetID="8" presetClass="emph" presetSubtype="0" fill="hold" grpId="3" nodeType="withEffect">
                                  <p:stCondLst>
                                    <p:cond delay="0"/>
                                  </p:stCondLst>
                                  <p:childTnLst>
                                    <p:animRot by="21600000">
                                      <p:cBhvr>
                                        <p:cTn id="1614" dur="5000" fill="hold"/>
                                        <p:tgtEl>
                                          <p:spTgt spid="105"/>
                                        </p:tgtEl>
                                        <p:attrNameLst>
                                          <p:attrName>r</p:attrName>
                                        </p:attrNameLst>
                                      </p:cBhvr>
                                    </p:animRot>
                                  </p:childTnLst>
                                </p:cTn>
                              </p:par>
                              <p:par>
                                <p:cTn id="1615" presetID="8" presetClass="emph" presetSubtype="0" fill="hold" grpId="3" nodeType="withEffect">
                                  <p:stCondLst>
                                    <p:cond delay="0"/>
                                  </p:stCondLst>
                                  <p:childTnLst>
                                    <p:animRot by="21600000">
                                      <p:cBhvr>
                                        <p:cTn id="1616" dur="5000" fill="hold"/>
                                        <p:tgtEl>
                                          <p:spTgt spid="102"/>
                                        </p:tgtEl>
                                        <p:attrNameLst>
                                          <p:attrName>r</p:attrName>
                                        </p:attrNameLst>
                                      </p:cBhvr>
                                    </p:animRot>
                                  </p:childTnLst>
                                </p:cTn>
                              </p:par>
                              <p:par>
                                <p:cTn id="1617" presetID="8" presetClass="emph" presetSubtype="0" fill="hold" grpId="3" nodeType="withEffect">
                                  <p:stCondLst>
                                    <p:cond delay="0"/>
                                  </p:stCondLst>
                                  <p:childTnLst>
                                    <p:animRot by="21600000">
                                      <p:cBhvr>
                                        <p:cTn id="1618" dur="5000" fill="hold"/>
                                        <p:tgtEl>
                                          <p:spTgt spid="101"/>
                                        </p:tgtEl>
                                        <p:attrNameLst>
                                          <p:attrName>r</p:attrName>
                                        </p:attrNameLst>
                                      </p:cBhvr>
                                    </p:animRot>
                                  </p:childTnLst>
                                </p:cTn>
                              </p:par>
                              <p:par>
                                <p:cTn id="1619" presetID="8" presetClass="emph" presetSubtype="0" fill="hold" grpId="3" nodeType="withEffect">
                                  <p:stCondLst>
                                    <p:cond delay="0"/>
                                  </p:stCondLst>
                                  <p:childTnLst>
                                    <p:animRot by="21600000">
                                      <p:cBhvr>
                                        <p:cTn id="1620" dur="5000" fill="hold"/>
                                        <p:tgtEl>
                                          <p:spTgt spid="100"/>
                                        </p:tgtEl>
                                        <p:attrNameLst>
                                          <p:attrName>r</p:attrName>
                                        </p:attrNameLst>
                                      </p:cBhvr>
                                    </p:animRot>
                                  </p:childTnLst>
                                </p:cTn>
                              </p:par>
                              <p:par>
                                <p:cTn id="1621" presetID="8" presetClass="emph" presetSubtype="0" fill="hold" grpId="3" nodeType="withEffect">
                                  <p:stCondLst>
                                    <p:cond delay="0"/>
                                  </p:stCondLst>
                                  <p:childTnLst>
                                    <p:animRot by="21600000">
                                      <p:cBhvr>
                                        <p:cTn id="1622" dur="5000" fill="hold"/>
                                        <p:tgtEl>
                                          <p:spTgt spid="99"/>
                                        </p:tgtEl>
                                        <p:attrNameLst>
                                          <p:attrName>r</p:attrName>
                                        </p:attrNameLst>
                                      </p:cBhvr>
                                    </p:animRot>
                                  </p:childTnLst>
                                </p:cTn>
                              </p:par>
                              <p:par>
                                <p:cTn id="1623" presetID="8" presetClass="emph" presetSubtype="0" fill="hold" grpId="3" nodeType="withEffect">
                                  <p:stCondLst>
                                    <p:cond delay="0"/>
                                  </p:stCondLst>
                                  <p:childTnLst>
                                    <p:animRot by="21600000">
                                      <p:cBhvr>
                                        <p:cTn id="1624" dur="5000" fill="hold"/>
                                        <p:tgtEl>
                                          <p:spTgt spid="98"/>
                                        </p:tgtEl>
                                        <p:attrNameLst>
                                          <p:attrName>r</p:attrName>
                                        </p:attrNameLst>
                                      </p:cBhvr>
                                    </p:animRot>
                                  </p:childTnLst>
                                </p:cTn>
                              </p:par>
                              <p:par>
                                <p:cTn id="1625" presetID="8" presetClass="emph" presetSubtype="0" fill="hold" grpId="3" nodeType="withEffect">
                                  <p:stCondLst>
                                    <p:cond delay="0"/>
                                  </p:stCondLst>
                                  <p:childTnLst>
                                    <p:animRot by="21600000">
                                      <p:cBhvr>
                                        <p:cTn id="1626" dur="5000" fill="hold"/>
                                        <p:tgtEl>
                                          <p:spTgt spid="97"/>
                                        </p:tgtEl>
                                        <p:attrNameLst>
                                          <p:attrName>r</p:attrName>
                                        </p:attrNameLst>
                                      </p:cBhvr>
                                    </p:animRot>
                                  </p:childTnLst>
                                </p:cTn>
                              </p:par>
                              <p:par>
                                <p:cTn id="1627" presetID="8" presetClass="emph" presetSubtype="0" fill="hold" grpId="3" nodeType="withEffect">
                                  <p:stCondLst>
                                    <p:cond delay="0"/>
                                  </p:stCondLst>
                                  <p:childTnLst>
                                    <p:animRot by="21600000">
                                      <p:cBhvr>
                                        <p:cTn id="1628" dur="5000" fill="hold"/>
                                        <p:tgtEl>
                                          <p:spTgt spid="96"/>
                                        </p:tgtEl>
                                        <p:attrNameLst>
                                          <p:attrName>r</p:attrName>
                                        </p:attrNameLst>
                                      </p:cBhvr>
                                    </p:animRot>
                                  </p:childTnLst>
                                </p:cTn>
                              </p:par>
                              <p:par>
                                <p:cTn id="1629" presetID="8" presetClass="emph" presetSubtype="0" fill="hold" grpId="3" nodeType="withEffect">
                                  <p:stCondLst>
                                    <p:cond delay="0"/>
                                  </p:stCondLst>
                                  <p:childTnLst>
                                    <p:animRot by="21600000">
                                      <p:cBhvr>
                                        <p:cTn id="1630" dur="5000" fill="hold"/>
                                        <p:tgtEl>
                                          <p:spTgt spid="95"/>
                                        </p:tgtEl>
                                        <p:attrNameLst>
                                          <p:attrName>r</p:attrName>
                                        </p:attrNameLst>
                                      </p:cBhvr>
                                    </p:animRot>
                                  </p:childTnLst>
                                </p:cTn>
                              </p:par>
                              <p:par>
                                <p:cTn id="1631" presetID="8" presetClass="emph" presetSubtype="0" fill="hold" grpId="3" nodeType="withEffect">
                                  <p:stCondLst>
                                    <p:cond delay="0"/>
                                  </p:stCondLst>
                                  <p:childTnLst>
                                    <p:animRot by="21600000">
                                      <p:cBhvr>
                                        <p:cTn id="1632" dur="5000" fill="hold"/>
                                        <p:tgtEl>
                                          <p:spTgt spid="94"/>
                                        </p:tgtEl>
                                        <p:attrNameLst>
                                          <p:attrName>r</p:attrName>
                                        </p:attrNameLst>
                                      </p:cBhvr>
                                    </p:animRot>
                                  </p:childTnLst>
                                </p:cTn>
                              </p:par>
                              <p:par>
                                <p:cTn id="1633" presetID="8" presetClass="emph" presetSubtype="0" fill="hold" grpId="3" nodeType="withEffect">
                                  <p:stCondLst>
                                    <p:cond delay="0"/>
                                  </p:stCondLst>
                                  <p:childTnLst>
                                    <p:animRot by="21600000">
                                      <p:cBhvr>
                                        <p:cTn id="1634" dur="5000" fill="hold"/>
                                        <p:tgtEl>
                                          <p:spTgt spid="93"/>
                                        </p:tgtEl>
                                        <p:attrNameLst>
                                          <p:attrName>r</p:attrName>
                                        </p:attrNameLst>
                                      </p:cBhvr>
                                    </p:animRot>
                                  </p:childTnLst>
                                </p:cTn>
                              </p:par>
                              <p:par>
                                <p:cTn id="1635" presetID="8" presetClass="emph" presetSubtype="0" fill="hold" grpId="3" nodeType="withEffect">
                                  <p:stCondLst>
                                    <p:cond delay="0"/>
                                  </p:stCondLst>
                                  <p:childTnLst>
                                    <p:animRot by="21600000">
                                      <p:cBhvr>
                                        <p:cTn id="1636" dur="5000" fill="hold"/>
                                        <p:tgtEl>
                                          <p:spTgt spid="92"/>
                                        </p:tgtEl>
                                        <p:attrNameLst>
                                          <p:attrName>r</p:attrName>
                                        </p:attrNameLst>
                                      </p:cBhvr>
                                    </p:animRot>
                                  </p:childTnLst>
                                </p:cTn>
                              </p:par>
                              <p:par>
                                <p:cTn id="1637" presetID="8" presetClass="emph" presetSubtype="0" fill="hold" grpId="3" nodeType="withEffect">
                                  <p:stCondLst>
                                    <p:cond delay="0"/>
                                  </p:stCondLst>
                                  <p:childTnLst>
                                    <p:animRot by="21600000">
                                      <p:cBhvr>
                                        <p:cTn id="1638" dur="5000" fill="hold"/>
                                        <p:tgtEl>
                                          <p:spTgt spid="91"/>
                                        </p:tgtEl>
                                        <p:attrNameLst>
                                          <p:attrName>r</p:attrName>
                                        </p:attrNameLst>
                                      </p:cBhvr>
                                    </p:animRot>
                                  </p:childTnLst>
                                </p:cTn>
                              </p:par>
                              <p:par>
                                <p:cTn id="1639" presetID="8" presetClass="emph" presetSubtype="0" fill="hold" grpId="3" nodeType="withEffect">
                                  <p:stCondLst>
                                    <p:cond delay="0"/>
                                  </p:stCondLst>
                                  <p:childTnLst>
                                    <p:animRot by="21600000">
                                      <p:cBhvr>
                                        <p:cTn id="1640" dur="5000" fill="hold"/>
                                        <p:tgtEl>
                                          <p:spTgt spid="90"/>
                                        </p:tgtEl>
                                        <p:attrNameLst>
                                          <p:attrName>r</p:attrName>
                                        </p:attrNameLst>
                                      </p:cBhvr>
                                    </p:animRot>
                                  </p:childTnLst>
                                </p:cTn>
                              </p:par>
                              <p:par>
                                <p:cTn id="1641" presetID="8" presetClass="emph" presetSubtype="0" fill="hold" grpId="3" nodeType="withEffect">
                                  <p:stCondLst>
                                    <p:cond delay="0"/>
                                  </p:stCondLst>
                                  <p:childTnLst>
                                    <p:animRot by="21600000">
                                      <p:cBhvr>
                                        <p:cTn id="1642" dur="5000" fill="hold"/>
                                        <p:tgtEl>
                                          <p:spTgt spid="89"/>
                                        </p:tgtEl>
                                        <p:attrNameLst>
                                          <p:attrName>r</p:attrName>
                                        </p:attrNameLst>
                                      </p:cBhvr>
                                    </p:animRot>
                                  </p:childTnLst>
                                </p:cTn>
                              </p:par>
                              <p:par>
                                <p:cTn id="1643" presetID="2" presetClass="entr" presetSubtype="8" fill="hold" grpId="0" nodeType="withEffect">
                                  <p:stCondLst>
                                    <p:cond delay="0"/>
                                  </p:stCondLst>
                                  <p:childTnLst>
                                    <p:set>
                                      <p:cBhvr>
                                        <p:cTn id="1644" dur="1" fill="hold">
                                          <p:stCondLst>
                                            <p:cond delay="0"/>
                                          </p:stCondLst>
                                        </p:cTn>
                                        <p:tgtEl>
                                          <p:spTgt spid="214"/>
                                        </p:tgtEl>
                                        <p:attrNameLst>
                                          <p:attrName>style.visibility</p:attrName>
                                        </p:attrNameLst>
                                      </p:cBhvr>
                                      <p:to>
                                        <p:strVal val="visible"/>
                                      </p:to>
                                    </p:set>
                                    <p:anim calcmode="lin" valueType="num">
                                      <p:cBhvr additive="base">
                                        <p:cTn id="1645" dur="4000" fill="hold"/>
                                        <p:tgtEl>
                                          <p:spTgt spid="214"/>
                                        </p:tgtEl>
                                        <p:attrNameLst>
                                          <p:attrName>ppt_x</p:attrName>
                                        </p:attrNameLst>
                                      </p:cBhvr>
                                      <p:tavLst>
                                        <p:tav tm="0">
                                          <p:val>
                                            <p:strVal val="0-#ppt_w/2"/>
                                          </p:val>
                                        </p:tav>
                                        <p:tav tm="100000">
                                          <p:val>
                                            <p:strVal val="#ppt_x"/>
                                          </p:val>
                                        </p:tav>
                                      </p:tavLst>
                                    </p:anim>
                                    <p:anim calcmode="lin" valueType="num">
                                      <p:cBhvr additive="base">
                                        <p:cTn id="1646" dur="4000" fill="hold"/>
                                        <p:tgtEl>
                                          <p:spTgt spid="214"/>
                                        </p:tgtEl>
                                        <p:attrNameLst>
                                          <p:attrName>ppt_y</p:attrName>
                                        </p:attrNameLst>
                                      </p:cBhvr>
                                      <p:tavLst>
                                        <p:tav tm="0">
                                          <p:val>
                                            <p:strVal val="#ppt_y"/>
                                          </p:val>
                                        </p:tav>
                                        <p:tav tm="100000">
                                          <p:val>
                                            <p:strVal val="#ppt_y"/>
                                          </p:val>
                                        </p:tav>
                                      </p:tavLst>
                                    </p:anim>
                                  </p:childTnLst>
                                </p:cTn>
                              </p:par>
                              <p:par>
                                <p:cTn id="1647" presetID="2" presetClass="exit" presetSubtype="8" fill="hold" grpId="1" nodeType="withEffect">
                                  <p:stCondLst>
                                    <p:cond delay="0"/>
                                  </p:stCondLst>
                                  <p:childTnLst>
                                    <p:anim calcmode="lin" valueType="num">
                                      <p:cBhvr additive="base">
                                        <p:cTn id="1648" dur="4500"/>
                                        <p:tgtEl>
                                          <p:spTgt spid="214"/>
                                        </p:tgtEl>
                                        <p:attrNameLst>
                                          <p:attrName>ppt_x</p:attrName>
                                        </p:attrNameLst>
                                      </p:cBhvr>
                                      <p:tavLst>
                                        <p:tav tm="0">
                                          <p:val>
                                            <p:strVal val="ppt_x"/>
                                          </p:val>
                                        </p:tav>
                                        <p:tav tm="100000">
                                          <p:val>
                                            <p:strVal val="0-ppt_w/2"/>
                                          </p:val>
                                        </p:tav>
                                      </p:tavLst>
                                    </p:anim>
                                    <p:anim calcmode="lin" valueType="num">
                                      <p:cBhvr additive="base">
                                        <p:cTn id="1649" dur="4500"/>
                                        <p:tgtEl>
                                          <p:spTgt spid="214"/>
                                        </p:tgtEl>
                                        <p:attrNameLst>
                                          <p:attrName>ppt_y</p:attrName>
                                        </p:attrNameLst>
                                      </p:cBhvr>
                                      <p:tavLst>
                                        <p:tav tm="0">
                                          <p:val>
                                            <p:strVal val="ppt_y"/>
                                          </p:val>
                                        </p:tav>
                                        <p:tav tm="100000">
                                          <p:val>
                                            <p:strVal val="ppt_y"/>
                                          </p:val>
                                        </p:tav>
                                      </p:tavLst>
                                    </p:anim>
                                    <p:set>
                                      <p:cBhvr>
                                        <p:cTn id="1650" dur="1" fill="hold">
                                          <p:stCondLst>
                                            <p:cond delay="4499"/>
                                          </p:stCondLst>
                                        </p:cTn>
                                        <p:tgtEl>
                                          <p:spTgt spid="214"/>
                                        </p:tgtEl>
                                        <p:attrNameLst>
                                          <p:attrName>style.visibility</p:attrName>
                                        </p:attrNameLst>
                                      </p:cBhvr>
                                      <p:to>
                                        <p:strVal val="hidden"/>
                                      </p:to>
                                    </p:set>
                                  </p:childTnLst>
                                </p:cTn>
                              </p:par>
                              <p:par>
                                <p:cTn id="1651" presetID="3" presetClass="exit" presetSubtype="5" fill="hold" grpId="2" nodeType="withEffect">
                                  <p:stCondLst>
                                    <p:cond delay="0"/>
                                  </p:stCondLst>
                                  <p:childTnLst>
                                    <p:animEffect transition="out" filter="blinds(vertical)">
                                      <p:cBhvr>
                                        <p:cTn id="1652" dur="5500"/>
                                        <p:tgtEl>
                                          <p:spTgt spid="214"/>
                                        </p:tgtEl>
                                      </p:cBhvr>
                                    </p:animEffect>
                                    <p:set>
                                      <p:cBhvr>
                                        <p:cTn id="1653" dur="1" fill="hold">
                                          <p:stCondLst>
                                            <p:cond delay="5499"/>
                                          </p:stCondLst>
                                        </p:cTn>
                                        <p:tgtEl>
                                          <p:spTgt spid="214"/>
                                        </p:tgtEl>
                                        <p:attrNameLst>
                                          <p:attrName>style.visibility</p:attrName>
                                        </p:attrNameLst>
                                      </p:cBhvr>
                                      <p:to>
                                        <p:strVal val="hidden"/>
                                      </p:to>
                                    </p:set>
                                  </p:childTnLst>
                                </p:cTn>
                              </p:par>
                              <p:par>
                                <p:cTn id="1654" presetID="2" presetClass="entr" presetSubtype="8" fill="hold" grpId="0" nodeType="withEffect">
                                  <p:stCondLst>
                                    <p:cond delay="0"/>
                                  </p:stCondLst>
                                  <p:childTnLst>
                                    <p:set>
                                      <p:cBhvr>
                                        <p:cTn id="1655" dur="1" fill="hold">
                                          <p:stCondLst>
                                            <p:cond delay="0"/>
                                          </p:stCondLst>
                                        </p:cTn>
                                        <p:tgtEl>
                                          <p:spTgt spid="213"/>
                                        </p:tgtEl>
                                        <p:attrNameLst>
                                          <p:attrName>style.visibility</p:attrName>
                                        </p:attrNameLst>
                                      </p:cBhvr>
                                      <p:to>
                                        <p:strVal val="visible"/>
                                      </p:to>
                                    </p:set>
                                    <p:anim calcmode="lin" valueType="num">
                                      <p:cBhvr additive="base">
                                        <p:cTn id="1656" dur="4000" fill="hold"/>
                                        <p:tgtEl>
                                          <p:spTgt spid="213"/>
                                        </p:tgtEl>
                                        <p:attrNameLst>
                                          <p:attrName>ppt_x</p:attrName>
                                        </p:attrNameLst>
                                      </p:cBhvr>
                                      <p:tavLst>
                                        <p:tav tm="0">
                                          <p:val>
                                            <p:strVal val="0-#ppt_w/2"/>
                                          </p:val>
                                        </p:tav>
                                        <p:tav tm="100000">
                                          <p:val>
                                            <p:strVal val="#ppt_x"/>
                                          </p:val>
                                        </p:tav>
                                      </p:tavLst>
                                    </p:anim>
                                    <p:anim calcmode="lin" valueType="num">
                                      <p:cBhvr additive="base">
                                        <p:cTn id="1657" dur="4000" fill="hold"/>
                                        <p:tgtEl>
                                          <p:spTgt spid="213"/>
                                        </p:tgtEl>
                                        <p:attrNameLst>
                                          <p:attrName>ppt_y</p:attrName>
                                        </p:attrNameLst>
                                      </p:cBhvr>
                                      <p:tavLst>
                                        <p:tav tm="0">
                                          <p:val>
                                            <p:strVal val="#ppt_y"/>
                                          </p:val>
                                        </p:tav>
                                        <p:tav tm="100000">
                                          <p:val>
                                            <p:strVal val="#ppt_y"/>
                                          </p:val>
                                        </p:tav>
                                      </p:tavLst>
                                    </p:anim>
                                  </p:childTnLst>
                                </p:cTn>
                              </p:par>
                              <p:par>
                                <p:cTn id="1658" presetID="2" presetClass="exit" presetSubtype="8" fill="hold" grpId="1" nodeType="withEffect">
                                  <p:stCondLst>
                                    <p:cond delay="0"/>
                                  </p:stCondLst>
                                  <p:childTnLst>
                                    <p:anim calcmode="lin" valueType="num">
                                      <p:cBhvr additive="base">
                                        <p:cTn id="1659" dur="4500"/>
                                        <p:tgtEl>
                                          <p:spTgt spid="213"/>
                                        </p:tgtEl>
                                        <p:attrNameLst>
                                          <p:attrName>ppt_x</p:attrName>
                                        </p:attrNameLst>
                                      </p:cBhvr>
                                      <p:tavLst>
                                        <p:tav tm="0">
                                          <p:val>
                                            <p:strVal val="ppt_x"/>
                                          </p:val>
                                        </p:tav>
                                        <p:tav tm="100000">
                                          <p:val>
                                            <p:strVal val="0-ppt_w/2"/>
                                          </p:val>
                                        </p:tav>
                                      </p:tavLst>
                                    </p:anim>
                                    <p:anim calcmode="lin" valueType="num">
                                      <p:cBhvr additive="base">
                                        <p:cTn id="1660" dur="4500"/>
                                        <p:tgtEl>
                                          <p:spTgt spid="213"/>
                                        </p:tgtEl>
                                        <p:attrNameLst>
                                          <p:attrName>ppt_y</p:attrName>
                                        </p:attrNameLst>
                                      </p:cBhvr>
                                      <p:tavLst>
                                        <p:tav tm="0">
                                          <p:val>
                                            <p:strVal val="ppt_y"/>
                                          </p:val>
                                        </p:tav>
                                        <p:tav tm="100000">
                                          <p:val>
                                            <p:strVal val="ppt_y"/>
                                          </p:val>
                                        </p:tav>
                                      </p:tavLst>
                                    </p:anim>
                                    <p:set>
                                      <p:cBhvr>
                                        <p:cTn id="1661" dur="1" fill="hold">
                                          <p:stCondLst>
                                            <p:cond delay="4499"/>
                                          </p:stCondLst>
                                        </p:cTn>
                                        <p:tgtEl>
                                          <p:spTgt spid="213"/>
                                        </p:tgtEl>
                                        <p:attrNameLst>
                                          <p:attrName>style.visibility</p:attrName>
                                        </p:attrNameLst>
                                      </p:cBhvr>
                                      <p:to>
                                        <p:strVal val="hidden"/>
                                      </p:to>
                                    </p:set>
                                  </p:childTnLst>
                                </p:cTn>
                              </p:par>
                              <p:par>
                                <p:cTn id="1662" presetID="3" presetClass="exit" presetSubtype="5" fill="hold" grpId="2" nodeType="withEffect">
                                  <p:stCondLst>
                                    <p:cond delay="0"/>
                                  </p:stCondLst>
                                  <p:childTnLst>
                                    <p:animEffect transition="out" filter="blinds(vertical)">
                                      <p:cBhvr>
                                        <p:cTn id="1663" dur="5500"/>
                                        <p:tgtEl>
                                          <p:spTgt spid="213"/>
                                        </p:tgtEl>
                                      </p:cBhvr>
                                    </p:animEffect>
                                    <p:set>
                                      <p:cBhvr>
                                        <p:cTn id="1664" dur="1" fill="hold">
                                          <p:stCondLst>
                                            <p:cond delay="5499"/>
                                          </p:stCondLst>
                                        </p:cTn>
                                        <p:tgtEl>
                                          <p:spTgt spid="213"/>
                                        </p:tgtEl>
                                        <p:attrNameLst>
                                          <p:attrName>style.visibility</p:attrName>
                                        </p:attrNameLst>
                                      </p:cBhvr>
                                      <p:to>
                                        <p:strVal val="hidden"/>
                                      </p:to>
                                    </p:set>
                                  </p:childTnLst>
                                </p:cTn>
                              </p:par>
                              <p:par>
                                <p:cTn id="1665" presetID="2" presetClass="entr" presetSubtype="8" fill="hold" grpId="0" nodeType="withEffect">
                                  <p:stCondLst>
                                    <p:cond delay="0"/>
                                  </p:stCondLst>
                                  <p:childTnLst>
                                    <p:set>
                                      <p:cBhvr>
                                        <p:cTn id="1666" dur="1" fill="hold">
                                          <p:stCondLst>
                                            <p:cond delay="0"/>
                                          </p:stCondLst>
                                        </p:cTn>
                                        <p:tgtEl>
                                          <p:spTgt spid="212"/>
                                        </p:tgtEl>
                                        <p:attrNameLst>
                                          <p:attrName>style.visibility</p:attrName>
                                        </p:attrNameLst>
                                      </p:cBhvr>
                                      <p:to>
                                        <p:strVal val="visible"/>
                                      </p:to>
                                    </p:set>
                                    <p:anim calcmode="lin" valueType="num">
                                      <p:cBhvr additive="base">
                                        <p:cTn id="1667" dur="4000" fill="hold"/>
                                        <p:tgtEl>
                                          <p:spTgt spid="212"/>
                                        </p:tgtEl>
                                        <p:attrNameLst>
                                          <p:attrName>ppt_x</p:attrName>
                                        </p:attrNameLst>
                                      </p:cBhvr>
                                      <p:tavLst>
                                        <p:tav tm="0">
                                          <p:val>
                                            <p:strVal val="0-#ppt_w/2"/>
                                          </p:val>
                                        </p:tav>
                                        <p:tav tm="100000">
                                          <p:val>
                                            <p:strVal val="#ppt_x"/>
                                          </p:val>
                                        </p:tav>
                                      </p:tavLst>
                                    </p:anim>
                                    <p:anim calcmode="lin" valueType="num">
                                      <p:cBhvr additive="base">
                                        <p:cTn id="1668" dur="4000" fill="hold"/>
                                        <p:tgtEl>
                                          <p:spTgt spid="212"/>
                                        </p:tgtEl>
                                        <p:attrNameLst>
                                          <p:attrName>ppt_y</p:attrName>
                                        </p:attrNameLst>
                                      </p:cBhvr>
                                      <p:tavLst>
                                        <p:tav tm="0">
                                          <p:val>
                                            <p:strVal val="#ppt_y"/>
                                          </p:val>
                                        </p:tav>
                                        <p:tav tm="100000">
                                          <p:val>
                                            <p:strVal val="#ppt_y"/>
                                          </p:val>
                                        </p:tav>
                                      </p:tavLst>
                                    </p:anim>
                                  </p:childTnLst>
                                </p:cTn>
                              </p:par>
                              <p:par>
                                <p:cTn id="1669" presetID="2" presetClass="exit" presetSubtype="8" fill="hold" grpId="1" nodeType="withEffect">
                                  <p:stCondLst>
                                    <p:cond delay="0"/>
                                  </p:stCondLst>
                                  <p:childTnLst>
                                    <p:anim calcmode="lin" valueType="num">
                                      <p:cBhvr additive="base">
                                        <p:cTn id="1670" dur="4500"/>
                                        <p:tgtEl>
                                          <p:spTgt spid="212"/>
                                        </p:tgtEl>
                                        <p:attrNameLst>
                                          <p:attrName>ppt_x</p:attrName>
                                        </p:attrNameLst>
                                      </p:cBhvr>
                                      <p:tavLst>
                                        <p:tav tm="0">
                                          <p:val>
                                            <p:strVal val="ppt_x"/>
                                          </p:val>
                                        </p:tav>
                                        <p:tav tm="100000">
                                          <p:val>
                                            <p:strVal val="0-ppt_w/2"/>
                                          </p:val>
                                        </p:tav>
                                      </p:tavLst>
                                    </p:anim>
                                    <p:anim calcmode="lin" valueType="num">
                                      <p:cBhvr additive="base">
                                        <p:cTn id="1671" dur="4500"/>
                                        <p:tgtEl>
                                          <p:spTgt spid="212"/>
                                        </p:tgtEl>
                                        <p:attrNameLst>
                                          <p:attrName>ppt_y</p:attrName>
                                        </p:attrNameLst>
                                      </p:cBhvr>
                                      <p:tavLst>
                                        <p:tav tm="0">
                                          <p:val>
                                            <p:strVal val="ppt_y"/>
                                          </p:val>
                                        </p:tav>
                                        <p:tav tm="100000">
                                          <p:val>
                                            <p:strVal val="ppt_y"/>
                                          </p:val>
                                        </p:tav>
                                      </p:tavLst>
                                    </p:anim>
                                    <p:set>
                                      <p:cBhvr>
                                        <p:cTn id="1672" dur="1" fill="hold">
                                          <p:stCondLst>
                                            <p:cond delay="4499"/>
                                          </p:stCondLst>
                                        </p:cTn>
                                        <p:tgtEl>
                                          <p:spTgt spid="212"/>
                                        </p:tgtEl>
                                        <p:attrNameLst>
                                          <p:attrName>style.visibility</p:attrName>
                                        </p:attrNameLst>
                                      </p:cBhvr>
                                      <p:to>
                                        <p:strVal val="hidden"/>
                                      </p:to>
                                    </p:set>
                                  </p:childTnLst>
                                </p:cTn>
                              </p:par>
                              <p:par>
                                <p:cTn id="1673" presetID="3" presetClass="exit" presetSubtype="5" fill="hold" grpId="2" nodeType="withEffect">
                                  <p:stCondLst>
                                    <p:cond delay="0"/>
                                  </p:stCondLst>
                                  <p:childTnLst>
                                    <p:animEffect transition="out" filter="blinds(vertical)">
                                      <p:cBhvr>
                                        <p:cTn id="1674" dur="5500"/>
                                        <p:tgtEl>
                                          <p:spTgt spid="212"/>
                                        </p:tgtEl>
                                      </p:cBhvr>
                                    </p:animEffect>
                                    <p:set>
                                      <p:cBhvr>
                                        <p:cTn id="1675" dur="1" fill="hold">
                                          <p:stCondLst>
                                            <p:cond delay="5499"/>
                                          </p:stCondLst>
                                        </p:cTn>
                                        <p:tgtEl>
                                          <p:spTgt spid="212"/>
                                        </p:tgtEl>
                                        <p:attrNameLst>
                                          <p:attrName>style.visibility</p:attrName>
                                        </p:attrNameLst>
                                      </p:cBhvr>
                                      <p:to>
                                        <p:strVal val="hidden"/>
                                      </p:to>
                                    </p:set>
                                  </p:childTnLst>
                                </p:cTn>
                              </p:par>
                              <p:par>
                                <p:cTn id="1676" presetID="2" presetClass="entr" presetSubtype="8" fill="hold" grpId="0" nodeType="withEffect">
                                  <p:stCondLst>
                                    <p:cond delay="0"/>
                                  </p:stCondLst>
                                  <p:childTnLst>
                                    <p:set>
                                      <p:cBhvr>
                                        <p:cTn id="1677" dur="1" fill="hold">
                                          <p:stCondLst>
                                            <p:cond delay="0"/>
                                          </p:stCondLst>
                                        </p:cTn>
                                        <p:tgtEl>
                                          <p:spTgt spid="211"/>
                                        </p:tgtEl>
                                        <p:attrNameLst>
                                          <p:attrName>style.visibility</p:attrName>
                                        </p:attrNameLst>
                                      </p:cBhvr>
                                      <p:to>
                                        <p:strVal val="visible"/>
                                      </p:to>
                                    </p:set>
                                    <p:anim calcmode="lin" valueType="num">
                                      <p:cBhvr additive="base">
                                        <p:cTn id="1678" dur="4000" fill="hold"/>
                                        <p:tgtEl>
                                          <p:spTgt spid="211"/>
                                        </p:tgtEl>
                                        <p:attrNameLst>
                                          <p:attrName>ppt_x</p:attrName>
                                        </p:attrNameLst>
                                      </p:cBhvr>
                                      <p:tavLst>
                                        <p:tav tm="0">
                                          <p:val>
                                            <p:strVal val="0-#ppt_w/2"/>
                                          </p:val>
                                        </p:tav>
                                        <p:tav tm="100000">
                                          <p:val>
                                            <p:strVal val="#ppt_x"/>
                                          </p:val>
                                        </p:tav>
                                      </p:tavLst>
                                    </p:anim>
                                    <p:anim calcmode="lin" valueType="num">
                                      <p:cBhvr additive="base">
                                        <p:cTn id="1679" dur="4000" fill="hold"/>
                                        <p:tgtEl>
                                          <p:spTgt spid="211"/>
                                        </p:tgtEl>
                                        <p:attrNameLst>
                                          <p:attrName>ppt_y</p:attrName>
                                        </p:attrNameLst>
                                      </p:cBhvr>
                                      <p:tavLst>
                                        <p:tav tm="0">
                                          <p:val>
                                            <p:strVal val="#ppt_y"/>
                                          </p:val>
                                        </p:tav>
                                        <p:tav tm="100000">
                                          <p:val>
                                            <p:strVal val="#ppt_y"/>
                                          </p:val>
                                        </p:tav>
                                      </p:tavLst>
                                    </p:anim>
                                  </p:childTnLst>
                                </p:cTn>
                              </p:par>
                              <p:par>
                                <p:cTn id="1680" presetID="2" presetClass="exit" presetSubtype="8" fill="hold" grpId="1" nodeType="withEffect">
                                  <p:stCondLst>
                                    <p:cond delay="0"/>
                                  </p:stCondLst>
                                  <p:childTnLst>
                                    <p:anim calcmode="lin" valueType="num">
                                      <p:cBhvr additive="base">
                                        <p:cTn id="1681" dur="4500"/>
                                        <p:tgtEl>
                                          <p:spTgt spid="211"/>
                                        </p:tgtEl>
                                        <p:attrNameLst>
                                          <p:attrName>ppt_x</p:attrName>
                                        </p:attrNameLst>
                                      </p:cBhvr>
                                      <p:tavLst>
                                        <p:tav tm="0">
                                          <p:val>
                                            <p:strVal val="ppt_x"/>
                                          </p:val>
                                        </p:tav>
                                        <p:tav tm="100000">
                                          <p:val>
                                            <p:strVal val="0-ppt_w/2"/>
                                          </p:val>
                                        </p:tav>
                                      </p:tavLst>
                                    </p:anim>
                                    <p:anim calcmode="lin" valueType="num">
                                      <p:cBhvr additive="base">
                                        <p:cTn id="1682" dur="4500"/>
                                        <p:tgtEl>
                                          <p:spTgt spid="211"/>
                                        </p:tgtEl>
                                        <p:attrNameLst>
                                          <p:attrName>ppt_y</p:attrName>
                                        </p:attrNameLst>
                                      </p:cBhvr>
                                      <p:tavLst>
                                        <p:tav tm="0">
                                          <p:val>
                                            <p:strVal val="ppt_y"/>
                                          </p:val>
                                        </p:tav>
                                        <p:tav tm="100000">
                                          <p:val>
                                            <p:strVal val="ppt_y"/>
                                          </p:val>
                                        </p:tav>
                                      </p:tavLst>
                                    </p:anim>
                                    <p:set>
                                      <p:cBhvr>
                                        <p:cTn id="1683" dur="1" fill="hold">
                                          <p:stCondLst>
                                            <p:cond delay="4499"/>
                                          </p:stCondLst>
                                        </p:cTn>
                                        <p:tgtEl>
                                          <p:spTgt spid="211"/>
                                        </p:tgtEl>
                                        <p:attrNameLst>
                                          <p:attrName>style.visibility</p:attrName>
                                        </p:attrNameLst>
                                      </p:cBhvr>
                                      <p:to>
                                        <p:strVal val="hidden"/>
                                      </p:to>
                                    </p:set>
                                  </p:childTnLst>
                                </p:cTn>
                              </p:par>
                              <p:par>
                                <p:cTn id="1684" presetID="3" presetClass="exit" presetSubtype="5" fill="hold" grpId="2" nodeType="withEffect">
                                  <p:stCondLst>
                                    <p:cond delay="0"/>
                                  </p:stCondLst>
                                  <p:childTnLst>
                                    <p:animEffect transition="out" filter="blinds(vertical)">
                                      <p:cBhvr>
                                        <p:cTn id="1685" dur="5500"/>
                                        <p:tgtEl>
                                          <p:spTgt spid="211"/>
                                        </p:tgtEl>
                                      </p:cBhvr>
                                    </p:animEffect>
                                    <p:set>
                                      <p:cBhvr>
                                        <p:cTn id="1686" dur="1" fill="hold">
                                          <p:stCondLst>
                                            <p:cond delay="5499"/>
                                          </p:stCondLst>
                                        </p:cTn>
                                        <p:tgtEl>
                                          <p:spTgt spid="211"/>
                                        </p:tgtEl>
                                        <p:attrNameLst>
                                          <p:attrName>style.visibility</p:attrName>
                                        </p:attrNameLst>
                                      </p:cBhvr>
                                      <p:to>
                                        <p:strVal val="hidden"/>
                                      </p:to>
                                    </p:set>
                                  </p:childTnLst>
                                </p:cTn>
                              </p:par>
                              <p:par>
                                <p:cTn id="1687" presetID="2" presetClass="entr" presetSubtype="8" fill="hold" grpId="0" nodeType="withEffect">
                                  <p:stCondLst>
                                    <p:cond delay="0"/>
                                  </p:stCondLst>
                                  <p:childTnLst>
                                    <p:set>
                                      <p:cBhvr>
                                        <p:cTn id="1688" dur="1" fill="hold">
                                          <p:stCondLst>
                                            <p:cond delay="0"/>
                                          </p:stCondLst>
                                        </p:cTn>
                                        <p:tgtEl>
                                          <p:spTgt spid="210"/>
                                        </p:tgtEl>
                                        <p:attrNameLst>
                                          <p:attrName>style.visibility</p:attrName>
                                        </p:attrNameLst>
                                      </p:cBhvr>
                                      <p:to>
                                        <p:strVal val="visible"/>
                                      </p:to>
                                    </p:set>
                                    <p:anim calcmode="lin" valueType="num">
                                      <p:cBhvr additive="base">
                                        <p:cTn id="1689" dur="4000" fill="hold"/>
                                        <p:tgtEl>
                                          <p:spTgt spid="210"/>
                                        </p:tgtEl>
                                        <p:attrNameLst>
                                          <p:attrName>ppt_x</p:attrName>
                                        </p:attrNameLst>
                                      </p:cBhvr>
                                      <p:tavLst>
                                        <p:tav tm="0">
                                          <p:val>
                                            <p:strVal val="0-#ppt_w/2"/>
                                          </p:val>
                                        </p:tav>
                                        <p:tav tm="100000">
                                          <p:val>
                                            <p:strVal val="#ppt_x"/>
                                          </p:val>
                                        </p:tav>
                                      </p:tavLst>
                                    </p:anim>
                                    <p:anim calcmode="lin" valueType="num">
                                      <p:cBhvr additive="base">
                                        <p:cTn id="1690" dur="4000" fill="hold"/>
                                        <p:tgtEl>
                                          <p:spTgt spid="210"/>
                                        </p:tgtEl>
                                        <p:attrNameLst>
                                          <p:attrName>ppt_y</p:attrName>
                                        </p:attrNameLst>
                                      </p:cBhvr>
                                      <p:tavLst>
                                        <p:tav tm="0">
                                          <p:val>
                                            <p:strVal val="#ppt_y"/>
                                          </p:val>
                                        </p:tav>
                                        <p:tav tm="100000">
                                          <p:val>
                                            <p:strVal val="#ppt_y"/>
                                          </p:val>
                                        </p:tav>
                                      </p:tavLst>
                                    </p:anim>
                                  </p:childTnLst>
                                </p:cTn>
                              </p:par>
                              <p:par>
                                <p:cTn id="1691" presetID="2" presetClass="exit" presetSubtype="8" fill="hold" grpId="1" nodeType="withEffect">
                                  <p:stCondLst>
                                    <p:cond delay="0"/>
                                  </p:stCondLst>
                                  <p:childTnLst>
                                    <p:anim calcmode="lin" valueType="num">
                                      <p:cBhvr additive="base">
                                        <p:cTn id="1692" dur="4500"/>
                                        <p:tgtEl>
                                          <p:spTgt spid="210"/>
                                        </p:tgtEl>
                                        <p:attrNameLst>
                                          <p:attrName>ppt_x</p:attrName>
                                        </p:attrNameLst>
                                      </p:cBhvr>
                                      <p:tavLst>
                                        <p:tav tm="0">
                                          <p:val>
                                            <p:strVal val="ppt_x"/>
                                          </p:val>
                                        </p:tav>
                                        <p:tav tm="100000">
                                          <p:val>
                                            <p:strVal val="0-ppt_w/2"/>
                                          </p:val>
                                        </p:tav>
                                      </p:tavLst>
                                    </p:anim>
                                    <p:anim calcmode="lin" valueType="num">
                                      <p:cBhvr additive="base">
                                        <p:cTn id="1693" dur="4500"/>
                                        <p:tgtEl>
                                          <p:spTgt spid="210"/>
                                        </p:tgtEl>
                                        <p:attrNameLst>
                                          <p:attrName>ppt_y</p:attrName>
                                        </p:attrNameLst>
                                      </p:cBhvr>
                                      <p:tavLst>
                                        <p:tav tm="0">
                                          <p:val>
                                            <p:strVal val="ppt_y"/>
                                          </p:val>
                                        </p:tav>
                                        <p:tav tm="100000">
                                          <p:val>
                                            <p:strVal val="ppt_y"/>
                                          </p:val>
                                        </p:tav>
                                      </p:tavLst>
                                    </p:anim>
                                    <p:set>
                                      <p:cBhvr>
                                        <p:cTn id="1694" dur="1" fill="hold">
                                          <p:stCondLst>
                                            <p:cond delay="4499"/>
                                          </p:stCondLst>
                                        </p:cTn>
                                        <p:tgtEl>
                                          <p:spTgt spid="210"/>
                                        </p:tgtEl>
                                        <p:attrNameLst>
                                          <p:attrName>style.visibility</p:attrName>
                                        </p:attrNameLst>
                                      </p:cBhvr>
                                      <p:to>
                                        <p:strVal val="hidden"/>
                                      </p:to>
                                    </p:set>
                                  </p:childTnLst>
                                </p:cTn>
                              </p:par>
                              <p:par>
                                <p:cTn id="1695" presetID="3" presetClass="exit" presetSubtype="5" fill="hold" grpId="2" nodeType="withEffect">
                                  <p:stCondLst>
                                    <p:cond delay="0"/>
                                  </p:stCondLst>
                                  <p:childTnLst>
                                    <p:animEffect transition="out" filter="blinds(vertical)">
                                      <p:cBhvr>
                                        <p:cTn id="1696" dur="5500"/>
                                        <p:tgtEl>
                                          <p:spTgt spid="210"/>
                                        </p:tgtEl>
                                      </p:cBhvr>
                                    </p:animEffect>
                                    <p:set>
                                      <p:cBhvr>
                                        <p:cTn id="1697" dur="1" fill="hold">
                                          <p:stCondLst>
                                            <p:cond delay="5499"/>
                                          </p:stCondLst>
                                        </p:cTn>
                                        <p:tgtEl>
                                          <p:spTgt spid="210"/>
                                        </p:tgtEl>
                                        <p:attrNameLst>
                                          <p:attrName>style.visibility</p:attrName>
                                        </p:attrNameLst>
                                      </p:cBhvr>
                                      <p:to>
                                        <p:strVal val="hidden"/>
                                      </p:to>
                                    </p:set>
                                  </p:childTnLst>
                                </p:cTn>
                              </p:par>
                              <p:par>
                                <p:cTn id="1698" presetID="2" presetClass="entr" presetSubtype="8" fill="hold" grpId="0" nodeType="withEffect">
                                  <p:stCondLst>
                                    <p:cond delay="0"/>
                                  </p:stCondLst>
                                  <p:childTnLst>
                                    <p:set>
                                      <p:cBhvr>
                                        <p:cTn id="1699" dur="1" fill="hold">
                                          <p:stCondLst>
                                            <p:cond delay="0"/>
                                          </p:stCondLst>
                                        </p:cTn>
                                        <p:tgtEl>
                                          <p:spTgt spid="209"/>
                                        </p:tgtEl>
                                        <p:attrNameLst>
                                          <p:attrName>style.visibility</p:attrName>
                                        </p:attrNameLst>
                                      </p:cBhvr>
                                      <p:to>
                                        <p:strVal val="visible"/>
                                      </p:to>
                                    </p:set>
                                    <p:anim calcmode="lin" valueType="num">
                                      <p:cBhvr additive="base">
                                        <p:cTn id="1700" dur="4000" fill="hold"/>
                                        <p:tgtEl>
                                          <p:spTgt spid="209"/>
                                        </p:tgtEl>
                                        <p:attrNameLst>
                                          <p:attrName>ppt_x</p:attrName>
                                        </p:attrNameLst>
                                      </p:cBhvr>
                                      <p:tavLst>
                                        <p:tav tm="0">
                                          <p:val>
                                            <p:strVal val="0-#ppt_w/2"/>
                                          </p:val>
                                        </p:tav>
                                        <p:tav tm="100000">
                                          <p:val>
                                            <p:strVal val="#ppt_x"/>
                                          </p:val>
                                        </p:tav>
                                      </p:tavLst>
                                    </p:anim>
                                    <p:anim calcmode="lin" valueType="num">
                                      <p:cBhvr additive="base">
                                        <p:cTn id="1701" dur="4000" fill="hold"/>
                                        <p:tgtEl>
                                          <p:spTgt spid="209"/>
                                        </p:tgtEl>
                                        <p:attrNameLst>
                                          <p:attrName>ppt_y</p:attrName>
                                        </p:attrNameLst>
                                      </p:cBhvr>
                                      <p:tavLst>
                                        <p:tav tm="0">
                                          <p:val>
                                            <p:strVal val="#ppt_y"/>
                                          </p:val>
                                        </p:tav>
                                        <p:tav tm="100000">
                                          <p:val>
                                            <p:strVal val="#ppt_y"/>
                                          </p:val>
                                        </p:tav>
                                      </p:tavLst>
                                    </p:anim>
                                  </p:childTnLst>
                                </p:cTn>
                              </p:par>
                              <p:par>
                                <p:cTn id="1702" presetID="2" presetClass="exit" presetSubtype="8" fill="hold" grpId="1" nodeType="withEffect">
                                  <p:stCondLst>
                                    <p:cond delay="0"/>
                                  </p:stCondLst>
                                  <p:childTnLst>
                                    <p:anim calcmode="lin" valueType="num">
                                      <p:cBhvr additive="base">
                                        <p:cTn id="1703" dur="4500"/>
                                        <p:tgtEl>
                                          <p:spTgt spid="209"/>
                                        </p:tgtEl>
                                        <p:attrNameLst>
                                          <p:attrName>ppt_x</p:attrName>
                                        </p:attrNameLst>
                                      </p:cBhvr>
                                      <p:tavLst>
                                        <p:tav tm="0">
                                          <p:val>
                                            <p:strVal val="ppt_x"/>
                                          </p:val>
                                        </p:tav>
                                        <p:tav tm="100000">
                                          <p:val>
                                            <p:strVal val="0-ppt_w/2"/>
                                          </p:val>
                                        </p:tav>
                                      </p:tavLst>
                                    </p:anim>
                                    <p:anim calcmode="lin" valueType="num">
                                      <p:cBhvr additive="base">
                                        <p:cTn id="1704" dur="4500"/>
                                        <p:tgtEl>
                                          <p:spTgt spid="209"/>
                                        </p:tgtEl>
                                        <p:attrNameLst>
                                          <p:attrName>ppt_y</p:attrName>
                                        </p:attrNameLst>
                                      </p:cBhvr>
                                      <p:tavLst>
                                        <p:tav tm="0">
                                          <p:val>
                                            <p:strVal val="ppt_y"/>
                                          </p:val>
                                        </p:tav>
                                        <p:tav tm="100000">
                                          <p:val>
                                            <p:strVal val="ppt_y"/>
                                          </p:val>
                                        </p:tav>
                                      </p:tavLst>
                                    </p:anim>
                                    <p:set>
                                      <p:cBhvr>
                                        <p:cTn id="1705" dur="1" fill="hold">
                                          <p:stCondLst>
                                            <p:cond delay="4499"/>
                                          </p:stCondLst>
                                        </p:cTn>
                                        <p:tgtEl>
                                          <p:spTgt spid="209"/>
                                        </p:tgtEl>
                                        <p:attrNameLst>
                                          <p:attrName>style.visibility</p:attrName>
                                        </p:attrNameLst>
                                      </p:cBhvr>
                                      <p:to>
                                        <p:strVal val="hidden"/>
                                      </p:to>
                                    </p:set>
                                  </p:childTnLst>
                                </p:cTn>
                              </p:par>
                              <p:par>
                                <p:cTn id="1706" presetID="3" presetClass="exit" presetSubtype="5" fill="hold" grpId="2" nodeType="withEffect">
                                  <p:stCondLst>
                                    <p:cond delay="0"/>
                                  </p:stCondLst>
                                  <p:childTnLst>
                                    <p:animEffect transition="out" filter="blinds(vertical)">
                                      <p:cBhvr>
                                        <p:cTn id="1707" dur="5500"/>
                                        <p:tgtEl>
                                          <p:spTgt spid="209"/>
                                        </p:tgtEl>
                                      </p:cBhvr>
                                    </p:animEffect>
                                    <p:set>
                                      <p:cBhvr>
                                        <p:cTn id="1708" dur="1" fill="hold">
                                          <p:stCondLst>
                                            <p:cond delay="5499"/>
                                          </p:stCondLst>
                                        </p:cTn>
                                        <p:tgtEl>
                                          <p:spTgt spid="209"/>
                                        </p:tgtEl>
                                        <p:attrNameLst>
                                          <p:attrName>style.visibility</p:attrName>
                                        </p:attrNameLst>
                                      </p:cBhvr>
                                      <p:to>
                                        <p:strVal val="hidden"/>
                                      </p:to>
                                    </p:set>
                                  </p:childTnLst>
                                </p:cTn>
                              </p:par>
                              <p:par>
                                <p:cTn id="1709" presetID="2" presetClass="entr" presetSubtype="8" fill="hold" grpId="0" nodeType="withEffect">
                                  <p:stCondLst>
                                    <p:cond delay="0"/>
                                  </p:stCondLst>
                                  <p:childTnLst>
                                    <p:set>
                                      <p:cBhvr>
                                        <p:cTn id="1710" dur="1" fill="hold">
                                          <p:stCondLst>
                                            <p:cond delay="0"/>
                                          </p:stCondLst>
                                        </p:cTn>
                                        <p:tgtEl>
                                          <p:spTgt spid="208"/>
                                        </p:tgtEl>
                                        <p:attrNameLst>
                                          <p:attrName>style.visibility</p:attrName>
                                        </p:attrNameLst>
                                      </p:cBhvr>
                                      <p:to>
                                        <p:strVal val="visible"/>
                                      </p:to>
                                    </p:set>
                                    <p:anim calcmode="lin" valueType="num">
                                      <p:cBhvr additive="base">
                                        <p:cTn id="1711" dur="4000" fill="hold"/>
                                        <p:tgtEl>
                                          <p:spTgt spid="208"/>
                                        </p:tgtEl>
                                        <p:attrNameLst>
                                          <p:attrName>ppt_x</p:attrName>
                                        </p:attrNameLst>
                                      </p:cBhvr>
                                      <p:tavLst>
                                        <p:tav tm="0">
                                          <p:val>
                                            <p:strVal val="0-#ppt_w/2"/>
                                          </p:val>
                                        </p:tav>
                                        <p:tav tm="100000">
                                          <p:val>
                                            <p:strVal val="#ppt_x"/>
                                          </p:val>
                                        </p:tav>
                                      </p:tavLst>
                                    </p:anim>
                                    <p:anim calcmode="lin" valueType="num">
                                      <p:cBhvr additive="base">
                                        <p:cTn id="1712" dur="4000" fill="hold"/>
                                        <p:tgtEl>
                                          <p:spTgt spid="208"/>
                                        </p:tgtEl>
                                        <p:attrNameLst>
                                          <p:attrName>ppt_y</p:attrName>
                                        </p:attrNameLst>
                                      </p:cBhvr>
                                      <p:tavLst>
                                        <p:tav tm="0">
                                          <p:val>
                                            <p:strVal val="#ppt_y"/>
                                          </p:val>
                                        </p:tav>
                                        <p:tav tm="100000">
                                          <p:val>
                                            <p:strVal val="#ppt_y"/>
                                          </p:val>
                                        </p:tav>
                                      </p:tavLst>
                                    </p:anim>
                                  </p:childTnLst>
                                </p:cTn>
                              </p:par>
                              <p:par>
                                <p:cTn id="1713" presetID="2" presetClass="exit" presetSubtype="8" fill="hold" grpId="1" nodeType="withEffect">
                                  <p:stCondLst>
                                    <p:cond delay="0"/>
                                  </p:stCondLst>
                                  <p:childTnLst>
                                    <p:anim calcmode="lin" valueType="num">
                                      <p:cBhvr additive="base">
                                        <p:cTn id="1714" dur="4500"/>
                                        <p:tgtEl>
                                          <p:spTgt spid="208"/>
                                        </p:tgtEl>
                                        <p:attrNameLst>
                                          <p:attrName>ppt_x</p:attrName>
                                        </p:attrNameLst>
                                      </p:cBhvr>
                                      <p:tavLst>
                                        <p:tav tm="0">
                                          <p:val>
                                            <p:strVal val="ppt_x"/>
                                          </p:val>
                                        </p:tav>
                                        <p:tav tm="100000">
                                          <p:val>
                                            <p:strVal val="0-ppt_w/2"/>
                                          </p:val>
                                        </p:tav>
                                      </p:tavLst>
                                    </p:anim>
                                    <p:anim calcmode="lin" valueType="num">
                                      <p:cBhvr additive="base">
                                        <p:cTn id="1715" dur="4500"/>
                                        <p:tgtEl>
                                          <p:spTgt spid="208"/>
                                        </p:tgtEl>
                                        <p:attrNameLst>
                                          <p:attrName>ppt_y</p:attrName>
                                        </p:attrNameLst>
                                      </p:cBhvr>
                                      <p:tavLst>
                                        <p:tav tm="0">
                                          <p:val>
                                            <p:strVal val="ppt_y"/>
                                          </p:val>
                                        </p:tav>
                                        <p:tav tm="100000">
                                          <p:val>
                                            <p:strVal val="ppt_y"/>
                                          </p:val>
                                        </p:tav>
                                      </p:tavLst>
                                    </p:anim>
                                    <p:set>
                                      <p:cBhvr>
                                        <p:cTn id="1716" dur="1" fill="hold">
                                          <p:stCondLst>
                                            <p:cond delay="4499"/>
                                          </p:stCondLst>
                                        </p:cTn>
                                        <p:tgtEl>
                                          <p:spTgt spid="208"/>
                                        </p:tgtEl>
                                        <p:attrNameLst>
                                          <p:attrName>style.visibility</p:attrName>
                                        </p:attrNameLst>
                                      </p:cBhvr>
                                      <p:to>
                                        <p:strVal val="hidden"/>
                                      </p:to>
                                    </p:set>
                                  </p:childTnLst>
                                </p:cTn>
                              </p:par>
                              <p:par>
                                <p:cTn id="1717" presetID="3" presetClass="exit" presetSubtype="5" fill="hold" grpId="2" nodeType="withEffect">
                                  <p:stCondLst>
                                    <p:cond delay="0"/>
                                  </p:stCondLst>
                                  <p:childTnLst>
                                    <p:animEffect transition="out" filter="blinds(vertical)">
                                      <p:cBhvr>
                                        <p:cTn id="1718" dur="5500"/>
                                        <p:tgtEl>
                                          <p:spTgt spid="208"/>
                                        </p:tgtEl>
                                      </p:cBhvr>
                                    </p:animEffect>
                                    <p:set>
                                      <p:cBhvr>
                                        <p:cTn id="1719" dur="1" fill="hold">
                                          <p:stCondLst>
                                            <p:cond delay="5499"/>
                                          </p:stCondLst>
                                        </p:cTn>
                                        <p:tgtEl>
                                          <p:spTgt spid="208"/>
                                        </p:tgtEl>
                                        <p:attrNameLst>
                                          <p:attrName>style.visibility</p:attrName>
                                        </p:attrNameLst>
                                      </p:cBhvr>
                                      <p:to>
                                        <p:strVal val="hidden"/>
                                      </p:to>
                                    </p:set>
                                  </p:childTnLst>
                                </p:cTn>
                              </p:par>
                              <p:par>
                                <p:cTn id="1720" presetID="2" presetClass="entr" presetSubtype="8" fill="hold" grpId="0" nodeType="withEffect">
                                  <p:stCondLst>
                                    <p:cond delay="0"/>
                                  </p:stCondLst>
                                  <p:childTnLst>
                                    <p:set>
                                      <p:cBhvr>
                                        <p:cTn id="1721" dur="1" fill="hold">
                                          <p:stCondLst>
                                            <p:cond delay="0"/>
                                          </p:stCondLst>
                                        </p:cTn>
                                        <p:tgtEl>
                                          <p:spTgt spid="207"/>
                                        </p:tgtEl>
                                        <p:attrNameLst>
                                          <p:attrName>style.visibility</p:attrName>
                                        </p:attrNameLst>
                                      </p:cBhvr>
                                      <p:to>
                                        <p:strVal val="visible"/>
                                      </p:to>
                                    </p:set>
                                    <p:anim calcmode="lin" valueType="num">
                                      <p:cBhvr additive="base">
                                        <p:cTn id="1722" dur="4000" fill="hold"/>
                                        <p:tgtEl>
                                          <p:spTgt spid="207"/>
                                        </p:tgtEl>
                                        <p:attrNameLst>
                                          <p:attrName>ppt_x</p:attrName>
                                        </p:attrNameLst>
                                      </p:cBhvr>
                                      <p:tavLst>
                                        <p:tav tm="0">
                                          <p:val>
                                            <p:strVal val="0-#ppt_w/2"/>
                                          </p:val>
                                        </p:tav>
                                        <p:tav tm="100000">
                                          <p:val>
                                            <p:strVal val="#ppt_x"/>
                                          </p:val>
                                        </p:tav>
                                      </p:tavLst>
                                    </p:anim>
                                    <p:anim calcmode="lin" valueType="num">
                                      <p:cBhvr additive="base">
                                        <p:cTn id="1723" dur="4000" fill="hold"/>
                                        <p:tgtEl>
                                          <p:spTgt spid="207"/>
                                        </p:tgtEl>
                                        <p:attrNameLst>
                                          <p:attrName>ppt_y</p:attrName>
                                        </p:attrNameLst>
                                      </p:cBhvr>
                                      <p:tavLst>
                                        <p:tav tm="0">
                                          <p:val>
                                            <p:strVal val="#ppt_y"/>
                                          </p:val>
                                        </p:tav>
                                        <p:tav tm="100000">
                                          <p:val>
                                            <p:strVal val="#ppt_y"/>
                                          </p:val>
                                        </p:tav>
                                      </p:tavLst>
                                    </p:anim>
                                  </p:childTnLst>
                                </p:cTn>
                              </p:par>
                              <p:par>
                                <p:cTn id="1724" presetID="2" presetClass="exit" presetSubtype="8" fill="hold" grpId="1" nodeType="withEffect">
                                  <p:stCondLst>
                                    <p:cond delay="0"/>
                                  </p:stCondLst>
                                  <p:childTnLst>
                                    <p:anim calcmode="lin" valueType="num">
                                      <p:cBhvr additive="base">
                                        <p:cTn id="1725" dur="4500"/>
                                        <p:tgtEl>
                                          <p:spTgt spid="207"/>
                                        </p:tgtEl>
                                        <p:attrNameLst>
                                          <p:attrName>ppt_x</p:attrName>
                                        </p:attrNameLst>
                                      </p:cBhvr>
                                      <p:tavLst>
                                        <p:tav tm="0">
                                          <p:val>
                                            <p:strVal val="ppt_x"/>
                                          </p:val>
                                        </p:tav>
                                        <p:tav tm="100000">
                                          <p:val>
                                            <p:strVal val="0-ppt_w/2"/>
                                          </p:val>
                                        </p:tav>
                                      </p:tavLst>
                                    </p:anim>
                                    <p:anim calcmode="lin" valueType="num">
                                      <p:cBhvr additive="base">
                                        <p:cTn id="1726" dur="4500"/>
                                        <p:tgtEl>
                                          <p:spTgt spid="207"/>
                                        </p:tgtEl>
                                        <p:attrNameLst>
                                          <p:attrName>ppt_y</p:attrName>
                                        </p:attrNameLst>
                                      </p:cBhvr>
                                      <p:tavLst>
                                        <p:tav tm="0">
                                          <p:val>
                                            <p:strVal val="ppt_y"/>
                                          </p:val>
                                        </p:tav>
                                        <p:tav tm="100000">
                                          <p:val>
                                            <p:strVal val="ppt_y"/>
                                          </p:val>
                                        </p:tav>
                                      </p:tavLst>
                                    </p:anim>
                                    <p:set>
                                      <p:cBhvr>
                                        <p:cTn id="1727" dur="1" fill="hold">
                                          <p:stCondLst>
                                            <p:cond delay="4499"/>
                                          </p:stCondLst>
                                        </p:cTn>
                                        <p:tgtEl>
                                          <p:spTgt spid="207"/>
                                        </p:tgtEl>
                                        <p:attrNameLst>
                                          <p:attrName>style.visibility</p:attrName>
                                        </p:attrNameLst>
                                      </p:cBhvr>
                                      <p:to>
                                        <p:strVal val="hidden"/>
                                      </p:to>
                                    </p:set>
                                  </p:childTnLst>
                                </p:cTn>
                              </p:par>
                              <p:par>
                                <p:cTn id="1728" presetID="3" presetClass="exit" presetSubtype="5" fill="hold" grpId="2" nodeType="withEffect">
                                  <p:stCondLst>
                                    <p:cond delay="0"/>
                                  </p:stCondLst>
                                  <p:childTnLst>
                                    <p:animEffect transition="out" filter="blinds(vertical)">
                                      <p:cBhvr>
                                        <p:cTn id="1729" dur="5500"/>
                                        <p:tgtEl>
                                          <p:spTgt spid="207"/>
                                        </p:tgtEl>
                                      </p:cBhvr>
                                    </p:animEffect>
                                    <p:set>
                                      <p:cBhvr>
                                        <p:cTn id="1730" dur="1" fill="hold">
                                          <p:stCondLst>
                                            <p:cond delay="5499"/>
                                          </p:stCondLst>
                                        </p:cTn>
                                        <p:tgtEl>
                                          <p:spTgt spid="207"/>
                                        </p:tgtEl>
                                        <p:attrNameLst>
                                          <p:attrName>style.visibility</p:attrName>
                                        </p:attrNameLst>
                                      </p:cBhvr>
                                      <p:to>
                                        <p:strVal val="hidden"/>
                                      </p:to>
                                    </p:set>
                                  </p:childTnLst>
                                </p:cTn>
                              </p:par>
                              <p:par>
                                <p:cTn id="1731" presetID="2" presetClass="entr" presetSubtype="8" fill="hold" grpId="0" nodeType="withEffect">
                                  <p:stCondLst>
                                    <p:cond delay="0"/>
                                  </p:stCondLst>
                                  <p:childTnLst>
                                    <p:set>
                                      <p:cBhvr>
                                        <p:cTn id="1732" dur="1" fill="hold">
                                          <p:stCondLst>
                                            <p:cond delay="0"/>
                                          </p:stCondLst>
                                        </p:cTn>
                                        <p:tgtEl>
                                          <p:spTgt spid="206"/>
                                        </p:tgtEl>
                                        <p:attrNameLst>
                                          <p:attrName>style.visibility</p:attrName>
                                        </p:attrNameLst>
                                      </p:cBhvr>
                                      <p:to>
                                        <p:strVal val="visible"/>
                                      </p:to>
                                    </p:set>
                                    <p:anim calcmode="lin" valueType="num">
                                      <p:cBhvr additive="base">
                                        <p:cTn id="1733" dur="4000" fill="hold"/>
                                        <p:tgtEl>
                                          <p:spTgt spid="206"/>
                                        </p:tgtEl>
                                        <p:attrNameLst>
                                          <p:attrName>ppt_x</p:attrName>
                                        </p:attrNameLst>
                                      </p:cBhvr>
                                      <p:tavLst>
                                        <p:tav tm="0">
                                          <p:val>
                                            <p:strVal val="0-#ppt_w/2"/>
                                          </p:val>
                                        </p:tav>
                                        <p:tav tm="100000">
                                          <p:val>
                                            <p:strVal val="#ppt_x"/>
                                          </p:val>
                                        </p:tav>
                                      </p:tavLst>
                                    </p:anim>
                                    <p:anim calcmode="lin" valueType="num">
                                      <p:cBhvr additive="base">
                                        <p:cTn id="1734" dur="4000" fill="hold"/>
                                        <p:tgtEl>
                                          <p:spTgt spid="206"/>
                                        </p:tgtEl>
                                        <p:attrNameLst>
                                          <p:attrName>ppt_y</p:attrName>
                                        </p:attrNameLst>
                                      </p:cBhvr>
                                      <p:tavLst>
                                        <p:tav tm="0">
                                          <p:val>
                                            <p:strVal val="#ppt_y"/>
                                          </p:val>
                                        </p:tav>
                                        <p:tav tm="100000">
                                          <p:val>
                                            <p:strVal val="#ppt_y"/>
                                          </p:val>
                                        </p:tav>
                                      </p:tavLst>
                                    </p:anim>
                                  </p:childTnLst>
                                </p:cTn>
                              </p:par>
                              <p:par>
                                <p:cTn id="1735" presetID="2" presetClass="exit" presetSubtype="8" fill="hold" grpId="1" nodeType="withEffect">
                                  <p:stCondLst>
                                    <p:cond delay="0"/>
                                  </p:stCondLst>
                                  <p:childTnLst>
                                    <p:anim calcmode="lin" valueType="num">
                                      <p:cBhvr additive="base">
                                        <p:cTn id="1736" dur="4500"/>
                                        <p:tgtEl>
                                          <p:spTgt spid="206"/>
                                        </p:tgtEl>
                                        <p:attrNameLst>
                                          <p:attrName>ppt_x</p:attrName>
                                        </p:attrNameLst>
                                      </p:cBhvr>
                                      <p:tavLst>
                                        <p:tav tm="0">
                                          <p:val>
                                            <p:strVal val="ppt_x"/>
                                          </p:val>
                                        </p:tav>
                                        <p:tav tm="100000">
                                          <p:val>
                                            <p:strVal val="0-ppt_w/2"/>
                                          </p:val>
                                        </p:tav>
                                      </p:tavLst>
                                    </p:anim>
                                    <p:anim calcmode="lin" valueType="num">
                                      <p:cBhvr additive="base">
                                        <p:cTn id="1737" dur="4500"/>
                                        <p:tgtEl>
                                          <p:spTgt spid="206"/>
                                        </p:tgtEl>
                                        <p:attrNameLst>
                                          <p:attrName>ppt_y</p:attrName>
                                        </p:attrNameLst>
                                      </p:cBhvr>
                                      <p:tavLst>
                                        <p:tav tm="0">
                                          <p:val>
                                            <p:strVal val="ppt_y"/>
                                          </p:val>
                                        </p:tav>
                                        <p:tav tm="100000">
                                          <p:val>
                                            <p:strVal val="ppt_y"/>
                                          </p:val>
                                        </p:tav>
                                      </p:tavLst>
                                    </p:anim>
                                    <p:set>
                                      <p:cBhvr>
                                        <p:cTn id="1738" dur="1" fill="hold">
                                          <p:stCondLst>
                                            <p:cond delay="4499"/>
                                          </p:stCondLst>
                                        </p:cTn>
                                        <p:tgtEl>
                                          <p:spTgt spid="206"/>
                                        </p:tgtEl>
                                        <p:attrNameLst>
                                          <p:attrName>style.visibility</p:attrName>
                                        </p:attrNameLst>
                                      </p:cBhvr>
                                      <p:to>
                                        <p:strVal val="hidden"/>
                                      </p:to>
                                    </p:set>
                                  </p:childTnLst>
                                </p:cTn>
                              </p:par>
                              <p:par>
                                <p:cTn id="1739" presetID="3" presetClass="exit" presetSubtype="5" fill="hold" grpId="2" nodeType="withEffect">
                                  <p:stCondLst>
                                    <p:cond delay="0"/>
                                  </p:stCondLst>
                                  <p:childTnLst>
                                    <p:animEffect transition="out" filter="blinds(vertical)">
                                      <p:cBhvr>
                                        <p:cTn id="1740" dur="5500"/>
                                        <p:tgtEl>
                                          <p:spTgt spid="206"/>
                                        </p:tgtEl>
                                      </p:cBhvr>
                                    </p:animEffect>
                                    <p:set>
                                      <p:cBhvr>
                                        <p:cTn id="1741" dur="1" fill="hold">
                                          <p:stCondLst>
                                            <p:cond delay="5499"/>
                                          </p:stCondLst>
                                        </p:cTn>
                                        <p:tgtEl>
                                          <p:spTgt spid="206"/>
                                        </p:tgtEl>
                                        <p:attrNameLst>
                                          <p:attrName>style.visibility</p:attrName>
                                        </p:attrNameLst>
                                      </p:cBhvr>
                                      <p:to>
                                        <p:strVal val="hidden"/>
                                      </p:to>
                                    </p:set>
                                  </p:childTnLst>
                                </p:cTn>
                              </p:par>
                              <p:par>
                                <p:cTn id="1742" presetID="2" presetClass="entr" presetSubtype="8" fill="hold" grpId="0" nodeType="withEffect">
                                  <p:stCondLst>
                                    <p:cond delay="0"/>
                                  </p:stCondLst>
                                  <p:childTnLst>
                                    <p:set>
                                      <p:cBhvr>
                                        <p:cTn id="1743" dur="1" fill="hold">
                                          <p:stCondLst>
                                            <p:cond delay="0"/>
                                          </p:stCondLst>
                                        </p:cTn>
                                        <p:tgtEl>
                                          <p:spTgt spid="205"/>
                                        </p:tgtEl>
                                        <p:attrNameLst>
                                          <p:attrName>style.visibility</p:attrName>
                                        </p:attrNameLst>
                                      </p:cBhvr>
                                      <p:to>
                                        <p:strVal val="visible"/>
                                      </p:to>
                                    </p:set>
                                    <p:anim calcmode="lin" valueType="num">
                                      <p:cBhvr additive="base">
                                        <p:cTn id="1744" dur="4000" fill="hold"/>
                                        <p:tgtEl>
                                          <p:spTgt spid="205"/>
                                        </p:tgtEl>
                                        <p:attrNameLst>
                                          <p:attrName>ppt_x</p:attrName>
                                        </p:attrNameLst>
                                      </p:cBhvr>
                                      <p:tavLst>
                                        <p:tav tm="0">
                                          <p:val>
                                            <p:strVal val="0-#ppt_w/2"/>
                                          </p:val>
                                        </p:tav>
                                        <p:tav tm="100000">
                                          <p:val>
                                            <p:strVal val="#ppt_x"/>
                                          </p:val>
                                        </p:tav>
                                      </p:tavLst>
                                    </p:anim>
                                    <p:anim calcmode="lin" valueType="num">
                                      <p:cBhvr additive="base">
                                        <p:cTn id="1745" dur="4000" fill="hold"/>
                                        <p:tgtEl>
                                          <p:spTgt spid="205"/>
                                        </p:tgtEl>
                                        <p:attrNameLst>
                                          <p:attrName>ppt_y</p:attrName>
                                        </p:attrNameLst>
                                      </p:cBhvr>
                                      <p:tavLst>
                                        <p:tav tm="0">
                                          <p:val>
                                            <p:strVal val="#ppt_y"/>
                                          </p:val>
                                        </p:tav>
                                        <p:tav tm="100000">
                                          <p:val>
                                            <p:strVal val="#ppt_y"/>
                                          </p:val>
                                        </p:tav>
                                      </p:tavLst>
                                    </p:anim>
                                  </p:childTnLst>
                                </p:cTn>
                              </p:par>
                              <p:par>
                                <p:cTn id="1746" presetID="2" presetClass="exit" presetSubtype="8" fill="hold" grpId="1" nodeType="withEffect">
                                  <p:stCondLst>
                                    <p:cond delay="0"/>
                                  </p:stCondLst>
                                  <p:childTnLst>
                                    <p:anim calcmode="lin" valueType="num">
                                      <p:cBhvr additive="base">
                                        <p:cTn id="1747" dur="4500"/>
                                        <p:tgtEl>
                                          <p:spTgt spid="205"/>
                                        </p:tgtEl>
                                        <p:attrNameLst>
                                          <p:attrName>ppt_x</p:attrName>
                                        </p:attrNameLst>
                                      </p:cBhvr>
                                      <p:tavLst>
                                        <p:tav tm="0">
                                          <p:val>
                                            <p:strVal val="ppt_x"/>
                                          </p:val>
                                        </p:tav>
                                        <p:tav tm="100000">
                                          <p:val>
                                            <p:strVal val="0-ppt_w/2"/>
                                          </p:val>
                                        </p:tav>
                                      </p:tavLst>
                                    </p:anim>
                                    <p:anim calcmode="lin" valueType="num">
                                      <p:cBhvr additive="base">
                                        <p:cTn id="1748" dur="4500"/>
                                        <p:tgtEl>
                                          <p:spTgt spid="205"/>
                                        </p:tgtEl>
                                        <p:attrNameLst>
                                          <p:attrName>ppt_y</p:attrName>
                                        </p:attrNameLst>
                                      </p:cBhvr>
                                      <p:tavLst>
                                        <p:tav tm="0">
                                          <p:val>
                                            <p:strVal val="ppt_y"/>
                                          </p:val>
                                        </p:tav>
                                        <p:tav tm="100000">
                                          <p:val>
                                            <p:strVal val="ppt_y"/>
                                          </p:val>
                                        </p:tav>
                                      </p:tavLst>
                                    </p:anim>
                                    <p:set>
                                      <p:cBhvr>
                                        <p:cTn id="1749" dur="1" fill="hold">
                                          <p:stCondLst>
                                            <p:cond delay="4499"/>
                                          </p:stCondLst>
                                        </p:cTn>
                                        <p:tgtEl>
                                          <p:spTgt spid="205"/>
                                        </p:tgtEl>
                                        <p:attrNameLst>
                                          <p:attrName>style.visibility</p:attrName>
                                        </p:attrNameLst>
                                      </p:cBhvr>
                                      <p:to>
                                        <p:strVal val="hidden"/>
                                      </p:to>
                                    </p:set>
                                  </p:childTnLst>
                                </p:cTn>
                              </p:par>
                              <p:par>
                                <p:cTn id="1750" presetID="3" presetClass="exit" presetSubtype="5" fill="hold" grpId="2" nodeType="withEffect">
                                  <p:stCondLst>
                                    <p:cond delay="0"/>
                                  </p:stCondLst>
                                  <p:childTnLst>
                                    <p:animEffect transition="out" filter="blinds(vertical)">
                                      <p:cBhvr>
                                        <p:cTn id="1751" dur="5500"/>
                                        <p:tgtEl>
                                          <p:spTgt spid="205"/>
                                        </p:tgtEl>
                                      </p:cBhvr>
                                    </p:animEffect>
                                    <p:set>
                                      <p:cBhvr>
                                        <p:cTn id="1752" dur="1" fill="hold">
                                          <p:stCondLst>
                                            <p:cond delay="5499"/>
                                          </p:stCondLst>
                                        </p:cTn>
                                        <p:tgtEl>
                                          <p:spTgt spid="205"/>
                                        </p:tgtEl>
                                        <p:attrNameLst>
                                          <p:attrName>style.visibility</p:attrName>
                                        </p:attrNameLst>
                                      </p:cBhvr>
                                      <p:to>
                                        <p:strVal val="hidden"/>
                                      </p:to>
                                    </p:set>
                                  </p:childTnLst>
                                </p:cTn>
                              </p:par>
                              <p:par>
                                <p:cTn id="1753" presetID="2" presetClass="entr" presetSubtype="8" fill="hold" grpId="0" nodeType="withEffect">
                                  <p:stCondLst>
                                    <p:cond delay="0"/>
                                  </p:stCondLst>
                                  <p:childTnLst>
                                    <p:set>
                                      <p:cBhvr>
                                        <p:cTn id="1754" dur="1" fill="hold">
                                          <p:stCondLst>
                                            <p:cond delay="0"/>
                                          </p:stCondLst>
                                        </p:cTn>
                                        <p:tgtEl>
                                          <p:spTgt spid="204"/>
                                        </p:tgtEl>
                                        <p:attrNameLst>
                                          <p:attrName>style.visibility</p:attrName>
                                        </p:attrNameLst>
                                      </p:cBhvr>
                                      <p:to>
                                        <p:strVal val="visible"/>
                                      </p:to>
                                    </p:set>
                                    <p:anim calcmode="lin" valueType="num">
                                      <p:cBhvr additive="base">
                                        <p:cTn id="1755" dur="4000" fill="hold"/>
                                        <p:tgtEl>
                                          <p:spTgt spid="204"/>
                                        </p:tgtEl>
                                        <p:attrNameLst>
                                          <p:attrName>ppt_x</p:attrName>
                                        </p:attrNameLst>
                                      </p:cBhvr>
                                      <p:tavLst>
                                        <p:tav tm="0">
                                          <p:val>
                                            <p:strVal val="0-#ppt_w/2"/>
                                          </p:val>
                                        </p:tav>
                                        <p:tav tm="100000">
                                          <p:val>
                                            <p:strVal val="#ppt_x"/>
                                          </p:val>
                                        </p:tav>
                                      </p:tavLst>
                                    </p:anim>
                                    <p:anim calcmode="lin" valueType="num">
                                      <p:cBhvr additive="base">
                                        <p:cTn id="1756" dur="4000" fill="hold"/>
                                        <p:tgtEl>
                                          <p:spTgt spid="204"/>
                                        </p:tgtEl>
                                        <p:attrNameLst>
                                          <p:attrName>ppt_y</p:attrName>
                                        </p:attrNameLst>
                                      </p:cBhvr>
                                      <p:tavLst>
                                        <p:tav tm="0">
                                          <p:val>
                                            <p:strVal val="#ppt_y"/>
                                          </p:val>
                                        </p:tav>
                                        <p:tav tm="100000">
                                          <p:val>
                                            <p:strVal val="#ppt_y"/>
                                          </p:val>
                                        </p:tav>
                                      </p:tavLst>
                                    </p:anim>
                                  </p:childTnLst>
                                </p:cTn>
                              </p:par>
                              <p:par>
                                <p:cTn id="1757" presetID="2" presetClass="exit" presetSubtype="8" fill="hold" grpId="1" nodeType="withEffect">
                                  <p:stCondLst>
                                    <p:cond delay="0"/>
                                  </p:stCondLst>
                                  <p:childTnLst>
                                    <p:anim calcmode="lin" valueType="num">
                                      <p:cBhvr additive="base">
                                        <p:cTn id="1758" dur="4500"/>
                                        <p:tgtEl>
                                          <p:spTgt spid="204"/>
                                        </p:tgtEl>
                                        <p:attrNameLst>
                                          <p:attrName>ppt_x</p:attrName>
                                        </p:attrNameLst>
                                      </p:cBhvr>
                                      <p:tavLst>
                                        <p:tav tm="0">
                                          <p:val>
                                            <p:strVal val="ppt_x"/>
                                          </p:val>
                                        </p:tav>
                                        <p:tav tm="100000">
                                          <p:val>
                                            <p:strVal val="0-ppt_w/2"/>
                                          </p:val>
                                        </p:tav>
                                      </p:tavLst>
                                    </p:anim>
                                    <p:anim calcmode="lin" valueType="num">
                                      <p:cBhvr additive="base">
                                        <p:cTn id="1759" dur="4500"/>
                                        <p:tgtEl>
                                          <p:spTgt spid="204"/>
                                        </p:tgtEl>
                                        <p:attrNameLst>
                                          <p:attrName>ppt_y</p:attrName>
                                        </p:attrNameLst>
                                      </p:cBhvr>
                                      <p:tavLst>
                                        <p:tav tm="0">
                                          <p:val>
                                            <p:strVal val="ppt_y"/>
                                          </p:val>
                                        </p:tav>
                                        <p:tav tm="100000">
                                          <p:val>
                                            <p:strVal val="ppt_y"/>
                                          </p:val>
                                        </p:tav>
                                      </p:tavLst>
                                    </p:anim>
                                    <p:set>
                                      <p:cBhvr>
                                        <p:cTn id="1760" dur="1" fill="hold">
                                          <p:stCondLst>
                                            <p:cond delay="4499"/>
                                          </p:stCondLst>
                                        </p:cTn>
                                        <p:tgtEl>
                                          <p:spTgt spid="204"/>
                                        </p:tgtEl>
                                        <p:attrNameLst>
                                          <p:attrName>style.visibility</p:attrName>
                                        </p:attrNameLst>
                                      </p:cBhvr>
                                      <p:to>
                                        <p:strVal val="hidden"/>
                                      </p:to>
                                    </p:set>
                                  </p:childTnLst>
                                </p:cTn>
                              </p:par>
                              <p:par>
                                <p:cTn id="1761" presetID="3" presetClass="exit" presetSubtype="5" fill="hold" grpId="2" nodeType="withEffect">
                                  <p:stCondLst>
                                    <p:cond delay="0"/>
                                  </p:stCondLst>
                                  <p:childTnLst>
                                    <p:animEffect transition="out" filter="blinds(vertical)">
                                      <p:cBhvr>
                                        <p:cTn id="1762" dur="5500"/>
                                        <p:tgtEl>
                                          <p:spTgt spid="204"/>
                                        </p:tgtEl>
                                      </p:cBhvr>
                                    </p:animEffect>
                                    <p:set>
                                      <p:cBhvr>
                                        <p:cTn id="1763" dur="1" fill="hold">
                                          <p:stCondLst>
                                            <p:cond delay="5499"/>
                                          </p:stCondLst>
                                        </p:cTn>
                                        <p:tgtEl>
                                          <p:spTgt spid="204"/>
                                        </p:tgtEl>
                                        <p:attrNameLst>
                                          <p:attrName>style.visibility</p:attrName>
                                        </p:attrNameLst>
                                      </p:cBhvr>
                                      <p:to>
                                        <p:strVal val="hidden"/>
                                      </p:to>
                                    </p:set>
                                  </p:childTnLst>
                                </p:cTn>
                              </p:par>
                              <p:par>
                                <p:cTn id="1764" presetID="2" presetClass="entr" presetSubtype="8" fill="hold" grpId="0" nodeType="withEffect">
                                  <p:stCondLst>
                                    <p:cond delay="0"/>
                                  </p:stCondLst>
                                  <p:childTnLst>
                                    <p:set>
                                      <p:cBhvr>
                                        <p:cTn id="1765" dur="1" fill="hold">
                                          <p:stCondLst>
                                            <p:cond delay="0"/>
                                          </p:stCondLst>
                                        </p:cTn>
                                        <p:tgtEl>
                                          <p:spTgt spid="203"/>
                                        </p:tgtEl>
                                        <p:attrNameLst>
                                          <p:attrName>style.visibility</p:attrName>
                                        </p:attrNameLst>
                                      </p:cBhvr>
                                      <p:to>
                                        <p:strVal val="visible"/>
                                      </p:to>
                                    </p:set>
                                    <p:anim calcmode="lin" valueType="num">
                                      <p:cBhvr additive="base">
                                        <p:cTn id="1766" dur="4000" fill="hold"/>
                                        <p:tgtEl>
                                          <p:spTgt spid="203"/>
                                        </p:tgtEl>
                                        <p:attrNameLst>
                                          <p:attrName>ppt_x</p:attrName>
                                        </p:attrNameLst>
                                      </p:cBhvr>
                                      <p:tavLst>
                                        <p:tav tm="0">
                                          <p:val>
                                            <p:strVal val="0-#ppt_w/2"/>
                                          </p:val>
                                        </p:tav>
                                        <p:tav tm="100000">
                                          <p:val>
                                            <p:strVal val="#ppt_x"/>
                                          </p:val>
                                        </p:tav>
                                      </p:tavLst>
                                    </p:anim>
                                    <p:anim calcmode="lin" valueType="num">
                                      <p:cBhvr additive="base">
                                        <p:cTn id="1767" dur="4000" fill="hold"/>
                                        <p:tgtEl>
                                          <p:spTgt spid="203"/>
                                        </p:tgtEl>
                                        <p:attrNameLst>
                                          <p:attrName>ppt_y</p:attrName>
                                        </p:attrNameLst>
                                      </p:cBhvr>
                                      <p:tavLst>
                                        <p:tav tm="0">
                                          <p:val>
                                            <p:strVal val="#ppt_y"/>
                                          </p:val>
                                        </p:tav>
                                        <p:tav tm="100000">
                                          <p:val>
                                            <p:strVal val="#ppt_y"/>
                                          </p:val>
                                        </p:tav>
                                      </p:tavLst>
                                    </p:anim>
                                  </p:childTnLst>
                                </p:cTn>
                              </p:par>
                              <p:par>
                                <p:cTn id="1768" presetID="2" presetClass="exit" presetSubtype="8" fill="hold" grpId="1" nodeType="withEffect">
                                  <p:stCondLst>
                                    <p:cond delay="0"/>
                                  </p:stCondLst>
                                  <p:childTnLst>
                                    <p:anim calcmode="lin" valueType="num">
                                      <p:cBhvr additive="base">
                                        <p:cTn id="1769" dur="4500"/>
                                        <p:tgtEl>
                                          <p:spTgt spid="203"/>
                                        </p:tgtEl>
                                        <p:attrNameLst>
                                          <p:attrName>ppt_x</p:attrName>
                                        </p:attrNameLst>
                                      </p:cBhvr>
                                      <p:tavLst>
                                        <p:tav tm="0">
                                          <p:val>
                                            <p:strVal val="ppt_x"/>
                                          </p:val>
                                        </p:tav>
                                        <p:tav tm="100000">
                                          <p:val>
                                            <p:strVal val="0-ppt_w/2"/>
                                          </p:val>
                                        </p:tav>
                                      </p:tavLst>
                                    </p:anim>
                                    <p:anim calcmode="lin" valueType="num">
                                      <p:cBhvr additive="base">
                                        <p:cTn id="1770" dur="4500"/>
                                        <p:tgtEl>
                                          <p:spTgt spid="203"/>
                                        </p:tgtEl>
                                        <p:attrNameLst>
                                          <p:attrName>ppt_y</p:attrName>
                                        </p:attrNameLst>
                                      </p:cBhvr>
                                      <p:tavLst>
                                        <p:tav tm="0">
                                          <p:val>
                                            <p:strVal val="ppt_y"/>
                                          </p:val>
                                        </p:tav>
                                        <p:tav tm="100000">
                                          <p:val>
                                            <p:strVal val="ppt_y"/>
                                          </p:val>
                                        </p:tav>
                                      </p:tavLst>
                                    </p:anim>
                                    <p:set>
                                      <p:cBhvr>
                                        <p:cTn id="1771" dur="1" fill="hold">
                                          <p:stCondLst>
                                            <p:cond delay="4499"/>
                                          </p:stCondLst>
                                        </p:cTn>
                                        <p:tgtEl>
                                          <p:spTgt spid="203"/>
                                        </p:tgtEl>
                                        <p:attrNameLst>
                                          <p:attrName>style.visibility</p:attrName>
                                        </p:attrNameLst>
                                      </p:cBhvr>
                                      <p:to>
                                        <p:strVal val="hidden"/>
                                      </p:to>
                                    </p:set>
                                  </p:childTnLst>
                                </p:cTn>
                              </p:par>
                              <p:par>
                                <p:cTn id="1772" presetID="3" presetClass="exit" presetSubtype="5" fill="hold" grpId="2" nodeType="withEffect">
                                  <p:stCondLst>
                                    <p:cond delay="0"/>
                                  </p:stCondLst>
                                  <p:childTnLst>
                                    <p:animEffect transition="out" filter="blinds(vertical)">
                                      <p:cBhvr>
                                        <p:cTn id="1773" dur="5500"/>
                                        <p:tgtEl>
                                          <p:spTgt spid="203"/>
                                        </p:tgtEl>
                                      </p:cBhvr>
                                    </p:animEffect>
                                    <p:set>
                                      <p:cBhvr>
                                        <p:cTn id="1774" dur="1" fill="hold">
                                          <p:stCondLst>
                                            <p:cond delay="5499"/>
                                          </p:stCondLst>
                                        </p:cTn>
                                        <p:tgtEl>
                                          <p:spTgt spid="203"/>
                                        </p:tgtEl>
                                        <p:attrNameLst>
                                          <p:attrName>style.visibility</p:attrName>
                                        </p:attrNameLst>
                                      </p:cBhvr>
                                      <p:to>
                                        <p:strVal val="hidden"/>
                                      </p:to>
                                    </p:set>
                                  </p:childTnLst>
                                </p:cTn>
                              </p:par>
                              <p:par>
                                <p:cTn id="1775" presetID="2" presetClass="entr" presetSubtype="8" fill="hold" grpId="0" nodeType="withEffect">
                                  <p:stCondLst>
                                    <p:cond delay="0"/>
                                  </p:stCondLst>
                                  <p:childTnLst>
                                    <p:set>
                                      <p:cBhvr>
                                        <p:cTn id="1776" dur="1" fill="hold">
                                          <p:stCondLst>
                                            <p:cond delay="0"/>
                                          </p:stCondLst>
                                        </p:cTn>
                                        <p:tgtEl>
                                          <p:spTgt spid="202"/>
                                        </p:tgtEl>
                                        <p:attrNameLst>
                                          <p:attrName>style.visibility</p:attrName>
                                        </p:attrNameLst>
                                      </p:cBhvr>
                                      <p:to>
                                        <p:strVal val="visible"/>
                                      </p:to>
                                    </p:set>
                                    <p:anim calcmode="lin" valueType="num">
                                      <p:cBhvr additive="base">
                                        <p:cTn id="1777" dur="4000" fill="hold"/>
                                        <p:tgtEl>
                                          <p:spTgt spid="202"/>
                                        </p:tgtEl>
                                        <p:attrNameLst>
                                          <p:attrName>ppt_x</p:attrName>
                                        </p:attrNameLst>
                                      </p:cBhvr>
                                      <p:tavLst>
                                        <p:tav tm="0">
                                          <p:val>
                                            <p:strVal val="0-#ppt_w/2"/>
                                          </p:val>
                                        </p:tav>
                                        <p:tav tm="100000">
                                          <p:val>
                                            <p:strVal val="#ppt_x"/>
                                          </p:val>
                                        </p:tav>
                                      </p:tavLst>
                                    </p:anim>
                                    <p:anim calcmode="lin" valueType="num">
                                      <p:cBhvr additive="base">
                                        <p:cTn id="1778" dur="4000" fill="hold"/>
                                        <p:tgtEl>
                                          <p:spTgt spid="202"/>
                                        </p:tgtEl>
                                        <p:attrNameLst>
                                          <p:attrName>ppt_y</p:attrName>
                                        </p:attrNameLst>
                                      </p:cBhvr>
                                      <p:tavLst>
                                        <p:tav tm="0">
                                          <p:val>
                                            <p:strVal val="#ppt_y"/>
                                          </p:val>
                                        </p:tav>
                                        <p:tav tm="100000">
                                          <p:val>
                                            <p:strVal val="#ppt_y"/>
                                          </p:val>
                                        </p:tav>
                                      </p:tavLst>
                                    </p:anim>
                                  </p:childTnLst>
                                </p:cTn>
                              </p:par>
                              <p:par>
                                <p:cTn id="1779" presetID="2" presetClass="exit" presetSubtype="8" fill="hold" grpId="1" nodeType="withEffect">
                                  <p:stCondLst>
                                    <p:cond delay="0"/>
                                  </p:stCondLst>
                                  <p:childTnLst>
                                    <p:anim calcmode="lin" valueType="num">
                                      <p:cBhvr additive="base">
                                        <p:cTn id="1780" dur="4500"/>
                                        <p:tgtEl>
                                          <p:spTgt spid="202"/>
                                        </p:tgtEl>
                                        <p:attrNameLst>
                                          <p:attrName>ppt_x</p:attrName>
                                        </p:attrNameLst>
                                      </p:cBhvr>
                                      <p:tavLst>
                                        <p:tav tm="0">
                                          <p:val>
                                            <p:strVal val="ppt_x"/>
                                          </p:val>
                                        </p:tav>
                                        <p:tav tm="100000">
                                          <p:val>
                                            <p:strVal val="0-ppt_w/2"/>
                                          </p:val>
                                        </p:tav>
                                      </p:tavLst>
                                    </p:anim>
                                    <p:anim calcmode="lin" valueType="num">
                                      <p:cBhvr additive="base">
                                        <p:cTn id="1781" dur="4500"/>
                                        <p:tgtEl>
                                          <p:spTgt spid="202"/>
                                        </p:tgtEl>
                                        <p:attrNameLst>
                                          <p:attrName>ppt_y</p:attrName>
                                        </p:attrNameLst>
                                      </p:cBhvr>
                                      <p:tavLst>
                                        <p:tav tm="0">
                                          <p:val>
                                            <p:strVal val="ppt_y"/>
                                          </p:val>
                                        </p:tav>
                                        <p:tav tm="100000">
                                          <p:val>
                                            <p:strVal val="ppt_y"/>
                                          </p:val>
                                        </p:tav>
                                      </p:tavLst>
                                    </p:anim>
                                    <p:set>
                                      <p:cBhvr>
                                        <p:cTn id="1782" dur="1" fill="hold">
                                          <p:stCondLst>
                                            <p:cond delay="4499"/>
                                          </p:stCondLst>
                                        </p:cTn>
                                        <p:tgtEl>
                                          <p:spTgt spid="202"/>
                                        </p:tgtEl>
                                        <p:attrNameLst>
                                          <p:attrName>style.visibility</p:attrName>
                                        </p:attrNameLst>
                                      </p:cBhvr>
                                      <p:to>
                                        <p:strVal val="hidden"/>
                                      </p:to>
                                    </p:set>
                                  </p:childTnLst>
                                </p:cTn>
                              </p:par>
                              <p:par>
                                <p:cTn id="1783" presetID="3" presetClass="exit" presetSubtype="5" fill="hold" grpId="2" nodeType="withEffect">
                                  <p:stCondLst>
                                    <p:cond delay="0"/>
                                  </p:stCondLst>
                                  <p:childTnLst>
                                    <p:animEffect transition="out" filter="blinds(vertical)">
                                      <p:cBhvr>
                                        <p:cTn id="1784" dur="5500"/>
                                        <p:tgtEl>
                                          <p:spTgt spid="202"/>
                                        </p:tgtEl>
                                      </p:cBhvr>
                                    </p:animEffect>
                                    <p:set>
                                      <p:cBhvr>
                                        <p:cTn id="1785" dur="1" fill="hold">
                                          <p:stCondLst>
                                            <p:cond delay="5499"/>
                                          </p:stCondLst>
                                        </p:cTn>
                                        <p:tgtEl>
                                          <p:spTgt spid="202"/>
                                        </p:tgtEl>
                                        <p:attrNameLst>
                                          <p:attrName>style.visibility</p:attrName>
                                        </p:attrNameLst>
                                      </p:cBhvr>
                                      <p:to>
                                        <p:strVal val="hidden"/>
                                      </p:to>
                                    </p:set>
                                  </p:childTnLst>
                                </p:cTn>
                              </p:par>
                              <p:par>
                                <p:cTn id="1786" presetID="2" presetClass="entr" presetSubtype="8" fill="hold" grpId="0" nodeType="withEffect">
                                  <p:stCondLst>
                                    <p:cond delay="0"/>
                                  </p:stCondLst>
                                  <p:childTnLst>
                                    <p:set>
                                      <p:cBhvr>
                                        <p:cTn id="1787" dur="1" fill="hold">
                                          <p:stCondLst>
                                            <p:cond delay="0"/>
                                          </p:stCondLst>
                                        </p:cTn>
                                        <p:tgtEl>
                                          <p:spTgt spid="201"/>
                                        </p:tgtEl>
                                        <p:attrNameLst>
                                          <p:attrName>style.visibility</p:attrName>
                                        </p:attrNameLst>
                                      </p:cBhvr>
                                      <p:to>
                                        <p:strVal val="visible"/>
                                      </p:to>
                                    </p:set>
                                    <p:anim calcmode="lin" valueType="num">
                                      <p:cBhvr additive="base">
                                        <p:cTn id="1788" dur="4000" fill="hold"/>
                                        <p:tgtEl>
                                          <p:spTgt spid="201"/>
                                        </p:tgtEl>
                                        <p:attrNameLst>
                                          <p:attrName>ppt_x</p:attrName>
                                        </p:attrNameLst>
                                      </p:cBhvr>
                                      <p:tavLst>
                                        <p:tav tm="0">
                                          <p:val>
                                            <p:strVal val="0-#ppt_w/2"/>
                                          </p:val>
                                        </p:tav>
                                        <p:tav tm="100000">
                                          <p:val>
                                            <p:strVal val="#ppt_x"/>
                                          </p:val>
                                        </p:tav>
                                      </p:tavLst>
                                    </p:anim>
                                    <p:anim calcmode="lin" valueType="num">
                                      <p:cBhvr additive="base">
                                        <p:cTn id="1789" dur="4000" fill="hold"/>
                                        <p:tgtEl>
                                          <p:spTgt spid="201"/>
                                        </p:tgtEl>
                                        <p:attrNameLst>
                                          <p:attrName>ppt_y</p:attrName>
                                        </p:attrNameLst>
                                      </p:cBhvr>
                                      <p:tavLst>
                                        <p:tav tm="0">
                                          <p:val>
                                            <p:strVal val="#ppt_y"/>
                                          </p:val>
                                        </p:tav>
                                        <p:tav tm="100000">
                                          <p:val>
                                            <p:strVal val="#ppt_y"/>
                                          </p:val>
                                        </p:tav>
                                      </p:tavLst>
                                    </p:anim>
                                  </p:childTnLst>
                                </p:cTn>
                              </p:par>
                              <p:par>
                                <p:cTn id="1790" presetID="2" presetClass="exit" presetSubtype="8" fill="hold" grpId="1" nodeType="withEffect">
                                  <p:stCondLst>
                                    <p:cond delay="0"/>
                                  </p:stCondLst>
                                  <p:childTnLst>
                                    <p:anim calcmode="lin" valueType="num">
                                      <p:cBhvr additive="base">
                                        <p:cTn id="1791" dur="4500"/>
                                        <p:tgtEl>
                                          <p:spTgt spid="201"/>
                                        </p:tgtEl>
                                        <p:attrNameLst>
                                          <p:attrName>ppt_x</p:attrName>
                                        </p:attrNameLst>
                                      </p:cBhvr>
                                      <p:tavLst>
                                        <p:tav tm="0">
                                          <p:val>
                                            <p:strVal val="ppt_x"/>
                                          </p:val>
                                        </p:tav>
                                        <p:tav tm="100000">
                                          <p:val>
                                            <p:strVal val="0-ppt_w/2"/>
                                          </p:val>
                                        </p:tav>
                                      </p:tavLst>
                                    </p:anim>
                                    <p:anim calcmode="lin" valueType="num">
                                      <p:cBhvr additive="base">
                                        <p:cTn id="1792" dur="4500"/>
                                        <p:tgtEl>
                                          <p:spTgt spid="201"/>
                                        </p:tgtEl>
                                        <p:attrNameLst>
                                          <p:attrName>ppt_y</p:attrName>
                                        </p:attrNameLst>
                                      </p:cBhvr>
                                      <p:tavLst>
                                        <p:tav tm="0">
                                          <p:val>
                                            <p:strVal val="ppt_y"/>
                                          </p:val>
                                        </p:tav>
                                        <p:tav tm="100000">
                                          <p:val>
                                            <p:strVal val="ppt_y"/>
                                          </p:val>
                                        </p:tav>
                                      </p:tavLst>
                                    </p:anim>
                                    <p:set>
                                      <p:cBhvr>
                                        <p:cTn id="1793" dur="1" fill="hold">
                                          <p:stCondLst>
                                            <p:cond delay="4499"/>
                                          </p:stCondLst>
                                        </p:cTn>
                                        <p:tgtEl>
                                          <p:spTgt spid="201"/>
                                        </p:tgtEl>
                                        <p:attrNameLst>
                                          <p:attrName>style.visibility</p:attrName>
                                        </p:attrNameLst>
                                      </p:cBhvr>
                                      <p:to>
                                        <p:strVal val="hidden"/>
                                      </p:to>
                                    </p:set>
                                  </p:childTnLst>
                                </p:cTn>
                              </p:par>
                              <p:par>
                                <p:cTn id="1794" presetID="3" presetClass="exit" presetSubtype="5" fill="hold" grpId="2" nodeType="withEffect">
                                  <p:stCondLst>
                                    <p:cond delay="0"/>
                                  </p:stCondLst>
                                  <p:childTnLst>
                                    <p:animEffect transition="out" filter="blinds(vertical)">
                                      <p:cBhvr>
                                        <p:cTn id="1795" dur="5500"/>
                                        <p:tgtEl>
                                          <p:spTgt spid="201"/>
                                        </p:tgtEl>
                                      </p:cBhvr>
                                    </p:animEffect>
                                    <p:set>
                                      <p:cBhvr>
                                        <p:cTn id="1796" dur="1" fill="hold">
                                          <p:stCondLst>
                                            <p:cond delay="5499"/>
                                          </p:stCondLst>
                                        </p:cTn>
                                        <p:tgtEl>
                                          <p:spTgt spid="201"/>
                                        </p:tgtEl>
                                        <p:attrNameLst>
                                          <p:attrName>style.visibility</p:attrName>
                                        </p:attrNameLst>
                                      </p:cBhvr>
                                      <p:to>
                                        <p:strVal val="hidden"/>
                                      </p:to>
                                    </p:set>
                                  </p:childTnLst>
                                </p:cTn>
                              </p:par>
                              <p:par>
                                <p:cTn id="1797" presetID="2" presetClass="entr" presetSubtype="8" fill="hold" grpId="0" nodeType="withEffect">
                                  <p:stCondLst>
                                    <p:cond delay="0"/>
                                  </p:stCondLst>
                                  <p:childTnLst>
                                    <p:set>
                                      <p:cBhvr>
                                        <p:cTn id="1798" dur="1" fill="hold">
                                          <p:stCondLst>
                                            <p:cond delay="0"/>
                                          </p:stCondLst>
                                        </p:cTn>
                                        <p:tgtEl>
                                          <p:spTgt spid="200"/>
                                        </p:tgtEl>
                                        <p:attrNameLst>
                                          <p:attrName>style.visibility</p:attrName>
                                        </p:attrNameLst>
                                      </p:cBhvr>
                                      <p:to>
                                        <p:strVal val="visible"/>
                                      </p:to>
                                    </p:set>
                                    <p:anim calcmode="lin" valueType="num">
                                      <p:cBhvr additive="base">
                                        <p:cTn id="1799" dur="4000" fill="hold"/>
                                        <p:tgtEl>
                                          <p:spTgt spid="200"/>
                                        </p:tgtEl>
                                        <p:attrNameLst>
                                          <p:attrName>ppt_x</p:attrName>
                                        </p:attrNameLst>
                                      </p:cBhvr>
                                      <p:tavLst>
                                        <p:tav tm="0">
                                          <p:val>
                                            <p:strVal val="0-#ppt_w/2"/>
                                          </p:val>
                                        </p:tav>
                                        <p:tav tm="100000">
                                          <p:val>
                                            <p:strVal val="#ppt_x"/>
                                          </p:val>
                                        </p:tav>
                                      </p:tavLst>
                                    </p:anim>
                                    <p:anim calcmode="lin" valueType="num">
                                      <p:cBhvr additive="base">
                                        <p:cTn id="1800" dur="4000" fill="hold"/>
                                        <p:tgtEl>
                                          <p:spTgt spid="200"/>
                                        </p:tgtEl>
                                        <p:attrNameLst>
                                          <p:attrName>ppt_y</p:attrName>
                                        </p:attrNameLst>
                                      </p:cBhvr>
                                      <p:tavLst>
                                        <p:tav tm="0">
                                          <p:val>
                                            <p:strVal val="#ppt_y"/>
                                          </p:val>
                                        </p:tav>
                                        <p:tav tm="100000">
                                          <p:val>
                                            <p:strVal val="#ppt_y"/>
                                          </p:val>
                                        </p:tav>
                                      </p:tavLst>
                                    </p:anim>
                                  </p:childTnLst>
                                </p:cTn>
                              </p:par>
                              <p:par>
                                <p:cTn id="1801" presetID="2" presetClass="exit" presetSubtype="8" fill="hold" grpId="1" nodeType="withEffect">
                                  <p:stCondLst>
                                    <p:cond delay="0"/>
                                  </p:stCondLst>
                                  <p:childTnLst>
                                    <p:anim calcmode="lin" valueType="num">
                                      <p:cBhvr additive="base">
                                        <p:cTn id="1802" dur="4500"/>
                                        <p:tgtEl>
                                          <p:spTgt spid="200"/>
                                        </p:tgtEl>
                                        <p:attrNameLst>
                                          <p:attrName>ppt_x</p:attrName>
                                        </p:attrNameLst>
                                      </p:cBhvr>
                                      <p:tavLst>
                                        <p:tav tm="0">
                                          <p:val>
                                            <p:strVal val="ppt_x"/>
                                          </p:val>
                                        </p:tav>
                                        <p:tav tm="100000">
                                          <p:val>
                                            <p:strVal val="0-ppt_w/2"/>
                                          </p:val>
                                        </p:tav>
                                      </p:tavLst>
                                    </p:anim>
                                    <p:anim calcmode="lin" valueType="num">
                                      <p:cBhvr additive="base">
                                        <p:cTn id="1803" dur="4500"/>
                                        <p:tgtEl>
                                          <p:spTgt spid="200"/>
                                        </p:tgtEl>
                                        <p:attrNameLst>
                                          <p:attrName>ppt_y</p:attrName>
                                        </p:attrNameLst>
                                      </p:cBhvr>
                                      <p:tavLst>
                                        <p:tav tm="0">
                                          <p:val>
                                            <p:strVal val="ppt_y"/>
                                          </p:val>
                                        </p:tav>
                                        <p:tav tm="100000">
                                          <p:val>
                                            <p:strVal val="ppt_y"/>
                                          </p:val>
                                        </p:tav>
                                      </p:tavLst>
                                    </p:anim>
                                    <p:set>
                                      <p:cBhvr>
                                        <p:cTn id="1804" dur="1" fill="hold">
                                          <p:stCondLst>
                                            <p:cond delay="4499"/>
                                          </p:stCondLst>
                                        </p:cTn>
                                        <p:tgtEl>
                                          <p:spTgt spid="200"/>
                                        </p:tgtEl>
                                        <p:attrNameLst>
                                          <p:attrName>style.visibility</p:attrName>
                                        </p:attrNameLst>
                                      </p:cBhvr>
                                      <p:to>
                                        <p:strVal val="hidden"/>
                                      </p:to>
                                    </p:set>
                                  </p:childTnLst>
                                </p:cTn>
                              </p:par>
                              <p:par>
                                <p:cTn id="1805" presetID="3" presetClass="exit" presetSubtype="5" fill="hold" grpId="2" nodeType="withEffect">
                                  <p:stCondLst>
                                    <p:cond delay="0"/>
                                  </p:stCondLst>
                                  <p:childTnLst>
                                    <p:animEffect transition="out" filter="blinds(vertical)">
                                      <p:cBhvr>
                                        <p:cTn id="1806" dur="5500"/>
                                        <p:tgtEl>
                                          <p:spTgt spid="200"/>
                                        </p:tgtEl>
                                      </p:cBhvr>
                                    </p:animEffect>
                                    <p:set>
                                      <p:cBhvr>
                                        <p:cTn id="1807" dur="1" fill="hold">
                                          <p:stCondLst>
                                            <p:cond delay="5499"/>
                                          </p:stCondLst>
                                        </p:cTn>
                                        <p:tgtEl>
                                          <p:spTgt spid="200"/>
                                        </p:tgtEl>
                                        <p:attrNameLst>
                                          <p:attrName>style.visibility</p:attrName>
                                        </p:attrNameLst>
                                      </p:cBhvr>
                                      <p:to>
                                        <p:strVal val="hidden"/>
                                      </p:to>
                                    </p:set>
                                  </p:childTnLst>
                                </p:cTn>
                              </p:par>
                              <p:par>
                                <p:cTn id="1808" presetID="2" presetClass="entr" presetSubtype="8" fill="hold" grpId="0" nodeType="withEffect">
                                  <p:stCondLst>
                                    <p:cond delay="0"/>
                                  </p:stCondLst>
                                  <p:childTnLst>
                                    <p:set>
                                      <p:cBhvr>
                                        <p:cTn id="1809" dur="1" fill="hold">
                                          <p:stCondLst>
                                            <p:cond delay="0"/>
                                          </p:stCondLst>
                                        </p:cTn>
                                        <p:tgtEl>
                                          <p:spTgt spid="199"/>
                                        </p:tgtEl>
                                        <p:attrNameLst>
                                          <p:attrName>style.visibility</p:attrName>
                                        </p:attrNameLst>
                                      </p:cBhvr>
                                      <p:to>
                                        <p:strVal val="visible"/>
                                      </p:to>
                                    </p:set>
                                    <p:anim calcmode="lin" valueType="num">
                                      <p:cBhvr additive="base">
                                        <p:cTn id="1810" dur="4000" fill="hold"/>
                                        <p:tgtEl>
                                          <p:spTgt spid="199"/>
                                        </p:tgtEl>
                                        <p:attrNameLst>
                                          <p:attrName>ppt_x</p:attrName>
                                        </p:attrNameLst>
                                      </p:cBhvr>
                                      <p:tavLst>
                                        <p:tav tm="0">
                                          <p:val>
                                            <p:strVal val="0-#ppt_w/2"/>
                                          </p:val>
                                        </p:tav>
                                        <p:tav tm="100000">
                                          <p:val>
                                            <p:strVal val="#ppt_x"/>
                                          </p:val>
                                        </p:tav>
                                      </p:tavLst>
                                    </p:anim>
                                    <p:anim calcmode="lin" valueType="num">
                                      <p:cBhvr additive="base">
                                        <p:cTn id="1811" dur="4000" fill="hold"/>
                                        <p:tgtEl>
                                          <p:spTgt spid="199"/>
                                        </p:tgtEl>
                                        <p:attrNameLst>
                                          <p:attrName>ppt_y</p:attrName>
                                        </p:attrNameLst>
                                      </p:cBhvr>
                                      <p:tavLst>
                                        <p:tav tm="0">
                                          <p:val>
                                            <p:strVal val="#ppt_y"/>
                                          </p:val>
                                        </p:tav>
                                        <p:tav tm="100000">
                                          <p:val>
                                            <p:strVal val="#ppt_y"/>
                                          </p:val>
                                        </p:tav>
                                      </p:tavLst>
                                    </p:anim>
                                  </p:childTnLst>
                                </p:cTn>
                              </p:par>
                              <p:par>
                                <p:cTn id="1812" presetID="2" presetClass="exit" presetSubtype="8" fill="hold" grpId="1" nodeType="withEffect">
                                  <p:stCondLst>
                                    <p:cond delay="0"/>
                                  </p:stCondLst>
                                  <p:childTnLst>
                                    <p:anim calcmode="lin" valueType="num">
                                      <p:cBhvr additive="base">
                                        <p:cTn id="1813" dur="4500"/>
                                        <p:tgtEl>
                                          <p:spTgt spid="199"/>
                                        </p:tgtEl>
                                        <p:attrNameLst>
                                          <p:attrName>ppt_x</p:attrName>
                                        </p:attrNameLst>
                                      </p:cBhvr>
                                      <p:tavLst>
                                        <p:tav tm="0">
                                          <p:val>
                                            <p:strVal val="ppt_x"/>
                                          </p:val>
                                        </p:tav>
                                        <p:tav tm="100000">
                                          <p:val>
                                            <p:strVal val="0-ppt_w/2"/>
                                          </p:val>
                                        </p:tav>
                                      </p:tavLst>
                                    </p:anim>
                                    <p:anim calcmode="lin" valueType="num">
                                      <p:cBhvr additive="base">
                                        <p:cTn id="1814" dur="4500"/>
                                        <p:tgtEl>
                                          <p:spTgt spid="199"/>
                                        </p:tgtEl>
                                        <p:attrNameLst>
                                          <p:attrName>ppt_y</p:attrName>
                                        </p:attrNameLst>
                                      </p:cBhvr>
                                      <p:tavLst>
                                        <p:tav tm="0">
                                          <p:val>
                                            <p:strVal val="ppt_y"/>
                                          </p:val>
                                        </p:tav>
                                        <p:tav tm="100000">
                                          <p:val>
                                            <p:strVal val="ppt_y"/>
                                          </p:val>
                                        </p:tav>
                                      </p:tavLst>
                                    </p:anim>
                                    <p:set>
                                      <p:cBhvr>
                                        <p:cTn id="1815" dur="1" fill="hold">
                                          <p:stCondLst>
                                            <p:cond delay="4499"/>
                                          </p:stCondLst>
                                        </p:cTn>
                                        <p:tgtEl>
                                          <p:spTgt spid="199"/>
                                        </p:tgtEl>
                                        <p:attrNameLst>
                                          <p:attrName>style.visibility</p:attrName>
                                        </p:attrNameLst>
                                      </p:cBhvr>
                                      <p:to>
                                        <p:strVal val="hidden"/>
                                      </p:to>
                                    </p:set>
                                  </p:childTnLst>
                                </p:cTn>
                              </p:par>
                              <p:par>
                                <p:cTn id="1816" presetID="3" presetClass="exit" presetSubtype="5" fill="hold" grpId="2" nodeType="withEffect">
                                  <p:stCondLst>
                                    <p:cond delay="0"/>
                                  </p:stCondLst>
                                  <p:childTnLst>
                                    <p:animEffect transition="out" filter="blinds(vertical)">
                                      <p:cBhvr>
                                        <p:cTn id="1817" dur="5500"/>
                                        <p:tgtEl>
                                          <p:spTgt spid="199"/>
                                        </p:tgtEl>
                                      </p:cBhvr>
                                    </p:animEffect>
                                    <p:set>
                                      <p:cBhvr>
                                        <p:cTn id="1818" dur="1" fill="hold">
                                          <p:stCondLst>
                                            <p:cond delay="5499"/>
                                          </p:stCondLst>
                                        </p:cTn>
                                        <p:tgtEl>
                                          <p:spTgt spid="199"/>
                                        </p:tgtEl>
                                        <p:attrNameLst>
                                          <p:attrName>style.visibility</p:attrName>
                                        </p:attrNameLst>
                                      </p:cBhvr>
                                      <p:to>
                                        <p:strVal val="hidden"/>
                                      </p:to>
                                    </p:set>
                                  </p:childTnLst>
                                </p:cTn>
                              </p:par>
                              <p:par>
                                <p:cTn id="1819" presetID="2" presetClass="entr" presetSubtype="8" fill="hold" grpId="0" nodeType="withEffect">
                                  <p:stCondLst>
                                    <p:cond delay="0"/>
                                  </p:stCondLst>
                                  <p:childTnLst>
                                    <p:set>
                                      <p:cBhvr>
                                        <p:cTn id="1820" dur="1" fill="hold">
                                          <p:stCondLst>
                                            <p:cond delay="0"/>
                                          </p:stCondLst>
                                        </p:cTn>
                                        <p:tgtEl>
                                          <p:spTgt spid="198"/>
                                        </p:tgtEl>
                                        <p:attrNameLst>
                                          <p:attrName>style.visibility</p:attrName>
                                        </p:attrNameLst>
                                      </p:cBhvr>
                                      <p:to>
                                        <p:strVal val="visible"/>
                                      </p:to>
                                    </p:set>
                                    <p:anim calcmode="lin" valueType="num">
                                      <p:cBhvr additive="base">
                                        <p:cTn id="1821" dur="4000" fill="hold"/>
                                        <p:tgtEl>
                                          <p:spTgt spid="198"/>
                                        </p:tgtEl>
                                        <p:attrNameLst>
                                          <p:attrName>ppt_x</p:attrName>
                                        </p:attrNameLst>
                                      </p:cBhvr>
                                      <p:tavLst>
                                        <p:tav tm="0">
                                          <p:val>
                                            <p:strVal val="0-#ppt_w/2"/>
                                          </p:val>
                                        </p:tav>
                                        <p:tav tm="100000">
                                          <p:val>
                                            <p:strVal val="#ppt_x"/>
                                          </p:val>
                                        </p:tav>
                                      </p:tavLst>
                                    </p:anim>
                                    <p:anim calcmode="lin" valueType="num">
                                      <p:cBhvr additive="base">
                                        <p:cTn id="1822" dur="4000" fill="hold"/>
                                        <p:tgtEl>
                                          <p:spTgt spid="198"/>
                                        </p:tgtEl>
                                        <p:attrNameLst>
                                          <p:attrName>ppt_y</p:attrName>
                                        </p:attrNameLst>
                                      </p:cBhvr>
                                      <p:tavLst>
                                        <p:tav tm="0">
                                          <p:val>
                                            <p:strVal val="#ppt_y"/>
                                          </p:val>
                                        </p:tav>
                                        <p:tav tm="100000">
                                          <p:val>
                                            <p:strVal val="#ppt_y"/>
                                          </p:val>
                                        </p:tav>
                                      </p:tavLst>
                                    </p:anim>
                                  </p:childTnLst>
                                </p:cTn>
                              </p:par>
                              <p:par>
                                <p:cTn id="1823" presetID="2" presetClass="exit" presetSubtype="8" fill="hold" grpId="1" nodeType="withEffect">
                                  <p:stCondLst>
                                    <p:cond delay="0"/>
                                  </p:stCondLst>
                                  <p:childTnLst>
                                    <p:anim calcmode="lin" valueType="num">
                                      <p:cBhvr additive="base">
                                        <p:cTn id="1824" dur="4500"/>
                                        <p:tgtEl>
                                          <p:spTgt spid="198"/>
                                        </p:tgtEl>
                                        <p:attrNameLst>
                                          <p:attrName>ppt_x</p:attrName>
                                        </p:attrNameLst>
                                      </p:cBhvr>
                                      <p:tavLst>
                                        <p:tav tm="0">
                                          <p:val>
                                            <p:strVal val="ppt_x"/>
                                          </p:val>
                                        </p:tav>
                                        <p:tav tm="100000">
                                          <p:val>
                                            <p:strVal val="0-ppt_w/2"/>
                                          </p:val>
                                        </p:tav>
                                      </p:tavLst>
                                    </p:anim>
                                    <p:anim calcmode="lin" valueType="num">
                                      <p:cBhvr additive="base">
                                        <p:cTn id="1825" dur="4500"/>
                                        <p:tgtEl>
                                          <p:spTgt spid="198"/>
                                        </p:tgtEl>
                                        <p:attrNameLst>
                                          <p:attrName>ppt_y</p:attrName>
                                        </p:attrNameLst>
                                      </p:cBhvr>
                                      <p:tavLst>
                                        <p:tav tm="0">
                                          <p:val>
                                            <p:strVal val="ppt_y"/>
                                          </p:val>
                                        </p:tav>
                                        <p:tav tm="100000">
                                          <p:val>
                                            <p:strVal val="ppt_y"/>
                                          </p:val>
                                        </p:tav>
                                      </p:tavLst>
                                    </p:anim>
                                    <p:set>
                                      <p:cBhvr>
                                        <p:cTn id="1826" dur="1" fill="hold">
                                          <p:stCondLst>
                                            <p:cond delay="4499"/>
                                          </p:stCondLst>
                                        </p:cTn>
                                        <p:tgtEl>
                                          <p:spTgt spid="198"/>
                                        </p:tgtEl>
                                        <p:attrNameLst>
                                          <p:attrName>style.visibility</p:attrName>
                                        </p:attrNameLst>
                                      </p:cBhvr>
                                      <p:to>
                                        <p:strVal val="hidden"/>
                                      </p:to>
                                    </p:set>
                                  </p:childTnLst>
                                </p:cTn>
                              </p:par>
                              <p:par>
                                <p:cTn id="1827" presetID="3" presetClass="exit" presetSubtype="5" fill="hold" grpId="2" nodeType="withEffect">
                                  <p:stCondLst>
                                    <p:cond delay="0"/>
                                  </p:stCondLst>
                                  <p:childTnLst>
                                    <p:animEffect transition="out" filter="blinds(vertical)">
                                      <p:cBhvr>
                                        <p:cTn id="1828" dur="5500"/>
                                        <p:tgtEl>
                                          <p:spTgt spid="198"/>
                                        </p:tgtEl>
                                      </p:cBhvr>
                                    </p:animEffect>
                                    <p:set>
                                      <p:cBhvr>
                                        <p:cTn id="1829" dur="1" fill="hold">
                                          <p:stCondLst>
                                            <p:cond delay="5499"/>
                                          </p:stCondLst>
                                        </p:cTn>
                                        <p:tgtEl>
                                          <p:spTgt spid="198"/>
                                        </p:tgtEl>
                                        <p:attrNameLst>
                                          <p:attrName>style.visibility</p:attrName>
                                        </p:attrNameLst>
                                      </p:cBhvr>
                                      <p:to>
                                        <p:strVal val="hidden"/>
                                      </p:to>
                                    </p:set>
                                  </p:childTnLst>
                                </p:cTn>
                              </p:par>
                              <p:par>
                                <p:cTn id="1830" presetID="2" presetClass="entr" presetSubtype="8" fill="hold" grpId="0" nodeType="withEffect">
                                  <p:stCondLst>
                                    <p:cond delay="0"/>
                                  </p:stCondLst>
                                  <p:childTnLst>
                                    <p:set>
                                      <p:cBhvr>
                                        <p:cTn id="1831" dur="1" fill="hold">
                                          <p:stCondLst>
                                            <p:cond delay="0"/>
                                          </p:stCondLst>
                                        </p:cTn>
                                        <p:tgtEl>
                                          <p:spTgt spid="197"/>
                                        </p:tgtEl>
                                        <p:attrNameLst>
                                          <p:attrName>style.visibility</p:attrName>
                                        </p:attrNameLst>
                                      </p:cBhvr>
                                      <p:to>
                                        <p:strVal val="visible"/>
                                      </p:to>
                                    </p:set>
                                    <p:anim calcmode="lin" valueType="num">
                                      <p:cBhvr additive="base">
                                        <p:cTn id="1832" dur="4000" fill="hold"/>
                                        <p:tgtEl>
                                          <p:spTgt spid="197"/>
                                        </p:tgtEl>
                                        <p:attrNameLst>
                                          <p:attrName>ppt_x</p:attrName>
                                        </p:attrNameLst>
                                      </p:cBhvr>
                                      <p:tavLst>
                                        <p:tav tm="0">
                                          <p:val>
                                            <p:strVal val="0-#ppt_w/2"/>
                                          </p:val>
                                        </p:tav>
                                        <p:tav tm="100000">
                                          <p:val>
                                            <p:strVal val="#ppt_x"/>
                                          </p:val>
                                        </p:tav>
                                      </p:tavLst>
                                    </p:anim>
                                    <p:anim calcmode="lin" valueType="num">
                                      <p:cBhvr additive="base">
                                        <p:cTn id="1833" dur="4000" fill="hold"/>
                                        <p:tgtEl>
                                          <p:spTgt spid="197"/>
                                        </p:tgtEl>
                                        <p:attrNameLst>
                                          <p:attrName>ppt_y</p:attrName>
                                        </p:attrNameLst>
                                      </p:cBhvr>
                                      <p:tavLst>
                                        <p:tav tm="0">
                                          <p:val>
                                            <p:strVal val="#ppt_y"/>
                                          </p:val>
                                        </p:tav>
                                        <p:tav tm="100000">
                                          <p:val>
                                            <p:strVal val="#ppt_y"/>
                                          </p:val>
                                        </p:tav>
                                      </p:tavLst>
                                    </p:anim>
                                  </p:childTnLst>
                                </p:cTn>
                              </p:par>
                              <p:par>
                                <p:cTn id="1834" presetID="2" presetClass="exit" presetSubtype="8" fill="hold" grpId="1" nodeType="withEffect">
                                  <p:stCondLst>
                                    <p:cond delay="0"/>
                                  </p:stCondLst>
                                  <p:childTnLst>
                                    <p:anim calcmode="lin" valueType="num">
                                      <p:cBhvr additive="base">
                                        <p:cTn id="1835" dur="4500"/>
                                        <p:tgtEl>
                                          <p:spTgt spid="197"/>
                                        </p:tgtEl>
                                        <p:attrNameLst>
                                          <p:attrName>ppt_x</p:attrName>
                                        </p:attrNameLst>
                                      </p:cBhvr>
                                      <p:tavLst>
                                        <p:tav tm="0">
                                          <p:val>
                                            <p:strVal val="ppt_x"/>
                                          </p:val>
                                        </p:tav>
                                        <p:tav tm="100000">
                                          <p:val>
                                            <p:strVal val="0-ppt_w/2"/>
                                          </p:val>
                                        </p:tav>
                                      </p:tavLst>
                                    </p:anim>
                                    <p:anim calcmode="lin" valueType="num">
                                      <p:cBhvr additive="base">
                                        <p:cTn id="1836" dur="4500"/>
                                        <p:tgtEl>
                                          <p:spTgt spid="197"/>
                                        </p:tgtEl>
                                        <p:attrNameLst>
                                          <p:attrName>ppt_y</p:attrName>
                                        </p:attrNameLst>
                                      </p:cBhvr>
                                      <p:tavLst>
                                        <p:tav tm="0">
                                          <p:val>
                                            <p:strVal val="ppt_y"/>
                                          </p:val>
                                        </p:tav>
                                        <p:tav tm="100000">
                                          <p:val>
                                            <p:strVal val="ppt_y"/>
                                          </p:val>
                                        </p:tav>
                                      </p:tavLst>
                                    </p:anim>
                                    <p:set>
                                      <p:cBhvr>
                                        <p:cTn id="1837" dur="1" fill="hold">
                                          <p:stCondLst>
                                            <p:cond delay="4499"/>
                                          </p:stCondLst>
                                        </p:cTn>
                                        <p:tgtEl>
                                          <p:spTgt spid="197"/>
                                        </p:tgtEl>
                                        <p:attrNameLst>
                                          <p:attrName>style.visibility</p:attrName>
                                        </p:attrNameLst>
                                      </p:cBhvr>
                                      <p:to>
                                        <p:strVal val="hidden"/>
                                      </p:to>
                                    </p:set>
                                  </p:childTnLst>
                                </p:cTn>
                              </p:par>
                              <p:par>
                                <p:cTn id="1838" presetID="3" presetClass="exit" presetSubtype="5" fill="hold" grpId="2" nodeType="withEffect">
                                  <p:stCondLst>
                                    <p:cond delay="0"/>
                                  </p:stCondLst>
                                  <p:childTnLst>
                                    <p:animEffect transition="out" filter="blinds(vertical)">
                                      <p:cBhvr>
                                        <p:cTn id="1839" dur="5500"/>
                                        <p:tgtEl>
                                          <p:spTgt spid="197"/>
                                        </p:tgtEl>
                                      </p:cBhvr>
                                    </p:animEffect>
                                    <p:set>
                                      <p:cBhvr>
                                        <p:cTn id="1840" dur="1" fill="hold">
                                          <p:stCondLst>
                                            <p:cond delay="5499"/>
                                          </p:stCondLst>
                                        </p:cTn>
                                        <p:tgtEl>
                                          <p:spTgt spid="197"/>
                                        </p:tgtEl>
                                        <p:attrNameLst>
                                          <p:attrName>style.visibility</p:attrName>
                                        </p:attrNameLst>
                                      </p:cBhvr>
                                      <p:to>
                                        <p:strVal val="hidden"/>
                                      </p:to>
                                    </p:set>
                                  </p:childTnLst>
                                </p:cTn>
                              </p:par>
                              <p:par>
                                <p:cTn id="1841" presetID="2" presetClass="entr" presetSubtype="8" fill="hold" grpId="0" nodeType="withEffect">
                                  <p:stCondLst>
                                    <p:cond delay="0"/>
                                  </p:stCondLst>
                                  <p:childTnLst>
                                    <p:set>
                                      <p:cBhvr>
                                        <p:cTn id="1842" dur="1" fill="hold">
                                          <p:stCondLst>
                                            <p:cond delay="0"/>
                                          </p:stCondLst>
                                        </p:cTn>
                                        <p:tgtEl>
                                          <p:spTgt spid="196"/>
                                        </p:tgtEl>
                                        <p:attrNameLst>
                                          <p:attrName>style.visibility</p:attrName>
                                        </p:attrNameLst>
                                      </p:cBhvr>
                                      <p:to>
                                        <p:strVal val="visible"/>
                                      </p:to>
                                    </p:set>
                                    <p:anim calcmode="lin" valueType="num">
                                      <p:cBhvr additive="base">
                                        <p:cTn id="1843" dur="4000" fill="hold"/>
                                        <p:tgtEl>
                                          <p:spTgt spid="196"/>
                                        </p:tgtEl>
                                        <p:attrNameLst>
                                          <p:attrName>ppt_x</p:attrName>
                                        </p:attrNameLst>
                                      </p:cBhvr>
                                      <p:tavLst>
                                        <p:tav tm="0">
                                          <p:val>
                                            <p:strVal val="0-#ppt_w/2"/>
                                          </p:val>
                                        </p:tav>
                                        <p:tav tm="100000">
                                          <p:val>
                                            <p:strVal val="#ppt_x"/>
                                          </p:val>
                                        </p:tav>
                                      </p:tavLst>
                                    </p:anim>
                                    <p:anim calcmode="lin" valueType="num">
                                      <p:cBhvr additive="base">
                                        <p:cTn id="1844" dur="4000" fill="hold"/>
                                        <p:tgtEl>
                                          <p:spTgt spid="196"/>
                                        </p:tgtEl>
                                        <p:attrNameLst>
                                          <p:attrName>ppt_y</p:attrName>
                                        </p:attrNameLst>
                                      </p:cBhvr>
                                      <p:tavLst>
                                        <p:tav tm="0">
                                          <p:val>
                                            <p:strVal val="#ppt_y"/>
                                          </p:val>
                                        </p:tav>
                                        <p:tav tm="100000">
                                          <p:val>
                                            <p:strVal val="#ppt_y"/>
                                          </p:val>
                                        </p:tav>
                                      </p:tavLst>
                                    </p:anim>
                                  </p:childTnLst>
                                </p:cTn>
                              </p:par>
                              <p:par>
                                <p:cTn id="1845" presetID="2" presetClass="exit" presetSubtype="8" fill="hold" grpId="1" nodeType="withEffect">
                                  <p:stCondLst>
                                    <p:cond delay="0"/>
                                  </p:stCondLst>
                                  <p:childTnLst>
                                    <p:anim calcmode="lin" valueType="num">
                                      <p:cBhvr additive="base">
                                        <p:cTn id="1846" dur="4500"/>
                                        <p:tgtEl>
                                          <p:spTgt spid="196"/>
                                        </p:tgtEl>
                                        <p:attrNameLst>
                                          <p:attrName>ppt_x</p:attrName>
                                        </p:attrNameLst>
                                      </p:cBhvr>
                                      <p:tavLst>
                                        <p:tav tm="0">
                                          <p:val>
                                            <p:strVal val="ppt_x"/>
                                          </p:val>
                                        </p:tav>
                                        <p:tav tm="100000">
                                          <p:val>
                                            <p:strVal val="0-ppt_w/2"/>
                                          </p:val>
                                        </p:tav>
                                      </p:tavLst>
                                    </p:anim>
                                    <p:anim calcmode="lin" valueType="num">
                                      <p:cBhvr additive="base">
                                        <p:cTn id="1847" dur="4500"/>
                                        <p:tgtEl>
                                          <p:spTgt spid="196"/>
                                        </p:tgtEl>
                                        <p:attrNameLst>
                                          <p:attrName>ppt_y</p:attrName>
                                        </p:attrNameLst>
                                      </p:cBhvr>
                                      <p:tavLst>
                                        <p:tav tm="0">
                                          <p:val>
                                            <p:strVal val="ppt_y"/>
                                          </p:val>
                                        </p:tav>
                                        <p:tav tm="100000">
                                          <p:val>
                                            <p:strVal val="ppt_y"/>
                                          </p:val>
                                        </p:tav>
                                      </p:tavLst>
                                    </p:anim>
                                    <p:set>
                                      <p:cBhvr>
                                        <p:cTn id="1848" dur="1" fill="hold">
                                          <p:stCondLst>
                                            <p:cond delay="4499"/>
                                          </p:stCondLst>
                                        </p:cTn>
                                        <p:tgtEl>
                                          <p:spTgt spid="196"/>
                                        </p:tgtEl>
                                        <p:attrNameLst>
                                          <p:attrName>style.visibility</p:attrName>
                                        </p:attrNameLst>
                                      </p:cBhvr>
                                      <p:to>
                                        <p:strVal val="hidden"/>
                                      </p:to>
                                    </p:set>
                                  </p:childTnLst>
                                </p:cTn>
                              </p:par>
                              <p:par>
                                <p:cTn id="1849" presetID="3" presetClass="exit" presetSubtype="5" fill="hold" grpId="2" nodeType="withEffect">
                                  <p:stCondLst>
                                    <p:cond delay="0"/>
                                  </p:stCondLst>
                                  <p:childTnLst>
                                    <p:animEffect transition="out" filter="blinds(vertical)">
                                      <p:cBhvr>
                                        <p:cTn id="1850" dur="5500"/>
                                        <p:tgtEl>
                                          <p:spTgt spid="196"/>
                                        </p:tgtEl>
                                      </p:cBhvr>
                                    </p:animEffect>
                                    <p:set>
                                      <p:cBhvr>
                                        <p:cTn id="1851" dur="1" fill="hold">
                                          <p:stCondLst>
                                            <p:cond delay="5499"/>
                                          </p:stCondLst>
                                        </p:cTn>
                                        <p:tgtEl>
                                          <p:spTgt spid="196"/>
                                        </p:tgtEl>
                                        <p:attrNameLst>
                                          <p:attrName>style.visibility</p:attrName>
                                        </p:attrNameLst>
                                      </p:cBhvr>
                                      <p:to>
                                        <p:strVal val="hidden"/>
                                      </p:to>
                                    </p:set>
                                  </p:childTnLst>
                                </p:cTn>
                              </p:par>
                              <p:par>
                                <p:cTn id="1852" presetID="2" presetClass="entr" presetSubtype="8" fill="hold" grpId="0" nodeType="withEffect">
                                  <p:stCondLst>
                                    <p:cond delay="0"/>
                                  </p:stCondLst>
                                  <p:childTnLst>
                                    <p:set>
                                      <p:cBhvr>
                                        <p:cTn id="1853" dur="1" fill="hold">
                                          <p:stCondLst>
                                            <p:cond delay="0"/>
                                          </p:stCondLst>
                                        </p:cTn>
                                        <p:tgtEl>
                                          <p:spTgt spid="195"/>
                                        </p:tgtEl>
                                        <p:attrNameLst>
                                          <p:attrName>style.visibility</p:attrName>
                                        </p:attrNameLst>
                                      </p:cBhvr>
                                      <p:to>
                                        <p:strVal val="visible"/>
                                      </p:to>
                                    </p:set>
                                    <p:anim calcmode="lin" valueType="num">
                                      <p:cBhvr additive="base">
                                        <p:cTn id="1854" dur="4000" fill="hold"/>
                                        <p:tgtEl>
                                          <p:spTgt spid="195"/>
                                        </p:tgtEl>
                                        <p:attrNameLst>
                                          <p:attrName>ppt_x</p:attrName>
                                        </p:attrNameLst>
                                      </p:cBhvr>
                                      <p:tavLst>
                                        <p:tav tm="0">
                                          <p:val>
                                            <p:strVal val="0-#ppt_w/2"/>
                                          </p:val>
                                        </p:tav>
                                        <p:tav tm="100000">
                                          <p:val>
                                            <p:strVal val="#ppt_x"/>
                                          </p:val>
                                        </p:tav>
                                      </p:tavLst>
                                    </p:anim>
                                    <p:anim calcmode="lin" valueType="num">
                                      <p:cBhvr additive="base">
                                        <p:cTn id="1855" dur="4000" fill="hold"/>
                                        <p:tgtEl>
                                          <p:spTgt spid="195"/>
                                        </p:tgtEl>
                                        <p:attrNameLst>
                                          <p:attrName>ppt_y</p:attrName>
                                        </p:attrNameLst>
                                      </p:cBhvr>
                                      <p:tavLst>
                                        <p:tav tm="0">
                                          <p:val>
                                            <p:strVal val="#ppt_y"/>
                                          </p:val>
                                        </p:tav>
                                        <p:tav tm="100000">
                                          <p:val>
                                            <p:strVal val="#ppt_y"/>
                                          </p:val>
                                        </p:tav>
                                      </p:tavLst>
                                    </p:anim>
                                  </p:childTnLst>
                                </p:cTn>
                              </p:par>
                              <p:par>
                                <p:cTn id="1856" presetID="2" presetClass="exit" presetSubtype="8" fill="hold" grpId="1" nodeType="withEffect">
                                  <p:stCondLst>
                                    <p:cond delay="0"/>
                                  </p:stCondLst>
                                  <p:childTnLst>
                                    <p:anim calcmode="lin" valueType="num">
                                      <p:cBhvr additive="base">
                                        <p:cTn id="1857" dur="4500"/>
                                        <p:tgtEl>
                                          <p:spTgt spid="195"/>
                                        </p:tgtEl>
                                        <p:attrNameLst>
                                          <p:attrName>ppt_x</p:attrName>
                                        </p:attrNameLst>
                                      </p:cBhvr>
                                      <p:tavLst>
                                        <p:tav tm="0">
                                          <p:val>
                                            <p:strVal val="ppt_x"/>
                                          </p:val>
                                        </p:tav>
                                        <p:tav tm="100000">
                                          <p:val>
                                            <p:strVal val="0-ppt_w/2"/>
                                          </p:val>
                                        </p:tav>
                                      </p:tavLst>
                                    </p:anim>
                                    <p:anim calcmode="lin" valueType="num">
                                      <p:cBhvr additive="base">
                                        <p:cTn id="1858" dur="4500"/>
                                        <p:tgtEl>
                                          <p:spTgt spid="195"/>
                                        </p:tgtEl>
                                        <p:attrNameLst>
                                          <p:attrName>ppt_y</p:attrName>
                                        </p:attrNameLst>
                                      </p:cBhvr>
                                      <p:tavLst>
                                        <p:tav tm="0">
                                          <p:val>
                                            <p:strVal val="ppt_y"/>
                                          </p:val>
                                        </p:tav>
                                        <p:tav tm="100000">
                                          <p:val>
                                            <p:strVal val="ppt_y"/>
                                          </p:val>
                                        </p:tav>
                                      </p:tavLst>
                                    </p:anim>
                                    <p:set>
                                      <p:cBhvr>
                                        <p:cTn id="1859" dur="1" fill="hold">
                                          <p:stCondLst>
                                            <p:cond delay="4499"/>
                                          </p:stCondLst>
                                        </p:cTn>
                                        <p:tgtEl>
                                          <p:spTgt spid="195"/>
                                        </p:tgtEl>
                                        <p:attrNameLst>
                                          <p:attrName>style.visibility</p:attrName>
                                        </p:attrNameLst>
                                      </p:cBhvr>
                                      <p:to>
                                        <p:strVal val="hidden"/>
                                      </p:to>
                                    </p:set>
                                  </p:childTnLst>
                                </p:cTn>
                              </p:par>
                              <p:par>
                                <p:cTn id="1860" presetID="3" presetClass="exit" presetSubtype="5" fill="hold" grpId="2" nodeType="withEffect">
                                  <p:stCondLst>
                                    <p:cond delay="0"/>
                                  </p:stCondLst>
                                  <p:childTnLst>
                                    <p:animEffect transition="out" filter="blinds(vertical)">
                                      <p:cBhvr>
                                        <p:cTn id="1861" dur="5500"/>
                                        <p:tgtEl>
                                          <p:spTgt spid="195"/>
                                        </p:tgtEl>
                                      </p:cBhvr>
                                    </p:animEffect>
                                    <p:set>
                                      <p:cBhvr>
                                        <p:cTn id="1862" dur="1" fill="hold">
                                          <p:stCondLst>
                                            <p:cond delay="5499"/>
                                          </p:stCondLst>
                                        </p:cTn>
                                        <p:tgtEl>
                                          <p:spTgt spid="195"/>
                                        </p:tgtEl>
                                        <p:attrNameLst>
                                          <p:attrName>style.visibility</p:attrName>
                                        </p:attrNameLst>
                                      </p:cBhvr>
                                      <p:to>
                                        <p:strVal val="hidden"/>
                                      </p:to>
                                    </p:set>
                                  </p:childTnLst>
                                </p:cTn>
                              </p:par>
                              <p:par>
                                <p:cTn id="1863" presetID="2" presetClass="entr" presetSubtype="8" fill="hold" grpId="0" nodeType="withEffect">
                                  <p:stCondLst>
                                    <p:cond delay="0"/>
                                  </p:stCondLst>
                                  <p:childTnLst>
                                    <p:set>
                                      <p:cBhvr>
                                        <p:cTn id="1864" dur="1" fill="hold">
                                          <p:stCondLst>
                                            <p:cond delay="0"/>
                                          </p:stCondLst>
                                        </p:cTn>
                                        <p:tgtEl>
                                          <p:spTgt spid="194"/>
                                        </p:tgtEl>
                                        <p:attrNameLst>
                                          <p:attrName>style.visibility</p:attrName>
                                        </p:attrNameLst>
                                      </p:cBhvr>
                                      <p:to>
                                        <p:strVal val="visible"/>
                                      </p:to>
                                    </p:set>
                                    <p:anim calcmode="lin" valueType="num">
                                      <p:cBhvr additive="base">
                                        <p:cTn id="1865" dur="4000" fill="hold"/>
                                        <p:tgtEl>
                                          <p:spTgt spid="194"/>
                                        </p:tgtEl>
                                        <p:attrNameLst>
                                          <p:attrName>ppt_x</p:attrName>
                                        </p:attrNameLst>
                                      </p:cBhvr>
                                      <p:tavLst>
                                        <p:tav tm="0">
                                          <p:val>
                                            <p:strVal val="0-#ppt_w/2"/>
                                          </p:val>
                                        </p:tav>
                                        <p:tav tm="100000">
                                          <p:val>
                                            <p:strVal val="#ppt_x"/>
                                          </p:val>
                                        </p:tav>
                                      </p:tavLst>
                                    </p:anim>
                                    <p:anim calcmode="lin" valueType="num">
                                      <p:cBhvr additive="base">
                                        <p:cTn id="1866" dur="4000" fill="hold"/>
                                        <p:tgtEl>
                                          <p:spTgt spid="194"/>
                                        </p:tgtEl>
                                        <p:attrNameLst>
                                          <p:attrName>ppt_y</p:attrName>
                                        </p:attrNameLst>
                                      </p:cBhvr>
                                      <p:tavLst>
                                        <p:tav tm="0">
                                          <p:val>
                                            <p:strVal val="#ppt_y"/>
                                          </p:val>
                                        </p:tav>
                                        <p:tav tm="100000">
                                          <p:val>
                                            <p:strVal val="#ppt_y"/>
                                          </p:val>
                                        </p:tav>
                                      </p:tavLst>
                                    </p:anim>
                                  </p:childTnLst>
                                </p:cTn>
                              </p:par>
                              <p:par>
                                <p:cTn id="1867" presetID="2" presetClass="exit" presetSubtype="8" fill="hold" grpId="1" nodeType="withEffect">
                                  <p:stCondLst>
                                    <p:cond delay="0"/>
                                  </p:stCondLst>
                                  <p:childTnLst>
                                    <p:anim calcmode="lin" valueType="num">
                                      <p:cBhvr additive="base">
                                        <p:cTn id="1868" dur="4500"/>
                                        <p:tgtEl>
                                          <p:spTgt spid="194"/>
                                        </p:tgtEl>
                                        <p:attrNameLst>
                                          <p:attrName>ppt_x</p:attrName>
                                        </p:attrNameLst>
                                      </p:cBhvr>
                                      <p:tavLst>
                                        <p:tav tm="0">
                                          <p:val>
                                            <p:strVal val="ppt_x"/>
                                          </p:val>
                                        </p:tav>
                                        <p:tav tm="100000">
                                          <p:val>
                                            <p:strVal val="0-ppt_w/2"/>
                                          </p:val>
                                        </p:tav>
                                      </p:tavLst>
                                    </p:anim>
                                    <p:anim calcmode="lin" valueType="num">
                                      <p:cBhvr additive="base">
                                        <p:cTn id="1869" dur="4500"/>
                                        <p:tgtEl>
                                          <p:spTgt spid="194"/>
                                        </p:tgtEl>
                                        <p:attrNameLst>
                                          <p:attrName>ppt_y</p:attrName>
                                        </p:attrNameLst>
                                      </p:cBhvr>
                                      <p:tavLst>
                                        <p:tav tm="0">
                                          <p:val>
                                            <p:strVal val="ppt_y"/>
                                          </p:val>
                                        </p:tav>
                                        <p:tav tm="100000">
                                          <p:val>
                                            <p:strVal val="ppt_y"/>
                                          </p:val>
                                        </p:tav>
                                      </p:tavLst>
                                    </p:anim>
                                    <p:set>
                                      <p:cBhvr>
                                        <p:cTn id="1870" dur="1" fill="hold">
                                          <p:stCondLst>
                                            <p:cond delay="4499"/>
                                          </p:stCondLst>
                                        </p:cTn>
                                        <p:tgtEl>
                                          <p:spTgt spid="194"/>
                                        </p:tgtEl>
                                        <p:attrNameLst>
                                          <p:attrName>style.visibility</p:attrName>
                                        </p:attrNameLst>
                                      </p:cBhvr>
                                      <p:to>
                                        <p:strVal val="hidden"/>
                                      </p:to>
                                    </p:set>
                                  </p:childTnLst>
                                </p:cTn>
                              </p:par>
                              <p:par>
                                <p:cTn id="1871" presetID="3" presetClass="exit" presetSubtype="5" fill="hold" grpId="2" nodeType="withEffect">
                                  <p:stCondLst>
                                    <p:cond delay="0"/>
                                  </p:stCondLst>
                                  <p:childTnLst>
                                    <p:animEffect transition="out" filter="blinds(vertical)">
                                      <p:cBhvr>
                                        <p:cTn id="1872" dur="5500"/>
                                        <p:tgtEl>
                                          <p:spTgt spid="194"/>
                                        </p:tgtEl>
                                      </p:cBhvr>
                                    </p:animEffect>
                                    <p:set>
                                      <p:cBhvr>
                                        <p:cTn id="1873" dur="1" fill="hold">
                                          <p:stCondLst>
                                            <p:cond delay="5499"/>
                                          </p:stCondLst>
                                        </p:cTn>
                                        <p:tgtEl>
                                          <p:spTgt spid="194"/>
                                        </p:tgtEl>
                                        <p:attrNameLst>
                                          <p:attrName>style.visibility</p:attrName>
                                        </p:attrNameLst>
                                      </p:cBhvr>
                                      <p:to>
                                        <p:strVal val="hidden"/>
                                      </p:to>
                                    </p:set>
                                  </p:childTnLst>
                                </p:cTn>
                              </p:par>
                              <p:par>
                                <p:cTn id="1874" presetID="2" presetClass="entr" presetSubtype="8" fill="hold" grpId="0" nodeType="withEffect">
                                  <p:stCondLst>
                                    <p:cond delay="0"/>
                                  </p:stCondLst>
                                  <p:childTnLst>
                                    <p:set>
                                      <p:cBhvr>
                                        <p:cTn id="1875" dur="1" fill="hold">
                                          <p:stCondLst>
                                            <p:cond delay="0"/>
                                          </p:stCondLst>
                                        </p:cTn>
                                        <p:tgtEl>
                                          <p:spTgt spid="193"/>
                                        </p:tgtEl>
                                        <p:attrNameLst>
                                          <p:attrName>style.visibility</p:attrName>
                                        </p:attrNameLst>
                                      </p:cBhvr>
                                      <p:to>
                                        <p:strVal val="visible"/>
                                      </p:to>
                                    </p:set>
                                    <p:anim calcmode="lin" valueType="num">
                                      <p:cBhvr additive="base">
                                        <p:cTn id="1876" dur="4000" fill="hold"/>
                                        <p:tgtEl>
                                          <p:spTgt spid="193"/>
                                        </p:tgtEl>
                                        <p:attrNameLst>
                                          <p:attrName>ppt_x</p:attrName>
                                        </p:attrNameLst>
                                      </p:cBhvr>
                                      <p:tavLst>
                                        <p:tav tm="0">
                                          <p:val>
                                            <p:strVal val="0-#ppt_w/2"/>
                                          </p:val>
                                        </p:tav>
                                        <p:tav tm="100000">
                                          <p:val>
                                            <p:strVal val="#ppt_x"/>
                                          </p:val>
                                        </p:tav>
                                      </p:tavLst>
                                    </p:anim>
                                    <p:anim calcmode="lin" valueType="num">
                                      <p:cBhvr additive="base">
                                        <p:cTn id="1877" dur="4000" fill="hold"/>
                                        <p:tgtEl>
                                          <p:spTgt spid="193"/>
                                        </p:tgtEl>
                                        <p:attrNameLst>
                                          <p:attrName>ppt_y</p:attrName>
                                        </p:attrNameLst>
                                      </p:cBhvr>
                                      <p:tavLst>
                                        <p:tav tm="0">
                                          <p:val>
                                            <p:strVal val="#ppt_y"/>
                                          </p:val>
                                        </p:tav>
                                        <p:tav tm="100000">
                                          <p:val>
                                            <p:strVal val="#ppt_y"/>
                                          </p:val>
                                        </p:tav>
                                      </p:tavLst>
                                    </p:anim>
                                  </p:childTnLst>
                                </p:cTn>
                              </p:par>
                              <p:par>
                                <p:cTn id="1878" presetID="2" presetClass="exit" presetSubtype="8" fill="hold" grpId="1" nodeType="withEffect">
                                  <p:stCondLst>
                                    <p:cond delay="0"/>
                                  </p:stCondLst>
                                  <p:childTnLst>
                                    <p:anim calcmode="lin" valueType="num">
                                      <p:cBhvr additive="base">
                                        <p:cTn id="1879" dur="4500"/>
                                        <p:tgtEl>
                                          <p:spTgt spid="193"/>
                                        </p:tgtEl>
                                        <p:attrNameLst>
                                          <p:attrName>ppt_x</p:attrName>
                                        </p:attrNameLst>
                                      </p:cBhvr>
                                      <p:tavLst>
                                        <p:tav tm="0">
                                          <p:val>
                                            <p:strVal val="ppt_x"/>
                                          </p:val>
                                        </p:tav>
                                        <p:tav tm="100000">
                                          <p:val>
                                            <p:strVal val="0-ppt_w/2"/>
                                          </p:val>
                                        </p:tav>
                                      </p:tavLst>
                                    </p:anim>
                                    <p:anim calcmode="lin" valueType="num">
                                      <p:cBhvr additive="base">
                                        <p:cTn id="1880" dur="4500"/>
                                        <p:tgtEl>
                                          <p:spTgt spid="193"/>
                                        </p:tgtEl>
                                        <p:attrNameLst>
                                          <p:attrName>ppt_y</p:attrName>
                                        </p:attrNameLst>
                                      </p:cBhvr>
                                      <p:tavLst>
                                        <p:tav tm="0">
                                          <p:val>
                                            <p:strVal val="ppt_y"/>
                                          </p:val>
                                        </p:tav>
                                        <p:tav tm="100000">
                                          <p:val>
                                            <p:strVal val="ppt_y"/>
                                          </p:val>
                                        </p:tav>
                                      </p:tavLst>
                                    </p:anim>
                                    <p:set>
                                      <p:cBhvr>
                                        <p:cTn id="1881" dur="1" fill="hold">
                                          <p:stCondLst>
                                            <p:cond delay="4499"/>
                                          </p:stCondLst>
                                        </p:cTn>
                                        <p:tgtEl>
                                          <p:spTgt spid="193"/>
                                        </p:tgtEl>
                                        <p:attrNameLst>
                                          <p:attrName>style.visibility</p:attrName>
                                        </p:attrNameLst>
                                      </p:cBhvr>
                                      <p:to>
                                        <p:strVal val="hidden"/>
                                      </p:to>
                                    </p:set>
                                  </p:childTnLst>
                                </p:cTn>
                              </p:par>
                              <p:par>
                                <p:cTn id="1882" presetID="3" presetClass="exit" presetSubtype="5" fill="hold" grpId="2" nodeType="withEffect">
                                  <p:stCondLst>
                                    <p:cond delay="0"/>
                                  </p:stCondLst>
                                  <p:childTnLst>
                                    <p:animEffect transition="out" filter="blinds(vertical)">
                                      <p:cBhvr>
                                        <p:cTn id="1883" dur="5500"/>
                                        <p:tgtEl>
                                          <p:spTgt spid="193"/>
                                        </p:tgtEl>
                                      </p:cBhvr>
                                    </p:animEffect>
                                    <p:set>
                                      <p:cBhvr>
                                        <p:cTn id="1884" dur="1" fill="hold">
                                          <p:stCondLst>
                                            <p:cond delay="5499"/>
                                          </p:stCondLst>
                                        </p:cTn>
                                        <p:tgtEl>
                                          <p:spTgt spid="193"/>
                                        </p:tgtEl>
                                        <p:attrNameLst>
                                          <p:attrName>style.visibility</p:attrName>
                                        </p:attrNameLst>
                                      </p:cBhvr>
                                      <p:to>
                                        <p:strVal val="hidden"/>
                                      </p:to>
                                    </p:set>
                                  </p:childTnLst>
                                </p:cTn>
                              </p:par>
                              <p:par>
                                <p:cTn id="1885" presetID="2" presetClass="entr" presetSubtype="8" fill="hold" grpId="0" nodeType="withEffect">
                                  <p:stCondLst>
                                    <p:cond delay="0"/>
                                  </p:stCondLst>
                                  <p:childTnLst>
                                    <p:set>
                                      <p:cBhvr>
                                        <p:cTn id="1886" dur="1" fill="hold">
                                          <p:stCondLst>
                                            <p:cond delay="0"/>
                                          </p:stCondLst>
                                        </p:cTn>
                                        <p:tgtEl>
                                          <p:spTgt spid="192"/>
                                        </p:tgtEl>
                                        <p:attrNameLst>
                                          <p:attrName>style.visibility</p:attrName>
                                        </p:attrNameLst>
                                      </p:cBhvr>
                                      <p:to>
                                        <p:strVal val="visible"/>
                                      </p:to>
                                    </p:set>
                                    <p:anim calcmode="lin" valueType="num">
                                      <p:cBhvr additive="base">
                                        <p:cTn id="1887" dur="4000" fill="hold"/>
                                        <p:tgtEl>
                                          <p:spTgt spid="192"/>
                                        </p:tgtEl>
                                        <p:attrNameLst>
                                          <p:attrName>ppt_x</p:attrName>
                                        </p:attrNameLst>
                                      </p:cBhvr>
                                      <p:tavLst>
                                        <p:tav tm="0">
                                          <p:val>
                                            <p:strVal val="0-#ppt_w/2"/>
                                          </p:val>
                                        </p:tav>
                                        <p:tav tm="100000">
                                          <p:val>
                                            <p:strVal val="#ppt_x"/>
                                          </p:val>
                                        </p:tav>
                                      </p:tavLst>
                                    </p:anim>
                                    <p:anim calcmode="lin" valueType="num">
                                      <p:cBhvr additive="base">
                                        <p:cTn id="1888" dur="4000" fill="hold"/>
                                        <p:tgtEl>
                                          <p:spTgt spid="192"/>
                                        </p:tgtEl>
                                        <p:attrNameLst>
                                          <p:attrName>ppt_y</p:attrName>
                                        </p:attrNameLst>
                                      </p:cBhvr>
                                      <p:tavLst>
                                        <p:tav tm="0">
                                          <p:val>
                                            <p:strVal val="#ppt_y"/>
                                          </p:val>
                                        </p:tav>
                                        <p:tav tm="100000">
                                          <p:val>
                                            <p:strVal val="#ppt_y"/>
                                          </p:val>
                                        </p:tav>
                                      </p:tavLst>
                                    </p:anim>
                                  </p:childTnLst>
                                </p:cTn>
                              </p:par>
                              <p:par>
                                <p:cTn id="1889" presetID="2" presetClass="exit" presetSubtype="8" fill="hold" grpId="1" nodeType="withEffect">
                                  <p:stCondLst>
                                    <p:cond delay="0"/>
                                  </p:stCondLst>
                                  <p:childTnLst>
                                    <p:anim calcmode="lin" valueType="num">
                                      <p:cBhvr additive="base">
                                        <p:cTn id="1890" dur="4500"/>
                                        <p:tgtEl>
                                          <p:spTgt spid="192"/>
                                        </p:tgtEl>
                                        <p:attrNameLst>
                                          <p:attrName>ppt_x</p:attrName>
                                        </p:attrNameLst>
                                      </p:cBhvr>
                                      <p:tavLst>
                                        <p:tav tm="0">
                                          <p:val>
                                            <p:strVal val="ppt_x"/>
                                          </p:val>
                                        </p:tav>
                                        <p:tav tm="100000">
                                          <p:val>
                                            <p:strVal val="0-ppt_w/2"/>
                                          </p:val>
                                        </p:tav>
                                      </p:tavLst>
                                    </p:anim>
                                    <p:anim calcmode="lin" valueType="num">
                                      <p:cBhvr additive="base">
                                        <p:cTn id="1891" dur="4500"/>
                                        <p:tgtEl>
                                          <p:spTgt spid="192"/>
                                        </p:tgtEl>
                                        <p:attrNameLst>
                                          <p:attrName>ppt_y</p:attrName>
                                        </p:attrNameLst>
                                      </p:cBhvr>
                                      <p:tavLst>
                                        <p:tav tm="0">
                                          <p:val>
                                            <p:strVal val="ppt_y"/>
                                          </p:val>
                                        </p:tav>
                                        <p:tav tm="100000">
                                          <p:val>
                                            <p:strVal val="ppt_y"/>
                                          </p:val>
                                        </p:tav>
                                      </p:tavLst>
                                    </p:anim>
                                    <p:set>
                                      <p:cBhvr>
                                        <p:cTn id="1892" dur="1" fill="hold">
                                          <p:stCondLst>
                                            <p:cond delay="4499"/>
                                          </p:stCondLst>
                                        </p:cTn>
                                        <p:tgtEl>
                                          <p:spTgt spid="192"/>
                                        </p:tgtEl>
                                        <p:attrNameLst>
                                          <p:attrName>style.visibility</p:attrName>
                                        </p:attrNameLst>
                                      </p:cBhvr>
                                      <p:to>
                                        <p:strVal val="hidden"/>
                                      </p:to>
                                    </p:set>
                                  </p:childTnLst>
                                </p:cTn>
                              </p:par>
                              <p:par>
                                <p:cTn id="1893" presetID="3" presetClass="exit" presetSubtype="5" fill="hold" grpId="2" nodeType="withEffect">
                                  <p:stCondLst>
                                    <p:cond delay="0"/>
                                  </p:stCondLst>
                                  <p:childTnLst>
                                    <p:animEffect transition="out" filter="blinds(vertical)">
                                      <p:cBhvr>
                                        <p:cTn id="1894" dur="5500"/>
                                        <p:tgtEl>
                                          <p:spTgt spid="192"/>
                                        </p:tgtEl>
                                      </p:cBhvr>
                                    </p:animEffect>
                                    <p:set>
                                      <p:cBhvr>
                                        <p:cTn id="1895" dur="1" fill="hold">
                                          <p:stCondLst>
                                            <p:cond delay="5499"/>
                                          </p:stCondLst>
                                        </p:cTn>
                                        <p:tgtEl>
                                          <p:spTgt spid="192"/>
                                        </p:tgtEl>
                                        <p:attrNameLst>
                                          <p:attrName>style.visibility</p:attrName>
                                        </p:attrNameLst>
                                      </p:cBhvr>
                                      <p:to>
                                        <p:strVal val="hidden"/>
                                      </p:to>
                                    </p:set>
                                  </p:childTnLst>
                                </p:cTn>
                              </p:par>
                              <p:par>
                                <p:cTn id="1896" presetID="2" presetClass="entr" presetSubtype="8" fill="hold" grpId="0" nodeType="withEffect">
                                  <p:stCondLst>
                                    <p:cond delay="0"/>
                                  </p:stCondLst>
                                  <p:childTnLst>
                                    <p:set>
                                      <p:cBhvr>
                                        <p:cTn id="1897" dur="1" fill="hold">
                                          <p:stCondLst>
                                            <p:cond delay="0"/>
                                          </p:stCondLst>
                                        </p:cTn>
                                        <p:tgtEl>
                                          <p:spTgt spid="191"/>
                                        </p:tgtEl>
                                        <p:attrNameLst>
                                          <p:attrName>style.visibility</p:attrName>
                                        </p:attrNameLst>
                                      </p:cBhvr>
                                      <p:to>
                                        <p:strVal val="visible"/>
                                      </p:to>
                                    </p:set>
                                    <p:anim calcmode="lin" valueType="num">
                                      <p:cBhvr additive="base">
                                        <p:cTn id="1898" dur="4000" fill="hold"/>
                                        <p:tgtEl>
                                          <p:spTgt spid="191"/>
                                        </p:tgtEl>
                                        <p:attrNameLst>
                                          <p:attrName>ppt_x</p:attrName>
                                        </p:attrNameLst>
                                      </p:cBhvr>
                                      <p:tavLst>
                                        <p:tav tm="0">
                                          <p:val>
                                            <p:strVal val="0-#ppt_w/2"/>
                                          </p:val>
                                        </p:tav>
                                        <p:tav tm="100000">
                                          <p:val>
                                            <p:strVal val="#ppt_x"/>
                                          </p:val>
                                        </p:tav>
                                      </p:tavLst>
                                    </p:anim>
                                    <p:anim calcmode="lin" valueType="num">
                                      <p:cBhvr additive="base">
                                        <p:cTn id="1899" dur="4000" fill="hold"/>
                                        <p:tgtEl>
                                          <p:spTgt spid="191"/>
                                        </p:tgtEl>
                                        <p:attrNameLst>
                                          <p:attrName>ppt_y</p:attrName>
                                        </p:attrNameLst>
                                      </p:cBhvr>
                                      <p:tavLst>
                                        <p:tav tm="0">
                                          <p:val>
                                            <p:strVal val="#ppt_y"/>
                                          </p:val>
                                        </p:tav>
                                        <p:tav tm="100000">
                                          <p:val>
                                            <p:strVal val="#ppt_y"/>
                                          </p:val>
                                        </p:tav>
                                      </p:tavLst>
                                    </p:anim>
                                  </p:childTnLst>
                                </p:cTn>
                              </p:par>
                              <p:par>
                                <p:cTn id="1900" presetID="2" presetClass="exit" presetSubtype="8" fill="hold" grpId="1" nodeType="withEffect">
                                  <p:stCondLst>
                                    <p:cond delay="0"/>
                                  </p:stCondLst>
                                  <p:childTnLst>
                                    <p:anim calcmode="lin" valueType="num">
                                      <p:cBhvr additive="base">
                                        <p:cTn id="1901" dur="4500"/>
                                        <p:tgtEl>
                                          <p:spTgt spid="191"/>
                                        </p:tgtEl>
                                        <p:attrNameLst>
                                          <p:attrName>ppt_x</p:attrName>
                                        </p:attrNameLst>
                                      </p:cBhvr>
                                      <p:tavLst>
                                        <p:tav tm="0">
                                          <p:val>
                                            <p:strVal val="ppt_x"/>
                                          </p:val>
                                        </p:tav>
                                        <p:tav tm="100000">
                                          <p:val>
                                            <p:strVal val="0-ppt_w/2"/>
                                          </p:val>
                                        </p:tav>
                                      </p:tavLst>
                                    </p:anim>
                                    <p:anim calcmode="lin" valueType="num">
                                      <p:cBhvr additive="base">
                                        <p:cTn id="1902" dur="4500"/>
                                        <p:tgtEl>
                                          <p:spTgt spid="191"/>
                                        </p:tgtEl>
                                        <p:attrNameLst>
                                          <p:attrName>ppt_y</p:attrName>
                                        </p:attrNameLst>
                                      </p:cBhvr>
                                      <p:tavLst>
                                        <p:tav tm="0">
                                          <p:val>
                                            <p:strVal val="ppt_y"/>
                                          </p:val>
                                        </p:tav>
                                        <p:tav tm="100000">
                                          <p:val>
                                            <p:strVal val="ppt_y"/>
                                          </p:val>
                                        </p:tav>
                                      </p:tavLst>
                                    </p:anim>
                                    <p:set>
                                      <p:cBhvr>
                                        <p:cTn id="1903" dur="1" fill="hold">
                                          <p:stCondLst>
                                            <p:cond delay="4499"/>
                                          </p:stCondLst>
                                        </p:cTn>
                                        <p:tgtEl>
                                          <p:spTgt spid="191"/>
                                        </p:tgtEl>
                                        <p:attrNameLst>
                                          <p:attrName>style.visibility</p:attrName>
                                        </p:attrNameLst>
                                      </p:cBhvr>
                                      <p:to>
                                        <p:strVal val="hidden"/>
                                      </p:to>
                                    </p:set>
                                  </p:childTnLst>
                                </p:cTn>
                              </p:par>
                              <p:par>
                                <p:cTn id="1904" presetID="3" presetClass="exit" presetSubtype="5" fill="hold" grpId="2" nodeType="withEffect">
                                  <p:stCondLst>
                                    <p:cond delay="0"/>
                                  </p:stCondLst>
                                  <p:childTnLst>
                                    <p:animEffect transition="out" filter="blinds(vertical)">
                                      <p:cBhvr>
                                        <p:cTn id="1905" dur="5500"/>
                                        <p:tgtEl>
                                          <p:spTgt spid="191"/>
                                        </p:tgtEl>
                                      </p:cBhvr>
                                    </p:animEffect>
                                    <p:set>
                                      <p:cBhvr>
                                        <p:cTn id="1906" dur="1" fill="hold">
                                          <p:stCondLst>
                                            <p:cond delay="5499"/>
                                          </p:stCondLst>
                                        </p:cTn>
                                        <p:tgtEl>
                                          <p:spTgt spid="191"/>
                                        </p:tgtEl>
                                        <p:attrNameLst>
                                          <p:attrName>style.visibility</p:attrName>
                                        </p:attrNameLst>
                                      </p:cBhvr>
                                      <p:to>
                                        <p:strVal val="hidden"/>
                                      </p:to>
                                    </p:set>
                                  </p:childTnLst>
                                </p:cTn>
                              </p:par>
                              <p:par>
                                <p:cTn id="1907" presetID="2" presetClass="entr" presetSubtype="8" fill="hold" grpId="0" nodeType="withEffect">
                                  <p:stCondLst>
                                    <p:cond delay="0"/>
                                  </p:stCondLst>
                                  <p:childTnLst>
                                    <p:set>
                                      <p:cBhvr>
                                        <p:cTn id="1908" dur="1" fill="hold">
                                          <p:stCondLst>
                                            <p:cond delay="0"/>
                                          </p:stCondLst>
                                        </p:cTn>
                                        <p:tgtEl>
                                          <p:spTgt spid="190"/>
                                        </p:tgtEl>
                                        <p:attrNameLst>
                                          <p:attrName>style.visibility</p:attrName>
                                        </p:attrNameLst>
                                      </p:cBhvr>
                                      <p:to>
                                        <p:strVal val="visible"/>
                                      </p:to>
                                    </p:set>
                                    <p:anim calcmode="lin" valueType="num">
                                      <p:cBhvr additive="base">
                                        <p:cTn id="1909" dur="4000" fill="hold"/>
                                        <p:tgtEl>
                                          <p:spTgt spid="190"/>
                                        </p:tgtEl>
                                        <p:attrNameLst>
                                          <p:attrName>ppt_x</p:attrName>
                                        </p:attrNameLst>
                                      </p:cBhvr>
                                      <p:tavLst>
                                        <p:tav tm="0">
                                          <p:val>
                                            <p:strVal val="0-#ppt_w/2"/>
                                          </p:val>
                                        </p:tav>
                                        <p:tav tm="100000">
                                          <p:val>
                                            <p:strVal val="#ppt_x"/>
                                          </p:val>
                                        </p:tav>
                                      </p:tavLst>
                                    </p:anim>
                                    <p:anim calcmode="lin" valueType="num">
                                      <p:cBhvr additive="base">
                                        <p:cTn id="1910" dur="4000" fill="hold"/>
                                        <p:tgtEl>
                                          <p:spTgt spid="190"/>
                                        </p:tgtEl>
                                        <p:attrNameLst>
                                          <p:attrName>ppt_y</p:attrName>
                                        </p:attrNameLst>
                                      </p:cBhvr>
                                      <p:tavLst>
                                        <p:tav tm="0">
                                          <p:val>
                                            <p:strVal val="#ppt_y"/>
                                          </p:val>
                                        </p:tav>
                                        <p:tav tm="100000">
                                          <p:val>
                                            <p:strVal val="#ppt_y"/>
                                          </p:val>
                                        </p:tav>
                                      </p:tavLst>
                                    </p:anim>
                                  </p:childTnLst>
                                </p:cTn>
                              </p:par>
                              <p:par>
                                <p:cTn id="1911" presetID="2" presetClass="exit" presetSubtype="8" fill="hold" grpId="1" nodeType="withEffect">
                                  <p:stCondLst>
                                    <p:cond delay="0"/>
                                  </p:stCondLst>
                                  <p:childTnLst>
                                    <p:anim calcmode="lin" valueType="num">
                                      <p:cBhvr additive="base">
                                        <p:cTn id="1912" dur="4500"/>
                                        <p:tgtEl>
                                          <p:spTgt spid="190"/>
                                        </p:tgtEl>
                                        <p:attrNameLst>
                                          <p:attrName>ppt_x</p:attrName>
                                        </p:attrNameLst>
                                      </p:cBhvr>
                                      <p:tavLst>
                                        <p:tav tm="0">
                                          <p:val>
                                            <p:strVal val="ppt_x"/>
                                          </p:val>
                                        </p:tav>
                                        <p:tav tm="100000">
                                          <p:val>
                                            <p:strVal val="0-ppt_w/2"/>
                                          </p:val>
                                        </p:tav>
                                      </p:tavLst>
                                    </p:anim>
                                    <p:anim calcmode="lin" valueType="num">
                                      <p:cBhvr additive="base">
                                        <p:cTn id="1913" dur="4500"/>
                                        <p:tgtEl>
                                          <p:spTgt spid="190"/>
                                        </p:tgtEl>
                                        <p:attrNameLst>
                                          <p:attrName>ppt_y</p:attrName>
                                        </p:attrNameLst>
                                      </p:cBhvr>
                                      <p:tavLst>
                                        <p:tav tm="0">
                                          <p:val>
                                            <p:strVal val="ppt_y"/>
                                          </p:val>
                                        </p:tav>
                                        <p:tav tm="100000">
                                          <p:val>
                                            <p:strVal val="ppt_y"/>
                                          </p:val>
                                        </p:tav>
                                      </p:tavLst>
                                    </p:anim>
                                    <p:set>
                                      <p:cBhvr>
                                        <p:cTn id="1914" dur="1" fill="hold">
                                          <p:stCondLst>
                                            <p:cond delay="4499"/>
                                          </p:stCondLst>
                                        </p:cTn>
                                        <p:tgtEl>
                                          <p:spTgt spid="190"/>
                                        </p:tgtEl>
                                        <p:attrNameLst>
                                          <p:attrName>style.visibility</p:attrName>
                                        </p:attrNameLst>
                                      </p:cBhvr>
                                      <p:to>
                                        <p:strVal val="hidden"/>
                                      </p:to>
                                    </p:set>
                                  </p:childTnLst>
                                </p:cTn>
                              </p:par>
                              <p:par>
                                <p:cTn id="1915" presetID="3" presetClass="exit" presetSubtype="5" fill="hold" grpId="2" nodeType="withEffect">
                                  <p:stCondLst>
                                    <p:cond delay="0"/>
                                  </p:stCondLst>
                                  <p:childTnLst>
                                    <p:animEffect transition="out" filter="blinds(vertical)">
                                      <p:cBhvr>
                                        <p:cTn id="1916" dur="5500"/>
                                        <p:tgtEl>
                                          <p:spTgt spid="190"/>
                                        </p:tgtEl>
                                      </p:cBhvr>
                                    </p:animEffect>
                                    <p:set>
                                      <p:cBhvr>
                                        <p:cTn id="1917" dur="1" fill="hold">
                                          <p:stCondLst>
                                            <p:cond delay="5499"/>
                                          </p:stCondLst>
                                        </p:cTn>
                                        <p:tgtEl>
                                          <p:spTgt spid="190"/>
                                        </p:tgtEl>
                                        <p:attrNameLst>
                                          <p:attrName>style.visibility</p:attrName>
                                        </p:attrNameLst>
                                      </p:cBhvr>
                                      <p:to>
                                        <p:strVal val="hidden"/>
                                      </p:to>
                                    </p:set>
                                  </p:childTnLst>
                                </p:cTn>
                              </p:par>
                              <p:par>
                                <p:cTn id="1918" presetID="2" presetClass="entr" presetSubtype="8" fill="hold" grpId="0" nodeType="withEffect">
                                  <p:stCondLst>
                                    <p:cond delay="0"/>
                                  </p:stCondLst>
                                  <p:childTnLst>
                                    <p:set>
                                      <p:cBhvr>
                                        <p:cTn id="1919" dur="1" fill="hold">
                                          <p:stCondLst>
                                            <p:cond delay="0"/>
                                          </p:stCondLst>
                                        </p:cTn>
                                        <p:tgtEl>
                                          <p:spTgt spid="189"/>
                                        </p:tgtEl>
                                        <p:attrNameLst>
                                          <p:attrName>style.visibility</p:attrName>
                                        </p:attrNameLst>
                                      </p:cBhvr>
                                      <p:to>
                                        <p:strVal val="visible"/>
                                      </p:to>
                                    </p:set>
                                    <p:anim calcmode="lin" valueType="num">
                                      <p:cBhvr additive="base">
                                        <p:cTn id="1920" dur="4000" fill="hold"/>
                                        <p:tgtEl>
                                          <p:spTgt spid="189"/>
                                        </p:tgtEl>
                                        <p:attrNameLst>
                                          <p:attrName>ppt_x</p:attrName>
                                        </p:attrNameLst>
                                      </p:cBhvr>
                                      <p:tavLst>
                                        <p:tav tm="0">
                                          <p:val>
                                            <p:strVal val="0-#ppt_w/2"/>
                                          </p:val>
                                        </p:tav>
                                        <p:tav tm="100000">
                                          <p:val>
                                            <p:strVal val="#ppt_x"/>
                                          </p:val>
                                        </p:tav>
                                      </p:tavLst>
                                    </p:anim>
                                    <p:anim calcmode="lin" valueType="num">
                                      <p:cBhvr additive="base">
                                        <p:cTn id="1921" dur="4000" fill="hold"/>
                                        <p:tgtEl>
                                          <p:spTgt spid="189"/>
                                        </p:tgtEl>
                                        <p:attrNameLst>
                                          <p:attrName>ppt_y</p:attrName>
                                        </p:attrNameLst>
                                      </p:cBhvr>
                                      <p:tavLst>
                                        <p:tav tm="0">
                                          <p:val>
                                            <p:strVal val="#ppt_y"/>
                                          </p:val>
                                        </p:tav>
                                        <p:tav tm="100000">
                                          <p:val>
                                            <p:strVal val="#ppt_y"/>
                                          </p:val>
                                        </p:tav>
                                      </p:tavLst>
                                    </p:anim>
                                  </p:childTnLst>
                                </p:cTn>
                              </p:par>
                              <p:par>
                                <p:cTn id="1922" presetID="2" presetClass="exit" presetSubtype="8" fill="hold" grpId="1" nodeType="withEffect">
                                  <p:stCondLst>
                                    <p:cond delay="0"/>
                                  </p:stCondLst>
                                  <p:childTnLst>
                                    <p:anim calcmode="lin" valueType="num">
                                      <p:cBhvr additive="base">
                                        <p:cTn id="1923" dur="4500"/>
                                        <p:tgtEl>
                                          <p:spTgt spid="189"/>
                                        </p:tgtEl>
                                        <p:attrNameLst>
                                          <p:attrName>ppt_x</p:attrName>
                                        </p:attrNameLst>
                                      </p:cBhvr>
                                      <p:tavLst>
                                        <p:tav tm="0">
                                          <p:val>
                                            <p:strVal val="ppt_x"/>
                                          </p:val>
                                        </p:tav>
                                        <p:tav tm="100000">
                                          <p:val>
                                            <p:strVal val="0-ppt_w/2"/>
                                          </p:val>
                                        </p:tav>
                                      </p:tavLst>
                                    </p:anim>
                                    <p:anim calcmode="lin" valueType="num">
                                      <p:cBhvr additive="base">
                                        <p:cTn id="1924" dur="4500"/>
                                        <p:tgtEl>
                                          <p:spTgt spid="189"/>
                                        </p:tgtEl>
                                        <p:attrNameLst>
                                          <p:attrName>ppt_y</p:attrName>
                                        </p:attrNameLst>
                                      </p:cBhvr>
                                      <p:tavLst>
                                        <p:tav tm="0">
                                          <p:val>
                                            <p:strVal val="ppt_y"/>
                                          </p:val>
                                        </p:tav>
                                        <p:tav tm="100000">
                                          <p:val>
                                            <p:strVal val="ppt_y"/>
                                          </p:val>
                                        </p:tav>
                                      </p:tavLst>
                                    </p:anim>
                                    <p:set>
                                      <p:cBhvr>
                                        <p:cTn id="1925" dur="1" fill="hold">
                                          <p:stCondLst>
                                            <p:cond delay="4499"/>
                                          </p:stCondLst>
                                        </p:cTn>
                                        <p:tgtEl>
                                          <p:spTgt spid="189"/>
                                        </p:tgtEl>
                                        <p:attrNameLst>
                                          <p:attrName>style.visibility</p:attrName>
                                        </p:attrNameLst>
                                      </p:cBhvr>
                                      <p:to>
                                        <p:strVal val="hidden"/>
                                      </p:to>
                                    </p:set>
                                  </p:childTnLst>
                                </p:cTn>
                              </p:par>
                              <p:par>
                                <p:cTn id="1926" presetID="3" presetClass="exit" presetSubtype="5" fill="hold" grpId="2" nodeType="withEffect">
                                  <p:stCondLst>
                                    <p:cond delay="0"/>
                                  </p:stCondLst>
                                  <p:childTnLst>
                                    <p:animEffect transition="out" filter="blinds(vertical)">
                                      <p:cBhvr>
                                        <p:cTn id="1927" dur="5500"/>
                                        <p:tgtEl>
                                          <p:spTgt spid="189"/>
                                        </p:tgtEl>
                                      </p:cBhvr>
                                    </p:animEffect>
                                    <p:set>
                                      <p:cBhvr>
                                        <p:cTn id="1928" dur="1" fill="hold">
                                          <p:stCondLst>
                                            <p:cond delay="5499"/>
                                          </p:stCondLst>
                                        </p:cTn>
                                        <p:tgtEl>
                                          <p:spTgt spid="189"/>
                                        </p:tgtEl>
                                        <p:attrNameLst>
                                          <p:attrName>style.visibility</p:attrName>
                                        </p:attrNameLst>
                                      </p:cBhvr>
                                      <p:to>
                                        <p:strVal val="hidden"/>
                                      </p:to>
                                    </p:set>
                                  </p:childTnLst>
                                </p:cTn>
                              </p:par>
                              <p:par>
                                <p:cTn id="1929" presetID="2" presetClass="entr" presetSubtype="8" fill="hold" grpId="0" nodeType="withEffect">
                                  <p:stCondLst>
                                    <p:cond delay="0"/>
                                  </p:stCondLst>
                                  <p:childTnLst>
                                    <p:set>
                                      <p:cBhvr>
                                        <p:cTn id="1930" dur="1" fill="hold">
                                          <p:stCondLst>
                                            <p:cond delay="0"/>
                                          </p:stCondLst>
                                        </p:cTn>
                                        <p:tgtEl>
                                          <p:spTgt spid="188"/>
                                        </p:tgtEl>
                                        <p:attrNameLst>
                                          <p:attrName>style.visibility</p:attrName>
                                        </p:attrNameLst>
                                      </p:cBhvr>
                                      <p:to>
                                        <p:strVal val="visible"/>
                                      </p:to>
                                    </p:set>
                                    <p:anim calcmode="lin" valueType="num">
                                      <p:cBhvr additive="base">
                                        <p:cTn id="1931" dur="4000" fill="hold"/>
                                        <p:tgtEl>
                                          <p:spTgt spid="188"/>
                                        </p:tgtEl>
                                        <p:attrNameLst>
                                          <p:attrName>ppt_x</p:attrName>
                                        </p:attrNameLst>
                                      </p:cBhvr>
                                      <p:tavLst>
                                        <p:tav tm="0">
                                          <p:val>
                                            <p:strVal val="0-#ppt_w/2"/>
                                          </p:val>
                                        </p:tav>
                                        <p:tav tm="100000">
                                          <p:val>
                                            <p:strVal val="#ppt_x"/>
                                          </p:val>
                                        </p:tav>
                                      </p:tavLst>
                                    </p:anim>
                                    <p:anim calcmode="lin" valueType="num">
                                      <p:cBhvr additive="base">
                                        <p:cTn id="1932" dur="4000" fill="hold"/>
                                        <p:tgtEl>
                                          <p:spTgt spid="188"/>
                                        </p:tgtEl>
                                        <p:attrNameLst>
                                          <p:attrName>ppt_y</p:attrName>
                                        </p:attrNameLst>
                                      </p:cBhvr>
                                      <p:tavLst>
                                        <p:tav tm="0">
                                          <p:val>
                                            <p:strVal val="#ppt_y"/>
                                          </p:val>
                                        </p:tav>
                                        <p:tav tm="100000">
                                          <p:val>
                                            <p:strVal val="#ppt_y"/>
                                          </p:val>
                                        </p:tav>
                                      </p:tavLst>
                                    </p:anim>
                                  </p:childTnLst>
                                </p:cTn>
                              </p:par>
                              <p:par>
                                <p:cTn id="1933" presetID="2" presetClass="exit" presetSubtype="8" fill="hold" grpId="1" nodeType="withEffect">
                                  <p:stCondLst>
                                    <p:cond delay="0"/>
                                  </p:stCondLst>
                                  <p:childTnLst>
                                    <p:anim calcmode="lin" valueType="num">
                                      <p:cBhvr additive="base">
                                        <p:cTn id="1934" dur="4500"/>
                                        <p:tgtEl>
                                          <p:spTgt spid="188"/>
                                        </p:tgtEl>
                                        <p:attrNameLst>
                                          <p:attrName>ppt_x</p:attrName>
                                        </p:attrNameLst>
                                      </p:cBhvr>
                                      <p:tavLst>
                                        <p:tav tm="0">
                                          <p:val>
                                            <p:strVal val="ppt_x"/>
                                          </p:val>
                                        </p:tav>
                                        <p:tav tm="100000">
                                          <p:val>
                                            <p:strVal val="0-ppt_w/2"/>
                                          </p:val>
                                        </p:tav>
                                      </p:tavLst>
                                    </p:anim>
                                    <p:anim calcmode="lin" valueType="num">
                                      <p:cBhvr additive="base">
                                        <p:cTn id="1935" dur="4500"/>
                                        <p:tgtEl>
                                          <p:spTgt spid="188"/>
                                        </p:tgtEl>
                                        <p:attrNameLst>
                                          <p:attrName>ppt_y</p:attrName>
                                        </p:attrNameLst>
                                      </p:cBhvr>
                                      <p:tavLst>
                                        <p:tav tm="0">
                                          <p:val>
                                            <p:strVal val="ppt_y"/>
                                          </p:val>
                                        </p:tav>
                                        <p:tav tm="100000">
                                          <p:val>
                                            <p:strVal val="ppt_y"/>
                                          </p:val>
                                        </p:tav>
                                      </p:tavLst>
                                    </p:anim>
                                    <p:set>
                                      <p:cBhvr>
                                        <p:cTn id="1936" dur="1" fill="hold">
                                          <p:stCondLst>
                                            <p:cond delay="4499"/>
                                          </p:stCondLst>
                                        </p:cTn>
                                        <p:tgtEl>
                                          <p:spTgt spid="188"/>
                                        </p:tgtEl>
                                        <p:attrNameLst>
                                          <p:attrName>style.visibility</p:attrName>
                                        </p:attrNameLst>
                                      </p:cBhvr>
                                      <p:to>
                                        <p:strVal val="hidden"/>
                                      </p:to>
                                    </p:set>
                                  </p:childTnLst>
                                </p:cTn>
                              </p:par>
                              <p:par>
                                <p:cTn id="1937" presetID="3" presetClass="exit" presetSubtype="5" fill="hold" grpId="2" nodeType="withEffect">
                                  <p:stCondLst>
                                    <p:cond delay="0"/>
                                  </p:stCondLst>
                                  <p:childTnLst>
                                    <p:animEffect transition="out" filter="blinds(vertical)">
                                      <p:cBhvr>
                                        <p:cTn id="1938" dur="5500"/>
                                        <p:tgtEl>
                                          <p:spTgt spid="188"/>
                                        </p:tgtEl>
                                      </p:cBhvr>
                                    </p:animEffect>
                                    <p:set>
                                      <p:cBhvr>
                                        <p:cTn id="1939" dur="1" fill="hold">
                                          <p:stCondLst>
                                            <p:cond delay="5499"/>
                                          </p:stCondLst>
                                        </p:cTn>
                                        <p:tgtEl>
                                          <p:spTgt spid="188"/>
                                        </p:tgtEl>
                                        <p:attrNameLst>
                                          <p:attrName>style.visibility</p:attrName>
                                        </p:attrNameLst>
                                      </p:cBhvr>
                                      <p:to>
                                        <p:strVal val="hidden"/>
                                      </p:to>
                                    </p:set>
                                  </p:childTnLst>
                                </p:cTn>
                              </p:par>
                              <p:par>
                                <p:cTn id="1940" presetID="2" presetClass="entr" presetSubtype="8" fill="hold" grpId="0" nodeType="withEffect">
                                  <p:stCondLst>
                                    <p:cond delay="0"/>
                                  </p:stCondLst>
                                  <p:childTnLst>
                                    <p:set>
                                      <p:cBhvr>
                                        <p:cTn id="1941" dur="1" fill="hold">
                                          <p:stCondLst>
                                            <p:cond delay="0"/>
                                          </p:stCondLst>
                                        </p:cTn>
                                        <p:tgtEl>
                                          <p:spTgt spid="187"/>
                                        </p:tgtEl>
                                        <p:attrNameLst>
                                          <p:attrName>style.visibility</p:attrName>
                                        </p:attrNameLst>
                                      </p:cBhvr>
                                      <p:to>
                                        <p:strVal val="visible"/>
                                      </p:to>
                                    </p:set>
                                    <p:anim calcmode="lin" valueType="num">
                                      <p:cBhvr additive="base">
                                        <p:cTn id="1942" dur="4000" fill="hold"/>
                                        <p:tgtEl>
                                          <p:spTgt spid="187"/>
                                        </p:tgtEl>
                                        <p:attrNameLst>
                                          <p:attrName>ppt_x</p:attrName>
                                        </p:attrNameLst>
                                      </p:cBhvr>
                                      <p:tavLst>
                                        <p:tav tm="0">
                                          <p:val>
                                            <p:strVal val="0-#ppt_w/2"/>
                                          </p:val>
                                        </p:tav>
                                        <p:tav tm="100000">
                                          <p:val>
                                            <p:strVal val="#ppt_x"/>
                                          </p:val>
                                        </p:tav>
                                      </p:tavLst>
                                    </p:anim>
                                    <p:anim calcmode="lin" valueType="num">
                                      <p:cBhvr additive="base">
                                        <p:cTn id="1943" dur="4000" fill="hold"/>
                                        <p:tgtEl>
                                          <p:spTgt spid="187"/>
                                        </p:tgtEl>
                                        <p:attrNameLst>
                                          <p:attrName>ppt_y</p:attrName>
                                        </p:attrNameLst>
                                      </p:cBhvr>
                                      <p:tavLst>
                                        <p:tav tm="0">
                                          <p:val>
                                            <p:strVal val="#ppt_y"/>
                                          </p:val>
                                        </p:tav>
                                        <p:tav tm="100000">
                                          <p:val>
                                            <p:strVal val="#ppt_y"/>
                                          </p:val>
                                        </p:tav>
                                      </p:tavLst>
                                    </p:anim>
                                  </p:childTnLst>
                                </p:cTn>
                              </p:par>
                              <p:par>
                                <p:cTn id="1944" presetID="2" presetClass="exit" presetSubtype="8" fill="hold" grpId="1" nodeType="withEffect">
                                  <p:stCondLst>
                                    <p:cond delay="0"/>
                                  </p:stCondLst>
                                  <p:childTnLst>
                                    <p:anim calcmode="lin" valueType="num">
                                      <p:cBhvr additive="base">
                                        <p:cTn id="1945" dur="4500"/>
                                        <p:tgtEl>
                                          <p:spTgt spid="187"/>
                                        </p:tgtEl>
                                        <p:attrNameLst>
                                          <p:attrName>ppt_x</p:attrName>
                                        </p:attrNameLst>
                                      </p:cBhvr>
                                      <p:tavLst>
                                        <p:tav tm="0">
                                          <p:val>
                                            <p:strVal val="ppt_x"/>
                                          </p:val>
                                        </p:tav>
                                        <p:tav tm="100000">
                                          <p:val>
                                            <p:strVal val="0-ppt_w/2"/>
                                          </p:val>
                                        </p:tav>
                                      </p:tavLst>
                                    </p:anim>
                                    <p:anim calcmode="lin" valueType="num">
                                      <p:cBhvr additive="base">
                                        <p:cTn id="1946" dur="4500"/>
                                        <p:tgtEl>
                                          <p:spTgt spid="187"/>
                                        </p:tgtEl>
                                        <p:attrNameLst>
                                          <p:attrName>ppt_y</p:attrName>
                                        </p:attrNameLst>
                                      </p:cBhvr>
                                      <p:tavLst>
                                        <p:tav tm="0">
                                          <p:val>
                                            <p:strVal val="ppt_y"/>
                                          </p:val>
                                        </p:tav>
                                        <p:tav tm="100000">
                                          <p:val>
                                            <p:strVal val="ppt_y"/>
                                          </p:val>
                                        </p:tav>
                                      </p:tavLst>
                                    </p:anim>
                                    <p:set>
                                      <p:cBhvr>
                                        <p:cTn id="1947" dur="1" fill="hold">
                                          <p:stCondLst>
                                            <p:cond delay="4499"/>
                                          </p:stCondLst>
                                        </p:cTn>
                                        <p:tgtEl>
                                          <p:spTgt spid="187"/>
                                        </p:tgtEl>
                                        <p:attrNameLst>
                                          <p:attrName>style.visibility</p:attrName>
                                        </p:attrNameLst>
                                      </p:cBhvr>
                                      <p:to>
                                        <p:strVal val="hidden"/>
                                      </p:to>
                                    </p:set>
                                  </p:childTnLst>
                                </p:cTn>
                              </p:par>
                              <p:par>
                                <p:cTn id="1948" presetID="3" presetClass="exit" presetSubtype="5" fill="hold" grpId="2" nodeType="withEffect">
                                  <p:stCondLst>
                                    <p:cond delay="0"/>
                                  </p:stCondLst>
                                  <p:childTnLst>
                                    <p:animEffect transition="out" filter="blinds(vertical)">
                                      <p:cBhvr>
                                        <p:cTn id="1949" dur="5500"/>
                                        <p:tgtEl>
                                          <p:spTgt spid="187"/>
                                        </p:tgtEl>
                                      </p:cBhvr>
                                    </p:animEffect>
                                    <p:set>
                                      <p:cBhvr>
                                        <p:cTn id="1950" dur="1" fill="hold">
                                          <p:stCondLst>
                                            <p:cond delay="5499"/>
                                          </p:stCondLst>
                                        </p:cTn>
                                        <p:tgtEl>
                                          <p:spTgt spid="187"/>
                                        </p:tgtEl>
                                        <p:attrNameLst>
                                          <p:attrName>style.visibility</p:attrName>
                                        </p:attrNameLst>
                                      </p:cBhvr>
                                      <p:to>
                                        <p:strVal val="hidden"/>
                                      </p:to>
                                    </p:set>
                                  </p:childTnLst>
                                </p:cTn>
                              </p:par>
                              <p:par>
                                <p:cTn id="1951" presetID="2" presetClass="entr" presetSubtype="8" fill="hold" grpId="0" nodeType="withEffect">
                                  <p:stCondLst>
                                    <p:cond delay="0"/>
                                  </p:stCondLst>
                                  <p:childTnLst>
                                    <p:set>
                                      <p:cBhvr>
                                        <p:cTn id="1952" dur="1" fill="hold">
                                          <p:stCondLst>
                                            <p:cond delay="0"/>
                                          </p:stCondLst>
                                        </p:cTn>
                                        <p:tgtEl>
                                          <p:spTgt spid="186"/>
                                        </p:tgtEl>
                                        <p:attrNameLst>
                                          <p:attrName>style.visibility</p:attrName>
                                        </p:attrNameLst>
                                      </p:cBhvr>
                                      <p:to>
                                        <p:strVal val="visible"/>
                                      </p:to>
                                    </p:set>
                                    <p:anim calcmode="lin" valueType="num">
                                      <p:cBhvr additive="base">
                                        <p:cTn id="1953" dur="4000" fill="hold"/>
                                        <p:tgtEl>
                                          <p:spTgt spid="186"/>
                                        </p:tgtEl>
                                        <p:attrNameLst>
                                          <p:attrName>ppt_x</p:attrName>
                                        </p:attrNameLst>
                                      </p:cBhvr>
                                      <p:tavLst>
                                        <p:tav tm="0">
                                          <p:val>
                                            <p:strVal val="0-#ppt_w/2"/>
                                          </p:val>
                                        </p:tav>
                                        <p:tav tm="100000">
                                          <p:val>
                                            <p:strVal val="#ppt_x"/>
                                          </p:val>
                                        </p:tav>
                                      </p:tavLst>
                                    </p:anim>
                                    <p:anim calcmode="lin" valueType="num">
                                      <p:cBhvr additive="base">
                                        <p:cTn id="1954" dur="4000" fill="hold"/>
                                        <p:tgtEl>
                                          <p:spTgt spid="186"/>
                                        </p:tgtEl>
                                        <p:attrNameLst>
                                          <p:attrName>ppt_y</p:attrName>
                                        </p:attrNameLst>
                                      </p:cBhvr>
                                      <p:tavLst>
                                        <p:tav tm="0">
                                          <p:val>
                                            <p:strVal val="#ppt_y"/>
                                          </p:val>
                                        </p:tav>
                                        <p:tav tm="100000">
                                          <p:val>
                                            <p:strVal val="#ppt_y"/>
                                          </p:val>
                                        </p:tav>
                                      </p:tavLst>
                                    </p:anim>
                                  </p:childTnLst>
                                </p:cTn>
                              </p:par>
                              <p:par>
                                <p:cTn id="1955" presetID="2" presetClass="exit" presetSubtype="8" fill="hold" grpId="1" nodeType="withEffect">
                                  <p:stCondLst>
                                    <p:cond delay="0"/>
                                  </p:stCondLst>
                                  <p:childTnLst>
                                    <p:anim calcmode="lin" valueType="num">
                                      <p:cBhvr additive="base">
                                        <p:cTn id="1956" dur="4500"/>
                                        <p:tgtEl>
                                          <p:spTgt spid="186"/>
                                        </p:tgtEl>
                                        <p:attrNameLst>
                                          <p:attrName>ppt_x</p:attrName>
                                        </p:attrNameLst>
                                      </p:cBhvr>
                                      <p:tavLst>
                                        <p:tav tm="0">
                                          <p:val>
                                            <p:strVal val="ppt_x"/>
                                          </p:val>
                                        </p:tav>
                                        <p:tav tm="100000">
                                          <p:val>
                                            <p:strVal val="0-ppt_w/2"/>
                                          </p:val>
                                        </p:tav>
                                      </p:tavLst>
                                    </p:anim>
                                    <p:anim calcmode="lin" valueType="num">
                                      <p:cBhvr additive="base">
                                        <p:cTn id="1957" dur="4500"/>
                                        <p:tgtEl>
                                          <p:spTgt spid="186"/>
                                        </p:tgtEl>
                                        <p:attrNameLst>
                                          <p:attrName>ppt_y</p:attrName>
                                        </p:attrNameLst>
                                      </p:cBhvr>
                                      <p:tavLst>
                                        <p:tav tm="0">
                                          <p:val>
                                            <p:strVal val="ppt_y"/>
                                          </p:val>
                                        </p:tav>
                                        <p:tav tm="100000">
                                          <p:val>
                                            <p:strVal val="ppt_y"/>
                                          </p:val>
                                        </p:tav>
                                      </p:tavLst>
                                    </p:anim>
                                    <p:set>
                                      <p:cBhvr>
                                        <p:cTn id="1958" dur="1" fill="hold">
                                          <p:stCondLst>
                                            <p:cond delay="4499"/>
                                          </p:stCondLst>
                                        </p:cTn>
                                        <p:tgtEl>
                                          <p:spTgt spid="186"/>
                                        </p:tgtEl>
                                        <p:attrNameLst>
                                          <p:attrName>style.visibility</p:attrName>
                                        </p:attrNameLst>
                                      </p:cBhvr>
                                      <p:to>
                                        <p:strVal val="hidden"/>
                                      </p:to>
                                    </p:set>
                                  </p:childTnLst>
                                </p:cTn>
                              </p:par>
                              <p:par>
                                <p:cTn id="1959" presetID="3" presetClass="exit" presetSubtype="5" fill="hold" grpId="2" nodeType="withEffect">
                                  <p:stCondLst>
                                    <p:cond delay="0"/>
                                  </p:stCondLst>
                                  <p:childTnLst>
                                    <p:animEffect transition="out" filter="blinds(vertical)">
                                      <p:cBhvr>
                                        <p:cTn id="1960" dur="5500"/>
                                        <p:tgtEl>
                                          <p:spTgt spid="186"/>
                                        </p:tgtEl>
                                      </p:cBhvr>
                                    </p:animEffect>
                                    <p:set>
                                      <p:cBhvr>
                                        <p:cTn id="1961" dur="1" fill="hold">
                                          <p:stCondLst>
                                            <p:cond delay="5499"/>
                                          </p:stCondLst>
                                        </p:cTn>
                                        <p:tgtEl>
                                          <p:spTgt spid="186"/>
                                        </p:tgtEl>
                                        <p:attrNameLst>
                                          <p:attrName>style.visibility</p:attrName>
                                        </p:attrNameLst>
                                      </p:cBhvr>
                                      <p:to>
                                        <p:strVal val="hidden"/>
                                      </p:to>
                                    </p:set>
                                  </p:childTnLst>
                                </p:cTn>
                              </p:par>
                              <p:par>
                                <p:cTn id="1962" presetID="2" presetClass="entr" presetSubtype="8" fill="hold" grpId="0" nodeType="withEffect">
                                  <p:stCondLst>
                                    <p:cond delay="0"/>
                                  </p:stCondLst>
                                  <p:childTnLst>
                                    <p:set>
                                      <p:cBhvr>
                                        <p:cTn id="1963" dur="1" fill="hold">
                                          <p:stCondLst>
                                            <p:cond delay="0"/>
                                          </p:stCondLst>
                                        </p:cTn>
                                        <p:tgtEl>
                                          <p:spTgt spid="185"/>
                                        </p:tgtEl>
                                        <p:attrNameLst>
                                          <p:attrName>style.visibility</p:attrName>
                                        </p:attrNameLst>
                                      </p:cBhvr>
                                      <p:to>
                                        <p:strVal val="visible"/>
                                      </p:to>
                                    </p:set>
                                    <p:anim calcmode="lin" valueType="num">
                                      <p:cBhvr additive="base">
                                        <p:cTn id="1964" dur="4000" fill="hold"/>
                                        <p:tgtEl>
                                          <p:spTgt spid="185"/>
                                        </p:tgtEl>
                                        <p:attrNameLst>
                                          <p:attrName>ppt_x</p:attrName>
                                        </p:attrNameLst>
                                      </p:cBhvr>
                                      <p:tavLst>
                                        <p:tav tm="0">
                                          <p:val>
                                            <p:strVal val="0-#ppt_w/2"/>
                                          </p:val>
                                        </p:tav>
                                        <p:tav tm="100000">
                                          <p:val>
                                            <p:strVal val="#ppt_x"/>
                                          </p:val>
                                        </p:tav>
                                      </p:tavLst>
                                    </p:anim>
                                    <p:anim calcmode="lin" valueType="num">
                                      <p:cBhvr additive="base">
                                        <p:cTn id="1965" dur="4000" fill="hold"/>
                                        <p:tgtEl>
                                          <p:spTgt spid="185"/>
                                        </p:tgtEl>
                                        <p:attrNameLst>
                                          <p:attrName>ppt_y</p:attrName>
                                        </p:attrNameLst>
                                      </p:cBhvr>
                                      <p:tavLst>
                                        <p:tav tm="0">
                                          <p:val>
                                            <p:strVal val="#ppt_y"/>
                                          </p:val>
                                        </p:tav>
                                        <p:tav tm="100000">
                                          <p:val>
                                            <p:strVal val="#ppt_y"/>
                                          </p:val>
                                        </p:tav>
                                      </p:tavLst>
                                    </p:anim>
                                  </p:childTnLst>
                                </p:cTn>
                              </p:par>
                              <p:par>
                                <p:cTn id="1966" presetID="2" presetClass="exit" presetSubtype="8" fill="hold" grpId="1" nodeType="withEffect">
                                  <p:stCondLst>
                                    <p:cond delay="0"/>
                                  </p:stCondLst>
                                  <p:childTnLst>
                                    <p:anim calcmode="lin" valueType="num">
                                      <p:cBhvr additive="base">
                                        <p:cTn id="1967" dur="4500"/>
                                        <p:tgtEl>
                                          <p:spTgt spid="185"/>
                                        </p:tgtEl>
                                        <p:attrNameLst>
                                          <p:attrName>ppt_x</p:attrName>
                                        </p:attrNameLst>
                                      </p:cBhvr>
                                      <p:tavLst>
                                        <p:tav tm="0">
                                          <p:val>
                                            <p:strVal val="ppt_x"/>
                                          </p:val>
                                        </p:tav>
                                        <p:tav tm="100000">
                                          <p:val>
                                            <p:strVal val="0-ppt_w/2"/>
                                          </p:val>
                                        </p:tav>
                                      </p:tavLst>
                                    </p:anim>
                                    <p:anim calcmode="lin" valueType="num">
                                      <p:cBhvr additive="base">
                                        <p:cTn id="1968" dur="4500"/>
                                        <p:tgtEl>
                                          <p:spTgt spid="185"/>
                                        </p:tgtEl>
                                        <p:attrNameLst>
                                          <p:attrName>ppt_y</p:attrName>
                                        </p:attrNameLst>
                                      </p:cBhvr>
                                      <p:tavLst>
                                        <p:tav tm="0">
                                          <p:val>
                                            <p:strVal val="ppt_y"/>
                                          </p:val>
                                        </p:tav>
                                        <p:tav tm="100000">
                                          <p:val>
                                            <p:strVal val="ppt_y"/>
                                          </p:val>
                                        </p:tav>
                                      </p:tavLst>
                                    </p:anim>
                                    <p:set>
                                      <p:cBhvr>
                                        <p:cTn id="1969" dur="1" fill="hold">
                                          <p:stCondLst>
                                            <p:cond delay="4499"/>
                                          </p:stCondLst>
                                        </p:cTn>
                                        <p:tgtEl>
                                          <p:spTgt spid="185"/>
                                        </p:tgtEl>
                                        <p:attrNameLst>
                                          <p:attrName>style.visibility</p:attrName>
                                        </p:attrNameLst>
                                      </p:cBhvr>
                                      <p:to>
                                        <p:strVal val="hidden"/>
                                      </p:to>
                                    </p:set>
                                  </p:childTnLst>
                                </p:cTn>
                              </p:par>
                              <p:par>
                                <p:cTn id="1970" presetID="3" presetClass="exit" presetSubtype="5" fill="hold" grpId="2" nodeType="withEffect">
                                  <p:stCondLst>
                                    <p:cond delay="0"/>
                                  </p:stCondLst>
                                  <p:childTnLst>
                                    <p:animEffect transition="out" filter="blinds(vertical)">
                                      <p:cBhvr>
                                        <p:cTn id="1971" dur="5500"/>
                                        <p:tgtEl>
                                          <p:spTgt spid="185"/>
                                        </p:tgtEl>
                                      </p:cBhvr>
                                    </p:animEffect>
                                    <p:set>
                                      <p:cBhvr>
                                        <p:cTn id="1972" dur="1" fill="hold">
                                          <p:stCondLst>
                                            <p:cond delay="5499"/>
                                          </p:stCondLst>
                                        </p:cTn>
                                        <p:tgtEl>
                                          <p:spTgt spid="185"/>
                                        </p:tgtEl>
                                        <p:attrNameLst>
                                          <p:attrName>style.visibility</p:attrName>
                                        </p:attrNameLst>
                                      </p:cBhvr>
                                      <p:to>
                                        <p:strVal val="hidden"/>
                                      </p:to>
                                    </p:set>
                                  </p:childTnLst>
                                </p:cTn>
                              </p:par>
                              <p:par>
                                <p:cTn id="1973" presetID="2" presetClass="entr" presetSubtype="8" fill="hold" grpId="0" nodeType="withEffect">
                                  <p:stCondLst>
                                    <p:cond delay="0"/>
                                  </p:stCondLst>
                                  <p:childTnLst>
                                    <p:set>
                                      <p:cBhvr>
                                        <p:cTn id="1974" dur="1" fill="hold">
                                          <p:stCondLst>
                                            <p:cond delay="0"/>
                                          </p:stCondLst>
                                        </p:cTn>
                                        <p:tgtEl>
                                          <p:spTgt spid="184"/>
                                        </p:tgtEl>
                                        <p:attrNameLst>
                                          <p:attrName>style.visibility</p:attrName>
                                        </p:attrNameLst>
                                      </p:cBhvr>
                                      <p:to>
                                        <p:strVal val="visible"/>
                                      </p:to>
                                    </p:set>
                                    <p:anim calcmode="lin" valueType="num">
                                      <p:cBhvr additive="base">
                                        <p:cTn id="1975" dur="4000" fill="hold"/>
                                        <p:tgtEl>
                                          <p:spTgt spid="184"/>
                                        </p:tgtEl>
                                        <p:attrNameLst>
                                          <p:attrName>ppt_x</p:attrName>
                                        </p:attrNameLst>
                                      </p:cBhvr>
                                      <p:tavLst>
                                        <p:tav tm="0">
                                          <p:val>
                                            <p:strVal val="0-#ppt_w/2"/>
                                          </p:val>
                                        </p:tav>
                                        <p:tav tm="100000">
                                          <p:val>
                                            <p:strVal val="#ppt_x"/>
                                          </p:val>
                                        </p:tav>
                                      </p:tavLst>
                                    </p:anim>
                                    <p:anim calcmode="lin" valueType="num">
                                      <p:cBhvr additive="base">
                                        <p:cTn id="1976" dur="4000" fill="hold"/>
                                        <p:tgtEl>
                                          <p:spTgt spid="184"/>
                                        </p:tgtEl>
                                        <p:attrNameLst>
                                          <p:attrName>ppt_y</p:attrName>
                                        </p:attrNameLst>
                                      </p:cBhvr>
                                      <p:tavLst>
                                        <p:tav tm="0">
                                          <p:val>
                                            <p:strVal val="#ppt_y"/>
                                          </p:val>
                                        </p:tav>
                                        <p:tav tm="100000">
                                          <p:val>
                                            <p:strVal val="#ppt_y"/>
                                          </p:val>
                                        </p:tav>
                                      </p:tavLst>
                                    </p:anim>
                                  </p:childTnLst>
                                </p:cTn>
                              </p:par>
                              <p:par>
                                <p:cTn id="1977" presetID="2" presetClass="exit" presetSubtype="8" fill="hold" grpId="1" nodeType="withEffect">
                                  <p:stCondLst>
                                    <p:cond delay="0"/>
                                  </p:stCondLst>
                                  <p:childTnLst>
                                    <p:anim calcmode="lin" valueType="num">
                                      <p:cBhvr additive="base">
                                        <p:cTn id="1978" dur="4500"/>
                                        <p:tgtEl>
                                          <p:spTgt spid="184"/>
                                        </p:tgtEl>
                                        <p:attrNameLst>
                                          <p:attrName>ppt_x</p:attrName>
                                        </p:attrNameLst>
                                      </p:cBhvr>
                                      <p:tavLst>
                                        <p:tav tm="0">
                                          <p:val>
                                            <p:strVal val="ppt_x"/>
                                          </p:val>
                                        </p:tav>
                                        <p:tav tm="100000">
                                          <p:val>
                                            <p:strVal val="0-ppt_w/2"/>
                                          </p:val>
                                        </p:tav>
                                      </p:tavLst>
                                    </p:anim>
                                    <p:anim calcmode="lin" valueType="num">
                                      <p:cBhvr additive="base">
                                        <p:cTn id="1979" dur="4500"/>
                                        <p:tgtEl>
                                          <p:spTgt spid="184"/>
                                        </p:tgtEl>
                                        <p:attrNameLst>
                                          <p:attrName>ppt_y</p:attrName>
                                        </p:attrNameLst>
                                      </p:cBhvr>
                                      <p:tavLst>
                                        <p:tav tm="0">
                                          <p:val>
                                            <p:strVal val="ppt_y"/>
                                          </p:val>
                                        </p:tav>
                                        <p:tav tm="100000">
                                          <p:val>
                                            <p:strVal val="ppt_y"/>
                                          </p:val>
                                        </p:tav>
                                      </p:tavLst>
                                    </p:anim>
                                    <p:set>
                                      <p:cBhvr>
                                        <p:cTn id="1980" dur="1" fill="hold">
                                          <p:stCondLst>
                                            <p:cond delay="4499"/>
                                          </p:stCondLst>
                                        </p:cTn>
                                        <p:tgtEl>
                                          <p:spTgt spid="184"/>
                                        </p:tgtEl>
                                        <p:attrNameLst>
                                          <p:attrName>style.visibility</p:attrName>
                                        </p:attrNameLst>
                                      </p:cBhvr>
                                      <p:to>
                                        <p:strVal val="hidden"/>
                                      </p:to>
                                    </p:set>
                                  </p:childTnLst>
                                </p:cTn>
                              </p:par>
                              <p:par>
                                <p:cTn id="1981" presetID="3" presetClass="exit" presetSubtype="5" fill="hold" grpId="2" nodeType="withEffect">
                                  <p:stCondLst>
                                    <p:cond delay="0"/>
                                  </p:stCondLst>
                                  <p:childTnLst>
                                    <p:animEffect transition="out" filter="blinds(vertical)">
                                      <p:cBhvr>
                                        <p:cTn id="1982" dur="5500"/>
                                        <p:tgtEl>
                                          <p:spTgt spid="184"/>
                                        </p:tgtEl>
                                      </p:cBhvr>
                                    </p:animEffect>
                                    <p:set>
                                      <p:cBhvr>
                                        <p:cTn id="1983" dur="1" fill="hold">
                                          <p:stCondLst>
                                            <p:cond delay="5499"/>
                                          </p:stCondLst>
                                        </p:cTn>
                                        <p:tgtEl>
                                          <p:spTgt spid="184"/>
                                        </p:tgtEl>
                                        <p:attrNameLst>
                                          <p:attrName>style.visibility</p:attrName>
                                        </p:attrNameLst>
                                      </p:cBhvr>
                                      <p:to>
                                        <p:strVal val="hidden"/>
                                      </p:to>
                                    </p:set>
                                  </p:childTnLst>
                                </p:cTn>
                              </p:par>
                              <p:par>
                                <p:cTn id="1984" presetID="2" presetClass="entr" presetSubtype="8" fill="hold" grpId="0" nodeType="withEffect">
                                  <p:stCondLst>
                                    <p:cond delay="0"/>
                                  </p:stCondLst>
                                  <p:childTnLst>
                                    <p:set>
                                      <p:cBhvr>
                                        <p:cTn id="1985" dur="1" fill="hold">
                                          <p:stCondLst>
                                            <p:cond delay="0"/>
                                          </p:stCondLst>
                                        </p:cTn>
                                        <p:tgtEl>
                                          <p:spTgt spid="183"/>
                                        </p:tgtEl>
                                        <p:attrNameLst>
                                          <p:attrName>style.visibility</p:attrName>
                                        </p:attrNameLst>
                                      </p:cBhvr>
                                      <p:to>
                                        <p:strVal val="visible"/>
                                      </p:to>
                                    </p:set>
                                    <p:anim calcmode="lin" valueType="num">
                                      <p:cBhvr additive="base">
                                        <p:cTn id="1986" dur="4000" fill="hold"/>
                                        <p:tgtEl>
                                          <p:spTgt spid="183"/>
                                        </p:tgtEl>
                                        <p:attrNameLst>
                                          <p:attrName>ppt_x</p:attrName>
                                        </p:attrNameLst>
                                      </p:cBhvr>
                                      <p:tavLst>
                                        <p:tav tm="0">
                                          <p:val>
                                            <p:strVal val="0-#ppt_w/2"/>
                                          </p:val>
                                        </p:tav>
                                        <p:tav tm="100000">
                                          <p:val>
                                            <p:strVal val="#ppt_x"/>
                                          </p:val>
                                        </p:tav>
                                      </p:tavLst>
                                    </p:anim>
                                    <p:anim calcmode="lin" valueType="num">
                                      <p:cBhvr additive="base">
                                        <p:cTn id="1987" dur="4000" fill="hold"/>
                                        <p:tgtEl>
                                          <p:spTgt spid="183"/>
                                        </p:tgtEl>
                                        <p:attrNameLst>
                                          <p:attrName>ppt_y</p:attrName>
                                        </p:attrNameLst>
                                      </p:cBhvr>
                                      <p:tavLst>
                                        <p:tav tm="0">
                                          <p:val>
                                            <p:strVal val="#ppt_y"/>
                                          </p:val>
                                        </p:tav>
                                        <p:tav tm="100000">
                                          <p:val>
                                            <p:strVal val="#ppt_y"/>
                                          </p:val>
                                        </p:tav>
                                      </p:tavLst>
                                    </p:anim>
                                  </p:childTnLst>
                                </p:cTn>
                              </p:par>
                              <p:par>
                                <p:cTn id="1988" presetID="2" presetClass="exit" presetSubtype="8" fill="hold" grpId="1" nodeType="withEffect">
                                  <p:stCondLst>
                                    <p:cond delay="0"/>
                                  </p:stCondLst>
                                  <p:childTnLst>
                                    <p:anim calcmode="lin" valueType="num">
                                      <p:cBhvr additive="base">
                                        <p:cTn id="1989" dur="4500"/>
                                        <p:tgtEl>
                                          <p:spTgt spid="183"/>
                                        </p:tgtEl>
                                        <p:attrNameLst>
                                          <p:attrName>ppt_x</p:attrName>
                                        </p:attrNameLst>
                                      </p:cBhvr>
                                      <p:tavLst>
                                        <p:tav tm="0">
                                          <p:val>
                                            <p:strVal val="ppt_x"/>
                                          </p:val>
                                        </p:tav>
                                        <p:tav tm="100000">
                                          <p:val>
                                            <p:strVal val="0-ppt_w/2"/>
                                          </p:val>
                                        </p:tav>
                                      </p:tavLst>
                                    </p:anim>
                                    <p:anim calcmode="lin" valueType="num">
                                      <p:cBhvr additive="base">
                                        <p:cTn id="1990" dur="4500"/>
                                        <p:tgtEl>
                                          <p:spTgt spid="183"/>
                                        </p:tgtEl>
                                        <p:attrNameLst>
                                          <p:attrName>ppt_y</p:attrName>
                                        </p:attrNameLst>
                                      </p:cBhvr>
                                      <p:tavLst>
                                        <p:tav tm="0">
                                          <p:val>
                                            <p:strVal val="ppt_y"/>
                                          </p:val>
                                        </p:tav>
                                        <p:tav tm="100000">
                                          <p:val>
                                            <p:strVal val="ppt_y"/>
                                          </p:val>
                                        </p:tav>
                                      </p:tavLst>
                                    </p:anim>
                                    <p:set>
                                      <p:cBhvr>
                                        <p:cTn id="1991" dur="1" fill="hold">
                                          <p:stCondLst>
                                            <p:cond delay="4499"/>
                                          </p:stCondLst>
                                        </p:cTn>
                                        <p:tgtEl>
                                          <p:spTgt spid="183"/>
                                        </p:tgtEl>
                                        <p:attrNameLst>
                                          <p:attrName>style.visibility</p:attrName>
                                        </p:attrNameLst>
                                      </p:cBhvr>
                                      <p:to>
                                        <p:strVal val="hidden"/>
                                      </p:to>
                                    </p:set>
                                  </p:childTnLst>
                                </p:cTn>
                              </p:par>
                              <p:par>
                                <p:cTn id="1992" presetID="3" presetClass="exit" presetSubtype="5" fill="hold" grpId="2" nodeType="withEffect">
                                  <p:stCondLst>
                                    <p:cond delay="0"/>
                                  </p:stCondLst>
                                  <p:childTnLst>
                                    <p:animEffect transition="out" filter="blinds(vertical)">
                                      <p:cBhvr>
                                        <p:cTn id="1993" dur="5500"/>
                                        <p:tgtEl>
                                          <p:spTgt spid="183"/>
                                        </p:tgtEl>
                                      </p:cBhvr>
                                    </p:animEffect>
                                    <p:set>
                                      <p:cBhvr>
                                        <p:cTn id="1994" dur="1" fill="hold">
                                          <p:stCondLst>
                                            <p:cond delay="5499"/>
                                          </p:stCondLst>
                                        </p:cTn>
                                        <p:tgtEl>
                                          <p:spTgt spid="183"/>
                                        </p:tgtEl>
                                        <p:attrNameLst>
                                          <p:attrName>style.visibility</p:attrName>
                                        </p:attrNameLst>
                                      </p:cBhvr>
                                      <p:to>
                                        <p:strVal val="hidden"/>
                                      </p:to>
                                    </p:set>
                                  </p:childTnLst>
                                </p:cTn>
                              </p:par>
                              <p:par>
                                <p:cTn id="1995" presetID="2" presetClass="entr" presetSubtype="8" fill="hold" grpId="0" nodeType="withEffect">
                                  <p:stCondLst>
                                    <p:cond delay="0"/>
                                  </p:stCondLst>
                                  <p:childTnLst>
                                    <p:set>
                                      <p:cBhvr>
                                        <p:cTn id="1996" dur="1" fill="hold">
                                          <p:stCondLst>
                                            <p:cond delay="0"/>
                                          </p:stCondLst>
                                        </p:cTn>
                                        <p:tgtEl>
                                          <p:spTgt spid="182"/>
                                        </p:tgtEl>
                                        <p:attrNameLst>
                                          <p:attrName>style.visibility</p:attrName>
                                        </p:attrNameLst>
                                      </p:cBhvr>
                                      <p:to>
                                        <p:strVal val="visible"/>
                                      </p:to>
                                    </p:set>
                                    <p:anim calcmode="lin" valueType="num">
                                      <p:cBhvr additive="base">
                                        <p:cTn id="1997" dur="4000" fill="hold"/>
                                        <p:tgtEl>
                                          <p:spTgt spid="182"/>
                                        </p:tgtEl>
                                        <p:attrNameLst>
                                          <p:attrName>ppt_x</p:attrName>
                                        </p:attrNameLst>
                                      </p:cBhvr>
                                      <p:tavLst>
                                        <p:tav tm="0">
                                          <p:val>
                                            <p:strVal val="0-#ppt_w/2"/>
                                          </p:val>
                                        </p:tav>
                                        <p:tav tm="100000">
                                          <p:val>
                                            <p:strVal val="#ppt_x"/>
                                          </p:val>
                                        </p:tav>
                                      </p:tavLst>
                                    </p:anim>
                                    <p:anim calcmode="lin" valueType="num">
                                      <p:cBhvr additive="base">
                                        <p:cTn id="1998" dur="4000" fill="hold"/>
                                        <p:tgtEl>
                                          <p:spTgt spid="182"/>
                                        </p:tgtEl>
                                        <p:attrNameLst>
                                          <p:attrName>ppt_y</p:attrName>
                                        </p:attrNameLst>
                                      </p:cBhvr>
                                      <p:tavLst>
                                        <p:tav tm="0">
                                          <p:val>
                                            <p:strVal val="#ppt_y"/>
                                          </p:val>
                                        </p:tav>
                                        <p:tav tm="100000">
                                          <p:val>
                                            <p:strVal val="#ppt_y"/>
                                          </p:val>
                                        </p:tav>
                                      </p:tavLst>
                                    </p:anim>
                                  </p:childTnLst>
                                </p:cTn>
                              </p:par>
                              <p:par>
                                <p:cTn id="1999" presetID="2" presetClass="exit" presetSubtype="8" fill="hold" grpId="1" nodeType="withEffect">
                                  <p:stCondLst>
                                    <p:cond delay="0"/>
                                  </p:stCondLst>
                                  <p:childTnLst>
                                    <p:anim calcmode="lin" valueType="num">
                                      <p:cBhvr additive="base">
                                        <p:cTn id="2000" dur="4500"/>
                                        <p:tgtEl>
                                          <p:spTgt spid="182"/>
                                        </p:tgtEl>
                                        <p:attrNameLst>
                                          <p:attrName>ppt_x</p:attrName>
                                        </p:attrNameLst>
                                      </p:cBhvr>
                                      <p:tavLst>
                                        <p:tav tm="0">
                                          <p:val>
                                            <p:strVal val="ppt_x"/>
                                          </p:val>
                                        </p:tav>
                                        <p:tav tm="100000">
                                          <p:val>
                                            <p:strVal val="0-ppt_w/2"/>
                                          </p:val>
                                        </p:tav>
                                      </p:tavLst>
                                    </p:anim>
                                    <p:anim calcmode="lin" valueType="num">
                                      <p:cBhvr additive="base">
                                        <p:cTn id="2001" dur="4500"/>
                                        <p:tgtEl>
                                          <p:spTgt spid="182"/>
                                        </p:tgtEl>
                                        <p:attrNameLst>
                                          <p:attrName>ppt_y</p:attrName>
                                        </p:attrNameLst>
                                      </p:cBhvr>
                                      <p:tavLst>
                                        <p:tav tm="0">
                                          <p:val>
                                            <p:strVal val="ppt_y"/>
                                          </p:val>
                                        </p:tav>
                                        <p:tav tm="100000">
                                          <p:val>
                                            <p:strVal val="ppt_y"/>
                                          </p:val>
                                        </p:tav>
                                      </p:tavLst>
                                    </p:anim>
                                    <p:set>
                                      <p:cBhvr>
                                        <p:cTn id="2002" dur="1" fill="hold">
                                          <p:stCondLst>
                                            <p:cond delay="4499"/>
                                          </p:stCondLst>
                                        </p:cTn>
                                        <p:tgtEl>
                                          <p:spTgt spid="182"/>
                                        </p:tgtEl>
                                        <p:attrNameLst>
                                          <p:attrName>style.visibility</p:attrName>
                                        </p:attrNameLst>
                                      </p:cBhvr>
                                      <p:to>
                                        <p:strVal val="hidden"/>
                                      </p:to>
                                    </p:set>
                                  </p:childTnLst>
                                </p:cTn>
                              </p:par>
                              <p:par>
                                <p:cTn id="2003" presetID="3" presetClass="exit" presetSubtype="5" fill="hold" grpId="2" nodeType="withEffect">
                                  <p:stCondLst>
                                    <p:cond delay="0"/>
                                  </p:stCondLst>
                                  <p:childTnLst>
                                    <p:animEffect transition="out" filter="blinds(vertical)">
                                      <p:cBhvr>
                                        <p:cTn id="2004" dur="5500"/>
                                        <p:tgtEl>
                                          <p:spTgt spid="182"/>
                                        </p:tgtEl>
                                      </p:cBhvr>
                                    </p:animEffect>
                                    <p:set>
                                      <p:cBhvr>
                                        <p:cTn id="2005" dur="1" fill="hold">
                                          <p:stCondLst>
                                            <p:cond delay="5499"/>
                                          </p:stCondLst>
                                        </p:cTn>
                                        <p:tgtEl>
                                          <p:spTgt spid="182"/>
                                        </p:tgtEl>
                                        <p:attrNameLst>
                                          <p:attrName>style.visibility</p:attrName>
                                        </p:attrNameLst>
                                      </p:cBhvr>
                                      <p:to>
                                        <p:strVal val="hidden"/>
                                      </p:to>
                                    </p:set>
                                  </p:childTnLst>
                                </p:cTn>
                              </p:par>
                              <p:par>
                                <p:cTn id="2006" presetID="2" presetClass="entr" presetSubtype="8" fill="hold" grpId="0" nodeType="withEffect">
                                  <p:stCondLst>
                                    <p:cond delay="0"/>
                                  </p:stCondLst>
                                  <p:childTnLst>
                                    <p:set>
                                      <p:cBhvr>
                                        <p:cTn id="2007" dur="1" fill="hold">
                                          <p:stCondLst>
                                            <p:cond delay="0"/>
                                          </p:stCondLst>
                                        </p:cTn>
                                        <p:tgtEl>
                                          <p:spTgt spid="181"/>
                                        </p:tgtEl>
                                        <p:attrNameLst>
                                          <p:attrName>style.visibility</p:attrName>
                                        </p:attrNameLst>
                                      </p:cBhvr>
                                      <p:to>
                                        <p:strVal val="visible"/>
                                      </p:to>
                                    </p:set>
                                    <p:anim calcmode="lin" valueType="num">
                                      <p:cBhvr additive="base">
                                        <p:cTn id="2008" dur="4000" fill="hold"/>
                                        <p:tgtEl>
                                          <p:spTgt spid="181"/>
                                        </p:tgtEl>
                                        <p:attrNameLst>
                                          <p:attrName>ppt_x</p:attrName>
                                        </p:attrNameLst>
                                      </p:cBhvr>
                                      <p:tavLst>
                                        <p:tav tm="0">
                                          <p:val>
                                            <p:strVal val="0-#ppt_w/2"/>
                                          </p:val>
                                        </p:tav>
                                        <p:tav tm="100000">
                                          <p:val>
                                            <p:strVal val="#ppt_x"/>
                                          </p:val>
                                        </p:tav>
                                      </p:tavLst>
                                    </p:anim>
                                    <p:anim calcmode="lin" valueType="num">
                                      <p:cBhvr additive="base">
                                        <p:cTn id="2009" dur="4000" fill="hold"/>
                                        <p:tgtEl>
                                          <p:spTgt spid="181"/>
                                        </p:tgtEl>
                                        <p:attrNameLst>
                                          <p:attrName>ppt_y</p:attrName>
                                        </p:attrNameLst>
                                      </p:cBhvr>
                                      <p:tavLst>
                                        <p:tav tm="0">
                                          <p:val>
                                            <p:strVal val="#ppt_y"/>
                                          </p:val>
                                        </p:tav>
                                        <p:tav tm="100000">
                                          <p:val>
                                            <p:strVal val="#ppt_y"/>
                                          </p:val>
                                        </p:tav>
                                      </p:tavLst>
                                    </p:anim>
                                  </p:childTnLst>
                                </p:cTn>
                              </p:par>
                              <p:par>
                                <p:cTn id="2010" presetID="2" presetClass="exit" presetSubtype="8" fill="hold" grpId="1" nodeType="withEffect">
                                  <p:stCondLst>
                                    <p:cond delay="0"/>
                                  </p:stCondLst>
                                  <p:childTnLst>
                                    <p:anim calcmode="lin" valueType="num">
                                      <p:cBhvr additive="base">
                                        <p:cTn id="2011" dur="4500"/>
                                        <p:tgtEl>
                                          <p:spTgt spid="181"/>
                                        </p:tgtEl>
                                        <p:attrNameLst>
                                          <p:attrName>ppt_x</p:attrName>
                                        </p:attrNameLst>
                                      </p:cBhvr>
                                      <p:tavLst>
                                        <p:tav tm="0">
                                          <p:val>
                                            <p:strVal val="ppt_x"/>
                                          </p:val>
                                        </p:tav>
                                        <p:tav tm="100000">
                                          <p:val>
                                            <p:strVal val="0-ppt_w/2"/>
                                          </p:val>
                                        </p:tav>
                                      </p:tavLst>
                                    </p:anim>
                                    <p:anim calcmode="lin" valueType="num">
                                      <p:cBhvr additive="base">
                                        <p:cTn id="2012" dur="4500"/>
                                        <p:tgtEl>
                                          <p:spTgt spid="181"/>
                                        </p:tgtEl>
                                        <p:attrNameLst>
                                          <p:attrName>ppt_y</p:attrName>
                                        </p:attrNameLst>
                                      </p:cBhvr>
                                      <p:tavLst>
                                        <p:tav tm="0">
                                          <p:val>
                                            <p:strVal val="ppt_y"/>
                                          </p:val>
                                        </p:tav>
                                        <p:tav tm="100000">
                                          <p:val>
                                            <p:strVal val="ppt_y"/>
                                          </p:val>
                                        </p:tav>
                                      </p:tavLst>
                                    </p:anim>
                                    <p:set>
                                      <p:cBhvr>
                                        <p:cTn id="2013" dur="1" fill="hold">
                                          <p:stCondLst>
                                            <p:cond delay="4499"/>
                                          </p:stCondLst>
                                        </p:cTn>
                                        <p:tgtEl>
                                          <p:spTgt spid="181"/>
                                        </p:tgtEl>
                                        <p:attrNameLst>
                                          <p:attrName>style.visibility</p:attrName>
                                        </p:attrNameLst>
                                      </p:cBhvr>
                                      <p:to>
                                        <p:strVal val="hidden"/>
                                      </p:to>
                                    </p:set>
                                  </p:childTnLst>
                                </p:cTn>
                              </p:par>
                              <p:par>
                                <p:cTn id="2014" presetID="3" presetClass="exit" presetSubtype="5" fill="hold" grpId="2" nodeType="withEffect">
                                  <p:stCondLst>
                                    <p:cond delay="0"/>
                                  </p:stCondLst>
                                  <p:childTnLst>
                                    <p:animEffect transition="out" filter="blinds(vertical)">
                                      <p:cBhvr>
                                        <p:cTn id="2015" dur="5500"/>
                                        <p:tgtEl>
                                          <p:spTgt spid="181"/>
                                        </p:tgtEl>
                                      </p:cBhvr>
                                    </p:animEffect>
                                    <p:set>
                                      <p:cBhvr>
                                        <p:cTn id="2016" dur="1" fill="hold">
                                          <p:stCondLst>
                                            <p:cond delay="5499"/>
                                          </p:stCondLst>
                                        </p:cTn>
                                        <p:tgtEl>
                                          <p:spTgt spid="181"/>
                                        </p:tgtEl>
                                        <p:attrNameLst>
                                          <p:attrName>style.visibility</p:attrName>
                                        </p:attrNameLst>
                                      </p:cBhvr>
                                      <p:to>
                                        <p:strVal val="hidden"/>
                                      </p:to>
                                    </p:set>
                                  </p:childTnLst>
                                </p:cTn>
                              </p:par>
                              <p:par>
                                <p:cTn id="2017" presetID="2" presetClass="entr" presetSubtype="8" fill="hold" grpId="0" nodeType="withEffect">
                                  <p:stCondLst>
                                    <p:cond delay="0"/>
                                  </p:stCondLst>
                                  <p:childTnLst>
                                    <p:set>
                                      <p:cBhvr>
                                        <p:cTn id="2018" dur="1" fill="hold">
                                          <p:stCondLst>
                                            <p:cond delay="0"/>
                                          </p:stCondLst>
                                        </p:cTn>
                                        <p:tgtEl>
                                          <p:spTgt spid="180"/>
                                        </p:tgtEl>
                                        <p:attrNameLst>
                                          <p:attrName>style.visibility</p:attrName>
                                        </p:attrNameLst>
                                      </p:cBhvr>
                                      <p:to>
                                        <p:strVal val="visible"/>
                                      </p:to>
                                    </p:set>
                                    <p:anim calcmode="lin" valueType="num">
                                      <p:cBhvr additive="base">
                                        <p:cTn id="2019" dur="4000" fill="hold"/>
                                        <p:tgtEl>
                                          <p:spTgt spid="180"/>
                                        </p:tgtEl>
                                        <p:attrNameLst>
                                          <p:attrName>ppt_x</p:attrName>
                                        </p:attrNameLst>
                                      </p:cBhvr>
                                      <p:tavLst>
                                        <p:tav tm="0">
                                          <p:val>
                                            <p:strVal val="0-#ppt_w/2"/>
                                          </p:val>
                                        </p:tav>
                                        <p:tav tm="100000">
                                          <p:val>
                                            <p:strVal val="#ppt_x"/>
                                          </p:val>
                                        </p:tav>
                                      </p:tavLst>
                                    </p:anim>
                                    <p:anim calcmode="lin" valueType="num">
                                      <p:cBhvr additive="base">
                                        <p:cTn id="2020" dur="4000" fill="hold"/>
                                        <p:tgtEl>
                                          <p:spTgt spid="180"/>
                                        </p:tgtEl>
                                        <p:attrNameLst>
                                          <p:attrName>ppt_y</p:attrName>
                                        </p:attrNameLst>
                                      </p:cBhvr>
                                      <p:tavLst>
                                        <p:tav tm="0">
                                          <p:val>
                                            <p:strVal val="#ppt_y"/>
                                          </p:val>
                                        </p:tav>
                                        <p:tav tm="100000">
                                          <p:val>
                                            <p:strVal val="#ppt_y"/>
                                          </p:val>
                                        </p:tav>
                                      </p:tavLst>
                                    </p:anim>
                                  </p:childTnLst>
                                </p:cTn>
                              </p:par>
                              <p:par>
                                <p:cTn id="2021" presetID="2" presetClass="exit" presetSubtype="8" fill="hold" grpId="1" nodeType="withEffect">
                                  <p:stCondLst>
                                    <p:cond delay="0"/>
                                  </p:stCondLst>
                                  <p:childTnLst>
                                    <p:anim calcmode="lin" valueType="num">
                                      <p:cBhvr additive="base">
                                        <p:cTn id="2022" dur="4500"/>
                                        <p:tgtEl>
                                          <p:spTgt spid="180"/>
                                        </p:tgtEl>
                                        <p:attrNameLst>
                                          <p:attrName>ppt_x</p:attrName>
                                        </p:attrNameLst>
                                      </p:cBhvr>
                                      <p:tavLst>
                                        <p:tav tm="0">
                                          <p:val>
                                            <p:strVal val="ppt_x"/>
                                          </p:val>
                                        </p:tav>
                                        <p:tav tm="100000">
                                          <p:val>
                                            <p:strVal val="0-ppt_w/2"/>
                                          </p:val>
                                        </p:tav>
                                      </p:tavLst>
                                    </p:anim>
                                    <p:anim calcmode="lin" valueType="num">
                                      <p:cBhvr additive="base">
                                        <p:cTn id="2023" dur="4500"/>
                                        <p:tgtEl>
                                          <p:spTgt spid="180"/>
                                        </p:tgtEl>
                                        <p:attrNameLst>
                                          <p:attrName>ppt_y</p:attrName>
                                        </p:attrNameLst>
                                      </p:cBhvr>
                                      <p:tavLst>
                                        <p:tav tm="0">
                                          <p:val>
                                            <p:strVal val="ppt_y"/>
                                          </p:val>
                                        </p:tav>
                                        <p:tav tm="100000">
                                          <p:val>
                                            <p:strVal val="ppt_y"/>
                                          </p:val>
                                        </p:tav>
                                      </p:tavLst>
                                    </p:anim>
                                    <p:set>
                                      <p:cBhvr>
                                        <p:cTn id="2024" dur="1" fill="hold">
                                          <p:stCondLst>
                                            <p:cond delay="4499"/>
                                          </p:stCondLst>
                                        </p:cTn>
                                        <p:tgtEl>
                                          <p:spTgt spid="180"/>
                                        </p:tgtEl>
                                        <p:attrNameLst>
                                          <p:attrName>style.visibility</p:attrName>
                                        </p:attrNameLst>
                                      </p:cBhvr>
                                      <p:to>
                                        <p:strVal val="hidden"/>
                                      </p:to>
                                    </p:set>
                                  </p:childTnLst>
                                </p:cTn>
                              </p:par>
                              <p:par>
                                <p:cTn id="2025" presetID="3" presetClass="exit" presetSubtype="5" fill="hold" grpId="2" nodeType="withEffect">
                                  <p:stCondLst>
                                    <p:cond delay="0"/>
                                  </p:stCondLst>
                                  <p:childTnLst>
                                    <p:animEffect transition="out" filter="blinds(vertical)">
                                      <p:cBhvr>
                                        <p:cTn id="2026" dur="5500"/>
                                        <p:tgtEl>
                                          <p:spTgt spid="180"/>
                                        </p:tgtEl>
                                      </p:cBhvr>
                                    </p:animEffect>
                                    <p:set>
                                      <p:cBhvr>
                                        <p:cTn id="2027" dur="1" fill="hold">
                                          <p:stCondLst>
                                            <p:cond delay="5499"/>
                                          </p:stCondLst>
                                        </p:cTn>
                                        <p:tgtEl>
                                          <p:spTgt spid="180"/>
                                        </p:tgtEl>
                                        <p:attrNameLst>
                                          <p:attrName>style.visibility</p:attrName>
                                        </p:attrNameLst>
                                      </p:cBhvr>
                                      <p:to>
                                        <p:strVal val="hidden"/>
                                      </p:to>
                                    </p:set>
                                  </p:childTnLst>
                                </p:cTn>
                              </p:par>
                              <p:par>
                                <p:cTn id="2028" presetID="2" presetClass="entr" presetSubtype="8" fill="hold" grpId="0" nodeType="withEffect">
                                  <p:stCondLst>
                                    <p:cond delay="0"/>
                                  </p:stCondLst>
                                  <p:childTnLst>
                                    <p:set>
                                      <p:cBhvr>
                                        <p:cTn id="2029" dur="1" fill="hold">
                                          <p:stCondLst>
                                            <p:cond delay="0"/>
                                          </p:stCondLst>
                                        </p:cTn>
                                        <p:tgtEl>
                                          <p:spTgt spid="179"/>
                                        </p:tgtEl>
                                        <p:attrNameLst>
                                          <p:attrName>style.visibility</p:attrName>
                                        </p:attrNameLst>
                                      </p:cBhvr>
                                      <p:to>
                                        <p:strVal val="visible"/>
                                      </p:to>
                                    </p:set>
                                    <p:anim calcmode="lin" valueType="num">
                                      <p:cBhvr additive="base">
                                        <p:cTn id="2030" dur="4000" fill="hold"/>
                                        <p:tgtEl>
                                          <p:spTgt spid="179"/>
                                        </p:tgtEl>
                                        <p:attrNameLst>
                                          <p:attrName>ppt_x</p:attrName>
                                        </p:attrNameLst>
                                      </p:cBhvr>
                                      <p:tavLst>
                                        <p:tav tm="0">
                                          <p:val>
                                            <p:strVal val="0-#ppt_w/2"/>
                                          </p:val>
                                        </p:tav>
                                        <p:tav tm="100000">
                                          <p:val>
                                            <p:strVal val="#ppt_x"/>
                                          </p:val>
                                        </p:tav>
                                      </p:tavLst>
                                    </p:anim>
                                    <p:anim calcmode="lin" valueType="num">
                                      <p:cBhvr additive="base">
                                        <p:cTn id="2031" dur="4000" fill="hold"/>
                                        <p:tgtEl>
                                          <p:spTgt spid="179"/>
                                        </p:tgtEl>
                                        <p:attrNameLst>
                                          <p:attrName>ppt_y</p:attrName>
                                        </p:attrNameLst>
                                      </p:cBhvr>
                                      <p:tavLst>
                                        <p:tav tm="0">
                                          <p:val>
                                            <p:strVal val="#ppt_y"/>
                                          </p:val>
                                        </p:tav>
                                        <p:tav tm="100000">
                                          <p:val>
                                            <p:strVal val="#ppt_y"/>
                                          </p:val>
                                        </p:tav>
                                      </p:tavLst>
                                    </p:anim>
                                  </p:childTnLst>
                                </p:cTn>
                              </p:par>
                              <p:par>
                                <p:cTn id="2032" presetID="2" presetClass="exit" presetSubtype="8" fill="hold" grpId="1" nodeType="withEffect">
                                  <p:stCondLst>
                                    <p:cond delay="0"/>
                                  </p:stCondLst>
                                  <p:childTnLst>
                                    <p:anim calcmode="lin" valueType="num">
                                      <p:cBhvr additive="base">
                                        <p:cTn id="2033" dur="4500"/>
                                        <p:tgtEl>
                                          <p:spTgt spid="179"/>
                                        </p:tgtEl>
                                        <p:attrNameLst>
                                          <p:attrName>ppt_x</p:attrName>
                                        </p:attrNameLst>
                                      </p:cBhvr>
                                      <p:tavLst>
                                        <p:tav tm="0">
                                          <p:val>
                                            <p:strVal val="ppt_x"/>
                                          </p:val>
                                        </p:tav>
                                        <p:tav tm="100000">
                                          <p:val>
                                            <p:strVal val="0-ppt_w/2"/>
                                          </p:val>
                                        </p:tav>
                                      </p:tavLst>
                                    </p:anim>
                                    <p:anim calcmode="lin" valueType="num">
                                      <p:cBhvr additive="base">
                                        <p:cTn id="2034" dur="4500"/>
                                        <p:tgtEl>
                                          <p:spTgt spid="179"/>
                                        </p:tgtEl>
                                        <p:attrNameLst>
                                          <p:attrName>ppt_y</p:attrName>
                                        </p:attrNameLst>
                                      </p:cBhvr>
                                      <p:tavLst>
                                        <p:tav tm="0">
                                          <p:val>
                                            <p:strVal val="ppt_y"/>
                                          </p:val>
                                        </p:tav>
                                        <p:tav tm="100000">
                                          <p:val>
                                            <p:strVal val="ppt_y"/>
                                          </p:val>
                                        </p:tav>
                                      </p:tavLst>
                                    </p:anim>
                                    <p:set>
                                      <p:cBhvr>
                                        <p:cTn id="2035" dur="1" fill="hold">
                                          <p:stCondLst>
                                            <p:cond delay="4499"/>
                                          </p:stCondLst>
                                        </p:cTn>
                                        <p:tgtEl>
                                          <p:spTgt spid="179"/>
                                        </p:tgtEl>
                                        <p:attrNameLst>
                                          <p:attrName>style.visibility</p:attrName>
                                        </p:attrNameLst>
                                      </p:cBhvr>
                                      <p:to>
                                        <p:strVal val="hidden"/>
                                      </p:to>
                                    </p:set>
                                  </p:childTnLst>
                                </p:cTn>
                              </p:par>
                              <p:par>
                                <p:cTn id="2036" presetID="3" presetClass="exit" presetSubtype="5" fill="hold" grpId="2" nodeType="withEffect">
                                  <p:stCondLst>
                                    <p:cond delay="0"/>
                                  </p:stCondLst>
                                  <p:childTnLst>
                                    <p:animEffect transition="out" filter="blinds(vertical)">
                                      <p:cBhvr>
                                        <p:cTn id="2037" dur="5500"/>
                                        <p:tgtEl>
                                          <p:spTgt spid="179"/>
                                        </p:tgtEl>
                                      </p:cBhvr>
                                    </p:animEffect>
                                    <p:set>
                                      <p:cBhvr>
                                        <p:cTn id="2038" dur="1" fill="hold">
                                          <p:stCondLst>
                                            <p:cond delay="5499"/>
                                          </p:stCondLst>
                                        </p:cTn>
                                        <p:tgtEl>
                                          <p:spTgt spid="179"/>
                                        </p:tgtEl>
                                        <p:attrNameLst>
                                          <p:attrName>style.visibility</p:attrName>
                                        </p:attrNameLst>
                                      </p:cBhvr>
                                      <p:to>
                                        <p:strVal val="hidden"/>
                                      </p:to>
                                    </p:set>
                                  </p:childTnLst>
                                </p:cTn>
                              </p:par>
                              <p:par>
                                <p:cTn id="2039" presetID="2" presetClass="entr" presetSubtype="8" fill="hold" grpId="0" nodeType="withEffect">
                                  <p:stCondLst>
                                    <p:cond delay="0"/>
                                  </p:stCondLst>
                                  <p:childTnLst>
                                    <p:set>
                                      <p:cBhvr>
                                        <p:cTn id="2040" dur="1" fill="hold">
                                          <p:stCondLst>
                                            <p:cond delay="0"/>
                                          </p:stCondLst>
                                        </p:cTn>
                                        <p:tgtEl>
                                          <p:spTgt spid="178"/>
                                        </p:tgtEl>
                                        <p:attrNameLst>
                                          <p:attrName>style.visibility</p:attrName>
                                        </p:attrNameLst>
                                      </p:cBhvr>
                                      <p:to>
                                        <p:strVal val="visible"/>
                                      </p:to>
                                    </p:set>
                                    <p:anim calcmode="lin" valueType="num">
                                      <p:cBhvr additive="base">
                                        <p:cTn id="2041" dur="4000" fill="hold"/>
                                        <p:tgtEl>
                                          <p:spTgt spid="178"/>
                                        </p:tgtEl>
                                        <p:attrNameLst>
                                          <p:attrName>ppt_x</p:attrName>
                                        </p:attrNameLst>
                                      </p:cBhvr>
                                      <p:tavLst>
                                        <p:tav tm="0">
                                          <p:val>
                                            <p:strVal val="0-#ppt_w/2"/>
                                          </p:val>
                                        </p:tav>
                                        <p:tav tm="100000">
                                          <p:val>
                                            <p:strVal val="#ppt_x"/>
                                          </p:val>
                                        </p:tav>
                                      </p:tavLst>
                                    </p:anim>
                                    <p:anim calcmode="lin" valueType="num">
                                      <p:cBhvr additive="base">
                                        <p:cTn id="2042" dur="4000" fill="hold"/>
                                        <p:tgtEl>
                                          <p:spTgt spid="178"/>
                                        </p:tgtEl>
                                        <p:attrNameLst>
                                          <p:attrName>ppt_y</p:attrName>
                                        </p:attrNameLst>
                                      </p:cBhvr>
                                      <p:tavLst>
                                        <p:tav tm="0">
                                          <p:val>
                                            <p:strVal val="#ppt_y"/>
                                          </p:val>
                                        </p:tav>
                                        <p:tav tm="100000">
                                          <p:val>
                                            <p:strVal val="#ppt_y"/>
                                          </p:val>
                                        </p:tav>
                                      </p:tavLst>
                                    </p:anim>
                                  </p:childTnLst>
                                </p:cTn>
                              </p:par>
                              <p:par>
                                <p:cTn id="2043" presetID="2" presetClass="exit" presetSubtype="8" fill="hold" grpId="1" nodeType="withEffect">
                                  <p:stCondLst>
                                    <p:cond delay="0"/>
                                  </p:stCondLst>
                                  <p:childTnLst>
                                    <p:anim calcmode="lin" valueType="num">
                                      <p:cBhvr additive="base">
                                        <p:cTn id="2044" dur="4500"/>
                                        <p:tgtEl>
                                          <p:spTgt spid="178"/>
                                        </p:tgtEl>
                                        <p:attrNameLst>
                                          <p:attrName>ppt_x</p:attrName>
                                        </p:attrNameLst>
                                      </p:cBhvr>
                                      <p:tavLst>
                                        <p:tav tm="0">
                                          <p:val>
                                            <p:strVal val="ppt_x"/>
                                          </p:val>
                                        </p:tav>
                                        <p:tav tm="100000">
                                          <p:val>
                                            <p:strVal val="0-ppt_w/2"/>
                                          </p:val>
                                        </p:tav>
                                      </p:tavLst>
                                    </p:anim>
                                    <p:anim calcmode="lin" valueType="num">
                                      <p:cBhvr additive="base">
                                        <p:cTn id="2045" dur="4500"/>
                                        <p:tgtEl>
                                          <p:spTgt spid="178"/>
                                        </p:tgtEl>
                                        <p:attrNameLst>
                                          <p:attrName>ppt_y</p:attrName>
                                        </p:attrNameLst>
                                      </p:cBhvr>
                                      <p:tavLst>
                                        <p:tav tm="0">
                                          <p:val>
                                            <p:strVal val="ppt_y"/>
                                          </p:val>
                                        </p:tav>
                                        <p:tav tm="100000">
                                          <p:val>
                                            <p:strVal val="ppt_y"/>
                                          </p:val>
                                        </p:tav>
                                      </p:tavLst>
                                    </p:anim>
                                    <p:set>
                                      <p:cBhvr>
                                        <p:cTn id="2046" dur="1" fill="hold">
                                          <p:stCondLst>
                                            <p:cond delay="4499"/>
                                          </p:stCondLst>
                                        </p:cTn>
                                        <p:tgtEl>
                                          <p:spTgt spid="178"/>
                                        </p:tgtEl>
                                        <p:attrNameLst>
                                          <p:attrName>style.visibility</p:attrName>
                                        </p:attrNameLst>
                                      </p:cBhvr>
                                      <p:to>
                                        <p:strVal val="hidden"/>
                                      </p:to>
                                    </p:set>
                                  </p:childTnLst>
                                </p:cTn>
                              </p:par>
                              <p:par>
                                <p:cTn id="2047" presetID="3" presetClass="exit" presetSubtype="5" fill="hold" grpId="2" nodeType="withEffect">
                                  <p:stCondLst>
                                    <p:cond delay="0"/>
                                  </p:stCondLst>
                                  <p:childTnLst>
                                    <p:animEffect transition="out" filter="blinds(vertical)">
                                      <p:cBhvr>
                                        <p:cTn id="2048" dur="5500"/>
                                        <p:tgtEl>
                                          <p:spTgt spid="178"/>
                                        </p:tgtEl>
                                      </p:cBhvr>
                                    </p:animEffect>
                                    <p:set>
                                      <p:cBhvr>
                                        <p:cTn id="2049" dur="1" fill="hold">
                                          <p:stCondLst>
                                            <p:cond delay="5499"/>
                                          </p:stCondLst>
                                        </p:cTn>
                                        <p:tgtEl>
                                          <p:spTgt spid="178"/>
                                        </p:tgtEl>
                                        <p:attrNameLst>
                                          <p:attrName>style.visibility</p:attrName>
                                        </p:attrNameLst>
                                      </p:cBhvr>
                                      <p:to>
                                        <p:strVal val="hidden"/>
                                      </p:to>
                                    </p:set>
                                  </p:childTnLst>
                                </p:cTn>
                              </p:par>
                              <p:par>
                                <p:cTn id="2050" presetID="2" presetClass="entr" presetSubtype="8" fill="hold" grpId="0" nodeType="withEffect">
                                  <p:stCondLst>
                                    <p:cond delay="0"/>
                                  </p:stCondLst>
                                  <p:childTnLst>
                                    <p:set>
                                      <p:cBhvr>
                                        <p:cTn id="2051" dur="1" fill="hold">
                                          <p:stCondLst>
                                            <p:cond delay="0"/>
                                          </p:stCondLst>
                                        </p:cTn>
                                        <p:tgtEl>
                                          <p:spTgt spid="177"/>
                                        </p:tgtEl>
                                        <p:attrNameLst>
                                          <p:attrName>style.visibility</p:attrName>
                                        </p:attrNameLst>
                                      </p:cBhvr>
                                      <p:to>
                                        <p:strVal val="visible"/>
                                      </p:to>
                                    </p:set>
                                    <p:anim calcmode="lin" valueType="num">
                                      <p:cBhvr additive="base">
                                        <p:cTn id="2052" dur="4000" fill="hold"/>
                                        <p:tgtEl>
                                          <p:spTgt spid="177"/>
                                        </p:tgtEl>
                                        <p:attrNameLst>
                                          <p:attrName>ppt_x</p:attrName>
                                        </p:attrNameLst>
                                      </p:cBhvr>
                                      <p:tavLst>
                                        <p:tav tm="0">
                                          <p:val>
                                            <p:strVal val="0-#ppt_w/2"/>
                                          </p:val>
                                        </p:tav>
                                        <p:tav tm="100000">
                                          <p:val>
                                            <p:strVal val="#ppt_x"/>
                                          </p:val>
                                        </p:tav>
                                      </p:tavLst>
                                    </p:anim>
                                    <p:anim calcmode="lin" valueType="num">
                                      <p:cBhvr additive="base">
                                        <p:cTn id="2053" dur="4000" fill="hold"/>
                                        <p:tgtEl>
                                          <p:spTgt spid="177"/>
                                        </p:tgtEl>
                                        <p:attrNameLst>
                                          <p:attrName>ppt_y</p:attrName>
                                        </p:attrNameLst>
                                      </p:cBhvr>
                                      <p:tavLst>
                                        <p:tav tm="0">
                                          <p:val>
                                            <p:strVal val="#ppt_y"/>
                                          </p:val>
                                        </p:tav>
                                        <p:tav tm="100000">
                                          <p:val>
                                            <p:strVal val="#ppt_y"/>
                                          </p:val>
                                        </p:tav>
                                      </p:tavLst>
                                    </p:anim>
                                  </p:childTnLst>
                                </p:cTn>
                              </p:par>
                              <p:par>
                                <p:cTn id="2054" presetID="2" presetClass="exit" presetSubtype="8" fill="hold" grpId="1" nodeType="withEffect">
                                  <p:stCondLst>
                                    <p:cond delay="0"/>
                                  </p:stCondLst>
                                  <p:childTnLst>
                                    <p:anim calcmode="lin" valueType="num">
                                      <p:cBhvr additive="base">
                                        <p:cTn id="2055" dur="4500"/>
                                        <p:tgtEl>
                                          <p:spTgt spid="177"/>
                                        </p:tgtEl>
                                        <p:attrNameLst>
                                          <p:attrName>ppt_x</p:attrName>
                                        </p:attrNameLst>
                                      </p:cBhvr>
                                      <p:tavLst>
                                        <p:tav tm="0">
                                          <p:val>
                                            <p:strVal val="ppt_x"/>
                                          </p:val>
                                        </p:tav>
                                        <p:tav tm="100000">
                                          <p:val>
                                            <p:strVal val="0-ppt_w/2"/>
                                          </p:val>
                                        </p:tav>
                                      </p:tavLst>
                                    </p:anim>
                                    <p:anim calcmode="lin" valueType="num">
                                      <p:cBhvr additive="base">
                                        <p:cTn id="2056" dur="4500"/>
                                        <p:tgtEl>
                                          <p:spTgt spid="177"/>
                                        </p:tgtEl>
                                        <p:attrNameLst>
                                          <p:attrName>ppt_y</p:attrName>
                                        </p:attrNameLst>
                                      </p:cBhvr>
                                      <p:tavLst>
                                        <p:tav tm="0">
                                          <p:val>
                                            <p:strVal val="ppt_y"/>
                                          </p:val>
                                        </p:tav>
                                        <p:tav tm="100000">
                                          <p:val>
                                            <p:strVal val="ppt_y"/>
                                          </p:val>
                                        </p:tav>
                                      </p:tavLst>
                                    </p:anim>
                                    <p:set>
                                      <p:cBhvr>
                                        <p:cTn id="2057" dur="1" fill="hold">
                                          <p:stCondLst>
                                            <p:cond delay="4499"/>
                                          </p:stCondLst>
                                        </p:cTn>
                                        <p:tgtEl>
                                          <p:spTgt spid="177"/>
                                        </p:tgtEl>
                                        <p:attrNameLst>
                                          <p:attrName>style.visibility</p:attrName>
                                        </p:attrNameLst>
                                      </p:cBhvr>
                                      <p:to>
                                        <p:strVal val="hidden"/>
                                      </p:to>
                                    </p:set>
                                  </p:childTnLst>
                                </p:cTn>
                              </p:par>
                              <p:par>
                                <p:cTn id="2058" presetID="3" presetClass="exit" presetSubtype="5" fill="hold" grpId="2" nodeType="withEffect">
                                  <p:stCondLst>
                                    <p:cond delay="0"/>
                                  </p:stCondLst>
                                  <p:childTnLst>
                                    <p:animEffect transition="out" filter="blinds(vertical)">
                                      <p:cBhvr>
                                        <p:cTn id="2059" dur="5500"/>
                                        <p:tgtEl>
                                          <p:spTgt spid="177"/>
                                        </p:tgtEl>
                                      </p:cBhvr>
                                    </p:animEffect>
                                    <p:set>
                                      <p:cBhvr>
                                        <p:cTn id="2060" dur="1" fill="hold">
                                          <p:stCondLst>
                                            <p:cond delay="5499"/>
                                          </p:stCondLst>
                                        </p:cTn>
                                        <p:tgtEl>
                                          <p:spTgt spid="177"/>
                                        </p:tgtEl>
                                        <p:attrNameLst>
                                          <p:attrName>style.visibility</p:attrName>
                                        </p:attrNameLst>
                                      </p:cBhvr>
                                      <p:to>
                                        <p:strVal val="hidden"/>
                                      </p:to>
                                    </p:set>
                                  </p:childTnLst>
                                </p:cTn>
                              </p:par>
                              <p:par>
                                <p:cTn id="2061" presetID="2" presetClass="entr" presetSubtype="8" fill="hold" grpId="0" nodeType="withEffect">
                                  <p:stCondLst>
                                    <p:cond delay="0"/>
                                  </p:stCondLst>
                                  <p:childTnLst>
                                    <p:set>
                                      <p:cBhvr>
                                        <p:cTn id="2062" dur="1" fill="hold">
                                          <p:stCondLst>
                                            <p:cond delay="0"/>
                                          </p:stCondLst>
                                        </p:cTn>
                                        <p:tgtEl>
                                          <p:spTgt spid="176"/>
                                        </p:tgtEl>
                                        <p:attrNameLst>
                                          <p:attrName>style.visibility</p:attrName>
                                        </p:attrNameLst>
                                      </p:cBhvr>
                                      <p:to>
                                        <p:strVal val="visible"/>
                                      </p:to>
                                    </p:set>
                                    <p:anim calcmode="lin" valueType="num">
                                      <p:cBhvr additive="base">
                                        <p:cTn id="2063" dur="4000" fill="hold"/>
                                        <p:tgtEl>
                                          <p:spTgt spid="176"/>
                                        </p:tgtEl>
                                        <p:attrNameLst>
                                          <p:attrName>ppt_x</p:attrName>
                                        </p:attrNameLst>
                                      </p:cBhvr>
                                      <p:tavLst>
                                        <p:tav tm="0">
                                          <p:val>
                                            <p:strVal val="0-#ppt_w/2"/>
                                          </p:val>
                                        </p:tav>
                                        <p:tav tm="100000">
                                          <p:val>
                                            <p:strVal val="#ppt_x"/>
                                          </p:val>
                                        </p:tav>
                                      </p:tavLst>
                                    </p:anim>
                                    <p:anim calcmode="lin" valueType="num">
                                      <p:cBhvr additive="base">
                                        <p:cTn id="2064" dur="4000" fill="hold"/>
                                        <p:tgtEl>
                                          <p:spTgt spid="176"/>
                                        </p:tgtEl>
                                        <p:attrNameLst>
                                          <p:attrName>ppt_y</p:attrName>
                                        </p:attrNameLst>
                                      </p:cBhvr>
                                      <p:tavLst>
                                        <p:tav tm="0">
                                          <p:val>
                                            <p:strVal val="#ppt_y"/>
                                          </p:val>
                                        </p:tav>
                                        <p:tav tm="100000">
                                          <p:val>
                                            <p:strVal val="#ppt_y"/>
                                          </p:val>
                                        </p:tav>
                                      </p:tavLst>
                                    </p:anim>
                                  </p:childTnLst>
                                </p:cTn>
                              </p:par>
                              <p:par>
                                <p:cTn id="2065" presetID="2" presetClass="exit" presetSubtype="8" fill="hold" grpId="1" nodeType="withEffect">
                                  <p:stCondLst>
                                    <p:cond delay="0"/>
                                  </p:stCondLst>
                                  <p:childTnLst>
                                    <p:anim calcmode="lin" valueType="num">
                                      <p:cBhvr additive="base">
                                        <p:cTn id="2066" dur="4500"/>
                                        <p:tgtEl>
                                          <p:spTgt spid="176"/>
                                        </p:tgtEl>
                                        <p:attrNameLst>
                                          <p:attrName>ppt_x</p:attrName>
                                        </p:attrNameLst>
                                      </p:cBhvr>
                                      <p:tavLst>
                                        <p:tav tm="0">
                                          <p:val>
                                            <p:strVal val="ppt_x"/>
                                          </p:val>
                                        </p:tav>
                                        <p:tav tm="100000">
                                          <p:val>
                                            <p:strVal val="0-ppt_w/2"/>
                                          </p:val>
                                        </p:tav>
                                      </p:tavLst>
                                    </p:anim>
                                    <p:anim calcmode="lin" valueType="num">
                                      <p:cBhvr additive="base">
                                        <p:cTn id="2067" dur="4500"/>
                                        <p:tgtEl>
                                          <p:spTgt spid="176"/>
                                        </p:tgtEl>
                                        <p:attrNameLst>
                                          <p:attrName>ppt_y</p:attrName>
                                        </p:attrNameLst>
                                      </p:cBhvr>
                                      <p:tavLst>
                                        <p:tav tm="0">
                                          <p:val>
                                            <p:strVal val="ppt_y"/>
                                          </p:val>
                                        </p:tav>
                                        <p:tav tm="100000">
                                          <p:val>
                                            <p:strVal val="ppt_y"/>
                                          </p:val>
                                        </p:tav>
                                      </p:tavLst>
                                    </p:anim>
                                    <p:set>
                                      <p:cBhvr>
                                        <p:cTn id="2068" dur="1" fill="hold">
                                          <p:stCondLst>
                                            <p:cond delay="4499"/>
                                          </p:stCondLst>
                                        </p:cTn>
                                        <p:tgtEl>
                                          <p:spTgt spid="176"/>
                                        </p:tgtEl>
                                        <p:attrNameLst>
                                          <p:attrName>style.visibility</p:attrName>
                                        </p:attrNameLst>
                                      </p:cBhvr>
                                      <p:to>
                                        <p:strVal val="hidden"/>
                                      </p:to>
                                    </p:set>
                                  </p:childTnLst>
                                </p:cTn>
                              </p:par>
                              <p:par>
                                <p:cTn id="2069" presetID="3" presetClass="exit" presetSubtype="5" fill="hold" grpId="2" nodeType="withEffect">
                                  <p:stCondLst>
                                    <p:cond delay="0"/>
                                  </p:stCondLst>
                                  <p:childTnLst>
                                    <p:animEffect transition="out" filter="blinds(vertical)">
                                      <p:cBhvr>
                                        <p:cTn id="2070" dur="5500"/>
                                        <p:tgtEl>
                                          <p:spTgt spid="176"/>
                                        </p:tgtEl>
                                      </p:cBhvr>
                                    </p:animEffect>
                                    <p:set>
                                      <p:cBhvr>
                                        <p:cTn id="2071" dur="1" fill="hold">
                                          <p:stCondLst>
                                            <p:cond delay="5499"/>
                                          </p:stCondLst>
                                        </p:cTn>
                                        <p:tgtEl>
                                          <p:spTgt spid="176"/>
                                        </p:tgtEl>
                                        <p:attrNameLst>
                                          <p:attrName>style.visibility</p:attrName>
                                        </p:attrNameLst>
                                      </p:cBhvr>
                                      <p:to>
                                        <p:strVal val="hidden"/>
                                      </p:to>
                                    </p:set>
                                  </p:childTnLst>
                                </p:cTn>
                              </p:par>
                              <p:par>
                                <p:cTn id="2072" presetID="2" presetClass="entr" presetSubtype="8" fill="hold" grpId="0" nodeType="withEffect">
                                  <p:stCondLst>
                                    <p:cond delay="0"/>
                                  </p:stCondLst>
                                  <p:childTnLst>
                                    <p:set>
                                      <p:cBhvr>
                                        <p:cTn id="2073" dur="1" fill="hold">
                                          <p:stCondLst>
                                            <p:cond delay="0"/>
                                          </p:stCondLst>
                                        </p:cTn>
                                        <p:tgtEl>
                                          <p:spTgt spid="175"/>
                                        </p:tgtEl>
                                        <p:attrNameLst>
                                          <p:attrName>style.visibility</p:attrName>
                                        </p:attrNameLst>
                                      </p:cBhvr>
                                      <p:to>
                                        <p:strVal val="visible"/>
                                      </p:to>
                                    </p:set>
                                    <p:anim calcmode="lin" valueType="num">
                                      <p:cBhvr additive="base">
                                        <p:cTn id="2074" dur="4000" fill="hold"/>
                                        <p:tgtEl>
                                          <p:spTgt spid="175"/>
                                        </p:tgtEl>
                                        <p:attrNameLst>
                                          <p:attrName>ppt_x</p:attrName>
                                        </p:attrNameLst>
                                      </p:cBhvr>
                                      <p:tavLst>
                                        <p:tav tm="0">
                                          <p:val>
                                            <p:strVal val="0-#ppt_w/2"/>
                                          </p:val>
                                        </p:tav>
                                        <p:tav tm="100000">
                                          <p:val>
                                            <p:strVal val="#ppt_x"/>
                                          </p:val>
                                        </p:tav>
                                      </p:tavLst>
                                    </p:anim>
                                    <p:anim calcmode="lin" valueType="num">
                                      <p:cBhvr additive="base">
                                        <p:cTn id="2075" dur="4000" fill="hold"/>
                                        <p:tgtEl>
                                          <p:spTgt spid="175"/>
                                        </p:tgtEl>
                                        <p:attrNameLst>
                                          <p:attrName>ppt_y</p:attrName>
                                        </p:attrNameLst>
                                      </p:cBhvr>
                                      <p:tavLst>
                                        <p:tav tm="0">
                                          <p:val>
                                            <p:strVal val="#ppt_y"/>
                                          </p:val>
                                        </p:tav>
                                        <p:tav tm="100000">
                                          <p:val>
                                            <p:strVal val="#ppt_y"/>
                                          </p:val>
                                        </p:tav>
                                      </p:tavLst>
                                    </p:anim>
                                  </p:childTnLst>
                                </p:cTn>
                              </p:par>
                              <p:par>
                                <p:cTn id="2076" presetID="2" presetClass="exit" presetSubtype="8" fill="hold" grpId="1" nodeType="withEffect">
                                  <p:stCondLst>
                                    <p:cond delay="0"/>
                                  </p:stCondLst>
                                  <p:childTnLst>
                                    <p:anim calcmode="lin" valueType="num">
                                      <p:cBhvr additive="base">
                                        <p:cTn id="2077" dur="4500"/>
                                        <p:tgtEl>
                                          <p:spTgt spid="175"/>
                                        </p:tgtEl>
                                        <p:attrNameLst>
                                          <p:attrName>ppt_x</p:attrName>
                                        </p:attrNameLst>
                                      </p:cBhvr>
                                      <p:tavLst>
                                        <p:tav tm="0">
                                          <p:val>
                                            <p:strVal val="ppt_x"/>
                                          </p:val>
                                        </p:tav>
                                        <p:tav tm="100000">
                                          <p:val>
                                            <p:strVal val="0-ppt_w/2"/>
                                          </p:val>
                                        </p:tav>
                                      </p:tavLst>
                                    </p:anim>
                                    <p:anim calcmode="lin" valueType="num">
                                      <p:cBhvr additive="base">
                                        <p:cTn id="2078" dur="4500"/>
                                        <p:tgtEl>
                                          <p:spTgt spid="175"/>
                                        </p:tgtEl>
                                        <p:attrNameLst>
                                          <p:attrName>ppt_y</p:attrName>
                                        </p:attrNameLst>
                                      </p:cBhvr>
                                      <p:tavLst>
                                        <p:tav tm="0">
                                          <p:val>
                                            <p:strVal val="ppt_y"/>
                                          </p:val>
                                        </p:tav>
                                        <p:tav tm="100000">
                                          <p:val>
                                            <p:strVal val="ppt_y"/>
                                          </p:val>
                                        </p:tav>
                                      </p:tavLst>
                                    </p:anim>
                                    <p:set>
                                      <p:cBhvr>
                                        <p:cTn id="2079" dur="1" fill="hold">
                                          <p:stCondLst>
                                            <p:cond delay="4499"/>
                                          </p:stCondLst>
                                        </p:cTn>
                                        <p:tgtEl>
                                          <p:spTgt spid="175"/>
                                        </p:tgtEl>
                                        <p:attrNameLst>
                                          <p:attrName>style.visibility</p:attrName>
                                        </p:attrNameLst>
                                      </p:cBhvr>
                                      <p:to>
                                        <p:strVal val="hidden"/>
                                      </p:to>
                                    </p:set>
                                  </p:childTnLst>
                                </p:cTn>
                              </p:par>
                              <p:par>
                                <p:cTn id="2080" presetID="3" presetClass="exit" presetSubtype="5" fill="hold" grpId="2" nodeType="withEffect">
                                  <p:stCondLst>
                                    <p:cond delay="0"/>
                                  </p:stCondLst>
                                  <p:childTnLst>
                                    <p:animEffect transition="out" filter="blinds(vertical)">
                                      <p:cBhvr>
                                        <p:cTn id="2081" dur="5500"/>
                                        <p:tgtEl>
                                          <p:spTgt spid="175"/>
                                        </p:tgtEl>
                                      </p:cBhvr>
                                    </p:animEffect>
                                    <p:set>
                                      <p:cBhvr>
                                        <p:cTn id="2082" dur="1" fill="hold">
                                          <p:stCondLst>
                                            <p:cond delay="5499"/>
                                          </p:stCondLst>
                                        </p:cTn>
                                        <p:tgtEl>
                                          <p:spTgt spid="175"/>
                                        </p:tgtEl>
                                        <p:attrNameLst>
                                          <p:attrName>style.visibility</p:attrName>
                                        </p:attrNameLst>
                                      </p:cBhvr>
                                      <p:to>
                                        <p:strVal val="hidden"/>
                                      </p:to>
                                    </p:set>
                                  </p:childTnLst>
                                </p:cTn>
                              </p:par>
                              <p:par>
                                <p:cTn id="2083" presetID="2" presetClass="entr" presetSubtype="8" fill="hold" grpId="0" nodeType="withEffect">
                                  <p:stCondLst>
                                    <p:cond delay="0"/>
                                  </p:stCondLst>
                                  <p:childTnLst>
                                    <p:set>
                                      <p:cBhvr>
                                        <p:cTn id="2084" dur="1" fill="hold">
                                          <p:stCondLst>
                                            <p:cond delay="0"/>
                                          </p:stCondLst>
                                        </p:cTn>
                                        <p:tgtEl>
                                          <p:spTgt spid="174"/>
                                        </p:tgtEl>
                                        <p:attrNameLst>
                                          <p:attrName>style.visibility</p:attrName>
                                        </p:attrNameLst>
                                      </p:cBhvr>
                                      <p:to>
                                        <p:strVal val="visible"/>
                                      </p:to>
                                    </p:set>
                                    <p:anim calcmode="lin" valueType="num">
                                      <p:cBhvr additive="base">
                                        <p:cTn id="2085" dur="4000" fill="hold"/>
                                        <p:tgtEl>
                                          <p:spTgt spid="174"/>
                                        </p:tgtEl>
                                        <p:attrNameLst>
                                          <p:attrName>ppt_x</p:attrName>
                                        </p:attrNameLst>
                                      </p:cBhvr>
                                      <p:tavLst>
                                        <p:tav tm="0">
                                          <p:val>
                                            <p:strVal val="0-#ppt_w/2"/>
                                          </p:val>
                                        </p:tav>
                                        <p:tav tm="100000">
                                          <p:val>
                                            <p:strVal val="#ppt_x"/>
                                          </p:val>
                                        </p:tav>
                                      </p:tavLst>
                                    </p:anim>
                                    <p:anim calcmode="lin" valueType="num">
                                      <p:cBhvr additive="base">
                                        <p:cTn id="2086" dur="4000" fill="hold"/>
                                        <p:tgtEl>
                                          <p:spTgt spid="174"/>
                                        </p:tgtEl>
                                        <p:attrNameLst>
                                          <p:attrName>ppt_y</p:attrName>
                                        </p:attrNameLst>
                                      </p:cBhvr>
                                      <p:tavLst>
                                        <p:tav tm="0">
                                          <p:val>
                                            <p:strVal val="#ppt_y"/>
                                          </p:val>
                                        </p:tav>
                                        <p:tav tm="100000">
                                          <p:val>
                                            <p:strVal val="#ppt_y"/>
                                          </p:val>
                                        </p:tav>
                                      </p:tavLst>
                                    </p:anim>
                                  </p:childTnLst>
                                </p:cTn>
                              </p:par>
                              <p:par>
                                <p:cTn id="2087" presetID="2" presetClass="exit" presetSubtype="8" fill="hold" grpId="1" nodeType="withEffect">
                                  <p:stCondLst>
                                    <p:cond delay="0"/>
                                  </p:stCondLst>
                                  <p:childTnLst>
                                    <p:anim calcmode="lin" valueType="num">
                                      <p:cBhvr additive="base">
                                        <p:cTn id="2088" dur="4500"/>
                                        <p:tgtEl>
                                          <p:spTgt spid="174"/>
                                        </p:tgtEl>
                                        <p:attrNameLst>
                                          <p:attrName>ppt_x</p:attrName>
                                        </p:attrNameLst>
                                      </p:cBhvr>
                                      <p:tavLst>
                                        <p:tav tm="0">
                                          <p:val>
                                            <p:strVal val="ppt_x"/>
                                          </p:val>
                                        </p:tav>
                                        <p:tav tm="100000">
                                          <p:val>
                                            <p:strVal val="0-ppt_w/2"/>
                                          </p:val>
                                        </p:tav>
                                      </p:tavLst>
                                    </p:anim>
                                    <p:anim calcmode="lin" valueType="num">
                                      <p:cBhvr additive="base">
                                        <p:cTn id="2089" dur="4500"/>
                                        <p:tgtEl>
                                          <p:spTgt spid="174"/>
                                        </p:tgtEl>
                                        <p:attrNameLst>
                                          <p:attrName>ppt_y</p:attrName>
                                        </p:attrNameLst>
                                      </p:cBhvr>
                                      <p:tavLst>
                                        <p:tav tm="0">
                                          <p:val>
                                            <p:strVal val="ppt_y"/>
                                          </p:val>
                                        </p:tav>
                                        <p:tav tm="100000">
                                          <p:val>
                                            <p:strVal val="ppt_y"/>
                                          </p:val>
                                        </p:tav>
                                      </p:tavLst>
                                    </p:anim>
                                    <p:set>
                                      <p:cBhvr>
                                        <p:cTn id="2090" dur="1" fill="hold">
                                          <p:stCondLst>
                                            <p:cond delay="4499"/>
                                          </p:stCondLst>
                                        </p:cTn>
                                        <p:tgtEl>
                                          <p:spTgt spid="174"/>
                                        </p:tgtEl>
                                        <p:attrNameLst>
                                          <p:attrName>style.visibility</p:attrName>
                                        </p:attrNameLst>
                                      </p:cBhvr>
                                      <p:to>
                                        <p:strVal val="hidden"/>
                                      </p:to>
                                    </p:set>
                                  </p:childTnLst>
                                </p:cTn>
                              </p:par>
                              <p:par>
                                <p:cTn id="2091" presetID="3" presetClass="exit" presetSubtype="5" fill="hold" grpId="2" nodeType="withEffect">
                                  <p:stCondLst>
                                    <p:cond delay="0"/>
                                  </p:stCondLst>
                                  <p:childTnLst>
                                    <p:animEffect transition="out" filter="blinds(vertical)">
                                      <p:cBhvr>
                                        <p:cTn id="2092" dur="5500"/>
                                        <p:tgtEl>
                                          <p:spTgt spid="174"/>
                                        </p:tgtEl>
                                      </p:cBhvr>
                                    </p:animEffect>
                                    <p:set>
                                      <p:cBhvr>
                                        <p:cTn id="2093" dur="1" fill="hold">
                                          <p:stCondLst>
                                            <p:cond delay="5499"/>
                                          </p:stCondLst>
                                        </p:cTn>
                                        <p:tgtEl>
                                          <p:spTgt spid="174"/>
                                        </p:tgtEl>
                                        <p:attrNameLst>
                                          <p:attrName>style.visibility</p:attrName>
                                        </p:attrNameLst>
                                      </p:cBhvr>
                                      <p:to>
                                        <p:strVal val="hidden"/>
                                      </p:to>
                                    </p:set>
                                  </p:childTnLst>
                                </p:cTn>
                              </p:par>
                              <p:par>
                                <p:cTn id="2094" presetID="2" presetClass="entr" presetSubtype="8" fill="hold" grpId="0" nodeType="withEffect">
                                  <p:stCondLst>
                                    <p:cond delay="0"/>
                                  </p:stCondLst>
                                  <p:childTnLst>
                                    <p:set>
                                      <p:cBhvr>
                                        <p:cTn id="2095" dur="1" fill="hold">
                                          <p:stCondLst>
                                            <p:cond delay="0"/>
                                          </p:stCondLst>
                                        </p:cTn>
                                        <p:tgtEl>
                                          <p:spTgt spid="173"/>
                                        </p:tgtEl>
                                        <p:attrNameLst>
                                          <p:attrName>style.visibility</p:attrName>
                                        </p:attrNameLst>
                                      </p:cBhvr>
                                      <p:to>
                                        <p:strVal val="visible"/>
                                      </p:to>
                                    </p:set>
                                    <p:anim calcmode="lin" valueType="num">
                                      <p:cBhvr additive="base">
                                        <p:cTn id="2096" dur="4000" fill="hold"/>
                                        <p:tgtEl>
                                          <p:spTgt spid="173"/>
                                        </p:tgtEl>
                                        <p:attrNameLst>
                                          <p:attrName>ppt_x</p:attrName>
                                        </p:attrNameLst>
                                      </p:cBhvr>
                                      <p:tavLst>
                                        <p:tav tm="0">
                                          <p:val>
                                            <p:strVal val="0-#ppt_w/2"/>
                                          </p:val>
                                        </p:tav>
                                        <p:tav tm="100000">
                                          <p:val>
                                            <p:strVal val="#ppt_x"/>
                                          </p:val>
                                        </p:tav>
                                      </p:tavLst>
                                    </p:anim>
                                    <p:anim calcmode="lin" valueType="num">
                                      <p:cBhvr additive="base">
                                        <p:cTn id="2097" dur="4000" fill="hold"/>
                                        <p:tgtEl>
                                          <p:spTgt spid="173"/>
                                        </p:tgtEl>
                                        <p:attrNameLst>
                                          <p:attrName>ppt_y</p:attrName>
                                        </p:attrNameLst>
                                      </p:cBhvr>
                                      <p:tavLst>
                                        <p:tav tm="0">
                                          <p:val>
                                            <p:strVal val="#ppt_y"/>
                                          </p:val>
                                        </p:tav>
                                        <p:tav tm="100000">
                                          <p:val>
                                            <p:strVal val="#ppt_y"/>
                                          </p:val>
                                        </p:tav>
                                      </p:tavLst>
                                    </p:anim>
                                  </p:childTnLst>
                                </p:cTn>
                              </p:par>
                              <p:par>
                                <p:cTn id="2098" presetID="2" presetClass="exit" presetSubtype="8" fill="hold" grpId="1" nodeType="withEffect">
                                  <p:stCondLst>
                                    <p:cond delay="0"/>
                                  </p:stCondLst>
                                  <p:childTnLst>
                                    <p:anim calcmode="lin" valueType="num">
                                      <p:cBhvr additive="base">
                                        <p:cTn id="2099" dur="4500"/>
                                        <p:tgtEl>
                                          <p:spTgt spid="173"/>
                                        </p:tgtEl>
                                        <p:attrNameLst>
                                          <p:attrName>ppt_x</p:attrName>
                                        </p:attrNameLst>
                                      </p:cBhvr>
                                      <p:tavLst>
                                        <p:tav tm="0">
                                          <p:val>
                                            <p:strVal val="ppt_x"/>
                                          </p:val>
                                        </p:tav>
                                        <p:tav tm="100000">
                                          <p:val>
                                            <p:strVal val="0-ppt_w/2"/>
                                          </p:val>
                                        </p:tav>
                                      </p:tavLst>
                                    </p:anim>
                                    <p:anim calcmode="lin" valueType="num">
                                      <p:cBhvr additive="base">
                                        <p:cTn id="2100" dur="4500"/>
                                        <p:tgtEl>
                                          <p:spTgt spid="173"/>
                                        </p:tgtEl>
                                        <p:attrNameLst>
                                          <p:attrName>ppt_y</p:attrName>
                                        </p:attrNameLst>
                                      </p:cBhvr>
                                      <p:tavLst>
                                        <p:tav tm="0">
                                          <p:val>
                                            <p:strVal val="ppt_y"/>
                                          </p:val>
                                        </p:tav>
                                        <p:tav tm="100000">
                                          <p:val>
                                            <p:strVal val="ppt_y"/>
                                          </p:val>
                                        </p:tav>
                                      </p:tavLst>
                                    </p:anim>
                                    <p:set>
                                      <p:cBhvr>
                                        <p:cTn id="2101" dur="1" fill="hold">
                                          <p:stCondLst>
                                            <p:cond delay="4499"/>
                                          </p:stCondLst>
                                        </p:cTn>
                                        <p:tgtEl>
                                          <p:spTgt spid="173"/>
                                        </p:tgtEl>
                                        <p:attrNameLst>
                                          <p:attrName>style.visibility</p:attrName>
                                        </p:attrNameLst>
                                      </p:cBhvr>
                                      <p:to>
                                        <p:strVal val="hidden"/>
                                      </p:to>
                                    </p:set>
                                  </p:childTnLst>
                                </p:cTn>
                              </p:par>
                              <p:par>
                                <p:cTn id="2102" presetID="3" presetClass="exit" presetSubtype="5" fill="hold" grpId="2" nodeType="withEffect">
                                  <p:stCondLst>
                                    <p:cond delay="0"/>
                                  </p:stCondLst>
                                  <p:childTnLst>
                                    <p:animEffect transition="out" filter="blinds(vertical)">
                                      <p:cBhvr>
                                        <p:cTn id="2103" dur="5500"/>
                                        <p:tgtEl>
                                          <p:spTgt spid="173"/>
                                        </p:tgtEl>
                                      </p:cBhvr>
                                    </p:animEffect>
                                    <p:set>
                                      <p:cBhvr>
                                        <p:cTn id="2104" dur="1" fill="hold">
                                          <p:stCondLst>
                                            <p:cond delay="5499"/>
                                          </p:stCondLst>
                                        </p:cTn>
                                        <p:tgtEl>
                                          <p:spTgt spid="173"/>
                                        </p:tgtEl>
                                        <p:attrNameLst>
                                          <p:attrName>style.visibility</p:attrName>
                                        </p:attrNameLst>
                                      </p:cBhvr>
                                      <p:to>
                                        <p:strVal val="hidden"/>
                                      </p:to>
                                    </p:set>
                                  </p:childTnLst>
                                </p:cTn>
                              </p:par>
                              <p:par>
                                <p:cTn id="2105" presetID="8" presetClass="emph" presetSubtype="0" fill="hold" grpId="3" nodeType="withEffect">
                                  <p:stCondLst>
                                    <p:cond delay="0"/>
                                  </p:stCondLst>
                                  <p:childTnLst>
                                    <p:animRot by="-21600000">
                                      <p:cBhvr>
                                        <p:cTn id="2106" dur="5000" fill="hold"/>
                                        <p:tgtEl>
                                          <p:spTgt spid="214"/>
                                        </p:tgtEl>
                                        <p:attrNameLst>
                                          <p:attrName>r</p:attrName>
                                        </p:attrNameLst>
                                      </p:cBhvr>
                                    </p:animRot>
                                  </p:childTnLst>
                                </p:cTn>
                              </p:par>
                              <p:par>
                                <p:cTn id="2107" presetID="8" presetClass="emph" presetSubtype="0" fill="hold" grpId="3" nodeType="withEffect">
                                  <p:stCondLst>
                                    <p:cond delay="0"/>
                                  </p:stCondLst>
                                  <p:childTnLst>
                                    <p:animRot by="-21600000">
                                      <p:cBhvr>
                                        <p:cTn id="2108" dur="5000" fill="hold"/>
                                        <p:tgtEl>
                                          <p:spTgt spid="213"/>
                                        </p:tgtEl>
                                        <p:attrNameLst>
                                          <p:attrName>r</p:attrName>
                                        </p:attrNameLst>
                                      </p:cBhvr>
                                    </p:animRot>
                                  </p:childTnLst>
                                </p:cTn>
                              </p:par>
                              <p:par>
                                <p:cTn id="2109" presetID="8" presetClass="emph" presetSubtype="0" fill="hold" grpId="3" nodeType="withEffect">
                                  <p:stCondLst>
                                    <p:cond delay="0"/>
                                  </p:stCondLst>
                                  <p:childTnLst>
                                    <p:animRot by="-21600000">
                                      <p:cBhvr>
                                        <p:cTn id="2110" dur="5000" fill="hold"/>
                                        <p:tgtEl>
                                          <p:spTgt spid="212"/>
                                        </p:tgtEl>
                                        <p:attrNameLst>
                                          <p:attrName>r</p:attrName>
                                        </p:attrNameLst>
                                      </p:cBhvr>
                                    </p:animRot>
                                  </p:childTnLst>
                                </p:cTn>
                              </p:par>
                              <p:par>
                                <p:cTn id="2111" presetID="8" presetClass="emph" presetSubtype="0" fill="hold" grpId="3" nodeType="withEffect">
                                  <p:stCondLst>
                                    <p:cond delay="0"/>
                                  </p:stCondLst>
                                  <p:childTnLst>
                                    <p:animRot by="-21600000">
                                      <p:cBhvr>
                                        <p:cTn id="2112" dur="5000" fill="hold"/>
                                        <p:tgtEl>
                                          <p:spTgt spid="211"/>
                                        </p:tgtEl>
                                        <p:attrNameLst>
                                          <p:attrName>r</p:attrName>
                                        </p:attrNameLst>
                                      </p:cBhvr>
                                    </p:animRot>
                                  </p:childTnLst>
                                </p:cTn>
                              </p:par>
                              <p:par>
                                <p:cTn id="2113" presetID="8" presetClass="emph" presetSubtype="0" fill="hold" grpId="3" nodeType="withEffect">
                                  <p:stCondLst>
                                    <p:cond delay="0"/>
                                  </p:stCondLst>
                                  <p:childTnLst>
                                    <p:animRot by="-21600000">
                                      <p:cBhvr>
                                        <p:cTn id="2114" dur="5000" fill="hold"/>
                                        <p:tgtEl>
                                          <p:spTgt spid="210"/>
                                        </p:tgtEl>
                                        <p:attrNameLst>
                                          <p:attrName>r</p:attrName>
                                        </p:attrNameLst>
                                      </p:cBhvr>
                                    </p:animRot>
                                  </p:childTnLst>
                                </p:cTn>
                              </p:par>
                              <p:par>
                                <p:cTn id="2115" presetID="8" presetClass="emph" presetSubtype="0" fill="hold" grpId="3" nodeType="withEffect">
                                  <p:stCondLst>
                                    <p:cond delay="0"/>
                                  </p:stCondLst>
                                  <p:childTnLst>
                                    <p:animRot by="-21600000">
                                      <p:cBhvr>
                                        <p:cTn id="2116" dur="5000" fill="hold"/>
                                        <p:tgtEl>
                                          <p:spTgt spid="209"/>
                                        </p:tgtEl>
                                        <p:attrNameLst>
                                          <p:attrName>r</p:attrName>
                                        </p:attrNameLst>
                                      </p:cBhvr>
                                    </p:animRot>
                                  </p:childTnLst>
                                </p:cTn>
                              </p:par>
                              <p:par>
                                <p:cTn id="2117" presetID="8" presetClass="emph" presetSubtype="0" fill="hold" grpId="3" nodeType="withEffect">
                                  <p:stCondLst>
                                    <p:cond delay="0"/>
                                  </p:stCondLst>
                                  <p:childTnLst>
                                    <p:animRot by="-21600000">
                                      <p:cBhvr>
                                        <p:cTn id="2118" dur="5000" fill="hold"/>
                                        <p:tgtEl>
                                          <p:spTgt spid="208"/>
                                        </p:tgtEl>
                                        <p:attrNameLst>
                                          <p:attrName>r</p:attrName>
                                        </p:attrNameLst>
                                      </p:cBhvr>
                                    </p:animRot>
                                  </p:childTnLst>
                                </p:cTn>
                              </p:par>
                              <p:par>
                                <p:cTn id="2119" presetID="8" presetClass="emph" presetSubtype="0" fill="hold" grpId="3" nodeType="withEffect">
                                  <p:stCondLst>
                                    <p:cond delay="0"/>
                                  </p:stCondLst>
                                  <p:childTnLst>
                                    <p:animRot by="-21600000">
                                      <p:cBhvr>
                                        <p:cTn id="2120" dur="5000" fill="hold"/>
                                        <p:tgtEl>
                                          <p:spTgt spid="207"/>
                                        </p:tgtEl>
                                        <p:attrNameLst>
                                          <p:attrName>r</p:attrName>
                                        </p:attrNameLst>
                                      </p:cBhvr>
                                    </p:animRot>
                                  </p:childTnLst>
                                </p:cTn>
                              </p:par>
                              <p:par>
                                <p:cTn id="2121" presetID="8" presetClass="emph" presetSubtype="0" fill="hold" grpId="3" nodeType="withEffect">
                                  <p:stCondLst>
                                    <p:cond delay="0"/>
                                  </p:stCondLst>
                                  <p:childTnLst>
                                    <p:animRot by="-21600000">
                                      <p:cBhvr>
                                        <p:cTn id="2122" dur="5000" fill="hold"/>
                                        <p:tgtEl>
                                          <p:spTgt spid="206"/>
                                        </p:tgtEl>
                                        <p:attrNameLst>
                                          <p:attrName>r</p:attrName>
                                        </p:attrNameLst>
                                      </p:cBhvr>
                                    </p:animRot>
                                  </p:childTnLst>
                                </p:cTn>
                              </p:par>
                              <p:par>
                                <p:cTn id="2123" presetID="8" presetClass="emph" presetSubtype="0" fill="hold" grpId="3" nodeType="withEffect">
                                  <p:stCondLst>
                                    <p:cond delay="0"/>
                                  </p:stCondLst>
                                  <p:childTnLst>
                                    <p:animRot by="-21600000">
                                      <p:cBhvr>
                                        <p:cTn id="2124" dur="5000" fill="hold"/>
                                        <p:tgtEl>
                                          <p:spTgt spid="205"/>
                                        </p:tgtEl>
                                        <p:attrNameLst>
                                          <p:attrName>r</p:attrName>
                                        </p:attrNameLst>
                                      </p:cBhvr>
                                    </p:animRot>
                                  </p:childTnLst>
                                </p:cTn>
                              </p:par>
                              <p:par>
                                <p:cTn id="2125" presetID="8" presetClass="emph" presetSubtype="0" fill="hold" grpId="3" nodeType="withEffect">
                                  <p:stCondLst>
                                    <p:cond delay="0"/>
                                  </p:stCondLst>
                                  <p:childTnLst>
                                    <p:animRot by="-21600000">
                                      <p:cBhvr>
                                        <p:cTn id="2126" dur="5000" fill="hold"/>
                                        <p:tgtEl>
                                          <p:spTgt spid="204"/>
                                        </p:tgtEl>
                                        <p:attrNameLst>
                                          <p:attrName>r</p:attrName>
                                        </p:attrNameLst>
                                      </p:cBhvr>
                                    </p:animRot>
                                  </p:childTnLst>
                                </p:cTn>
                              </p:par>
                              <p:par>
                                <p:cTn id="2127" presetID="8" presetClass="emph" presetSubtype="0" fill="hold" grpId="3" nodeType="withEffect">
                                  <p:stCondLst>
                                    <p:cond delay="0"/>
                                  </p:stCondLst>
                                  <p:childTnLst>
                                    <p:animRot by="-21600000">
                                      <p:cBhvr>
                                        <p:cTn id="2128" dur="5000" fill="hold"/>
                                        <p:tgtEl>
                                          <p:spTgt spid="203"/>
                                        </p:tgtEl>
                                        <p:attrNameLst>
                                          <p:attrName>r</p:attrName>
                                        </p:attrNameLst>
                                      </p:cBhvr>
                                    </p:animRot>
                                  </p:childTnLst>
                                </p:cTn>
                              </p:par>
                              <p:par>
                                <p:cTn id="2129" presetID="8" presetClass="emph" presetSubtype="0" fill="hold" grpId="3" nodeType="withEffect">
                                  <p:stCondLst>
                                    <p:cond delay="0"/>
                                  </p:stCondLst>
                                  <p:childTnLst>
                                    <p:animRot by="-21600000">
                                      <p:cBhvr>
                                        <p:cTn id="2130" dur="5000" fill="hold"/>
                                        <p:tgtEl>
                                          <p:spTgt spid="202"/>
                                        </p:tgtEl>
                                        <p:attrNameLst>
                                          <p:attrName>r</p:attrName>
                                        </p:attrNameLst>
                                      </p:cBhvr>
                                    </p:animRot>
                                  </p:childTnLst>
                                </p:cTn>
                              </p:par>
                              <p:par>
                                <p:cTn id="2131" presetID="8" presetClass="emph" presetSubtype="0" fill="hold" grpId="3" nodeType="withEffect">
                                  <p:stCondLst>
                                    <p:cond delay="0"/>
                                  </p:stCondLst>
                                  <p:childTnLst>
                                    <p:animRot by="-21600000">
                                      <p:cBhvr>
                                        <p:cTn id="2132" dur="5000" fill="hold"/>
                                        <p:tgtEl>
                                          <p:spTgt spid="201"/>
                                        </p:tgtEl>
                                        <p:attrNameLst>
                                          <p:attrName>r</p:attrName>
                                        </p:attrNameLst>
                                      </p:cBhvr>
                                    </p:animRot>
                                  </p:childTnLst>
                                </p:cTn>
                              </p:par>
                              <p:par>
                                <p:cTn id="2133" presetID="8" presetClass="emph" presetSubtype="0" fill="hold" grpId="3" nodeType="withEffect">
                                  <p:stCondLst>
                                    <p:cond delay="0"/>
                                  </p:stCondLst>
                                  <p:childTnLst>
                                    <p:animRot by="-21600000">
                                      <p:cBhvr>
                                        <p:cTn id="2134" dur="5000" fill="hold"/>
                                        <p:tgtEl>
                                          <p:spTgt spid="200"/>
                                        </p:tgtEl>
                                        <p:attrNameLst>
                                          <p:attrName>r</p:attrName>
                                        </p:attrNameLst>
                                      </p:cBhvr>
                                    </p:animRot>
                                  </p:childTnLst>
                                </p:cTn>
                              </p:par>
                              <p:par>
                                <p:cTn id="2135" presetID="8" presetClass="emph" presetSubtype="0" fill="hold" grpId="3" nodeType="withEffect">
                                  <p:stCondLst>
                                    <p:cond delay="0"/>
                                  </p:stCondLst>
                                  <p:childTnLst>
                                    <p:animRot by="-21600000">
                                      <p:cBhvr>
                                        <p:cTn id="2136" dur="5000" fill="hold"/>
                                        <p:tgtEl>
                                          <p:spTgt spid="199"/>
                                        </p:tgtEl>
                                        <p:attrNameLst>
                                          <p:attrName>r</p:attrName>
                                        </p:attrNameLst>
                                      </p:cBhvr>
                                    </p:animRot>
                                  </p:childTnLst>
                                </p:cTn>
                              </p:par>
                              <p:par>
                                <p:cTn id="2137" presetID="8" presetClass="emph" presetSubtype="0" fill="hold" grpId="3" nodeType="withEffect">
                                  <p:stCondLst>
                                    <p:cond delay="0"/>
                                  </p:stCondLst>
                                  <p:childTnLst>
                                    <p:animRot by="-21600000">
                                      <p:cBhvr>
                                        <p:cTn id="2138" dur="5000" fill="hold"/>
                                        <p:tgtEl>
                                          <p:spTgt spid="198"/>
                                        </p:tgtEl>
                                        <p:attrNameLst>
                                          <p:attrName>r</p:attrName>
                                        </p:attrNameLst>
                                      </p:cBhvr>
                                    </p:animRot>
                                  </p:childTnLst>
                                </p:cTn>
                              </p:par>
                              <p:par>
                                <p:cTn id="2139" presetID="8" presetClass="emph" presetSubtype="0" fill="hold" grpId="3" nodeType="withEffect">
                                  <p:stCondLst>
                                    <p:cond delay="0"/>
                                  </p:stCondLst>
                                  <p:childTnLst>
                                    <p:animRot by="-21600000">
                                      <p:cBhvr>
                                        <p:cTn id="2140" dur="5000" fill="hold"/>
                                        <p:tgtEl>
                                          <p:spTgt spid="197"/>
                                        </p:tgtEl>
                                        <p:attrNameLst>
                                          <p:attrName>r</p:attrName>
                                        </p:attrNameLst>
                                      </p:cBhvr>
                                    </p:animRot>
                                  </p:childTnLst>
                                </p:cTn>
                              </p:par>
                              <p:par>
                                <p:cTn id="2141" presetID="8" presetClass="emph" presetSubtype="0" fill="hold" grpId="3" nodeType="withEffect">
                                  <p:stCondLst>
                                    <p:cond delay="0"/>
                                  </p:stCondLst>
                                  <p:childTnLst>
                                    <p:animRot by="-21600000">
                                      <p:cBhvr>
                                        <p:cTn id="2142" dur="5000" fill="hold"/>
                                        <p:tgtEl>
                                          <p:spTgt spid="196"/>
                                        </p:tgtEl>
                                        <p:attrNameLst>
                                          <p:attrName>r</p:attrName>
                                        </p:attrNameLst>
                                      </p:cBhvr>
                                    </p:animRot>
                                  </p:childTnLst>
                                </p:cTn>
                              </p:par>
                              <p:par>
                                <p:cTn id="2143" presetID="8" presetClass="emph" presetSubtype="0" fill="hold" grpId="3" nodeType="withEffect">
                                  <p:stCondLst>
                                    <p:cond delay="0"/>
                                  </p:stCondLst>
                                  <p:childTnLst>
                                    <p:animRot by="-21600000">
                                      <p:cBhvr>
                                        <p:cTn id="2144" dur="5000" fill="hold"/>
                                        <p:tgtEl>
                                          <p:spTgt spid="195"/>
                                        </p:tgtEl>
                                        <p:attrNameLst>
                                          <p:attrName>r</p:attrName>
                                        </p:attrNameLst>
                                      </p:cBhvr>
                                    </p:animRot>
                                  </p:childTnLst>
                                </p:cTn>
                              </p:par>
                              <p:par>
                                <p:cTn id="2145" presetID="8" presetClass="emph" presetSubtype="0" fill="hold" grpId="3" nodeType="withEffect">
                                  <p:stCondLst>
                                    <p:cond delay="0"/>
                                  </p:stCondLst>
                                  <p:childTnLst>
                                    <p:animRot by="-21600000">
                                      <p:cBhvr>
                                        <p:cTn id="2146" dur="5000" fill="hold"/>
                                        <p:tgtEl>
                                          <p:spTgt spid="194"/>
                                        </p:tgtEl>
                                        <p:attrNameLst>
                                          <p:attrName>r</p:attrName>
                                        </p:attrNameLst>
                                      </p:cBhvr>
                                    </p:animRot>
                                  </p:childTnLst>
                                </p:cTn>
                              </p:par>
                              <p:par>
                                <p:cTn id="2147" presetID="8" presetClass="emph" presetSubtype="0" fill="hold" grpId="3" nodeType="withEffect">
                                  <p:stCondLst>
                                    <p:cond delay="0"/>
                                  </p:stCondLst>
                                  <p:childTnLst>
                                    <p:animRot by="-21600000">
                                      <p:cBhvr>
                                        <p:cTn id="2148" dur="5000" fill="hold"/>
                                        <p:tgtEl>
                                          <p:spTgt spid="193"/>
                                        </p:tgtEl>
                                        <p:attrNameLst>
                                          <p:attrName>r</p:attrName>
                                        </p:attrNameLst>
                                      </p:cBhvr>
                                    </p:animRot>
                                  </p:childTnLst>
                                </p:cTn>
                              </p:par>
                              <p:par>
                                <p:cTn id="2149" presetID="8" presetClass="emph" presetSubtype="0" fill="hold" grpId="3" nodeType="withEffect">
                                  <p:stCondLst>
                                    <p:cond delay="0"/>
                                  </p:stCondLst>
                                  <p:childTnLst>
                                    <p:animRot by="-21600000">
                                      <p:cBhvr>
                                        <p:cTn id="2150" dur="5000" fill="hold"/>
                                        <p:tgtEl>
                                          <p:spTgt spid="192"/>
                                        </p:tgtEl>
                                        <p:attrNameLst>
                                          <p:attrName>r</p:attrName>
                                        </p:attrNameLst>
                                      </p:cBhvr>
                                    </p:animRot>
                                  </p:childTnLst>
                                </p:cTn>
                              </p:par>
                              <p:par>
                                <p:cTn id="2151" presetID="8" presetClass="emph" presetSubtype="0" fill="hold" grpId="3" nodeType="withEffect">
                                  <p:stCondLst>
                                    <p:cond delay="0"/>
                                  </p:stCondLst>
                                  <p:childTnLst>
                                    <p:animRot by="-21600000">
                                      <p:cBhvr>
                                        <p:cTn id="2152" dur="5000" fill="hold"/>
                                        <p:tgtEl>
                                          <p:spTgt spid="191"/>
                                        </p:tgtEl>
                                        <p:attrNameLst>
                                          <p:attrName>r</p:attrName>
                                        </p:attrNameLst>
                                      </p:cBhvr>
                                    </p:animRot>
                                  </p:childTnLst>
                                </p:cTn>
                              </p:par>
                              <p:par>
                                <p:cTn id="2153" presetID="8" presetClass="emph" presetSubtype="0" fill="hold" grpId="3" nodeType="withEffect">
                                  <p:stCondLst>
                                    <p:cond delay="0"/>
                                  </p:stCondLst>
                                  <p:childTnLst>
                                    <p:animRot by="-21600000">
                                      <p:cBhvr>
                                        <p:cTn id="2154" dur="5000" fill="hold"/>
                                        <p:tgtEl>
                                          <p:spTgt spid="190"/>
                                        </p:tgtEl>
                                        <p:attrNameLst>
                                          <p:attrName>r</p:attrName>
                                        </p:attrNameLst>
                                      </p:cBhvr>
                                    </p:animRot>
                                  </p:childTnLst>
                                </p:cTn>
                              </p:par>
                              <p:par>
                                <p:cTn id="2155" presetID="8" presetClass="emph" presetSubtype="0" fill="hold" grpId="3" nodeType="withEffect">
                                  <p:stCondLst>
                                    <p:cond delay="0"/>
                                  </p:stCondLst>
                                  <p:childTnLst>
                                    <p:animRot by="-21600000">
                                      <p:cBhvr>
                                        <p:cTn id="2156" dur="5000" fill="hold"/>
                                        <p:tgtEl>
                                          <p:spTgt spid="189"/>
                                        </p:tgtEl>
                                        <p:attrNameLst>
                                          <p:attrName>r</p:attrName>
                                        </p:attrNameLst>
                                      </p:cBhvr>
                                    </p:animRot>
                                  </p:childTnLst>
                                </p:cTn>
                              </p:par>
                              <p:par>
                                <p:cTn id="2157" presetID="8" presetClass="emph" presetSubtype="0" fill="hold" grpId="3" nodeType="withEffect">
                                  <p:stCondLst>
                                    <p:cond delay="0"/>
                                  </p:stCondLst>
                                  <p:childTnLst>
                                    <p:animRot by="-21600000">
                                      <p:cBhvr>
                                        <p:cTn id="2158" dur="5000" fill="hold"/>
                                        <p:tgtEl>
                                          <p:spTgt spid="188"/>
                                        </p:tgtEl>
                                        <p:attrNameLst>
                                          <p:attrName>r</p:attrName>
                                        </p:attrNameLst>
                                      </p:cBhvr>
                                    </p:animRot>
                                  </p:childTnLst>
                                </p:cTn>
                              </p:par>
                              <p:par>
                                <p:cTn id="2159" presetID="8" presetClass="emph" presetSubtype="0" fill="hold" grpId="3" nodeType="withEffect">
                                  <p:stCondLst>
                                    <p:cond delay="0"/>
                                  </p:stCondLst>
                                  <p:childTnLst>
                                    <p:animRot by="-21600000">
                                      <p:cBhvr>
                                        <p:cTn id="2160" dur="5000" fill="hold"/>
                                        <p:tgtEl>
                                          <p:spTgt spid="187"/>
                                        </p:tgtEl>
                                        <p:attrNameLst>
                                          <p:attrName>r</p:attrName>
                                        </p:attrNameLst>
                                      </p:cBhvr>
                                    </p:animRot>
                                  </p:childTnLst>
                                </p:cTn>
                              </p:par>
                              <p:par>
                                <p:cTn id="2161" presetID="8" presetClass="emph" presetSubtype="0" fill="hold" grpId="3" nodeType="withEffect">
                                  <p:stCondLst>
                                    <p:cond delay="0"/>
                                  </p:stCondLst>
                                  <p:childTnLst>
                                    <p:animRot by="-21600000">
                                      <p:cBhvr>
                                        <p:cTn id="2162" dur="5000" fill="hold"/>
                                        <p:tgtEl>
                                          <p:spTgt spid="186"/>
                                        </p:tgtEl>
                                        <p:attrNameLst>
                                          <p:attrName>r</p:attrName>
                                        </p:attrNameLst>
                                      </p:cBhvr>
                                    </p:animRot>
                                  </p:childTnLst>
                                </p:cTn>
                              </p:par>
                              <p:par>
                                <p:cTn id="2163" presetID="8" presetClass="emph" presetSubtype="0" fill="hold" grpId="3" nodeType="withEffect">
                                  <p:stCondLst>
                                    <p:cond delay="0"/>
                                  </p:stCondLst>
                                  <p:childTnLst>
                                    <p:animRot by="-21600000">
                                      <p:cBhvr>
                                        <p:cTn id="2164" dur="5000" fill="hold"/>
                                        <p:tgtEl>
                                          <p:spTgt spid="185"/>
                                        </p:tgtEl>
                                        <p:attrNameLst>
                                          <p:attrName>r</p:attrName>
                                        </p:attrNameLst>
                                      </p:cBhvr>
                                    </p:animRot>
                                  </p:childTnLst>
                                </p:cTn>
                              </p:par>
                              <p:par>
                                <p:cTn id="2165" presetID="8" presetClass="emph" presetSubtype="0" fill="hold" grpId="3" nodeType="withEffect">
                                  <p:stCondLst>
                                    <p:cond delay="0"/>
                                  </p:stCondLst>
                                  <p:childTnLst>
                                    <p:animRot by="-21600000">
                                      <p:cBhvr>
                                        <p:cTn id="2166" dur="5000" fill="hold"/>
                                        <p:tgtEl>
                                          <p:spTgt spid="184"/>
                                        </p:tgtEl>
                                        <p:attrNameLst>
                                          <p:attrName>r</p:attrName>
                                        </p:attrNameLst>
                                      </p:cBhvr>
                                    </p:animRot>
                                  </p:childTnLst>
                                </p:cTn>
                              </p:par>
                              <p:par>
                                <p:cTn id="2167" presetID="8" presetClass="emph" presetSubtype="0" fill="hold" grpId="3" nodeType="withEffect">
                                  <p:stCondLst>
                                    <p:cond delay="0"/>
                                  </p:stCondLst>
                                  <p:childTnLst>
                                    <p:animRot by="-21600000">
                                      <p:cBhvr>
                                        <p:cTn id="2168" dur="5000" fill="hold"/>
                                        <p:tgtEl>
                                          <p:spTgt spid="183"/>
                                        </p:tgtEl>
                                        <p:attrNameLst>
                                          <p:attrName>r</p:attrName>
                                        </p:attrNameLst>
                                      </p:cBhvr>
                                    </p:animRot>
                                  </p:childTnLst>
                                </p:cTn>
                              </p:par>
                              <p:par>
                                <p:cTn id="2169" presetID="8" presetClass="emph" presetSubtype="0" fill="hold" grpId="3" nodeType="withEffect">
                                  <p:stCondLst>
                                    <p:cond delay="0"/>
                                  </p:stCondLst>
                                  <p:childTnLst>
                                    <p:animRot by="-21600000">
                                      <p:cBhvr>
                                        <p:cTn id="2170" dur="5000" fill="hold"/>
                                        <p:tgtEl>
                                          <p:spTgt spid="182"/>
                                        </p:tgtEl>
                                        <p:attrNameLst>
                                          <p:attrName>r</p:attrName>
                                        </p:attrNameLst>
                                      </p:cBhvr>
                                    </p:animRot>
                                  </p:childTnLst>
                                </p:cTn>
                              </p:par>
                              <p:par>
                                <p:cTn id="2171" presetID="8" presetClass="emph" presetSubtype="0" fill="hold" grpId="3" nodeType="withEffect">
                                  <p:stCondLst>
                                    <p:cond delay="0"/>
                                  </p:stCondLst>
                                  <p:childTnLst>
                                    <p:animRot by="-21600000">
                                      <p:cBhvr>
                                        <p:cTn id="2172" dur="5000" fill="hold"/>
                                        <p:tgtEl>
                                          <p:spTgt spid="181"/>
                                        </p:tgtEl>
                                        <p:attrNameLst>
                                          <p:attrName>r</p:attrName>
                                        </p:attrNameLst>
                                      </p:cBhvr>
                                    </p:animRot>
                                  </p:childTnLst>
                                </p:cTn>
                              </p:par>
                              <p:par>
                                <p:cTn id="2173" presetID="8" presetClass="emph" presetSubtype="0" fill="hold" grpId="3" nodeType="withEffect">
                                  <p:stCondLst>
                                    <p:cond delay="0"/>
                                  </p:stCondLst>
                                  <p:childTnLst>
                                    <p:animRot by="-21600000">
                                      <p:cBhvr>
                                        <p:cTn id="2174" dur="5000" fill="hold"/>
                                        <p:tgtEl>
                                          <p:spTgt spid="180"/>
                                        </p:tgtEl>
                                        <p:attrNameLst>
                                          <p:attrName>r</p:attrName>
                                        </p:attrNameLst>
                                      </p:cBhvr>
                                    </p:animRot>
                                  </p:childTnLst>
                                </p:cTn>
                              </p:par>
                              <p:par>
                                <p:cTn id="2175" presetID="8" presetClass="emph" presetSubtype="0" fill="hold" grpId="3" nodeType="withEffect">
                                  <p:stCondLst>
                                    <p:cond delay="0"/>
                                  </p:stCondLst>
                                  <p:childTnLst>
                                    <p:animRot by="-21600000">
                                      <p:cBhvr>
                                        <p:cTn id="2176" dur="5000" fill="hold"/>
                                        <p:tgtEl>
                                          <p:spTgt spid="179"/>
                                        </p:tgtEl>
                                        <p:attrNameLst>
                                          <p:attrName>r</p:attrName>
                                        </p:attrNameLst>
                                      </p:cBhvr>
                                    </p:animRot>
                                  </p:childTnLst>
                                </p:cTn>
                              </p:par>
                              <p:par>
                                <p:cTn id="2177" presetID="8" presetClass="emph" presetSubtype="0" fill="hold" grpId="3" nodeType="withEffect">
                                  <p:stCondLst>
                                    <p:cond delay="0"/>
                                  </p:stCondLst>
                                  <p:childTnLst>
                                    <p:animRot by="-21600000">
                                      <p:cBhvr>
                                        <p:cTn id="2178" dur="5000" fill="hold"/>
                                        <p:tgtEl>
                                          <p:spTgt spid="178"/>
                                        </p:tgtEl>
                                        <p:attrNameLst>
                                          <p:attrName>r</p:attrName>
                                        </p:attrNameLst>
                                      </p:cBhvr>
                                    </p:animRot>
                                  </p:childTnLst>
                                </p:cTn>
                              </p:par>
                              <p:par>
                                <p:cTn id="2179" presetID="8" presetClass="emph" presetSubtype="0" fill="hold" grpId="3" nodeType="withEffect">
                                  <p:stCondLst>
                                    <p:cond delay="0"/>
                                  </p:stCondLst>
                                  <p:childTnLst>
                                    <p:animRot by="-21600000">
                                      <p:cBhvr>
                                        <p:cTn id="2180" dur="5000" fill="hold"/>
                                        <p:tgtEl>
                                          <p:spTgt spid="177"/>
                                        </p:tgtEl>
                                        <p:attrNameLst>
                                          <p:attrName>r</p:attrName>
                                        </p:attrNameLst>
                                      </p:cBhvr>
                                    </p:animRot>
                                  </p:childTnLst>
                                </p:cTn>
                              </p:par>
                              <p:par>
                                <p:cTn id="2181" presetID="8" presetClass="emph" presetSubtype="0" fill="hold" grpId="3" nodeType="withEffect">
                                  <p:stCondLst>
                                    <p:cond delay="0"/>
                                  </p:stCondLst>
                                  <p:childTnLst>
                                    <p:animRot by="-21600000">
                                      <p:cBhvr>
                                        <p:cTn id="2182" dur="5000" fill="hold"/>
                                        <p:tgtEl>
                                          <p:spTgt spid="176"/>
                                        </p:tgtEl>
                                        <p:attrNameLst>
                                          <p:attrName>r</p:attrName>
                                        </p:attrNameLst>
                                      </p:cBhvr>
                                    </p:animRot>
                                  </p:childTnLst>
                                </p:cTn>
                              </p:par>
                              <p:par>
                                <p:cTn id="2183" presetID="8" presetClass="emph" presetSubtype="0" fill="hold" grpId="3" nodeType="withEffect">
                                  <p:stCondLst>
                                    <p:cond delay="0"/>
                                  </p:stCondLst>
                                  <p:childTnLst>
                                    <p:animRot by="-21600000">
                                      <p:cBhvr>
                                        <p:cTn id="2184" dur="5000" fill="hold"/>
                                        <p:tgtEl>
                                          <p:spTgt spid="175"/>
                                        </p:tgtEl>
                                        <p:attrNameLst>
                                          <p:attrName>r</p:attrName>
                                        </p:attrNameLst>
                                      </p:cBhvr>
                                    </p:animRot>
                                  </p:childTnLst>
                                </p:cTn>
                              </p:par>
                              <p:par>
                                <p:cTn id="2185" presetID="8" presetClass="emph" presetSubtype="0" fill="hold" grpId="3" nodeType="withEffect">
                                  <p:stCondLst>
                                    <p:cond delay="0"/>
                                  </p:stCondLst>
                                  <p:childTnLst>
                                    <p:animRot by="-21600000">
                                      <p:cBhvr>
                                        <p:cTn id="2186" dur="5000" fill="hold"/>
                                        <p:tgtEl>
                                          <p:spTgt spid="174"/>
                                        </p:tgtEl>
                                        <p:attrNameLst>
                                          <p:attrName>r</p:attrName>
                                        </p:attrNameLst>
                                      </p:cBhvr>
                                    </p:animRot>
                                  </p:childTnLst>
                                </p:cTn>
                              </p:par>
                              <p:par>
                                <p:cTn id="2187" presetID="8" presetClass="emph" presetSubtype="0" fill="hold" grpId="3" nodeType="withEffect">
                                  <p:stCondLst>
                                    <p:cond delay="0"/>
                                  </p:stCondLst>
                                  <p:childTnLst>
                                    <p:animRot by="-21600000">
                                      <p:cBhvr>
                                        <p:cTn id="2188" dur="5000" fill="hold"/>
                                        <p:tgtEl>
                                          <p:spTgt spid="173"/>
                                        </p:tgtEl>
                                        <p:attrNameLst>
                                          <p:attrName>r</p:attrName>
                                        </p:attrNameLst>
                                      </p:cBhvr>
                                    </p:animRot>
                                  </p:childTnLst>
                                </p:cTn>
                              </p:par>
                              <p:par>
                                <p:cTn id="2189" presetID="23" presetClass="entr" presetSubtype="288" fill="hold" nodeType="withEffect">
                                  <p:stCondLst>
                                    <p:cond delay="1000"/>
                                  </p:stCondLst>
                                  <p:childTnLst>
                                    <p:set>
                                      <p:cBhvr>
                                        <p:cTn id="2190" dur="1" fill="hold">
                                          <p:stCondLst>
                                            <p:cond delay="0"/>
                                          </p:stCondLst>
                                        </p:cTn>
                                        <p:tgtEl>
                                          <p:spTgt spid="171"/>
                                        </p:tgtEl>
                                        <p:attrNameLst>
                                          <p:attrName>style.visibility</p:attrName>
                                        </p:attrNameLst>
                                      </p:cBhvr>
                                      <p:to>
                                        <p:strVal val="visible"/>
                                      </p:to>
                                    </p:set>
                                    <p:anim calcmode="lin" valueType="num">
                                      <p:cBhvr>
                                        <p:cTn id="2191" dur="3500" fill="hold"/>
                                        <p:tgtEl>
                                          <p:spTgt spid="171"/>
                                        </p:tgtEl>
                                        <p:attrNameLst>
                                          <p:attrName>ppt_w</p:attrName>
                                        </p:attrNameLst>
                                      </p:cBhvr>
                                      <p:tavLst>
                                        <p:tav tm="0">
                                          <p:val>
                                            <p:strVal val="4/3*#ppt_w"/>
                                          </p:val>
                                        </p:tav>
                                        <p:tav tm="100000">
                                          <p:val>
                                            <p:strVal val="#ppt_w"/>
                                          </p:val>
                                        </p:tav>
                                      </p:tavLst>
                                    </p:anim>
                                    <p:anim calcmode="lin" valueType="num">
                                      <p:cBhvr>
                                        <p:cTn id="2192" dur="3500" fill="hold"/>
                                        <p:tgtEl>
                                          <p:spTgt spid="171"/>
                                        </p:tgtEl>
                                        <p:attrNameLst>
                                          <p:attrName>ppt_h</p:attrName>
                                        </p:attrNameLst>
                                      </p:cBhvr>
                                      <p:tavLst>
                                        <p:tav tm="0">
                                          <p:val>
                                            <p:strVal val="4/3*#ppt_h"/>
                                          </p:val>
                                        </p:tav>
                                        <p:tav tm="100000">
                                          <p:val>
                                            <p:strVal val="#ppt_h"/>
                                          </p:val>
                                        </p:tav>
                                      </p:tavLst>
                                    </p:anim>
                                  </p:childTnLst>
                                </p:cTn>
                              </p:par>
                              <p:par>
                                <p:cTn id="2193" presetID="16" presetClass="entr" presetSubtype="37" fill="hold" nodeType="withEffect">
                                  <p:stCondLst>
                                    <p:cond delay="1000"/>
                                  </p:stCondLst>
                                  <p:childTnLst>
                                    <p:set>
                                      <p:cBhvr>
                                        <p:cTn id="2194" dur="1" fill="hold">
                                          <p:stCondLst>
                                            <p:cond delay="0"/>
                                          </p:stCondLst>
                                        </p:cTn>
                                        <p:tgtEl>
                                          <p:spTgt spid="171"/>
                                        </p:tgtEl>
                                        <p:attrNameLst>
                                          <p:attrName>style.visibility</p:attrName>
                                        </p:attrNameLst>
                                      </p:cBhvr>
                                      <p:to>
                                        <p:strVal val="visible"/>
                                      </p:to>
                                    </p:set>
                                    <p:animEffect transition="in" filter="barn(outVertical)">
                                      <p:cBhvr>
                                        <p:cTn id="2195" dur="3500"/>
                                        <p:tgtEl>
                                          <p:spTgt spid="171"/>
                                        </p:tgtEl>
                                      </p:cBhvr>
                                    </p:animEffect>
                                  </p:childTnLst>
                                </p:cTn>
                              </p:par>
                              <p:par>
                                <p:cTn id="2196" presetID="9" presetClass="emph" presetSubtype="0" nodeType="withEffect">
                                  <p:stCondLst>
                                    <p:cond delay="0"/>
                                  </p:stCondLst>
                                  <p:childTnLst>
                                    <p:set>
                                      <p:cBhvr rctx="PPT">
                                        <p:cTn id="2197" dur="indefinite"/>
                                        <p:tgtEl>
                                          <p:spTgt spid="172"/>
                                        </p:tgtEl>
                                        <p:attrNameLst>
                                          <p:attrName>style.opacity</p:attrName>
                                        </p:attrNameLst>
                                      </p:cBhvr>
                                      <p:to>
                                        <p:strVal val="0"/>
                                      </p:to>
                                    </p:set>
                                    <p:animEffect filter="image" prLst="opacity: 0">
                                      <p:cBhvr rctx="IE">
                                        <p:cTn id="2198" dur="indefinite"/>
                                        <p:tgtEl>
                                          <p:spTgt spid="1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81" grpId="0" animBg="1"/>
      <p:bldP spid="81" grpId="1" animBg="1"/>
      <p:bldP spid="81" grpId="2" animBg="1"/>
      <p:bldP spid="81" grpId="3" animBg="1"/>
      <p:bldP spid="82" grpId="0" animBg="1"/>
      <p:bldP spid="82" grpId="1" animBg="1"/>
      <p:bldP spid="82" grpId="2" animBg="1"/>
      <p:bldP spid="82" grpId="3" animBg="1"/>
      <p:bldP spid="83" grpId="0" animBg="1"/>
      <p:bldP spid="83" grpId="1" animBg="1"/>
      <p:bldP spid="83" grpId="2" animBg="1"/>
      <p:bldP spid="83" grpId="3" animBg="1"/>
      <p:bldP spid="84" grpId="0" animBg="1"/>
      <p:bldP spid="84" grpId="1" animBg="1"/>
      <p:bldP spid="84" grpId="2" animBg="1"/>
      <p:bldP spid="84" grpId="3" animBg="1"/>
      <p:bldP spid="85" grpId="0" animBg="1"/>
      <p:bldP spid="85" grpId="1" animBg="1"/>
      <p:bldP spid="85" grpId="2" animBg="1"/>
      <p:bldP spid="85" grpId="3" animBg="1"/>
      <p:bldP spid="86" grpId="0" animBg="1"/>
      <p:bldP spid="86" grpId="1" animBg="1"/>
      <p:bldP spid="86" grpId="2" animBg="1"/>
      <p:bldP spid="86" grpId="3" animBg="1"/>
      <p:bldP spid="87" grpId="0" animBg="1"/>
      <p:bldP spid="87" grpId="1" animBg="1"/>
      <p:bldP spid="87" grpId="2" animBg="1"/>
      <p:bldP spid="87" grpId="3" animBg="1"/>
      <p:bldP spid="89" grpId="0" animBg="1"/>
      <p:bldP spid="89" grpId="1" animBg="1"/>
      <p:bldP spid="89" grpId="2" animBg="1"/>
      <p:bldP spid="89" grpId="3" animBg="1"/>
      <p:bldP spid="90" grpId="0" animBg="1"/>
      <p:bldP spid="90" grpId="1" animBg="1"/>
      <p:bldP spid="90" grpId="2" animBg="1"/>
      <p:bldP spid="90" grpId="3" animBg="1"/>
      <p:bldP spid="91" grpId="0" animBg="1"/>
      <p:bldP spid="91" grpId="1" animBg="1"/>
      <p:bldP spid="91" grpId="2" animBg="1"/>
      <p:bldP spid="91" grpId="3" animBg="1"/>
      <p:bldP spid="92" grpId="0" animBg="1"/>
      <p:bldP spid="92" grpId="1" animBg="1"/>
      <p:bldP spid="92" grpId="2" animBg="1"/>
      <p:bldP spid="92" grpId="3" animBg="1"/>
      <p:bldP spid="93" grpId="0" animBg="1"/>
      <p:bldP spid="93" grpId="1" animBg="1"/>
      <p:bldP spid="93" grpId="2" animBg="1"/>
      <p:bldP spid="93" grpId="3" animBg="1"/>
      <p:bldP spid="94" grpId="0" animBg="1"/>
      <p:bldP spid="94" grpId="1" animBg="1"/>
      <p:bldP spid="94" grpId="2" animBg="1"/>
      <p:bldP spid="94" grpId="3" animBg="1"/>
      <p:bldP spid="95" grpId="0" animBg="1"/>
      <p:bldP spid="95" grpId="1" animBg="1"/>
      <p:bldP spid="95" grpId="2" animBg="1"/>
      <p:bldP spid="95" grpId="3" animBg="1"/>
      <p:bldP spid="96" grpId="0" animBg="1"/>
      <p:bldP spid="96" grpId="1" animBg="1"/>
      <p:bldP spid="96" grpId="2" animBg="1"/>
      <p:bldP spid="96" grpId="3" animBg="1"/>
      <p:bldP spid="97" grpId="0" animBg="1"/>
      <p:bldP spid="97" grpId="1" animBg="1"/>
      <p:bldP spid="97" grpId="2" animBg="1"/>
      <p:bldP spid="97" grpId="3" animBg="1"/>
      <p:bldP spid="98" grpId="0" animBg="1"/>
      <p:bldP spid="98" grpId="1" animBg="1"/>
      <p:bldP spid="98" grpId="2" animBg="1"/>
      <p:bldP spid="98" grpId="3" animBg="1"/>
      <p:bldP spid="99" grpId="0" animBg="1"/>
      <p:bldP spid="99" grpId="1" animBg="1"/>
      <p:bldP spid="99" grpId="2" animBg="1"/>
      <p:bldP spid="99" grpId="3" animBg="1"/>
      <p:bldP spid="100" grpId="0" animBg="1"/>
      <p:bldP spid="100" grpId="1" animBg="1"/>
      <p:bldP spid="100" grpId="2" animBg="1"/>
      <p:bldP spid="100" grpId="3" animBg="1"/>
      <p:bldP spid="101" grpId="0" animBg="1"/>
      <p:bldP spid="101" grpId="1" animBg="1"/>
      <p:bldP spid="101" grpId="2" animBg="1"/>
      <p:bldP spid="101" grpId="3" animBg="1"/>
      <p:bldP spid="102" grpId="0" animBg="1"/>
      <p:bldP spid="102" grpId="1" animBg="1"/>
      <p:bldP spid="102" grpId="2" animBg="1"/>
      <p:bldP spid="102" grpId="3" animBg="1"/>
      <p:bldP spid="103" grpId="0" animBg="1"/>
      <p:bldP spid="103" grpId="1" animBg="1"/>
      <p:bldP spid="103" grpId="2" animBg="1"/>
      <p:bldP spid="103" grpId="3" animBg="1"/>
      <p:bldP spid="104" grpId="0" animBg="1"/>
      <p:bldP spid="104" grpId="1" animBg="1"/>
      <p:bldP spid="104" grpId="2" animBg="1"/>
      <p:bldP spid="104" grpId="3" animBg="1"/>
      <p:bldP spid="105" grpId="0" animBg="1"/>
      <p:bldP spid="105" grpId="1" animBg="1"/>
      <p:bldP spid="105" grpId="2" animBg="1"/>
      <p:bldP spid="105" grpId="3" animBg="1"/>
      <p:bldP spid="106" grpId="0" animBg="1"/>
      <p:bldP spid="106" grpId="1" animBg="1"/>
      <p:bldP spid="106" grpId="2" animBg="1"/>
      <p:bldP spid="106" grpId="3" animBg="1"/>
      <p:bldP spid="107" grpId="0" animBg="1"/>
      <p:bldP spid="107" grpId="1" animBg="1"/>
      <p:bldP spid="107" grpId="2" animBg="1"/>
      <p:bldP spid="107" grpId="3" animBg="1"/>
      <p:bldP spid="108" grpId="0" animBg="1"/>
      <p:bldP spid="108" grpId="1" animBg="1"/>
      <p:bldP spid="108" grpId="2" animBg="1"/>
      <p:bldP spid="108" grpId="3" animBg="1"/>
      <p:bldP spid="109" grpId="0" animBg="1"/>
      <p:bldP spid="109" grpId="1" animBg="1"/>
      <p:bldP spid="109" grpId="2" animBg="1"/>
      <p:bldP spid="109" grpId="3" animBg="1"/>
      <p:bldP spid="110" grpId="0" animBg="1"/>
      <p:bldP spid="110" grpId="1" animBg="1"/>
      <p:bldP spid="110" grpId="2" animBg="1"/>
      <p:bldP spid="110" grpId="3" animBg="1"/>
      <p:bldP spid="111" grpId="0" animBg="1"/>
      <p:bldP spid="111" grpId="1" animBg="1"/>
      <p:bldP spid="111" grpId="2" animBg="1"/>
      <p:bldP spid="111" grpId="3" animBg="1"/>
      <p:bldP spid="112" grpId="0" animBg="1"/>
      <p:bldP spid="112" grpId="1" animBg="1"/>
      <p:bldP spid="112" grpId="2" animBg="1"/>
      <p:bldP spid="112" grpId="3" animBg="1"/>
      <p:bldP spid="113" grpId="0" animBg="1"/>
      <p:bldP spid="113" grpId="1" animBg="1"/>
      <p:bldP spid="113" grpId="2" animBg="1"/>
      <p:bldP spid="113" grpId="3" animBg="1"/>
      <p:bldP spid="114" grpId="0" animBg="1"/>
      <p:bldP spid="114" grpId="1" animBg="1"/>
      <p:bldP spid="114" grpId="2" animBg="1"/>
      <p:bldP spid="114" grpId="3" animBg="1"/>
      <p:bldP spid="115" grpId="0" animBg="1"/>
      <p:bldP spid="115" grpId="1" animBg="1"/>
      <p:bldP spid="115" grpId="2" animBg="1"/>
      <p:bldP spid="115" grpId="3" animBg="1"/>
      <p:bldP spid="116" grpId="0" animBg="1"/>
      <p:bldP spid="116" grpId="1" animBg="1"/>
      <p:bldP spid="116" grpId="2" animBg="1"/>
      <p:bldP spid="116" grpId="3" animBg="1"/>
      <p:bldP spid="117" grpId="0" animBg="1"/>
      <p:bldP spid="117" grpId="1" animBg="1"/>
      <p:bldP spid="117" grpId="2" animBg="1"/>
      <p:bldP spid="117" grpId="3" animBg="1"/>
      <p:bldP spid="118" grpId="0" animBg="1"/>
      <p:bldP spid="118" grpId="1" animBg="1"/>
      <p:bldP spid="118" grpId="2" animBg="1"/>
      <p:bldP spid="118" grpId="3" animBg="1"/>
      <p:bldP spid="119" grpId="0" animBg="1"/>
      <p:bldP spid="119" grpId="1" animBg="1"/>
      <p:bldP spid="119" grpId="2" animBg="1"/>
      <p:bldP spid="119" grpId="3" animBg="1"/>
      <p:bldP spid="120" grpId="0" animBg="1"/>
      <p:bldP spid="120" grpId="1" animBg="1"/>
      <p:bldP spid="120" grpId="2" animBg="1"/>
      <p:bldP spid="120" grpId="3" animBg="1"/>
      <p:bldP spid="121" grpId="0" animBg="1"/>
      <p:bldP spid="121" grpId="1" animBg="1"/>
      <p:bldP spid="121" grpId="2" animBg="1"/>
      <p:bldP spid="121" grpId="3" animBg="1"/>
      <p:bldP spid="122" grpId="0" animBg="1"/>
      <p:bldP spid="122" grpId="1" animBg="1"/>
      <p:bldP spid="122" grpId="2" animBg="1"/>
      <p:bldP spid="122" grpId="3" animBg="1"/>
      <p:bldP spid="123" grpId="0" animBg="1"/>
      <p:bldP spid="123" grpId="1" animBg="1"/>
      <p:bldP spid="123" grpId="2" animBg="1"/>
      <p:bldP spid="123" grpId="3" animBg="1"/>
      <p:bldP spid="124" grpId="0" animBg="1"/>
      <p:bldP spid="124" grpId="1" animBg="1"/>
      <p:bldP spid="124" grpId="2" animBg="1"/>
      <p:bldP spid="124" grpId="3" animBg="1"/>
      <p:bldP spid="125" grpId="0" animBg="1"/>
      <p:bldP spid="125" grpId="1" animBg="1"/>
      <p:bldP spid="125" grpId="2" animBg="1"/>
      <p:bldP spid="125" grpId="3" animBg="1"/>
      <p:bldP spid="126" grpId="0" animBg="1"/>
      <p:bldP spid="126" grpId="1" animBg="1"/>
      <p:bldP spid="126" grpId="2" animBg="1"/>
      <p:bldP spid="126" grpId="3" animBg="1"/>
      <p:bldP spid="127" grpId="0" animBg="1"/>
      <p:bldP spid="127" grpId="1" animBg="1"/>
      <p:bldP spid="127" grpId="2" animBg="1"/>
      <p:bldP spid="127" grpId="3" animBg="1"/>
      <p:bldP spid="128" grpId="0" animBg="1"/>
      <p:bldP spid="128" grpId="1" animBg="1"/>
      <p:bldP spid="128" grpId="2" animBg="1"/>
      <p:bldP spid="128" grpId="3" animBg="1"/>
      <p:bldP spid="129" grpId="0" animBg="1"/>
      <p:bldP spid="129" grpId="1" animBg="1"/>
      <p:bldP spid="129" grpId="2" animBg="1"/>
      <p:bldP spid="129" grpId="3" animBg="1"/>
      <p:bldP spid="130" grpId="0" animBg="1"/>
      <p:bldP spid="130" grpId="1" animBg="1"/>
      <p:bldP spid="130" grpId="2" animBg="1"/>
      <p:bldP spid="130" grpId="3" animBg="1"/>
      <p:bldP spid="173" grpId="0" animBg="1"/>
      <p:bldP spid="173" grpId="1" animBg="1"/>
      <p:bldP spid="173" grpId="2" animBg="1"/>
      <p:bldP spid="173" grpId="3" animBg="1"/>
      <p:bldP spid="174" grpId="0" animBg="1"/>
      <p:bldP spid="174" grpId="1" animBg="1"/>
      <p:bldP spid="174" grpId="2" animBg="1"/>
      <p:bldP spid="174" grpId="3" animBg="1"/>
      <p:bldP spid="175" grpId="0" animBg="1"/>
      <p:bldP spid="175" grpId="1" animBg="1"/>
      <p:bldP spid="175" grpId="2" animBg="1"/>
      <p:bldP spid="175" grpId="3" animBg="1"/>
      <p:bldP spid="176" grpId="0" animBg="1"/>
      <p:bldP spid="176" grpId="1" animBg="1"/>
      <p:bldP spid="176" grpId="2" animBg="1"/>
      <p:bldP spid="176" grpId="3" animBg="1"/>
      <p:bldP spid="177" grpId="0" animBg="1"/>
      <p:bldP spid="177" grpId="1" animBg="1"/>
      <p:bldP spid="177" grpId="2" animBg="1"/>
      <p:bldP spid="177" grpId="3" animBg="1"/>
      <p:bldP spid="178" grpId="0" animBg="1"/>
      <p:bldP spid="178" grpId="1" animBg="1"/>
      <p:bldP spid="178" grpId="2" animBg="1"/>
      <p:bldP spid="178" grpId="3" animBg="1"/>
      <p:bldP spid="179" grpId="0" animBg="1"/>
      <p:bldP spid="179" grpId="1" animBg="1"/>
      <p:bldP spid="179" grpId="2" animBg="1"/>
      <p:bldP spid="179" grpId="3" animBg="1"/>
      <p:bldP spid="180" grpId="0" animBg="1"/>
      <p:bldP spid="180" grpId="1" animBg="1"/>
      <p:bldP spid="180" grpId="2" animBg="1"/>
      <p:bldP spid="180" grpId="3" animBg="1"/>
      <p:bldP spid="181" grpId="0" animBg="1"/>
      <p:bldP spid="181" grpId="1" animBg="1"/>
      <p:bldP spid="181" grpId="2" animBg="1"/>
      <p:bldP spid="181" grpId="3" animBg="1"/>
      <p:bldP spid="182" grpId="0" animBg="1"/>
      <p:bldP spid="182" grpId="1" animBg="1"/>
      <p:bldP spid="182" grpId="2" animBg="1"/>
      <p:bldP spid="182" grpId="3" animBg="1"/>
      <p:bldP spid="183" grpId="0" animBg="1"/>
      <p:bldP spid="183" grpId="1" animBg="1"/>
      <p:bldP spid="183" grpId="2" animBg="1"/>
      <p:bldP spid="183" grpId="3" animBg="1"/>
      <p:bldP spid="184" grpId="0" animBg="1"/>
      <p:bldP spid="184" grpId="1" animBg="1"/>
      <p:bldP spid="184" grpId="2" animBg="1"/>
      <p:bldP spid="184" grpId="3" animBg="1"/>
      <p:bldP spid="185" grpId="0" animBg="1"/>
      <p:bldP spid="185" grpId="1" animBg="1"/>
      <p:bldP spid="185" grpId="2" animBg="1"/>
      <p:bldP spid="185" grpId="3" animBg="1"/>
      <p:bldP spid="186" grpId="0" animBg="1"/>
      <p:bldP spid="186" grpId="1" animBg="1"/>
      <p:bldP spid="186" grpId="2" animBg="1"/>
      <p:bldP spid="186" grpId="3" animBg="1"/>
      <p:bldP spid="187" grpId="0" animBg="1"/>
      <p:bldP spid="187" grpId="1" animBg="1"/>
      <p:bldP spid="187" grpId="2" animBg="1"/>
      <p:bldP spid="187" grpId="3" animBg="1"/>
      <p:bldP spid="188" grpId="0" animBg="1"/>
      <p:bldP spid="188" grpId="1" animBg="1"/>
      <p:bldP spid="188" grpId="2" animBg="1"/>
      <p:bldP spid="188" grpId="3" animBg="1"/>
      <p:bldP spid="189" grpId="0" animBg="1"/>
      <p:bldP spid="189" grpId="1" animBg="1"/>
      <p:bldP spid="189" grpId="2" animBg="1"/>
      <p:bldP spid="189" grpId="3" animBg="1"/>
      <p:bldP spid="190" grpId="0" animBg="1"/>
      <p:bldP spid="190" grpId="1" animBg="1"/>
      <p:bldP spid="190" grpId="2" animBg="1"/>
      <p:bldP spid="190" grpId="3" animBg="1"/>
      <p:bldP spid="191" grpId="0" animBg="1"/>
      <p:bldP spid="191" grpId="1" animBg="1"/>
      <p:bldP spid="191" grpId="2" animBg="1"/>
      <p:bldP spid="191" grpId="3" animBg="1"/>
      <p:bldP spid="192" grpId="0" animBg="1"/>
      <p:bldP spid="192" grpId="1" animBg="1"/>
      <p:bldP spid="192" grpId="2" animBg="1"/>
      <p:bldP spid="192" grpId="3" animBg="1"/>
      <p:bldP spid="193" grpId="0" animBg="1"/>
      <p:bldP spid="193" grpId="1" animBg="1"/>
      <p:bldP spid="193" grpId="2" animBg="1"/>
      <p:bldP spid="193" grpId="3" animBg="1"/>
      <p:bldP spid="194" grpId="0" animBg="1"/>
      <p:bldP spid="194" grpId="1" animBg="1"/>
      <p:bldP spid="194" grpId="2" animBg="1"/>
      <p:bldP spid="194" grpId="3" animBg="1"/>
      <p:bldP spid="195" grpId="0" animBg="1"/>
      <p:bldP spid="195" grpId="1" animBg="1"/>
      <p:bldP spid="195" grpId="2" animBg="1"/>
      <p:bldP spid="195" grpId="3" animBg="1"/>
      <p:bldP spid="196" grpId="0" animBg="1"/>
      <p:bldP spid="196" grpId="1" animBg="1"/>
      <p:bldP spid="196" grpId="2" animBg="1"/>
      <p:bldP spid="196" grpId="3" animBg="1"/>
      <p:bldP spid="197" grpId="0" animBg="1"/>
      <p:bldP spid="197" grpId="1" animBg="1"/>
      <p:bldP spid="197" grpId="2" animBg="1"/>
      <p:bldP spid="197" grpId="3" animBg="1"/>
      <p:bldP spid="198" grpId="0" animBg="1"/>
      <p:bldP spid="198" grpId="1" animBg="1"/>
      <p:bldP spid="198" grpId="2" animBg="1"/>
      <p:bldP spid="198" grpId="3" animBg="1"/>
      <p:bldP spid="199" grpId="0" animBg="1"/>
      <p:bldP spid="199" grpId="1" animBg="1"/>
      <p:bldP spid="199" grpId="2" animBg="1"/>
      <p:bldP spid="199" grpId="3" animBg="1"/>
      <p:bldP spid="200" grpId="0" animBg="1"/>
      <p:bldP spid="200" grpId="1" animBg="1"/>
      <p:bldP spid="200" grpId="2" animBg="1"/>
      <p:bldP spid="200" grpId="3" animBg="1"/>
      <p:bldP spid="201" grpId="0" animBg="1"/>
      <p:bldP spid="201" grpId="1" animBg="1"/>
      <p:bldP spid="201" grpId="2" animBg="1"/>
      <p:bldP spid="201" grpId="3" animBg="1"/>
      <p:bldP spid="202" grpId="0" animBg="1"/>
      <p:bldP spid="202" grpId="1" animBg="1"/>
      <p:bldP spid="202" grpId="2" animBg="1"/>
      <p:bldP spid="202" grpId="3" animBg="1"/>
      <p:bldP spid="203" grpId="0" animBg="1"/>
      <p:bldP spid="203" grpId="1" animBg="1"/>
      <p:bldP spid="203" grpId="2" animBg="1"/>
      <p:bldP spid="203" grpId="3" animBg="1"/>
      <p:bldP spid="204" grpId="0" animBg="1"/>
      <p:bldP spid="204" grpId="1" animBg="1"/>
      <p:bldP spid="204" grpId="2" animBg="1"/>
      <p:bldP spid="204" grpId="3" animBg="1"/>
      <p:bldP spid="205" grpId="0" animBg="1"/>
      <p:bldP spid="205" grpId="1" animBg="1"/>
      <p:bldP spid="205" grpId="2" animBg="1"/>
      <p:bldP spid="205" grpId="3" animBg="1"/>
      <p:bldP spid="206" grpId="0" animBg="1"/>
      <p:bldP spid="206" grpId="1" animBg="1"/>
      <p:bldP spid="206" grpId="2" animBg="1"/>
      <p:bldP spid="206" grpId="3" animBg="1"/>
      <p:bldP spid="207" grpId="0" animBg="1"/>
      <p:bldP spid="207" grpId="1" animBg="1"/>
      <p:bldP spid="207" grpId="2" animBg="1"/>
      <p:bldP spid="207" grpId="3" animBg="1"/>
      <p:bldP spid="208" grpId="0" animBg="1"/>
      <p:bldP spid="208" grpId="1" animBg="1"/>
      <p:bldP spid="208" grpId="2" animBg="1"/>
      <p:bldP spid="208" grpId="3" animBg="1"/>
      <p:bldP spid="209" grpId="0" animBg="1"/>
      <p:bldP spid="209" grpId="1" animBg="1"/>
      <p:bldP spid="209" grpId="2" animBg="1"/>
      <p:bldP spid="209" grpId="3" animBg="1"/>
      <p:bldP spid="210" grpId="0" animBg="1"/>
      <p:bldP spid="210" grpId="1" animBg="1"/>
      <p:bldP spid="210" grpId="2" animBg="1"/>
      <p:bldP spid="210" grpId="3" animBg="1"/>
      <p:bldP spid="211" grpId="0" animBg="1"/>
      <p:bldP spid="211" grpId="1" animBg="1"/>
      <p:bldP spid="211" grpId="2" animBg="1"/>
      <p:bldP spid="211" grpId="3" animBg="1"/>
      <p:bldP spid="212" grpId="0" animBg="1"/>
      <p:bldP spid="212" grpId="1" animBg="1"/>
      <p:bldP spid="212" grpId="2" animBg="1"/>
      <p:bldP spid="212" grpId="3" animBg="1"/>
      <p:bldP spid="213" grpId="0" animBg="1"/>
      <p:bldP spid="213" grpId="1" animBg="1"/>
      <p:bldP spid="213" grpId="2" animBg="1"/>
      <p:bldP spid="213" grpId="3" animBg="1"/>
      <p:bldP spid="214" grpId="0" animBg="1"/>
      <p:bldP spid="214" grpId="1" animBg="1"/>
      <p:bldP spid="214" grpId="2" animBg="1"/>
      <p:bldP spid="214" grpId="3"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6" name="375 Imagen" descr="MANZANILLAA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grpSp>
        <p:nvGrpSpPr>
          <p:cNvPr id="2" name="1 Grupo"/>
          <p:cNvGrpSpPr/>
          <p:nvPr/>
        </p:nvGrpSpPr>
        <p:grpSpPr>
          <a:xfrm>
            <a:off x="288000" y="0"/>
            <a:ext cx="8532440" cy="5143500"/>
            <a:chOff x="288000" y="0"/>
            <a:chExt cx="8532440" cy="5143500"/>
          </a:xfrm>
          <a:gradFill flip="none" rotWithShape="1">
            <a:gsLst>
              <a:gs pos="40414">
                <a:schemeClr val="tx2">
                  <a:lumMod val="90000"/>
                </a:schemeClr>
              </a:gs>
              <a:gs pos="16000">
                <a:srgbClr val="99FF33"/>
              </a:gs>
              <a:gs pos="25000">
                <a:srgbClr val="FFCCA4">
                  <a:lumMod val="32000"/>
                  <a:lumOff val="68000"/>
                </a:srgbClr>
              </a:gs>
              <a:gs pos="100000">
                <a:srgbClr val="FFFF00">
                  <a:lumMod val="0"/>
                  <a:lumOff val="100000"/>
                </a:srgbClr>
              </a:gs>
              <a:gs pos="82000">
                <a:srgbClr val="99FF33"/>
              </a:gs>
              <a:gs pos="71000">
                <a:srgbClr val="0A53F6"/>
              </a:gs>
            </a:gsLst>
            <a:path path="circle">
              <a:fillToRect l="50000" t="50000" r="50000" b="50000"/>
            </a:path>
            <a:tileRect/>
          </a:gradFill>
          <a:effectLst/>
          <a:scene3d>
            <a:camera prst="orthographicFront"/>
            <a:lightRig rig="morning" dir="t"/>
          </a:scene3d>
        </p:grpSpPr>
        <p:grpSp>
          <p:nvGrpSpPr>
            <p:cNvPr id="3" name="2 Grupo"/>
            <p:cNvGrpSpPr/>
            <p:nvPr/>
          </p:nvGrpSpPr>
          <p:grpSpPr>
            <a:xfrm>
              <a:off x="288000" y="0"/>
              <a:ext cx="8532440" cy="5143500"/>
              <a:chOff x="251520" y="0"/>
              <a:chExt cx="8532440" cy="5143500"/>
            </a:xfrm>
            <a:grpFill/>
          </p:grpSpPr>
          <p:grpSp>
            <p:nvGrpSpPr>
              <p:cNvPr id="50" name="49 Grupo"/>
              <p:cNvGrpSpPr/>
              <p:nvPr/>
            </p:nvGrpSpPr>
            <p:grpSpPr>
              <a:xfrm>
                <a:off x="251520" y="0"/>
                <a:ext cx="8532440" cy="5143500"/>
                <a:chOff x="-144016" y="-504000"/>
                <a:chExt cx="9540048" cy="6316110"/>
              </a:xfrm>
              <a:grpFill/>
            </p:grpSpPr>
            <p:sp>
              <p:nvSpPr>
                <p:cNvPr id="52" name="51 Elipse"/>
                <p:cNvSpPr/>
                <p:nvPr/>
              </p:nvSpPr>
              <p:spPr>
                <a:xfrm>
                  <a:off x="683568" y="-4525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Elipse"/>
                <p:cNvSpPr/>
                <p:nvPr/>
              </p:nvSpPr>
              <p:spPr>
                <a:xfrm>
                  <a:off x="1224000"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Elipse"/>
                <p:cNvSpPr/>
                <p:nvPr/>
              </p:nvSpPr>
              <p:spPr>
                <a:xfrm>
                  <a:off x="1763688"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Elipse"/>
                <p:cNvSpPr/>
                <p:nvPr/>
              </p:nvSpPr>
              <p:spPr>
                <a:xfrm>
                  <a:off x="2844000" y="-2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Elipse"/>
                <p:cNvSpPr/>
                <p:nvPr/>
              </p:nvSpPr>
              <p:spPr>
                <a:xfrm>
                  <a:off x="3347864" y="-1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Elipse"/>
                <p:cNvSpPr/>
                <p:nvPr/>
              </p:nvSpPr>
              <p:spPr>
                <a:xfrm>
                  <a:off x="3851920" y="7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Elipse"/>
                <p:cNvSpPr/>
                <p:nvPr/>
              </p:nvSpPr>
              <p:spPr>
                <a:xfrm>
                  <a:off x="4320000" y="2674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Elipse"/>
                <p:cNvSpPr/>
                <p:nvPr/>
              </p:nvSpPr>
              <p:spPr>
                <a:xfrm>
                  <a:off x="4788024" y="48351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Elipse"/>
                <p:cNvSpPr/>
                <p:nvPr/>
              </p:nvSpPr>
              <p:spPr>
                <a:xfrm>
                  <a:off x="5292080"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Elipse"/>
                <p:cNvSpPr/>
                <p:nvPr/>
              </p:nvSpPr>
              <p:spPr>
                <a:xfrm>
                  <a:off x="5760000" y="98757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Elipse"/>
                <p:cNvSpPr/>
                <p:nvPr/>
              </p:nvSpPr>
              <p:spPr>
                <a:xfrm>
                  <a:off x="216000" y="-25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Elipse"/>
                <p:cNvSpPr/>
                <p:nvPr/>
              </p:nvSpPr>
              <p:spPr>
                <a:xfrm>
                  <a:off x="-108000" y="1954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Elipse"/>
                <p:cNvSpPr/>
                <p:nvPr/>
              </p:nvSpPr>
              <p:spPr>
                <a:xfrm>
                  <a:off x="-144016"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Elipse"/>
                <p:cNvSpPr/>
                <p:nvPr/>
              </p:nvSpPr>
              <p:spPr>
                <a:xfrm>
                  <a:off x="72000" y="11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Elipse"/>
                <p:cNvSpPr/>
                <p:nvPr/>
              </p:nvSpPr>
              <p:spPr>
                <a:xfrm>
                  <a:off x="323528" y="163564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Elipse"/>
                <p:cNvSpPr/>
                <p:nvPr/>
              </p:nvSpPr>
              <p:spPr>
                <a:xfrm>
                  <a:off x="683568" y="20676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Elipse"/>
                <p:cNvSpPr/>
                <p:nvPr/>
              </p:nvSpPr>
              <p:spPr>
                <a:xfrm>
                  <a:off x="1043608" y="242773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Elipse"/>
                <p:cNvSpPr/>
                <p:nvPr/>
              </p:nvSpPr>
              <p:spPr>
                <a:xfrm>
                  <a:off x="1440000" y="28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Elipse"/>
                <p:cNvSpPr/>
                <p:nvPr/>
              </p:nvSpPr>
              <p:spPr>
                <a:xfrm>
                  <a:off x="1872000" y="314781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Elipse"/>
                <p:cNvSpPr/>
                <p:nvPr/>
              </p:nvSpPr>
              <p:spPr>
                <a:xfrm>
                  <a:off x="2304000" y="345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Elipse"/>
                <p:cNvSpPr/>
                <p:nvPr/>
              </p:nvSpPr>
              <p:spPr>
                <a:xfrm>
                  <a:off x="6228184" y="127560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Elipse"/>
                <p:cNvSpPr/>
                <p:nvPr/>
              </p:nvSpPr>
              <p:spPr>
                <a:xfrm>
                  <a:off x="6660232" y="15636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Elipse"/>
                <p:cNvSpPr/>
                <p:nvPr/>
              </p:nvSpPr>
              <p:spPr>
                <a:xfrm>
                  <a:off x="7092280" y="18516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Elipse"/>
                <p:cNvSpPr/>
                <p:nvPr/>
              </p:nvSpPr>
              <p:spPr>
                <a:xfrm>
                  <a:off x="7524328" y="221171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Elipse"/>
                <p:cNvSpPr/>
                <p:nvPr/>
              </p:nvSpPr>
              <p:spPr>
                <a:xfrm>
                  <a:off x="7884368" y="257175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Elipse"/>
                <p:cNvSpPr/>
                <p:nvPr/>
              </p:nvSpPr>
              <p:spPr>
                <a:xfrm>
                  <a:off x="2736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Elipse"/>
                <p:cNvSpPr/>
                <p:nvPr/>
              </p:nvSpPr>
              <p:spPr>
                <a:xfrm>
                  <a:off x="8280000" y="293179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Elipse"/>
                <p:cNvSpPr/>
                <p:nvPr/>
              </p:nvSpPr>
              <p:spPr>
                <a:xfrm>
                  <a:off x="3203848" y="403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Elipse"/>
                <p:cNvSpPr/>
                <p:nvPr/>
              </p:nvSpPr>
              <p:spPr>
                <a:xfrm>
                  <a:off x="3635896"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Elipse"/>
                <p:cNvSpPr/>
                <p:nvPr/>
              </p:nvSpPr>
              <p:spPr>
                <a:xfrm>
                  <a:off x="8604448" y="33638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Elipse"/>
                <p:cNvSpPr/>
                <p:nvPr/>
              </p:nvSpPr>
              <p:spPr>
                <a:xfrm>
                  <a:off x="4139952" y="453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Elipse"/>
                <p:cNvSpPr/>
                <p:nvPr/>
              </p:nvSpPr>
              <p:spPr>
                <a:xfrm>
                  <a:off x="4608000" y="47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Elipse"/>
                <p:cNvSpPr/>
                <p:nvPr/>
              </p:nvSpPr>
              <p:spPr>
                <a:xfrm>
                  <a:off x="5112000" y="496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Elipse"/>
                <p:cNvSpPr/>
                <p:nvPr/>
              </p:nvSpPr>
              <p:spPr>
                <a:xfrm>
                  <a:off x="8892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Elipse"/>
                <p:cNvSpPr/>
                <p:nvPr/>
              </p:nvSpPr>
              <p:spPr>
                <a:xfrm>
                  <a:off x="5652120" y="51435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Elipse"/>
                <p:cNvSpPr/>
                <p:nvPr/>
              </p:nvSpPr>
              <p:spPr>
                <a:xfrm>
                  <a:off x="6156176" y="530805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Elipse"/>
                <p:cNvSpPr/>
                <p:nvPr/>
              </p:nvSpPr>
              <p:spPr>
                <a:xfrm>
                  <a:off x="6660232"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Elipse"/>
                <p:cNvSpPr/>
                <p:nvPr/>
              </p:nvSpPr>
              <p:spPr>
                <a:xfrm>
                  <a:off x="7200000"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Elipse"/>
                <p:cNvSpPr/>
                <p:nvPr/>
              </p:nvSpPr>
              <p:spPr>
                <a:xfrm>
                  <a:off x="7740352"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Elipse"/>
                <p:cNvSpPr/>
                <p:nvPr/>
              </p:nvSpPr>
              <p:spPr>
                <a:xfrm>
                  <a:off x="8244408"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Elipse"/>
                <p:cNvSpPr/>
                <p:nvPr/>
              </p:nvSpPr>
              <p:spPr>
                <a:xfrm>
                  <a:off x="8748464" y="529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Elipse"/>
                <p:cNvSpPr/>
                <p:nvPr/>
              </p:nvSpPr>
              <p:spPr>
                <a:xfrm>
                  <a:off x="9108000" y="484193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Elipse"/>
                <p:cNvSpPr/>
                <p:nvPr/>
              </p:nvSpPr>
              <p:spPr>
                <a:xfrm>
                  <a:off x="9072000"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51" name="50 Elipse"/>
              <p:cNvSpPr/>
              <p:nvPr/>
            </p:nvSpPr>
            <p:spPr>
              <a:xfrm>
                <a:off x="2483768" y="72000"/>
                <a:ext cx="257610" cy="234558"/>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 name="3 Grupo"/>
            <p:cNvGrpSpPr/>
            <p:nvPr/>
          </p:nvGrpSpPr>
          <p:grpSpPr>
            <a:xfrm rot="336727">
              <a:off x="1298414" y="928975"/>
              <a:ext cx="6345056" cy="3240360"/>
              <a:chOff x="251520" y="0"/>
              <a:chExt cx="8532440" cy="5143500"/>
            </a:xfrm>
            <a:grpFill/>
          </p:grpSpPr>
          <p:grpSp>
            <p:nvGrpSpPr>
              <p:cNvPr id="5" name="4 Grupo"/>
              <p:cNvGrpSpPr/>
              <p:nvPr/>
            </p:nvGrpSpPr>
            <p:grpSpPr>
              <a:xfrm>
                <a:off x="251520" y="0"/>
                <a:ext cx="8532440" cy="5143500"/>
                <a:chOff x="-144016" y="-504000"/>
                <a:chExt cx="9540048" cy="6316110"/>
              </a:xfrm>
              <a:grpFill/>
            </p:grpSpPr>
            <p:sp>
              <p:nvSpPr>
                <p:cNvPr id="7" name="6 Elipse"/>
                <p:cNvSpPr/>
                <p:nvPr/>
              </p:nvSpPr>
              <p:spPr>
                <a:xfrm>
                  <a:off x="683568" y="-4525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1224000"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1763688"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2844000" y="-2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3347864" y="-1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3851920" y="7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4320000" y="2674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4788024" y="48351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5292080"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5760000" y="98757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216000" y="-25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108000" y="1954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144016"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72000" y="11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323528" y="163564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683568" y="20676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a:off x="1043608" y="242773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lipse"/>
                <p:cNvSpPr/>
                <p:nvPr/>
              </p:nvSpPr>
              <p:spPr>
                <a:xfrm>
                  <a:off x="1440000" y="28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lipse"/>
                <p:cNvSpPr/>
                <p:nvPr/>
              </p:nvSpPr>
              <p:spPr>
                <a:xfrm>
                  <a:off x="1872000" y="314781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lipse"/>
                <p:cNvSpPr/>
                <p:nvPr/>
              </p:nvSpPr>
              <p:spPr>
                <a:xfrm>
                  <a:off x="2304000" y="345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lipse"/>
                <p:cNvSpPr/>
                <p:nvPr/>
              </p:nvSpPr>
              <p:spPr>
                <a:xfrm>
                  <a:off x="6228184" y="127560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lipse"/>
                <p:cNvSpPr/>
                <p:nvPr/>
              </p:nvSpPr>
              <p:spPr>
                <a:xfrm>
                  <a:off x="6660232" y="15636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a:off x="7092280" y="18516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7524328" y="221171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7884368" y="257175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lipse"/>
                <p:cNvSpPr/>
                <p:nvPr/>
              </p:nvSpPr>
              <p:spPr>
                <a:xfrm>
                  <a:off x="2736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lipse"/>
                <p:cNvSpPr/>
                <p:nvPr/>
              </p:nvSpPr>
              <p:spPr>
                <a:xfrm>
                  <a:off x="8280000" y="293179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lipse"/>
                <p:cNvSpPr/>
                <p:nvPr/>
              </p:nvSpPr>
              <p:spPr>
                <a:xfrm>
                  <a:off x="3203848" y="403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lipse"/>
                <p:cNvSpPr/>
                <p:nvPr/>
              </p:nvSpPr>
              <p:spPr>
                <a:xfrm>
                  <a:off x="3635896"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lipse"/>
                <p:cNvSpPr/>
                <p:nvPr/>
              </p:nvSpPr>
              <p:spPr>
                <a:xfrm>
                  <a:off x="8604448" y="33638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lipse"/>
                <p:cNvSpPr/>
                <p:nvPr/>
              </p:nvSpPr>
              <p:spPr>
                <a:xfrm>
                  <a:off x="4139952" y="453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Elipse"/>
                <p:cNvSpPr/>
                <p:nvPr/>
              </p:nvSpPr>
              <p:spPr>
                <a:xfrm>
                  <a:off x="4608000" y="47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Elipse"/>
                <p:cNvSpPr/>
                <p:nvPr/>
              </p:nvSpPr>
              <p:spPr>
                <a:xfrm>
                  <a:off x="5112000" y="496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Elipse"/>
                <p:cNvSpPr/>
                <p:nvPr/>
              </p:nvSpPr>
              <p:spPr>
                <a:xfrm>
                  <a:off x="8892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Elipse"/>
                <p:cNvSpPr/>
                <p:nvPr/>
              </p:nvSpPr>
              <p:spPr>
                <a:xfrm>
                  <a:off x="5652120" y="51435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Elipse"/>
                <p:cNvSpPr/>
                <p:nvPr/>
              </p:nvSpPr>
              <p:spPr>
                <a:xfrm>
                  <a:off x="6156176" y="530805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Elipse"/>
                <p:cNvSpPr/>
                <p:nvPr/>
              </p:nvSpPr>
              <p:spPr>
                <a:xfrm>
                  <a:off x="6660232"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Elipse"/>
                <p:cNvSpPr/>
                <p:nvPr/>
              </p:nvSpPr>
              <p:spPr>
                <a:xfrm>
                  <a:off x="7200000"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Elipse"/>
                <p:cNvSpPr/>
                <p:nvPr/>
              </p:nvSpPr>
              <p:spPr>
                <a:xfrm>
                  <a:off x="7740352"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Elipse"/>
                <p:cNvSpPr/>
                <p:nvPr/>
              </p:nvSpPr>
              <p:spPr>
                <a:xfrm>
                  <a:off x="8244408"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Elipse"/>
                <p:cNvSpPr/>
                <p:nvPr/>
              </p:nvSpPr>
              <p:spPr>
                <a:xfrm>
                  <a:off x="8748464" y="529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Elipse"/>
                <p:cNvSpPr/>
                <p:nvPr/>
              </p:nvSpPr>
              <p:spPr>
                <a:xfrm>
                  <a:off x="9108000" y="484193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Elipse"/>
                <p:cNvSpPr/>
                <p:nvPr/>
              </p:nvSpPr>
              <p:spPr>
                <a:xfrm>
                  <a:off x="9072000"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6" name="5 Elipse"/>
              <p:cNvSpPr/>
              <p:nvPr/>
            </p:nvSpPr>
            <p:spPr>
              <a:xfrm>
                <a:off x="2483768" y="72000"/>
                <a:ext cx="257610" cy="234558"/>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95" name="94 Grupo"/>
          <p:cNvGrpSpPr/>
          <p:nvPr/>
        </p:nvGrpSpPr>
        <p:grpSpPr>
          <a:xfrm>
            <a:off x="323528" y="0"/>
            <a:ext cx="8532440" cy="5143500"/>
            <a:chOff x="288000" y="0"/>
            <a:chExt cx="8532440" cy="5143500"/>
          </a:xfrm>
          <a:gradFill flip="none" rotWithShape="1">
            <a:gsLst>
              <a:gs pos="40414">
                <a:schemeClr val="tx2">
                  <a:lumMod val="90000"/>
                </a:schemeClr>
              </a:gs>
              <a:gs pos="16000">
                <a:srgbClr val="99FF33"/>
              </a:gs>
              <a:gs pos="25000">
                <a:srgbClr val="FFCCA4">
                  <a:lumMod val="32000"/>
                  <a:lumOff val="68000"/>
                </a:srgbClr>
              </a:gs>
              <a:gs pos="100000">
                <a:srgbClr val="FFFF00">
                  <a:lumMod val="0"/>
                  <a:lumOff val="100000"/>
                </a:srgbClr>
              </a:gs>
              <a:gs pos="82000">
                <a:srgbClr val="99FF33"/>
              </a:gs>
              <a:gs pos="71000">
                <a:srgbClr val="0A53F6"/>
              </a:gs>
            </a:gsLst>
            <a:path path="circle">
              <a:fillToRect l="50000" t="50000" r="50000" b="50000"/>
            </a:path>
            <a:tileRect/>
          </a:gradFill>
          <a:effectLst/>
          <a:scene3d>
            <a:camera prst="orthographicFront"/>
            <a:lightRig rig="morning" dir="t"/>
          </a:scene3d>
        </p:grpSpPr>
        <p:grpSp>
          <p:nvGrpSpPr>
            <p:cNvPr id="96" name="95 Grupo"/>
            <p:cNvGrpSpPr/>
            <p:nvPr/>
          </p:nvGrpSpPr>
          <p:grpSpPr>
            <a:xfrm>
              <a:off x="288000" y="0"/>
              <a:ext cx="8532440" cy="5143500"/>
              <a:chOff x="251520" y="0"/>
              <a:chExt cx="8532440" cy="5143500"/>
            </a:xfrm>
            <a:grpFill/>
          </p:grpSpPr>
          <p:grpSp>
            <p:nvGrpSpPr>
              <p:cNvPr id="143" name="142 Grupo"/>
              <p:cNvGrpSpPr/>
              <p:nvPr/>
            </p:nvGrpSpPr>
            <p:grpSpPr>
              <a:xfrm>
                <a:off x="251520" y="0"/>
                <a:ext cx="8532440" cy="5143500"/>
                <a:chOff x="-144016" y="-504000"/>
                <a:chExt cx="9540048" cy="6316110"/>
              </a:xfrm>
              <a:grpFill/>
            </p:grpSpPr>
            <p:sp>
              <p:nvSpPr>
                <p:cNvPr id="145" name="144 Elipse"/>
                <p:cNvSpPr/>
                <p:nvPr/>
              </p:nvSpPr>
              <p:spPr>
                <a:xfrm>
                  <a:off x="683568" y="-4525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6" name="145 Elipse"/>
                <p:cNvSpPr/>
                <p:nvPr/>
              </p:nvSpPr>
              <p:spPr>
                <a:xfrm>
                  <a:off x="1224000"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7" name="146 Elipse"/>
                <p:cNvSpPr/>
                <p:nvPr/>
              </p:nvSpPr>
              <p:spPr>
                <a:xfrm>
                  <a:off x="1763688"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8" name="147 Elipse"/>
                <p:cNvSpPr/>
                <p:nvPr/>
              </p:nvSpPr>
              <p:spPr>
                <a:xfrm>
                  <a:off x="2844000" y="-2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9" name="148 Elipse"/>
                <p:cNvSpPr/>
                <p:nvPr/>
              </p:nvSpPr>
              <p:spPr>
                <a:xfrm>
                  <a:off x="3347864" y="-1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0" name="149 Elipse"/>
                <p:cNvSpPr/>
                <p:nvPr/>
              </p:nvSpPr>
              <p:spPr>
                <a:xfrm>
                  <a:off x="3851920" y="7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1" name="150 Elipse"/>
                <p:cNvSpPr/>
                <p:nvPr/>
              </p:nvSpPr>
              <p:spPr>
                <a:xfrm>
                  <a:off x="4320000" y="2674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2" name="151 Elipse"/>
                <p:cNvSpPr/>
                <p:nvPr/>
              </p:nvSpPr>
              <p:spPr>
                <a:xfrm>
                  <a:off x="4788024" y="48351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3" name="152 Elipse"/>
                <p:cNvSpPr/>
                <p:nvPr/>
              </p:nvSpPr>
              <p:spPr>
                <a:xfrm>
                  <a:off x="5292080"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4" name="153 Elipse"/>
                <p:cNvSpPr/>
                <p:nvPr/>
              </p:nvSpPr>
              <p:spPr>
                <a:xfrm>
                  <a:off x="5760000" y="98757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5" name="154 Elipse"/>
                <p:cNvSpPr/>
                <p:nvPr/>
              </p:nvSpPr>
              <p:spPr>
                <a:xfrm>
                  <a:off x="216000" y="-25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6" name="155 Elipse"/>
                <p:cNvSpPr/>
                <p:nvPr/>
              </p:nvSpPr>
              <p:spPr>
                <a:xfrm>
                  <a:off x="-108000" y="1954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7" name="156 Elipse"/>
                <p:cNvSpPr/>
                <p:nvPr/>
              </p:nvSpPr>
              <p:spPr>
                <a:xfrm>
                  <a:off x="-144016"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8" name="157 Elipse"/>
                <p:cNvSpPr/>
                <p:nvPr/>
              </p:nvSpPr>
              <p:spPr>
                <a:xfrm>
                  <a:off x="72000" y="11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9" name="158 Elipse"/>
                <p:cNvSpPr/>
                <p:nvPr/>
              </p:nvSpPr>
              <p:spPr>
                <a:xfrm>
                  <a:off x="323528" y="163564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0" name="159 Elipse"/>
                <p:cNvSpPr/>
                <p:nvPr/>
              </p:nvSpPr>
              <p:spPr>
                <a:xfrm>
                  <a:off x="683568" y="20676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1" name="160 Elipse"/>
                <p:cNvSpPr/>
                <p:nvPr/>
              </p:nvSpPr>
              <p:spPr>
                <a:xfrm>
                  <a:off x="1043608" y="242773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2" name="161 Elipse"/>
                <p:cNvSpPr/>
                <p:nvPr/>
              </p:nvSpPr>
              <p:spPr>
                <a:xfrm>
                  <a:off x="1440000" y="28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3" name="162 Elipse"/>
                <p:cNvSpPr/>
                <p:nvPr/>
              </p:nvSpPr>
              <p:spPr>
                <a:xfrm>
                  <a:off x="1872000" y="314781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4" name="163 Elipse"/>
                <p:cNvSpPr/>
                <p:nvPr/>
              </p:nvSpPr>
              <p:spPr>
                <a:xfrm>
                  <a:off x="2304000" y="345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5" name="164 Elipse"/>
                <p:cNvSpPr/>
                <p:nvPr/>
              </p:nvSpPr>
              <p:spPr>
                <a:xfrm>
                  <a:off x="6228184" y="127560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6" name="165 Elipse"/>
                <p:cNvSpPr/>
                <p:nvPr/>
              </p:nvSpPr>
              <p:spPr>
                <a:xfrm>
                  <a:off x="6660232" y="15636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7" name="166 Elipse"/>
                <p:cNvSpPr/>
                <p:nvPr/>
              </p:nvSpPr>
              <p:spPr>
                <a:xfrm>
                  <a:off x="7092280" y="18516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8" name="167 Elipse"/>
                <p:cNvSpPr/>
                <p:nvPr/>
              </p:nvSpPr>
              <p:spPr>
                <a:xfrm>
                  <a:off x="7524328" y="221171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9" name="168 Elipse"/>
                <p:cNvSpPr/>
                <p:nvPr/>
              </p:nvSpPr>
              <p:spPr>
                <a:xfrm>
                  <a:off x="7884368" y="257175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0" name="169 Elipse"/>
                <p:cNvSpPr/>
                <p:nvPr/>
              </p:nvSpPr>
              <p:spPr>
                <a:xfrm>
                  <a:off x="2736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1" name="170 Elipse"/>
                <p:cNvSpPr/>
                <p:nvPr/>
              </p:nvSpPr>
              <p:spPr>
                <a:xfrm>
                  <a:off x="8280000" y="293179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2" name="171 Elipse"/>
                <p:cNvSpPr/>
                <p:nvPr/>
              </p:nvSpPr>
              <p:spPr>
                <a:xfrm>
                  <a:off x="3203848" y="403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3" name="172 Elipse"/>
                <p:cNvSpPr/>
                <p:nvPr/>
              </p:nvSpPr>
              <p:spPr>
                <a:xfrm>
                  <a:off x="3635896"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4" name="173 Elipse"/>
                <p:cNvSpPr/>
                <p:nvPr/>
              </p:nvSpPr>
              <p:spPr>
                <a:xfrm>
                  <a:off x="8604448" y="33638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5" name="174 Elipse"/>
                <p:cNvSpPr/>
                <p:nvPr/>
              </p:nvSpPr>
              <p:spPr>
                <a:xfrm>
                  <a:off x="4139952" y="453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6" name="175 Elipse"/>
                <p:cNvSpPr/>
                <p:nvPr/>
              </p:nvSpPr>
              <p:spPr>
                <a:xfrm>
                  <a:off x="4608000" y="47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7" name="176 Elipse"/>
                <p:cNvSpPr/>
                <p:nvPr/>
              </p:nvSpPr>
              <p:spPr>
                <a:xfrm>
                  <a:off x="5112000" y="496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8" name="177 Elipse"/>
                <p:cNvSpPr/>
                <p:nvPr/>
              </p:nvSpPr>
              <p:spPr>
                <a:xfrm>
                  <a:off x="8892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9" name="178 Elipse"/>
                <p:cNvSpPr/>
                <p:nvPr/>
              </p:nvSpPr>
              <p:spPr>
                <a:xfrm>
                  <a:off x="5652120" y="51435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0" name="179 Elipse"/>
                <p:cNvSpPr/>
                <p:nvPr/>
              </p:nvSpPr>
              <p:spPr>
                <a:xfrm>
                  <a:off x="6156176" y="530805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1" name="180 Elipse"/>
                <p:cNvSpPr/>
                <p:nvPr/>
              </p:nvSpPr>
              <p:spPr>
                <a:xfrm>
                  <a:off x="6660232"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2" name="181 Elipse"/>
                <p:cNvSpPr/>
                <p:nvPr/>
              </p:nvSpPr>
              <p:spPr>
                <a:xfrm>
                  <a:off x="7200000"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3" name="182 Elipse"/>
                <p:cNvSpPr/>
                <p:nvPr/>
              </p:nvSpPr>
              <p:spPr>
                <a:xfrm>
                  <a:off x="7740352"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4" name="183 Elipse"/>
                <p:cNvSpPr/>
                <p:nvPr/>
              </p:nvSpPr>
              <p:spPr>
                <a:xfrm>
                  <a:off x="8244408"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5" name="184 Elipse"/>
                <p:cNvSpPr/>
                <p:nvPr/>
              </p:nvSpPr>
              <p:spPr>
                <a:xfrm>
                  <a:off x="8748464" y="529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6" name="185 Elipse"/>
                <p:cNvSpPr/>
                <p:nvPr/>
              </p:nvSpPr>
              <p:spPr>
                <a:xfrm>
                  <a:off x="9108000" y="484193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7" name="186 Elipse"/>
                <p:cNvSpPr/>
                <p:nvPr/>
              </p:nvSpPr>
              <p:spPr>
                <a:xfrm>
                  <a:off x="9072000"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44" name="143 Elipse"/>
              <p:cNvSpPr/>
              <p:nvPr/>
            </p:nvSpPr>
            <p:spPr>
              <a:xfrm>
                <a:off x="2483768" y="72000"/>
                <a:ext cx="257610" cy="234558"/>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7" name="96 Grupo"/>
            <p:cNvGrpSpPr/>
            <p:nvPr/>
          </p:nvGrpSpPr>
          <p:grpSpPr>
            <a:xfrm rot="336727">
              <a:off x="1298414" y="928975"/>
              <a:ext cx="6345056" cy="3240360"/>
              <a:chOff x="251520" y="0"/>
              <a:chExt cx="8532440" cy="5143500"/>
            </a:xfrm>
            <a:grpFill/>
          </p:grpSpPr>
          <p:grpSp>
            <p:nvGrpSpPr>
              <p:cNvPr id="98" name="97 Grupo"/>
              <p:cNvGrpSpPr/>
              <p:nvPr/>
            </p:nvGrpSpPr>
            <p:grpSpPr>
              <a:xfrm>
                <a:off x="251520" y="0"/>
                <a:ext cx="8532440" cy="5143500"/>
                <a:chOff x="-144016" y="-504000"/>
                <a:chExt cx="9540048" cy="6316110"/>
              </a:xfrm>
              <a:grpFill/>
            </p:grpSpPr>
            <p:sp>
              <p:nvSpPr>
                <p:cNvPr id="100" name="99 Elipse"/>
                <p:cNvSpPr/>
                <p:nvPr/>
              </p:nvSpPr>
              <p:spPr>
                <a:xfrm>
                  <a:off x="683568" y="-4525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Elipse"/>
                <p:cNvSpPr/>
                <p:nvPr/>
              </p:nvSpPr>
              <p:spPr>
                <a:xfrm>
                  <a:off x="1224000"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101 Elipse"/>
                <p:cNvSpPr/>
                <p:nvPr/>
              </p:nvSpPr>
              <p:spPr>
                <a:xfrm>
                  <a:off x="1763688"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Elipse"/>
                <p:cNvSpPr/>
                <p:nvPr/>
              </p:nvSpPr>
              <p:spPr>
                <a:xfrm>
                  <a:off x="2844000" y="-2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03 Elipse"/>
                <p:cNvSpPr/>
                <p:nvPr/>
              </p:nvSpPr>
              <p:spPr>
                <a:xfrm>
                  <a:off x="3347864" y="-1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Elipse"/>
                <p:cNvSpPr/>
                <p:nvPr/>
              </p:nvSpPr>
              <p:spPr>
                <a:xfrm>
                  <a:off x="3851920" y="7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6" name="105 Elipse"/>
                <p:cNvSpPr/>
                <p:nvPr/>
              </p:nvSpPr>
              <p:spPr>
                <a:xfrm>
                  <a:off x="4320000" y="2674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106 Elipse"/>
                <p:cNvSpPr/>
                <p:nvPr/>
              </p:nvSpPr>
              <p:spPr>
                <a:xfrm>
                  <a:off x="4788024" y="48351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107 Elipse"/>
                <p:cNvSpPr/>
                <p:nvPr/>
              </p:nvSpPr>
              <p:spPr>
                <a:xfrm>
                  <a:off x="5292080"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Elipse"/>
                <p:cNvSpPr/>
                <p:nvPr/>
              </p:nvSpPr>
              <p:spPr>
                <a:xfrm>
                  <a:off x="5760000" y="98757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09 Elipse"/>
                <p:cNvSpPr/>
                <p:nvPr/>
              </p:nvSpPr>
              <p:spPr>
                <a:xfrm>
                  <a:off x="216000" y="-25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10 Elipse"/>
                <p:cNvSpPr/>
                <p:nvPr/>
              </p:nvSpPr>
              <p:spPr>
                <a:xfrm>
                  <a:off x="-108000" y="1954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11 Elipse"/>
                <p:cNvSpPr/>
                <p:nvPr/>
              </p:nvSpPr>
              <p:spPr>
                <a:xfrm>
                  <a:off x="-144016"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112 Elipse"/>
                <p:cNvSpPr/>
                <p:nvPr/>
              </p:nvSpPr>
              <p:spPr>
                <a:xfrm>
                  <a:off x="72000" y="11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113 Elipse"/>
                <p:cNvSpPr/>
                <p:nvPr/>
              </p:nvSpPr>
              <p:spPr>
                <a:xfrm>
                  <a:off x="323528" y="163564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114 Elipse"/>
                <p:cNvSpPr/>
                <p:nvPr/>
              </p:nvSpPr>
              <p:spPr>
                <a:xfrm>
                  <a:off x="683568" y="20676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115 Elipse"/>
                <p:cNvSpPr/>
                <p:nvPr/>
              </p:nvSpPr>
              <p:spPr>
                <a:xfrm>
                  <a:off x="1043608" y="242773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16 Elipse"/>
                <p:cNvSpPr/>
                <p:nvPr/>
              </p:nvSpPr>
              <p:spPr>
                <a:xfrm>
                  <a:off x="1440000" y="28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17 Elipse"/>
                <p:cNvSpPr/>
                <p:nvPr/>
              </p:nvSpPr>
              <p:spPr>
                <a:xfrm>
                  <a:off x="1872000" y="314781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118 Elipse"/>
                <p:cNvSpPr/>
                <p:nvPr/>
              </p:nvSpPr>
              <p:spPr>
                <a:xfrm>
                  <a:off x="2304000" y="345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119 Elipse"/>
                <p:cNvSpPr/>
                <p:nvPr/>
              </p:nvSpPr>
              <p:spPr>
                <a:xfrm>
                  <a:off x="6228184" y="127560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120 Elipse"/>
                <p:cNvSpPr/>
                <p:nvPr/>
              </p:nvSpPr>
              <p:spPr>
                <a:xfrm>
                  <a:off x="6660232" y="15636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121 Elipse"/>
                <p:cNvSpPr/>
                <p:nvPr/>
              </p:nvSpPr>
              <p:spPr>
                <a:xfrm>
                  <a:off x="7092280" y="18516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3" name="122 Elipse"/>
                <p:cNvSpPr/>
                <p:nvPr/>
              </p:nvSpPr>
              <p:spPr>
                <a:xfrm>
                  <a:off x="7524328" y="221171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123 Elipse"/>
                <p:cNvSpPr/>
                <p:nvPr/>
              </p:nvSpPr>
              <p:spPr>
                <a:xfrm>
                  <a:off x="7884368" y="257175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124 Elipse"/>
                <p:cNvSpPr/>
                <p:nvPr/>
              </p:nvSpPr>
              <p:spPr>
                <a:xfrm>
                  <a:off x="2736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125 Elipse"/>
                <p:cNvSpPr/>
                <p:nvPr/>
              </p:nvSpPr>
              <p:spPr>
                <a:xfrm>
                  <a:off x="8280000" y="293179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7" name="126 Elipse"/>
                <p:cNvSpPr/>
                <p:nvPr/>
              </p:nvSpPr>
              <p:spPr>
                <a:xfrm>
                  <a:off x="3203848" y="403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8" name="127 Elipse"/>
                <p:cNvSpPr/>
                <p:nvPr/>
              </p:nvSpPr>
              <p:spPr>
                <a:xfrm>
                  <a:off x="3635896"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9" name="128 Elipse"/>
                <p:cNvSpPr/>
                <p:nvPr/>
              </p:nvSpPr>
              <p:spPr>
                <a:xfrm>
                  <a:off x="8604448" y="33638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0" name="129 Elipse"/>
                <p:cNvSpPr/>
                <p:nvPr/>
              </p:nvSpPr>
              <p:spPr>
                <a:xfrm>
                  <a:off x="4139952" y="453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130 Elipse"/>
                <p:cNvSpPr/>
                <p:nvPr/>
              </p:nvSpPr>
              <p:spPr>
                <a:xfrm>
                  <a:off x="4608000" y="47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2" name="131 Elipse"/>
                <p:cNvSpPr/>
                <p:nvPr/>
              </p:nvSpPr>
              <p:spPr>
                <a:xfrm>
                  <a:off x="5112000" y="496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3" name="132 Elipse"/>
                <p:cNvSpPr/>
                <p:nvPr/>
              </p:nvSpPr>
              <p:spPr>
                <a:xfrm>
                  <a:off x="8892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4" name="133 Elipse"/>
                <p:cNvSpPr/>
                <p:nvPr/>
              </p:nvSpPr>
              <p:spPr>
                <a:xfrm>
                  <a:off x="5652120" y="51435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134 Elipse"/>
                <p:cNvSpPr/>
                <p:nvPr/>
              </p:nvSpPr>
              <p:spPr>
                <a:xfrm>
                  <a:off x="6156176" y="530805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6" name="135 Elipse"/>
                <p:cNvSpPr/>
                <p:nvPr/>
              </p:nvSpPr>
              <p:spPr>
                <a:xfrm>
                  <a:off x="6660232"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7" name="136 Elipse"/>
                <p:cNvSpPr/>
                <p:nvPr/>
              </p:nvSpPr>
              <p:spPr>
                <a:xfrm>
                  <a:off x="7200000"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8" name="137 Elipse"/>
                <p:cNvSpPr/>
                <p:nvPr/>
              </p:nvSpPr>
              <p:spPr>
                <a:xfrm>
                  <a:off x="7740352"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9" name="138 Elipse"/>
                <p:cNvSpPr/>
                <p:nvPr/>
              </p:nvSpPr>
              <p:spPr>
                <a:xfrm>
                  <a:off x="8244408"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0" name="139 Elipse"/>
                <p:cNvSpPr/>
                <p:nvPr/>
              </p:nvSpPr>
              <p:spPr>
                <a:xfrm>
                  <a:off x="8748464" y="529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1" name="140 Elipse"/>
                <p:cNvSpPr/>
                <p:nvPr/>
              </p:nvSpPr>
              <p:spPr>
                <a:xfrm>
                  <a:off x="9108000" y="484193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2" name="141 Elipse"/>
                <p:cNvSpPr/>
                <p:nvPr/>
              </p:nvSpPr>
              <p:spPr>
                <a:xfrm>
                  <a:off x="9072000"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99" name="98 Elipse"/>
              <p:cNvSpPr/>
              <p:nvPr/>
            </p:nvSpPr>
            <p:spPr>
              <a:xfrm>
                <a:off x="2483768" y="72000"/>
                <a:ext cx="257610" cy="234558"/>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88" name="187 Grupo"/>
          <p:cNvGrpSpPr/>
          <p:nvPr/>
        </p:nvGrpSpPr>
        <p:grpSpPr>
          <a:xfrm flipH="1">
            <a:off x="323528" y="0"/>
            <a:ext cx="8532440" cy="5143500"/>
            <a:chOff x="288000" y="0"/>
            <a:chExt cx="8532440" cy="5143500"/>
          </a:xfrm>
          <a:gradFill flip="none" rotWithShape="1">
            <a:gsLst>
              <a:gs pos="40414">
                <a:schemeClr val="tx2">
                  <a:lumMod val="90000"/>
                </a:schemeClr>
              </a:gs>
              <a:gs pos="16000">
                <a:srgbClr val="99FF33"/>
              </a:gs>
              <a:gs pos="25000">
                <a:srgbClr val="FFCCA4">
                  <a:lumMod val="32000"/>
                  <a:lumOff val="68000"/>
                </a:srgbClr>
              </a:gs>
              <a:gs pos="100000">
                <a:srgbClr val="FFFF00">
                  <a:lumMod val="0"/>
                  <a:lumOff val="100000"/>
                </a:srgbClr>
              </a:gs>
              <a:gs pos="82000">
                <a:srgbClr val="99FF33"/>
              </a:gs>
              <a:gs pos="71000">
                <a:srgbClr val="0A53F6"/>
              </a:gs>
            </a:gsLst>
            <a:path path="circle">
              <a:fillToRect l="50000" t="50000" r="50000" b="50000"/>
            </a:path>
            <a:tileRect/>
          </a:gradFill>
          <a:effectLst/>
          <a:scene3d>
            <a:camera prst="orthographicFront"/>
            <a:lightRig rig="morning" dir="t"/>
          </a:scene3d>
        </p:grpSpPr>
        <p:grpSp>
          <p:nvGrpSpPr>
            <p:cNvPr id="189" name="188 Grupo"/>
            <p:cNvGrpSpPr/>
            <p:nvPr/>
          </p:nvGrpSpPr>
          <p:grpSpPr>
            <a:xfrm>
              <a:off x="288000" y="0"/>
              <a:ext cx="8532440" cy="5143500"/>
              <a:chOff x="251520" y="0"/>
              <a:chExt cx="8532440" cy="5143500"/>
            </a:xfrm>
            <a:grpFill/>
          </p:grpSpPr>
          <p:grpSp>
            <p:nvGrpSpPr>
              <p:cNvPr id="236" name="235 Grupo"/>
              <p:cNvGrpSpPr/>
              <p:nvPr/>
            </p:nvGrpSpPr>
            <p:grpSpPr>
              <a:xfrm>
                <a:off x="251520" y="0"/>
                <a:ext cx="8532440" cy="5143500"/>
                <a:chOff x="-144016" y="-504000"/>
                <a:chExt cx="9540048" cy="6316110"/>
              </a:xfrm>
              <a:grpFill/>
            </p:grpSpPr>
            <p:sp>
              <p:nvSpPr>
                <p:cNvPr id="238" name="237 Elipse"/>
                <p:cNvSpPr/>
                <p:nvPr/>
              </p:nvSpPr>
              <p:spPr>
                <a:xfrm>
                  <a:off x="683568" y="-4525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9" name="238 Elipse"/>
                <p:cNvSpPr/>
                <p:nvPr/>
              </p:nvSpPr>
              <p:spPr>
                <a:xfrm>
                  <a:off x="1224000"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0" name="239 Elipse"/>
                <p:cNvSpPr/>
                <p:nvPr/>
              </p:nvSpPr>
              <p:spPr>
                <a:xfrm>
                  <a:off x="1763688"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1" name="240 Elipse"/>
                <p:cNvSpPr/>
                <p:nvPr/>
              </p:nvSpPr>
              <p:spPr>
                <a:xfrm>
                  <a:off x="2844000" y="-2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2" name="241 Elipse"/>
                <p:cNvSpPr/>
                <p:nvPr/>
              </p:nvSpPr>
              <p:spPr>
                <a:xfrm>
                  <a:off x="3347864" y="-1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3" name="242 Elipse"/>
                <p:cNvSpPr/>
                <p:nvPr/>
              </p:nvSpPr>
              <p:spPr>
                <a:xfrm>
                  <a:off x="3851920" y="7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4" name="243 Elipse"/>
                <p:cNvSpPr/>
                <p:nvPr/>
              </p:nvSpPr>
              <p:spPr>
                <a:xfrm>
                  <a:off x="4320000" y="2674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5" name="244 Elipse"/>
                <p:cNvSpPr/>
                <p:nvPr/>
              </p:nvSpPr>
              <p:spPr>
                <a:xfrm>
                  <a:off x="4788024" y="48351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6" name="245 Elipse"/>
                <p:cNvSpPr/>
                <p:nvPr/>
              </p:nvSpPr>
              <p:spPr>
                <a:xfrm>
                  <a:off x="5292080"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7" name="246 Elipse"/>
                <p:cNvSpPr/>
                <p:nvPr/>
              </p:nvSpPr>
              <p:spPr>
                <a:xfrm>
                  <a:off x="5760000" y="98757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8" name="247 Elipse"/>
                <p:cNvSpPr/>
                <p:nvPr/>
              </p:nvSpPr>
              <p:spPr>
                <a:xfrm>
                  <a:off x="216000" y="-25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9" name="248 Elipse"/>
                <p:cNvSpPr/>
                <p:nvPr/>
              </p:nvSpPr>
              <p:spPr>
                <a:xfrm>
                  <a:off x="-108000" y="1954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0" name="249 Elipse"/>
                <p:cNvSpPr/>
                <p:nvPr/>
              </p:nvSpPr>
              <p:spPr>
                <a:xfrm>
                  <a:off x="-144016"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1" name="250 Elipse"/>
                <p:cNvSpPr/>
                <p:nvPr/>
              </p:nvSpPr>
              <p:spPr>
                <a:xfrm>
                  <a:off x="72000" y="11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2" name="251 Elipse"/>
                <p:cNvSpPr/>
                <p:nvPr/>
              </p:nvSpPr>
              <p:spPr>
                <a:xfrm>
                  <a:off x="323528" y="163564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3" name="252 Elipse"/>
                <p:cNvSpPr/>
                <p:nvPr/>
              </p:nvSpPr>
              <p:spPr>
                <a:xfrm>
                  <a:off x="683568" y="20676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4" name="253 Elipse"/>
                <p:cNvSpPr/>
                <p:nvPr/>
              </p:nvSpPr>
              <p:spPr>
                <a:xfrm>
                  <a:off x="1043608" y="242773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5" name="254 Elipse"/>
                <p:cNvSpPr/>
                <p:nvPr/>
              </p:nvSpPr>
              <p:spPr>
                <a:xfrm>
                  <a:off x="1440000" y="28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6" name="255 Elipse"/>
                <p:cNvSpPr/>
                <p:nvPr/>
              </p:nvSpPr>
              <p:spPr>
                <a:xfrm>
                  <a:off x="1872000" y="314781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7" name="256 Elipse"/>
                <p:cNvSpPr/>
                <p:nvPr/>
              </p:nvSpPr>
              <p:spPr>
                <a:xfrm>
                  <a:off x="2304000" y="345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8" name="257 Elipse"/>
                <p:cNvSpPr/>
                <p:nvPr/>
              </p:nvSpPr>
              <p:spPr>
                <a:xfrm>
                  <a:off x="6228184" y="127560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9" name="258 Elipse"/>
                <p:cNvSpPr/>
                <p:nvPr/>
              </p:nvSpPr>
              <p:spPr>
                <a:xfrm>
                  <a:off x="6660232" y="15636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0" name="259 Elipse"/>
                <p:cNvSpPr/>
                <p:nvPr/>
              </p:nvSpPr>
              <p:spPr>
                <a:xfrm>
                  <a:off x="7092280" y="18516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1" name="260 Elipse"/>
                <p:cNvSpPr/>
                <p:nvPr/>
              </p:nvSpPr>
              <p:spPr>
                <a:xfrm>
                  <a:off x="7524328" y="221171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2" name="261 Elipse"/>
                <p:cNvSpPr/>
                <p:nvPr/>
              </p:nvSpPr>
              <p:spPr>
                <a:xfrm>
                  <a:off x="7884368" y="257175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3" name="262 Elipse"/>
                <p:cNvSpPr/>
                <p:nvPr/>
              </p:nvSpPr>
              <p:spPr>
                <a:xfrm>
                  <a:off x="2736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4" name="263 Elipse"/>
                <p:cNvSpPr/>
                <p:nvPr/>
              </p:nvSpPr>
              <p:spPr>
                <a:xfrm>
                  <a:off x="8280000" y="293179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5" name="264 Elipse"/>
                <p:cNvSpPr/>
                <p:nvPr/>
              </p:nvSpPr>
              <p:spPr>
                <a:xfrm>
                  <a:off x="3203848" y="403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6" name="265 Elipse"/>
                <p:cNvSpPr/>
                <p:nvPr/>
              </p:nvSpPr>
              <p:spPr>
                <a:xfrm>
                  <a:off x="3635896"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7" name="266 Elipse"/>
                <p:cNvSpPr/>
                <p:nvPr/>
              </p:nvSpPr>
              <p:spPr>
                <a:xfrm>
                  <a:off x="8604448" y="33638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8" name="267 Elipse"/>
                <p:cNvSpPr/>
                <p:nvPr/>
              </p:nvSpPr>
              <p:spPr>
                <a:xfrm>
                  <a:off x="4139952" y="453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9" name="268 Elipse"/>
                <p:cNvSpPr/>
                <p:nvPr/>
              </p:nvSpPr>
              <p:spPr>
                <a:xfrm>
                  <a:off x="4608000" y="47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0" name="269 Elipse"/>
                <p:cNvSpPr/>
                <p:nvPr/>
              </p:nvSpPr>
              <p:spPr>
                <a:xfrm>
                  <a:off x="5112000" y="496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1" name="270 Elipse"/>
                <p:cNvSpPr/>
                <p:nvPr/>
              </p:nvSpPr>
              <p:spPr>
                <a:xfrm>
                  <a:off x="8892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2" name="271 Elipse"/>
                <p:cNvSpPr/>
                <p:nvPr/>
              </p:nvSpPr>
              <p:spPr>
                <a:xfrm>
                  <a:off x="5652120" y="51435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3" name="272 Elipse"/>
                <p:cNvSpPr/>
                <p:nvPr/>
              </p:nvSpPr>
              <p:spPr>
                <a:xfrm>
                  <a:off x="6156176" y="530805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4" name="273 Elipse"/>
                <p:cNvSpPr/>
                <p:nvPr/>
              </p:nvSpPr>
              <p:spPr>
                <a:xfrm>
                  <a:off x="6660232"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5" name="274 Elipse"/>
                <p:cNvSpPr/>
                <p:nvPr/>
              </p:nvSpPr>
              <p:spPr>
                <a:xfrm>
                  <a:off x="7200000"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6" name="275 Elipse"/>
                <p:cNvSpPr/>
                <p:nvPr/>
              </p:nvSpPr>
              <p:spPr>
                <a:xfrm>
                  <a:off x="7740352"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7" name="276 Elipse"/>
                <p:cNvSpPr/>
                <p:nvPr/>
              </p:nvSpPr>
              <p:spPr>
                <a:xfrm>
                  <a:off x="8244408"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8" name="277 Elipse"/>
                <p:cNvSpPr/>
                <p:nvPr/>
              </p:nvSpPr>
              <p:spPr>
                <a:xfrm>
                  <a:off x="8748464" y="529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9" name="278 Elipse"/>
                <p:cNvSpPr/>
                <p:nvPr/>
              </p:nvSpPr>
              <p:spPr>
                <a:xfrm>
                  <a:off x="9108000" y="484193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0" name="279 Elipse"/>
                <p:cNvSpPr/>
                <p:nvPr/>
              </p:nvSpPr>
              <p:spPr>
                <a:xfrm>
                  <a:off x="9072000"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237" name="236 Elipse"/>
              <p:cNvSpPr/>
              <p:nvPr/>
            </p:nvSpPr>
            <p:spPr>
              <a:xfrm>
                <a:off x="2483768" y="72000"/>
                <a:ext cx="257610" cy="234558"/>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90" name="189 Grupo"/>
            <p:cNvGrpSpPr/>
            <p:nvPr/>
          </p:nvGrpSpPr>
          <p:grpSpPr>
            <a:xfrm rot="336727">
              <a:off x="1298414" y="928975"/>
              <a:ext cx="6345056" cy="3240360"/>
              <a:chOff x="251520" y="0"/>
              <a:chExt cx="8532440" cy="5143500"/>
            </a:xfrm>
            <a:grpFill/>
          </p:grpSpPr>
          <p:grpSp>
            <p:nvGrpSpPr>
              <p:cNvPr id="191" name="190 Grupo"/>
              <p:cNvGrpSpPr/>
              <p:nvPr/>
            </p:nvGrpSpPr>
            <p:grpSpPr>
              <a:xfrm>
                <a:off x="251520" y="0"/>
                <a:ext cx="8532440" cy="5143500"/>
                <a:chOff x="-144016" y="-504000"/>
                <a:chExt cx="9540048" cy="6316110"/>
              </a:xfrm>
              <a:grpFill/>
            </p:grpSpPr>
            <p:sp>
              <p:nvSpPr>
                <p:cNvPr id="193" name="192 Elipse"/>
                <p:cNvSpPr/>
                <p:nvPr/>
              </p:nvSpPr>
              <p:spPr>
                <a:xfrm>
                  <a:off x="683568" y="-4525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4" name="193 Elipse"/>
                <p:cNvSpPr/>
                <p:nvPr/>
              </p:nvSpPr>
              <p:spPr>
                <a:xfrm>
                  <a:off x="1224000"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5" name="194 Elipse"/>
                <p:cNvSpPr/>
                <p:nvPr/>
              </p:nvSpPr>
              <p:spPr>
                <a:xfrm>
                  <a:off x="1763688"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6" name="195 Elipse"/>
                <p:cNvSpPr/>
                <p:nvPr/>
              </p:nvSpPr>
              <p:spPr>
                <a:xfrm>
                  <a:off x="2844000" y="-2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7" name="196 Elipse"/>
                <p:cNvSpPr/>
                <p:nvPr/>
              </p:nvSpPr>
              <p:spPr>
                <a:xfrm>
                  <a:off x="3347864" y="-1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8" name="197 Elipse"/>
                <p:cNvSpPr/>
                <p:nvPr/>
              </p:nvSpPr>
              <p:spPr>
                <a:xfrm>
                  <a:off x="3851920" y="7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9" name="198 Elipse"/>
                <p:cNvSpPr/>
                <p:nvPr/>
              </p:nvSpPr>
              <p:spPr>
                <a:xfrm>
                  <a:off x="4320000" y="2674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0" name="199 Elipse"/>
                <p:cNvSpPr/>
                <p:nvPr/>
              </p:nvSpPr>
              <p:spPr>
                <a:xfrm>
                  <a:off x="4788024" y="48351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1" name="200 Elipse"/>
                <p:cNvSpPr/>
                <p:nvPr/>
              </p:nvSpPr>
              <p:spPr>
                <a:xfrm>
                  <a:off x="5292080"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2" name="201 Elipse"/>
                <p:cNvSpPr/>
                <p:nvPr/>
              </p:nvSpPr>
              <p:spPr>
                <a:xfrm>
                  <a:off x="5760000" y="98757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3" name="202 Elipse"/>
                <p:cNvSpPr/>
                <p:nvPr/>
              </p:nvSpPr>
              <p:spPr>
                <a:xfrm>
                  <a:off x="216000" y="-25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4" name="203 Elipse"/>
                <p:cNvSpPr/>
                <p:nvPr/>
              </p:nvSpPr>
              <p:spPr>
                <a:xfrm>
                  <a:off x="-108000" y="1954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5" name="204 Elipse"/>
                <p:cNvSpPr/>
                <p:nvPr/>
              </p:nvSpPr>
              <p:spPr>
                <a:xfrm>
                  <a:off x="-144016"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6" name="205 Elipse"/>
                <p:cNvSpPr/>
                <p:nvPr/>
              </p:nvSpPr>
              <p:spPr>
                <a:xfrm>
                  <a:off x="72000" y="11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7" name="206 Elipse"/>
                <p:cNvSpPr/>
                <p:nvPr/>
              </p:nvSpPr>
              <p:spPr>
                <a:xfrm>
                  <a:off x="323528" y="163564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8" name="207 Elipse"/>
                <p:cNvSpPr/>
                <p:nvPr/>
              </p:nvSpPr>
              <p:spPr>
                <a:xfrm>
                  <a:off x="683568" y="20676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9" name="208 Elipse"/>
                <p:cNvSpPr/>
                <p:nvPr/>
              </p:nvSpPr>
              <p:spPr>
                <a:xfrm>
                  <a:off x="1043608" y="242773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0" name="209 Elipse"/>
                <p:cNvSpPr/>
                <p:nvPr/>
              </p:nvSpPr>
              <p:spPr>
                <a:xfrm>
                  <a:off x="1440000" y="28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1" name="210 Elipse"/>
                <p:cNvSpPr/>
                <p:nvPr/>
              </p:nvSpPr>
              <p:spPr>
                <a:xfrm>
                  <a:off x="1872000" y="314781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2" name="211 Elipse"/>
                <p:cNvSpPr/>
                <p:nvPr/>
              </p:nvSpPr>
              <p:spPr>
                <a:xfrm>
                  <a:off x="2304000" y="345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3" name="212 Elipse"/>
                <p:cNvSpPr/>
                <p:nvPr/>
              </p:nvSpPr>
              <p:spPr>
                <a:xfrm>
                  <a:off x="6228184" y="127560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4" name="213 Elipse"/>
                <p:cNvSpPr/>
                <p:nvPr/>
              </p:nvSpPr>
              <p:spPr>
                <a:xfrm>
                  <a:off x="6660232" y="15636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5" name="214 Elipse"/>
                <p:cNvSpPr/>
                <p:nvPr/>
              </p:nvSpPr>
              <p:spPr>
                <a:xfrm>
                  <a:off x="7092280" y="18516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6" name="215 Elipse"/>
                <p:cNvSpPr/>
                <p:nvPr/>
              </p:nvSpPr>
              <p:spPr>
                <a:xfrm>
                  <a:off x="7524328" y="221171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7" name="216 Elipse"/>
                <p:cNvSpPr/>
                <p:nvPr/>
              </p:nvSpPr>
              <p:spPr>
                <a:xfrm>
                  <a:off x="7884368" y="257175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8" name="217 Elipse"/>
                <p:cNvSpPr/>
                <p:nvPr/>
              </p:nvSpPr>
              <p:spPr>
                <a:xfrm>
                  <a:off x="2736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9" name="218 Elipse"/>
                <p:cNvSpPr/>
                <p:nvPr/>
              </p:nvSpPr>
              <p:spPr>
                <a:xfrm>
                  <a:off x="8280000" y="293179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0" name="219 Elipse"/>
                <p:cNvSpPr/>
                <p:nvPr/>
              </p:nvSpPr>
              <p:spPr>
                <a:xfrm>
                  <a:off x="3203848" y="403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1" name="220 Elipse"/>
                <p:cNvSpPr/>
                <p:nvPr/>
              </p:nvSpPr>
              <p:spPr>
                <a:xfrm>
                  <a:off x="3635896"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2" name="221 Elipse"/>
                <p:cNvSpPr/>
                <p:nvPr/>
              </p:nvSpPr>
              <p:spPr>
                <a:xfrm>
                  <a:off x="8604448" y="33638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3" name="222 Elipse"/>
                <p:cNvSpPr/>
                <p:nvPr/>
              </p:nvSpPr>
              <p:spPr>
                <a:xfrm>
                  <a:off x="4139952" y="453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4" name="223 Elipse"/>
                <p:cNvSpPr/>
                <p:nvPr/>
              </p:nvSpPr>
              <p:spPr>
                <a:xfrm>
                  <a:off x="4608000" y="47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5" name="224 Elipse"/>
                <p:cNvSpPr/>
                <p:nvPr/>
              </p:nvSpPr>
              <p:spPr>
                <a:xfrm>
                  <a:off x="5112000" y="496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6" name="225 Elipse"/>
                <p:cNvSpPr/>
                <p:nvPr/>
              </p:nvSpPr>
              <p:spPr>
                <a:xfrm>
                  <a:off x="8892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7" name="226 Elipse"/>
                <p:cNvSpPr/>
                <p:nvPr/>
              </p:nvSpPr>
              <p:spPr>
                <a:xfrm>
                  <a:off x="5652120" y="51435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8" name="227 Elipse"/>
                <p:cNvSpPr/>
                <p:nvPr/>
              </p:nvSpPr>
              <p:spPr>
                <a:xfrm>
                  <a:off x="6156176" y="530805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9" name="228 Elipse"/>
                <p:cNvSpPr/>
                <p:nvPr/>
              </p:nvSpPr>
              <p:spPr>
                <a:xfrm>
                  <a:off x="6660232"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0" name="229 Elipse"/>
                <p:cNvSpPr/>
                <p:nvPr/>
              </p:nvSpPr>
              <p:spPr>
                <a:xfrm>
                  <a:off x="7200000"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1" name="230 Elipse"/>
                <p:cNvSpPr/>
                <p:nvPr/>
              </p:nvSpPr>
              <p:spPr>
                <a:xfrm>
                  <a:off x="7740352"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2" name="231 Elipse"/>
                <p:cNvSpPr/>
                <p:nvPr/>
              </p:nvSpPr>
              <p:spPr>
                <a:xfrm>
                  <a:off x="8244408"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3" name="232 Elipse"/>
                <p:cNvSpPr/>
                <p:nvPr/>
              </p:nvSpPr>
              <p:spPr>
                <a:xfrm>
                  <a:off x="8748464" y="529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4" name="233 Elipse"/>
                <p:cNvSpPr/>
                <p:nvPr/>
              </p:nvSpPr>
              <p:spPr>
                <a:xfrm>
                  <a:off x="9108000" y="484193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5" name="234 Elipse"/>
                <p:cNvSpPr/>
                <p:nvPr/>
              </p:nvSpPr>
              <p:spPr>
                <a:xfrm>
                  <a:off x="9072000"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92" name="191 Elipse"/>
              <p:cNvSpPr/>
              <p:nvPr/>
            </p:nvSpPr>
            <p:spPr>
              <a:xfrm>
                <a:off x="2483768" y="72000"/>
                <a:ext cx="257610" cy="234558"/>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81" name="280 Grupo"/>
          <p:cNvGrpSpPr/>
          <p:nvPr/>
        </p:nvGrpSpPr>
        <p:grpSpPr>
          <a:xfrm flipH="1">
            <a:off x="323528" y="-15404"/>
            <a:ext cx="8532440" cy="5143500"/>
            <a:chOff x="288000" y="0"/>
            <a:chExt cx="8532440" cy="5143500"/>
          </a:xfrm>
          <a:gradFill flip="none" rotWithShape="1">
            <a:gsLst>
              <a:gs pos="40414">
                <a:schemeClr val="tx2">
                  <a:lumMod val="90000"/>
                </a:schemeClr>
              </a:gs>
              <a:gs pos="16000">
                <a:srgbClr val="99FF33"/>
              </a:gs>
              <a:gs pos="25000">
                <a:srgbClr val="FFCCA4">
                  <a:lumMod val="32000"/>
                  <a:lumOff val="68000"/>
                </a:srgbClr>
              </a:gs>
              <a:gs pos="100000">
                <a:srgbClr val="FFFF00">
                  <a:lumMod val="0"/>
                  <a:lumOff val="100000"/>
                </a:srgbClr>
              </a:gs>
              <a:gs pos="82000">
                <a:srgbClr val="99FF33"/>
              </a:gs>
              <a:gs pos="71000">
                <a:srgbClr val="0A53F6"/>
              </a:gs>
            </a:gsLst>
            <a:path path="circle">
              <a:fillToRect l="50000" t="50000" r="50000" b="50000"/>
            </a:path>
            <a:tileRect/>
          </a:gradFill>
          <a:effectLst/>
          <a:scene3d>
            <a:camera prst="orthographicFront"/>
            <a:lightRig rig="morning" dir="t"/>
          </a:scene3d>
        </p:grpSpPr>
        <p:grpSp>
          <p:nvGrpSpPr>
            <p:cNvPr id="282" name="281 Grupo"/>
            <p:cNvGrpSpPr/>
            <p:nvPr/>
          </p:nvGrpSpPr>
          <p:grpSpPr>
            <a:xfrm>
              <a:off x="288000" y="0"/>
              <a:ext cx="8532440" cy="5143500"/>
              <a:chOff x="251520" y="0"/>
              <a:chExt cx="8532440" cy="5143500"/>
            </a:xfrm>
            <a:grpFill/>
          </p:grpSpPr>
          <p:grpSp>
            <p:nvGrpSpPr>
              <p:cNvPr id="329" name="328 Grupo"/>
              <p:cNvGrpSpPr/>
              <p:nvPr/>
            </p:nvGrpSpPr>
            <p:grpSpPr>
              <a:xfrm>
                <a:off x="251520" y="0"/>
                <a:ext cx="8532440" cy="5143500"/>
                <a:chOff x="-144016" y="-504000"/>
                <a:chExt cx="9540048" cy="6316110"/>
              </a:xfrm>
              <a:grpFill/>
            </p:grpSpPr>
            <p:sp>
              <p:nvSpPr>
                <p:cNvPr id="331" name="330 Elipse"/>
                <p:cNvSpPr/>
                <p:nvPr/>
              </p:nvSpPr>
              <p:spPr>
                <a:xfrm>
                  <a:off x="683568" y="-4525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2" name="331 Elipse"/>
                <p:cNvSpPr/>
                <p:nvPr/>
              </p:nvSpPr>
              <p:spPr>
                <a:xfrm>
                  <a:off x="1224000"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3" name="332 Elipse"/>
                <p:cNvSpPr/>
                <p:nvPr/>
              </p:nvSpPr>
              <p:spPr>
                <a:xfrm>
                  <a:off x="1763688"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4" name="333 Elipse"/>
                <p:cNvSpPr/>
                <p:nvPr/>
              </p:nvSpPr>
              <p:spPr>
                <a:xfrm>
                  <a:off x="2844000" y="-2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5" name="334 Elipse"/>
                <p:cNvSpPr/>
                <p:nvPr/>
              </p:nvSpPr>
              <p:spPr>
                <a:xfrm>
                  <a:off x="3347864" y="-1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6" name="335 Elipse"/>
                <p:cNvSpPr/>
                <p:nvPr/>
              </p:nvSpPr>
              <p:spPr>
                <a:xfrm>
                  <a:off x="3851920" y="7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7" name="336 Elipse"/>
                <p:cNvSpPr/>
                <p:nvPr/>
              </p:nvSpPr>
              <p:spPr>
                <a:xfrm>
                  <a:off x="4320000" y="2674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8" name="337 Elipse"/>
                <p:cNvSpPr/>
                <p:nvPr/>
              </p:nvSpPr>
              <p:spPr>
                <a:xfrm>
                  <a:off x="4788024" y="48351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9" name="338 Elipse"/>
                <p:cNvSpPr/>
                <p:nvPr/>
              </p:nvSpPr>
              <p:spPr>
                <a:xfrm>
                  <a:off x="5292080"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0" name="339 Elipse"/>
                <p:cNvSpPr/>
                <p:nvPr/>
              </p:nvSpPr>
              <p:spPr>
                <a:xfrm>
                  <a:off x="5760000" y="98757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1" name="340 Elipse"/>
                <p:cNvSpPr/>
                <p:nvPr/>
              </p:nvSpPr>
              <p:spPr>
                <a:xfrm>
                  <a:off x="216000" y="-25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2" name="341 Elipse"/>
                <p:cNvSpPr/>
                <p:nvPr/>
              </p:nvSpPr>
              <p:spPr>
                <a:xfrm>
                  <a:off x="-108000" y="1954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3" name="342 Elipse"/>
                <p:cNvSpPr/>
                <p:nvPr/>
              </p:nvSpPr>
              <p:spPr>
                <a:xfrm>
                  <a:off x="-144016"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4" name="343 Elipse"/>
                <p:cNvSpPr/>
                <p:nvPr/>
              </p:nvSpPr>
              <p:spPr>
                <a:xfrm>
                  <a:off x="72000" y="11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5" name="344 Elipse"/>
                <p:cNvSpPr/>
                <p:nvPr/>
              </p:nvSpPr>
              <p:spPr>
                <a:xfrm>
                  <a:off x="323528" y="163564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6" name="345 Elipse"/>
                <p:cNvSpPr/>
                <p:nvPr/>
              </p:nvSpPr>
              <p:spPr>
                <a:xfrm>
                  <a:off x="683568" y="20676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7" name="346 Elipse"/>
                <p:cNvSpPr/>
                <p:nvPr/>
              </p:nvSpPr>
              <p:spPr>
                <a:xfrm>
                  <a:off x="1043608" y="242773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8" name="347 Elipse"/>
                <p:cNvSpPr/>
                <p:nvPr/>
              </p:nvSpPr>
              <p:spPr>
                <a:xfrm>
                  <a:off x="1440000" y="28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9" name="348 Elipse"/>
                <p:cNvSpPr/>
                <p:nvPr/>
              </p:nvSpPr>
              <p:spPr>
                <a:xfrm>
                  <a:off x="1872000" y="314781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0" name="349 Elipse"/>
                <p:cNvSpPr/>
                <p:nvPr/>
              </p:nvSpPr>
              <p:spPr>
                <a:xfrm>
                  <a:off x="2304000" y="345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1" name="350 Elipse"/>
                <p:cNvSpPr/>
                <p:nvPr/>
              </p:nvSpPr>
              <p:spPr>
                <a:xfrm>
                  <a:off x="6228184" y="127560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2" name="351 Elipse"/>
                <p:cNvSpPr/>
                <p:nvPr/>
              </p:nvSpPr>
              <p:spPr>
                <a:xfrm>
                  <a:off x="6660232" y="15636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3" name="352 Elipse"/>
                <p:cNvSpPr/>
                <p:nvPr/>
              </p:nvSpPr>
              <p:spPr>
                <a:xfrm>
                  <a:off x="7092280" y="18516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4" name="353 Elipse"/>
                <p:cNvSpPr/>
                <p:nvPr/>
              </p:nvSpPr>
              <p:spPr>
                <a:xfrm>
                  <a:off x="7524328" y="221171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5" name="354 Elipse"/>
                <p:cNvSpPr/>
                <p:nvPr/>
              </p:nvSpPr>
              <p:spPr>
                <a:xfrm>
                  <a:off x="7884368" y="257175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6" name="355 Elipse"/>
                <p:cNvSpPr/>
                <p:nvPr/>
              </p:nvSpPr>
              <p:spPr>
                <a:xfrm>
                  <a:off x="2736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7" name="356 Elipse"/>
                <p:cNvSpPr/>
                <p:nvPr/>
              </p:nvSpPr>
              <p:spPr>
                <a:xfrm>
                  <a:off x="8280000" y="293179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8" name="357 Elipse"/>
                <p:cNvSpPr/>
                <p:nvPr/>
              </p:nvSpPr>
              <p:spPr>
                <a:xfrm>
                  <a:off x="3203848" y="403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9" name="358 Elipse"/>
                <p:cNvSpPr/>
                <p:nvPr/>
              </p:nvSpPr>
              <p:spPr>
                <a:xfrm>
                  <a:off x="3635896"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0" name="359 Elipse"/>
                <p:cNvSpPr/>
                <p:nvPr/>
              </p:nvSpPr>
              <p:spPr>
                <a:xfrm>
                  <a:off x="8604448" y="33638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1" name="360 Elipse"/>
                <p:cNvSpPr/>
                <p:nvPr/>
              </p:nvSpPr>
              <p:spPr>
                <a:xfrm>
                  <a:off x="4139952" y="453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2" name="361 Elipse"/>
                <p:cNvSpPr/>
                <p:nvPr/>
              </p:nvSpPr>
              <p:spPr>
                <a:xfrm>
                  <a:off x="4608000" y="47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3" name="362 Elipse"/>
                <p:cNvSpPr/>
                <p:nvPr/>
              </p:nvSpPr>
              <p:spPr>
                <a:xfrm>
                  <a:off x="5112000" y="496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4" name="363 Elipse"/>
                <p:cNvSpPr/>
                <p:nvPr/>
              </p:nvSpPr>
              <p:spPr>
                <a:xfrm>
                  <a:off x="8892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5" name="364 Elipse"/>
                <p:cNvSpPr/>
                <p:nvPr/>
              </p:nvSpPr>
              <p:spPr>
                <a:xfrm>
                  <a:off x="5652120" y="51435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6" name="365 Elipse"/>
                <p:cNvSpPr/>
                <p:nvPr/>
              </p:nvSpPr>
              <p:spPr>
                <a:xfrm>
                  <a:off x="6156176" y="530805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7" name="366 Elipse"/>
                <p:cNvSpPr/>
                <p:nvPr/>
              </p:nvSpPr>
              <p:spPr>
                <a:xfrm>
                  <a:off x="6660232"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8" name="367 Elipse"/>
                <p:cNvSpPr/>
                <p:nvPr/>
              </p:nvSpPr>
              <p:spPr>
                <a:xfrm>
                  <a:off x="7200000"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9" name="368 Elipse"/>
                <p:cNvSpPr/>
                <p:nvPr/>
              </p:nvSpPr>
              <p:spPr>
                <a:xfrm>
                  <a:off x="7740352"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0" name="369 Elipse"/>
                <p:cNvSpPr/>
                <p:nvPr/>
              </p:nvSpPr>
              <p:spPr>
                <a:xfrm>
                  <a:off x="8244408"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1" name="370 Elipse"/>
                <p:cNvSpPr/>
                <p:nvPr/>
              </p:nvSpPr>
              <p:spPr>
                <a:xfrm>
                  <a:off x="8748464" y="529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2" name="371 Elipse"/>
                <p:cNvSpPr/>
                <p:nvPr/>
              </p:nvSpPr>
              <p:spPr>
                <a:xfrm>
                  <a:off x="9108000" y="484193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3" name="372 Elipse"/>
                <p:cNvSpPr/>
                <p:nvPr/>
              </p:nvSpPr>
              <p:spPr>
                <a:xfrm>
                  <a:off x="9072000"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330" name="329 Elipse"/>
              <p:cNvSpPr/>
              <p:nvPr/>
            </p:nvSpPr>
            <p:spPr>
              <a:xfrm>
                <a:off x="2483768" y="72000"/>
                <a:ext cx="257610" cy="234558"/>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83" name="282 Grupo"/>
            <p:cNvGrpSpPr/>
            <p:nvPr/>
          </p:nvGrpSpPr>
          <p:grpSpPr>
            <a:xfrm rot="336727">
              <a:off x="1298414" y="928975"/>
              <a:ext cx="6345056" cy="3240360"/>
              <a:chOff x="251520" y="0"/>
              <a:chExt cx="8532440" cy="5143500"/>
            </a:xfrm>
            <a:grpFill/>
          </p:grpSpPr>
          <p:grpSp>
            <p:nvGrpSpPr>
              <p:cNvPr id="284" name="283 Grupo"/>
              <p:cNvGrpSpPr/>
              <p:nvPr/>
            </p:nvGrpSpPr>
            <p:grpSpPr>
              <a:xfrm>
                <a:off x="251520" y="0"/>
                <a:ext cx="8532440" cy="5143500"/>
                <a:chOff x="-144016" y="-504000"/>
                <a:chExt cx="9540048" cy="6316110"/>
              </a:xfrm>
              <a:grpFill/>
            </p:grpSpPr>
            <p:sp>
              <p:nvSpPr>
                <p:cNvPr id="286" name="285 Elipse"/>
                <p:cNvSpPr/>
                <p:nvPr/>
              </p:nvSpPr>
              <p:spPr>
                <a:xfrm>
                  <a:off x="683568" y="-4525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7" name="286 Elipse"/>
                <p:cNvSpPr/>
                <p:nvPr/>
              </p:nvSpPr>
              <p:spPr>
                <a:xfrm>
                  <a:off x="1224000"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8" name="287 Elipse"/>
                <p:cNvSpPr/>
                <p:nvPr/>
              </p:nvSpPr>
              <p:spPr>
                <a:xfrm>
                  <a:off x="1763688"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9" name="288 Elipse"/>
                <p:cNvSpPr/>
                <p:nvPr/>
              </p:nvSpPr>
              <p:spPr>
                <a:xfrm>
                  <a:off x="2844000" y="-2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0" name="289 Elipse"/>
                <p:cNvSpPr/>
                <p:nvPr/>
              </p:nvSpPr>
              <p:spPr>
                <a:xfrm>
                  <a:off x="3347864" y="-1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1" name="290 Elipse"/>
                <p:cNvSpPr/>
                <p:nvPr/>
              </p:nvSpPr>
              <p:spPr>
                <a:xfrm>
                  <a:off x="3851920" y="7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2" name="291 Elipse"/>
                <p:cNvSpPr/>
                <p:nvPr/>
              </p:nvSpPr>
              <p:spPr>
                <a:xfrm>
                  <a:off x="4320000" y="2674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3" name="292 Elipse"/>
                <p:cNvSpPr/>
                <p:nvPr/>
              </p:nvSpPr>
              <p:spPr>
                <a:xfrm>
                  <a:off x="4788024" y="48351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4" name="293 Elipse"/>
                <p:cNvSpPr/>
                <p:nvPr/>
              </p:nvSpPr>
              <p:spPr>
                <a:xfrm>
                  <a:off x="5292080"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5" name="294 Elipse"/>
                <p:cNvSpPr/>
                <p:nvPr/>
              </p:nvSpPr>
              <p:spPr>
                <a:xfrm>
                  <a:off x="5760000" y="98757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6" name="295 Elipse"/>
                <p:cNvSpPr/>
                <p:nvPr/>
              </p:nvSpPr>
              <p:spPr>
                <a:xfrm>
                  <a:off x="216000" y="-25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7" name="296 Elipse"/>
                <p:cNvSpPr/>
                <p:nvPr/>
              </p:nvSpPr>
              <p:spPr>
                <a:xfrm>
                  <a:off x="-108000" y="1954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8" name="297 Elipse"/>
                <p:cNvSpPr/>
                <p:nvPr/>
              </p:nvSpPr>
              <p:spPr>
                <a:xfrm>
                  <a:off x="-144016"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9" name="298 Elipse"/>
                <p:cNvSpPr/>
                <p:nvPr/>
              </p:nvSpPr>
              <p:spPr>
                <a:xfrm>
                  <a:off x="72000" y="11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0" name="299 Elipse"/>
                <p:cNvSpPr/>
                <p:nvPr/>
              </p:nvSpPr>
              <p:spPr>
                <a:xfrm>
                  <a:off x="323528" y="163564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1" name="300 Elipse"/>
                <p:cNvSpPr/>
                <p:nvPr/>
              </p:nvSpPr>
              <p:spPr>
                <a:xfrm>
                  <a:off x="683568" y="20676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2" name="301 Elipse"/>
                <p:cNvSpPr/>
                <p:nvPr/>
              </p:nvSpPr>
              <p:spPr>
                <a:xfrm>
                  <a:off x="1043608" y="242773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3" name="302 Elipse"/>
                <p:cNvSpPr/>
                <p:nvPr/>
              </p:nvSpPr>
              <p:spPr>
                <a:xfrm>
                  <a:off x="1440000" y="28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4" name="303 Elipse"/>
                <p:cNvSpPr/>
                <p:nvPr/>
              </p:nvSpPr>
              <p:spPr>
                <a:xfrm>
                  <a:off x="1872000" y="314781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5" name="304 Elipse"/>
                <p:cNvSpPr/>
                <p:nvPr/>
              </p:nvSpPr>
              <p:spPr>
                <a:xfrm>
                  <a:off x="2304000" y="345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6" name="305 Elipse"/>
                <p:cNvSpPr/>
                <p:nvPr/>
              </p:nvSpPr>
              <p:spPr>
                <a:xfrm>
                  <a:off x="6228184" y="127560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7" name="306 Elipse"/>
                <p:cNvSpPr/>
                <p:nvPr/>
              </p:nvSpPr>
              <p:spPr>
                <a:xfrm>
                  <a:off x="6660232" y="15636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8" name="307 Elipse"/>
                <p:cNvSpPr/>
                <p:nvPr/>
              </p:nvSpPr>
              <p:spPr>
                <a:xfrm>
                  <a:off x="7092280" y="18516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9" name="308 Elipse"/>
                <p:cNvSpPr/>
                <p:nvPr/>
              </p:nvSpPr>
              <p:spPr>
                <a:xfrm>
                  <a:off x="7524328" y="221171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0" name="309 Elipse"/>
                <p:cNvSpPr/>
                <p:nvPr/>
              </p:nvSpPr>
              <p:spPr>
                <a:xfrm>
                  <a:off x="7884368" y="257175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1" name="310 Elipse"/>
                <p:cNvSpPr/>
                <p:nvPr/>
              </p:nvSpPr>
              <p:spPr>
                <a:xfrm>
                  <a:off x="2736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2" name="311 Elipse"/>
                <p:cNvSpPr/>
                <p:nvPr/>
              </p:nvSpPr>
              <p:spPr>
                <a:xfrm>
                  <a:off x="8280000" y="293179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3" name="312 Elipse"/>
                <p:cNvSpPr/>
                <p:nvPr/>
              </p:nvSpPr>
              <p:spPr>
                <a:xfrm>
                  <a:off x="3203848" y="403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4" name="313 Elipse"/>
                <p:cNvSpPr/>
                <p:nvPr/>
              </p:nvSpPr>
              <p:spPr>
                <a:xfrm>
                  <a:off x="3635896"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5" name="314 Elipse"/>
                <p:cNvSpPr/>
                <p:nvPr/>
              </p:nvSpPr>
              <p:spPr>
                <a:xfrm>
                  <a:off x="8604448" y="33638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6" name="315 Elipse"/>
                <p:cNvSpPr/>
                <p:nvPr/>
              </p:nvSpPr>
              <p:spPr>
                <a:xfrm>
                  <a:off x="4139952" y="453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7" name="316 Elipse"/>
                <p:cNvSpPr/>
                <p:nvPr/>
              </p:nvSpPr>
              <p:spPr>
                <a:xfrm>
                  <a:off x="4608000" y="47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8" name="317 Elipse"/>
                <p:cNvSpPr/>
                <p:nvPr/>
              </p:nvSpPr>
              <p:spPr>
                <a:xfrm>
                  <a:off x="5112000" y="496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9" name="318 Elipse"/>
                <p:cNvSpPr/>
                <p:nvPr/>
              </p:nvSpPr>
              <p:spPr>
                <a:xfrm>
                  <a:off x="8892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0" name="319 Elipse"/>
                <p:cNvSpPr/>
                <p:nvPr/>
              </p:nvSpPr>
              <p:spPr>
                <a:xfrm>
                  <a:off x="5652120" y="51435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1" name="320 Elipse"/>
                <p:cNvSpPr/>
                <p:nvPr/>
              </p:nvSpPr>
              <p:spPr>
                <a:xfrm>
                  <a:off x="6156176" y="530805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2" name="321 Elipse"/>
                <p:cNvSpPr/>
                <p:nvPr/>
              </p:nvSpPr>
              <p:spPr>
                <a:xfrm>
                  <a:off x="6660232"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3" name="322 Elipse"/>
                <p:cNvSpPr/>
                <p:nvPr/>
              </p:nvSpPr>
              <p:spPr>
                <a:xfrm>
                  <a:off x="7200000"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4" name="323 Elipse"/>
                <p:cNvSpPr/>
                <p:nvPr/>
              </p:nvSpPr>
              <p:spPr>
                <a:xfrm>
                  <a:off x="7740352"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5" name="324 Elipse"/>
                <p:cNvSpPr/>
                <p:nvPr/>
              </p:nvSpPr>
              <p:spPr>
                <a:xfrm>
                  <a:off x="8244408"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6" name="325 Elipse"/>
                <p:cNvSpPr/>
                <p:nvPr/>
              </p:nvSpPr>
              <p:spPr>
                <a:xfrm>
                  <a:off x="8748464" y="529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7" name="326 Elipse"/>
                <p:cNvSpPr/>
                <p:nvPr/>
              </p:nvSpPr>
              <p:spPr>
                <a:xfrm>
                  <a:off x="9108000" y="484193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8" name="327 Elipse"/>
                <p:cNvSpPr/>
                <p:nvPr/>
              </p:nvSpPr>
              <p:spPr>
                <a:xfrm>
                  <a:off x="9072000"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285" name="284 Elipse"/>
              <p:cNvSpPr/>
              <p:nvPr/>
            </p:nvSpPr>
            <p:spPr>
              <a:xfrm>
                <a:off x="2483768" y="72000"/>
                <a:ext cx="257610" cy="234558"/>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pic>
        <p:nvPicPr>
          <p:cNvPr id="377" name="376 Imagen" descr="BENEFICIOS DE CONSUMIR MANZANILL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15325" y="0"/>
            <a:ext cx="9178538" cy="5236046"/>
          </a:xfrm>
          <a:prstGeom prst="rect">
            <a:avLst/>
          </a:prstGeom>
          <a:noFill/>
          <a:ln>
            <a:noFill/>
          </a:ln>
        </p:spPr>
      </p:pic>
    </p:spTree>
    <p:extLst>
      <p:ext uri="{BB962C8B-B14F-4D97-AF65-F5344CB8AC3E}">
        <p14:creationId xmlns:p14="http://schemas.microsoft.com/office/powerpoint/2010/main" val="222174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77"/>
                                        </p:tgtEl>
                                        <p:attrNameLst>
                                          <p:attrName>style.opacity</p:attrName>
                                        </p:attrNameLst>
                                      </p:cBhvr>
                                      <p:to>
                                        <p:strVal val="0"/>
                                      </p:to>
                                    </p:set>
                                    <p:animEffect filter="image" prLst="opacity: 0">
                                      <p:cBhvr rctx="IE">
                                        <p:cTn id="7" dur="indefinite"/>
                                        <p:tgtEl>
                                          <p:spTgt spid="377"/>
                                        </p:tgtEl>
                                      </p:cBhvr>
                                    </p:animEffect>
                                  </p:childTnLst>
                                </p:cTn>
                              </p:par>
                              <p:par>
                                <p:cTn id="8" presetID="2" presetClass="entr" presetSubtype="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2750" fill="hold"/>
                                        <p:tgtEl>
                                          <p:spTgt spid="2"/>
                                        </p:tgtEl>
                                        <p:attrNameLst>
                                          <p:attrName>ppt_x</p:attrName>
                                        </p:attrNameLst>
                                      </p:cBhvr>
                                      <p:tavLst>
                                        <p:tav tm="0">
                                          <p:val>
                                            <p:strVal val="1+#ppt_w/2"/>
                                          </p:val>
                                        </p:tav>
                                        <p:tav tm="100000">
                                          <p:val>
                                            <p:strVal val="#ppt_x"/>
                                          </p:val>
                                        </p:tav>
                                      </p:tavLst>
                                    </p:anim>
                                    <p:anim calcmode="lin" valueType="num">
                                      <p:cBhvr additive="base">
                                        <p:cTn id="11" dur="2750" fill="hold"/>
                                        <p:tgtEl>
                                          <p:spTgt spid="2"/>
                                        </p:tgtEl>
                                        <p:attrNameLst>
                                          <p:attrName>ppt_y</p:attrName>
                                        </p:attrNameLst>
                                      </p:cBhvr>
                                      <p:tavLst>
                                        <p:tav tm="0">
                                          <p:val>
                                            <p:strVal val="1+#ppt_h/2"/>
                                          </p:val>
                                        </p:tav>
                                        <p:tav tm="100000">
                                          <p:val>
                                            <p:strVal val="#ppt_y"/>
                                          </p:val>
                                        </p:tav>
                                      </p:tavLst>
                                    </p:anim>
                                  </p:childTnLst>
                                </p:cTn>
                              </p:par>
                              <p:par>
                                <p:cTn id="12" presetID="2" presetClass="entr" presetSubtype="9" fill="hold" nodeType="withEffect">
                                  <p:stCondLst>
                                    <p:cond delay="0"/>
                                  </p:stCondLst>
                                  <p:childTnLst>
                                    <p:set>
                                      <p:cBhvr>
                                        <p:cTn id="13" dur="1" fill="hold">
                                          <p:stCondLst>
                                            <p:cond delay="0"/>
                                          </p:stCondLst>
                                        </p:cTn>
                                        <p:tgtEl>
                                          <p:spTgt spid="95"/>
                                        </p:tgtEl>
                                        <p:attrNameLst>
                                          <p:attrName>style.visibility</p:attrName>
                                        </p:attrNameLst>
                                      </p:cBhvr>
                                      <p:to>
                                        <p:strVal val="visible"/>
                                      </p:to>
                                    </p:set>
                                    <p:anim calcmode="lin" valueType="num">
                                      <p:cBhvr additive="base">
                                        <p:cTn id="14" dur="2500" fill="hold"/>
                                        <p:tgtEl>
                                          <p:spTgt spid="95"/>
                                        </p:tgtEl>
                                        <p:attrNameLst>
                                          <p:attrName>ppt_x</p:attrName>
                                        </p:attrNameLst>
                                      </p:cBhvr>
                                      <p:tavLst>
                                        <p:tav tm="0">
                                          <p:val>
                                            <p:strVal val="0-#ppt_w/2"/>
                                          </p:val>
                                        </p:tav>
                                        <p:tav tm="100000">
                                          <p:val>
                                            <p:strVal val="#ppt_x"/>
                                          </p:val>
                                        </p:tav>
                                      </p:tavLst>
                                    </p:anim>
                                    <p:anim calcmode="lin" valueType="num">
                                      <p:cBhvr additive="base">
                                        <p:cTn id="15" dur="2500" fill="hold"/>
                                        <p:tgtEl>
                                          <p:spTgt spid="95"/>
                                        </p:tgtEl>
                                        <p:attrNameLst>
                                          <p:attrName>ppt_y</p:attrName>
                                        </p:attrNameLst>
                                      </p:cBhvr>
                                      <p:tavLst>
                                        <p:tav tm="0">
                                          <p:val>
                                            <p:strVal val="0-#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281"/>
                                        </p:tgtEl>
                                        <p:attrNameLst>
                                          <p:attrName>style.visibility</p:attrName>
                                        </p:attrNameLst>
                                      </p:cBhvr>
                                      <p:to>
                                        <p:strVal val="visible"/>
                                      </p:to>
                                    </p:set>
                                    <p:anim calcmode="lin" valueType="num">
                                      <p:cBhvr additive="base">
                                        <p:cTn id="18" dur="2500" fill="hold"/>
                                        <p:tgtEl>
                                          <p:spTgt spid="281"/>
                                        </p:tgtEl>
                                        <p:attrNameLst>
                                          <p:attrName>ppt_x</p:attrName>
                                        </p:attrNameLst>
                                      </p:cBhvr>
                                      <p:tavLst>
                                        <p:tav tm="0">
                                          <p:val>
                                            <p:strVal val="0-#ppt_w/2"/>
                                          </p:val>
                                        </p:tav>
                                        <p:tav tm="100000">
                                          <p:val>
                                            <p:strVal val="#ppt_x"/>
                                          </p:val>
                                        </p:tav>
                                      </p:tavLst>
                                    </p:anim>
                                    <p:anim calcmode="lin" valueType="num">
                                      <p:cBhvr additive="base">
                                        <p:cTn id="19" dur="2500" fill="hold"/>
                                        <p:tgtEl>
                                          <p:spTgt spid="281"/>
                                        </p:tgtEl>
                                        <p:attrNameLst>
                                          <p:attrName>ppt_y</p:attrName>
                                        </p:attrNameLst>
                                      </p:cBhvr>
                                      <p:tavLst>
                                        <p:tav tm="0">
                                          <p:val>
                                            <p:strVal val="1+#ppt_h/2"/>
                                          </p:val>
                                        </p:tav>
                                        <p:tav tm="100000">
                                          <p:val>
                                            <p:strVal val="#ppt_y"/>
                                          </p:val>
                                        </p:tav>
                                      </p:tavLst>
                                    </p:anim>
                                  </p:childTnLst>
                                </p:cTn>
                              </p:par>
                              <p:par>
                                <p:cTn id="20" presetID="2" presetClass="entr" presetSubtype="3" fill="hold" nodeType="withEffect">
                                  <p:stCondLst>
                                    <p:cond delay="0"/>
                                  </p:stCondLst>
                                  <p:childTnLst>
                                    <p:set>
                                      <p:cBhvr>
                                        <p:cTn id="21" dur="1" fill="hold">
                                          <p:stCondLst>
                                            <p:cond delay="0"/>
                                          </p:stCondLst>
                                        </p:cTn>
                                        <p:tgtEl>
                                          <p:spTgt spid="188"/>
                                        </p:tgtEl>
                                        <p:attrNameLst>
                                          <p:attrName>style.visibility</p:attrName>
                                        </p:attrNameLst>
                                      </p:cBhvr>
                                      <p:to>
                                        <p:strVal val="visible"/>
                                      </p:to>
                                    </p:set>
                                    <p:anim calcmode="lin" valueType="num">
                                      <p:cBhvr additive="base">
                                        <p:cTn id="22" dur="2500" fill="hold"/>
                                        <p:tgtEl>
                                          <p:spTgt spid="188"/>
                                        </p:tgtEl>
                                        <p:attrNameLst>
                                          <p:attrName>ppt_x</p:attrName>
                                        </p:attrNameLst>
                                      </p:cBhvr>
                                      <p:tavLst>
                                        <p:tav tm="0">
                                          <p:val>
                                            <p:strVal val="1+#ppt_w/2"/>
                                          </p:val>
                                        </p:tav>
                                        <p:tav tm="100000">
                                          <p:val>
                                            <p:strVal val="#ppt_x"/>
                                          </p:val>
                                        </p:tav>
                                      </p:tavLst>
                                    </p:anim>
                                    <p:anim calcmode="lin" valueType="num">
                                      <p:cBhvr additive="base">
                                        <p:cTn id="23" dur="2500" fill="hold"/>
                                        <p:tgtEl>
                                          <p:spTgt spid="188"/>
                                        </p:tgtEl>
                                        <p:attrNameLst>
                                          <p:attrName>ppt_y</p:attrName>
                                        </p:attrNameLst>
                                      </p:cBhvr>
                                      <p:tavLst>
                                        <p:tav tm="0">
                                          <p:val>
                                            <p:strVal val="0-#ppt_h/2"/>
                                          </p:val>
                                        </p:tav>
                                        <p:tav tm="100000">
                                          <p:val>
                                            <p:strVal val="#ppt_y"/>
                                          </p:val>
                                        </p:tav>
                                      </p:tavLst>
                                    </p:anim>
                                  </p:childTnLst>
                                </p:cTn>
                              </p:par>
                              <p:par>
                                <p:cTn id="24" presetID="2" presetClass="exit" presetSubtype="6" fill="hold" nodeType="withEffect">
                                  <p:stCondLst>
                                    <p:cond delay="0"/>
                                  </p:stCondLst>
                                  <p:childTnLst>
                                    <p:anim calcmode="lin" valueType="num">
                                      <p:cBhvr additive="base">
                                        <p:cTn id="25" dur="5000"/>
                                        <p:tgtEl>
                                          <p:spTgt spid="2"/>
                                        </p:tgtEl>
                                        <p:attrNameLst>
                                          <p:attrName>ppt_x</p:attrName>
                                        </p:attrNameLst>
                                      </p:cBhvr>
                                      <p:tavLst>
                                        <p:tav tm="0">
                                          <p:val>
                                            <p:strVal val="ppt_x"/>
                                          </p:val>
                                        </p:tav>
                                        <p:tav tm="100000">
                                          <p:val>
                                            <p:strVal val="1+ppt_w/2"/>
                                          </p:val>
                                        </p:tav>
                                      </p:tavLst>
                                    </p:anim>
                                    <p:anim calcmode="lin" valueType="num">
                                      <p:cBhvr additive="base">
                                        <p:cTn id="26" dur="5000"/>
                                        <p:tgtEl>
                                          <p:spTgt spid="2"/>
                                        </p:tgtEl>
                                        <p:attrNameLst>
                                          <p:attrName>ppt_y</p:attrName>
                                        </p:attrNameLst>
                                      </p:cBhvr>
                                      <p:tavLst>
                                        <p:tav tm="0">
                                          <p:val>
                                            <p:strVal val="ppt_y"/>
                                          </p:val>
                                        </p:tav>
                                        <p:tav tm="100000">
                                          <p:val>
                                            <p:strVal val="1+ppt_h/2"/>
                                          </p:val>
                                        </p:tav>
                                      </p:tavLst>
                                    </p:anim>
                                    <p:set>
                                      <p:cBhvr>
                                        <p:cTn id="27" dur="1" fill="hold">
                                          <p:stCondLst>
                                            <p:cond delay="4999"/>
                                          </p:stCondLst>
                                        </p:cTn>
                                        <p:tgtEl>
                                          <p:spTgt spid="2"/>
                                        </p:tgtEl>
                                        <p:attrNameLst>
                                          <p:attrName>style.visibility</p:attrName>
                                        </p:attrNameLst>
                                      </p:cBhvr>
                                      <p:to>
                                        <p:strVal val="hidden"/>
                                      </p:to>
                                    </p:set>
                                  </p:childTnLst>
                                </p:cTn>
                              </p:par>
                              <p:par>
                                <p:cTn id="28" presetID="2" presetClass="exit" presetSubtype="9" fill="hold" nodeType="withEffect">
                                  <p:stCondLst>
                                    <p:cond delay="0"/>
                                  </p:stCondLst>
                                  <p:childTnLst>
                                    <p:anim calcmode="lin" valueType="num">
                                      <p:cBhvr additive="base">
                                        <p:cTn id="29" dur="5000"/>
                                        <p:tgtEl>
                                          <p:spTgt spid="95"/>
                                        </p:tgtEl>
                                        <p:attrNameLst>
                                          <p:attrName>ppt_x</p:attrName>
                                        </p:attrNameLst>
                                      </p:cBhvr>
                                      <p:tavLst>
                                        <p:tav tm="0">
                                          <p:val>
                                            <p:strVal val="ppt_x"/>
                                          </p:val>
                                        </p:tav>
                                        <p:tav tm="100000">
                                          <p:val>
                                            <p:strVal val="0-ppt_w/2"/>
                                          </p:val>
                                        </p:tav>
                                      </p:tavLst>
                                    </p:anim>
                                    <p:anim calcmode="lin" valueType="num">
                                      <p:cBhvr additive="base">
                                        <p:cTn id="30" dur="5000"/>
                                        <p:tgtEl>
                                          <p:spTgt spid="95"/>
                                        </p:tgtEl>
                                        <p:attrNameLst>
                                          <p:attrName>ppt_y</p:attrName>
                                        </p:attrNameLst>
                                      </p:cBhvr>
                                      <p:tavLst>
                                        <p:tav tm="0">
                                          <p:val>
                                            <p:strVal val="ppt_y"/>
                                          </p:val>
                                        </p:tav>
                                        <p:tav tm="100000">
                                          <p:val>
                                            <p:strVal val="0-ppt_h/2"/>
                                          </p:val>
                                        </p:tav>
                                      </p:tavLst>
                                    </p:anim>
                                    <p:set>
                                      <p:cBhvr>
                                        <p:cTn id="31" dur="1" fill="hold">
                                          <p:stCondLst>
                                            <p:cond delay="4999"/>
                                          </p:stCondLst>
                                        </p:cTn>
                                        <p:tgtEl>
                                          <p:spTgt spid="95"/>
                                        </p:tgtEl>
                                        <p:attrNameLst>
                                          <p:attrName>style.visibility</p:attrName>
                                        </p:attrNameLst>
                                      </p:cBhvr>
                                      <p:to>
                                        <p:strVal val="hidden"/>
                                      </p:to>
                                    </p:set>
                                  </p:childTnLst>
                                </p:cTn>
                              </p:par>
                              <p:par>
                                <p:cTn id="32" presetID="2" presetClass="exit" presetSubtype="3" fill="hold" nodeType="withEffect">
                                  <p:stCondLst>
                                    <p:cond delay="0"/>
                                  </p:stCondLst>
                                  <p:childTnLst>
                                    <p:anim calcmode="lin" valueType="num">
                                      <p:cBhvr additive="base">
                                        <p:cTn id="33" dur="5000"/>
                                        <p:tgtEl>
                                          <p:spTgt spid="188"/>
                                        </p:tgtEl>
                                        <p:attrNameLst>
                                          <p:attrName>ppt_x</p:attrName>
                                        </p:attrNameLst>
                                      </p:cBhvr>
                                      <p:tavLst>
                                        <p:tav tm="0">
                                          <p:val>
                                            <p:strVal val="ppt_x"/>
                                          </p:val>
                                        </p:tav>
                                        <p:tav tm="100000">
                                          <p:val>
                                            <p:strVal val="1+ppt_w/2"/>
                                          </p:val>
                                        </p:tav>
                                      </p:tavLst>
                                    </p:anim>
                                    <p:anim calcmode="lin" valueType="num">
                                      <p:cBhvr additive="base">
                                        <p:cTn id="34" dur="5000"/>
                                        <p:tgtEl>
                                          <p:spTgt spid="188"/>
                                        </p:tgtEl>
                                        <p:attrNameLst>
                                          <p:attrName>ppt_y</p:attrName>
                                        </p:attrNameLst>
                                      </p:cBhvr>
                                      <p:tavLst>
                                        <p:tav tm="0">
                                          <p:val>
                                            <p:strVal val="ppt_y"/>
                                          </p:val>
                                        </p:tav>
                                        <p:tav tm="100000">
                                          <p:val>
                                            <p:strVal val="0-ppt_h/2"/>
                                          </p:val>
                                        </p:tav>
                                      </p:tavLst>
                                    </p:anim>
                                    <p:set>
                                      <p:cBhvr>
                                        <p:cTn id="35" dur="1" fill="hold">
                                          <p:stCondLst>
                                            <p:cond delay="4999"/>
                                          </p:stCondLst>
                                        </p:cTn>
                                        <p:tgtEl>
                                          <p:spTgt spid="188"/>
                                        </p:tgtEl>
                                        <p:attrNameLst>
                                          <p:attrName>style.visibility</p:attrName>
                                        </p:attrNameLst>
                                      </p:cBhvr>
                                      <p:to>
                                        <p:strVal val="hidden"/>
                                      </p:to>
                                    </p:set>
                                  </p:childTnLst>
                                </p:cTn>
                              </p:par>
                              <p:par>
                                <p:cTn id="36" presetID="2" presetClass="exit" presetSubtype="12" fill="hold" nodeType="withEffect">
                                  <p:stCondLst>
                                    <p:cond delay="0"/>
                                  </p:stCondLst>
                                  <p:childTnLst>
                                    <p:anim calcmode="lin" valueType="num">
                                      <p:cBhvr additive="base">
                                        <p:cTn id="37" dur="5000"/>
                                        <p:tgtEl>
                                          <p:spTgt spid="281"/>
                                        </p:tgtEl>
                                        <p:attrNameLst>
                                          <p:attrName>ppt_x</p:attrName>
                                        </p:attrNameLst>
                                      </p:cBhvr>
                                      <p:tavLst>
                                        <p:tav tm="0">
                                          <p:val>
                                            <p:strVal val="ppt_x"/>
                                          </p:val>
                                        </p:tav>
                                        <p:tav tm="100000">
                                          <p:val>
                                            <p:strVal val="0-ppt_w/2"/>
                                          </p:val>
                                        </p:tav>
                                      </p:tavLst>
                                    </p:anim>
                                    <p:anim calcmode="lin" valueType="num">
                                      <p:cBhvr additive="base">
                                        <p:cTn id="38" dur="5000"/>
                                        <p:tgtEl>
                                          <p:spTgt spid="281"/>
                                        </p:tgtEl>
                                        <p:attrNameLst>
                                          <p:attrName>ppt_y</p:attrName>
                                        </p:attrNameLst>
                                      </p:cBhvr>
                                      <p:tavLst>
                                        <p:tav tm="0">
                                          <p:val>
                                            <p:strVal val="ppt_y"/>
                                          </p:val>
                                        </p:tav>
                                        <p:tav tm="100000">
                                          <p:val>
                                            <p:strVal val="1+ppt_h/2"/>
                                          </p:val>
                                        </p:tav>
                                      </p:tavLst>
                                    </p:anim>
                                    <p:set>
                                      <p:cBhvr>
                                        <p:cTn id="39" dur="1" fill="hold">
                                          <p:stCondLst>
                                            <p:cond delay="4999"/>
                                          </p:stCondLst>
                                        </p:cTn>
                                        <p:tgtEl>
                                          <p:spTgt spid="281"/>
                                        </p:tgtEl>
                                        <p:attrNameLst>
                                          <p:attrName>style.visibility</p:attrName>
                                        </p:attrNameLst>
                                      </p:cBhvr>
                                      <p:to>
                                        <p:strVal val="hidden"/>
                                      </p:to>
                                    </p:set>
                                  </p:childTnLst>
                                </p:cTn>
                              </p:par>
                              <p:par>
                                <p:cTn id="40" presetID="23" presetClass="entr" presetSubtype="272" fill="hold" nodeType="withEffect">
                                  <p:stCondLst>
                                    <p:cond delay="250"/>
                                  </p:stCondLst>
                                  <p:childTnLst>
                                    <p:set>
                                      <p:cBhvr>
                                        <p:cTn id="41" dur="1" fill="hold">
                                          <p:stCondLst>
                                            <p:cond delay="0"/>
                                          </p:stCondLst>
                                        </p:cTn>
                                        <p:tgtEl>
                                          <p:spTgt spid="376"/>
                                        </p:tgtEl>
                                        <p:attrNameLst>
                                          <p:attrName>style.visibility</p:attrName>
                                        </p:attrNameLst>
                                      </p:cBhvr>
                                      <p:to>
                                        <p:strVal val="visible"/>
                                      </p:to>
                                    </p:set>
                                    <p:anim calcmode="lin" valueType="num">
                                      <p:cBhvr>
                                        <p:cTn id="42" dur="3250" fill="hold"/>
                                        <p:tgtEl>
                                          <p:spTgt spid="376"/>
                                        </p:tgtEl>
                                        <p:attrNameLst>
                                          <p:attrName>ppt_w</p:attrName>
                                        </p:attrNameLst>
                                      </p:cBhvr>
                                      <p:tavLst>
                                        <p:tav tm="0">
                                          <p:val>
                                            <p:strVal val="2/3*#ppt_w"/>
                                          </p:val>
                                        </p:tav>
                                        <p:tav tm="100000">
                                          <p:val>
                                            <p:strVal val="#ppt_w"/>
                                          </p:val>
                                        </p:tav>
                                      </p:tavLst>
                                    </p:anim>
                                    <p:anim calcmode="lin" valueType="num">
                                      <p:cBhvr>
                                        <p:cTn id="43" dur="3250" fill="hold"/>
                                        <p:tgtEl>
                                          <p:spTgt spid="376"/>
                                        </p:tgtEl>
                                        <p:attrNameLst>
                                          <p:attrName>ppt_h</p:attrName>
                                        </p:attrNameLst>
                                      </p:cBhvr>
                                      <p:tavLst>
                                        <p:tav tm="0">
                                          <p:val>
                                            <p:strVal val="2/3*#ppt_h"/>
                                          </p:val>
                                        </p:tav>
                                        <p:tav tm="100000">
                                          <p:val>
                                            <p:strVal val="#ppt_h"/>
                                          </p:val>
                                        </p:tav>
                                      </p:tavLst>
                                    </p:anim>
                                  </p:childTnLst>
                                </p:cTn>
                              </p:par>
                              <p:par>
                                <p:cTn id="44" presetID="8" presetClass="entr" presetSubtype="32" fill="hold" nodeType="withEffect">
                                  <p:stCondLst>
                                    <p:cond delay="250"/>
                                  </p:stCondLst>
                                  <p:childTnLst>
                                    <p:set>
                                      <p:cBhvr>
                                        <p:cTn id="45" dur="1" fill="hold">
                                          <p:stCondLst>
                                            <p:cond delay="0"/>
                                          </p:stCondLst>
                                        </p:cTn>
                                        <p:tgtEl>
                                          <p:spTgt spid="376"/>
                                        </p:tgtEl>
                                        <p:attrNameLst>
                                          <p:attrName>style.visibility</p:attrName>
                                        </p:attrNameLst>
                                      </p:cBhvr>
                                      <p:to>
                                        <p:strVal val="visible"/>
                                      </p:to>
                                    </p:set>
                                    <p:animEffect transition="in" filter="diamond(out)">
                                      <p:cBhvr>
                                        <p:cTn id="46" dur="3250"/>
                                        <p:tgtEl>
                                          <p:spTgt spid="3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MANZANILLAA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1827"/>
            <a:ext cx="9144000" cy="5143500"/>
          </a:xfrm>
          <a:prstGeom prst="rect">
            <a:avLst/>
          </a:prstGeom>
          <a:noFill/>
          <a:ln>
            <a:noFill/>
          </a:ln>
        </p:spPr>
      </p:pic>
      <p:sp>
        <p:nvSpPr>
          <p:cNvPr id="4" name="3 Rectángulo"/>
          <p:cNvSpPr/>
          <p:nvPr/>
        </p:nvSpPr>
        <p:spPr>
          <a:xfrm>
            <a:off x="2123728" y="1491630"/>
            <a:ext cx="5040560" cy="2215991"/>
          </a:xfrm>
          <a:prstGeom prst="rect">
            <a:avLst/>
          </a:prstGeom>
        </p:spPr>
        <p:txBody>
          <a:bodyPr wrap="square">
            <a:spAutoFit/>
            <a:scene3d>
              <a:camera prst="obliqueBottomLeft"/>
              <a:lightRig rig="threePt" dir="t"/>
            </a:scene3d>
            <a:sp3d extrusionH="31750">
              <a:extrusionClr>
                <a:schemeClr val="tx1"/>
              </a:extrusionClr>
            </a:sp3d>
          </a:bodyPr>
          <a:lstStyle/>
          <a:p>
            <a:pPr algn="ctr"/>
            <a:r>
              <a:rPr lang="es-ES" sz="1600" dirty="0" smtClean="0">
                <a:solidFill>
                  <a:srgbClr val="502800"/>
                </a:solidFill>
                <a:latin typeface="Hobo Std" pitchFamily="34" charset="0"/>
              </a:rPr>
              <a:t>Ayuda </a:t>
            </a:r>
            <a:r>
              <a:rPr lang="es-ES" sz="1600" dirty="0">
                <a:solidFill>
                  <a:srgbClr val="502800"/>
                </a:solidFill>
                <a:latin typeface="Hobo Std" pitchFamily="34" charset="0"/>
              </a:rPr>
              <a:t>a aliviar los dolores menstruales</a:t>
            </a:r>
          </a:p>
          <a:p>
            <a:pPr algn="ctr"/>
            <a:endParaRPr lang="es-ES" sz="1400" dirty="0">
              <a:solidFill>
                <a:srgbClr val="502800"/>
              </a:solidFill>
              <a:latin typeface="Hobo Std" pitchFamily="34" charset="0"/>
            </a:endParaRPr>
          </a:p>
          <a:p>
            <a:pPr algn="ctr"/>
            <a:r>
              <a:rPr lang="es-ES" sz="1200" dirty="0">
                <a:solidFill>
                  <a:srgbClr val="502800"/>
                </a:solidFill>
                <a:latin typeface="Hobo Std" pitchFamily="34" charset="0"/>
              </a:rPr>
              <a:t>Continuando con las propiedades de la manzanilla, encontramos que es una buena planta medicinal para el tratamiento de algunos problemas de salud femenina. Y es que gracias a sus propiedades emenagogas, antiespasmódicas y sedantes es ideal para ayudar a aliviar los dolores menstruales, así como los espasmos que se pueden dar en los días anteriores a la menstruación. Favorece el flujo de la menstruación y tiene una acción </a:t>
            </a:r>
            <a:r>
              <a:rPr lang="es-ES" sz="1200" dirty="0" err="1">
                <a:solidFill>
                  <a:srgbClr val="502800"/>
                </a:solidFill>
                <a:latin typeface="Hobo Std" pitchFamily="34" charset="0"/>
              </a:rPr>
              <a:t>estrogénica</a:t>
            </a:r>
            <a:r>
              <a:rPr lang="es-ES" sz="1200" dirty="0">
                <a:solidFill>
                  <a:srgbClr val="502800"/>
                </a:solidFill>
                <a:latin typeface="Hobo Std" pitchFamily="34" charset="0"/>
              </a:rPr>
              <a:t>, es decir, que ayuda a regular la regla en el caso de que existan irregularidades.</a:t>
            </a:r>
          </a:p>
          <a:p>
            <a:pPr algn="ctr"/>
            <a:endParaRPr lang="es-ES" sz="1200" dirty="0">
              <a:solidFill>
                <a:srgbClr val="502800"/>
              </a:solidFill>
              <a:latin typeface="Hobo Std" pitchFamily="34" charset="0"/>
            </a:endParaRPr>
          </a:p>
        </p:txBody>
      </p:sp>
    </p:spTree>
    <p:extLst>
      <p:ext uri="{BB962C8B-B14F-4D97-AF65-F5344CB8AC3E}">
        <p14:creationId xmlns:p14="http://schemas.microsoft.com/office/powerpoint/2010/main" val="1605118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 name="59 Imagen" descr="MANZANILLAA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9799" y="-17910"/>
            <a:ext cx="9175939" cy="5143500"/>
          </a:xfrm>
          <a:prstGeom prst="rect">
            <a:avLst/>
          </a:prstGeom>
          <a:noFill/>
          <a:ln>
            <a:noFill/>
          </a:ln>
        </p:spPr>
      </p:pic>
      <p:grpSp>
        <p:nvGrpSpPr>
          <p:cNvPr id="39" name="38 Grupo"/>
          <p:cNvGrpSpPr/>
          <p:nvPr/>
        </p:nvGrpSpPr>
        <p:grpSpPr>
          <a:xfrm>
            <a:off x="-107155" y="-44630"/>
            <a:ext cx="9217024" cy="5164282"/>
            <a:chOff x="5842" y="-20782"/>
            <a:chExt cx="9217024" cy="5164282"/>
          </a:xfrm>
        </p:grpSpPr>
        <p:grpSp>
          <p:nvGrpSpPr>
            <p:cNvPr id="40" name="39 Grupo"/>
            <p:cNvGrpSpPr/>
            <p:nvPr/>
          </p:nvGrpSpPr>
          <p:grpSpPr>
            <a:xfrm>
              <a:off x="5842" y="-20782"/>
              <a:ext cx="9217024" cy="5164282"/>
              <a:chOff x="5842" y="-20782"/>
              <a:chExt cx="9217024" cy="5164282"/>
            </a:xfrm>
          </p:grpSpPr>
          <p:sp>
            <p:nvSpPr>
              <p:cNvPr id="46" name="2 Rectángulo"/>
              <p:cNvSpPr/>
              <p:nvPr/>
            </p:nvSpPr>
            <p:spPr>
              <a:xfrm flipH="1">
                <a:off x="5842" y="-20782"/>
                <a:ext cx="9217024" cy="5164282"/>
              </a:xfrm>
              <a:custGeom>
                <a:avLst/>
                <a:gdLst>
                  <a:gd name="connsiteX0" fmla="*/ 0 w 9124124"/>
                  <a:gd name="connsiteY0" fmla="*/ 0 h 5143500"/>
                  <a:gd name="connsiteX1" fmla="*/ 9124124 w 9124124"/>
                  <a:gd name="connsiteY1" fmla="*/ 0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4124" h="5164282">
                    <a:moveTo>
                      <a:pt x="0" y="20782"/>
                    </a:moveTo>
                    <a:lnTo>
                      <a:pt x="9082560" y="0"/>
                    </a:lnTo>
                    <a:cubicBezTo>
                      <a:pt x="8486814" y="2060864"/>
                      <a:pt x="8597651" y="3186545"/>
                      <a:pt x="9124124" y="5164282"/>
                    </a:cubicBezTo>
                    <a:lnTo>
                      <a:pt x="0" y="5164282"/>
                    </a:lnTo>
                    <a:lnTo>
                      <a:pt x="0" y="20782"/>
                    </a:lnTo>
                    <a:close/>
                  </a:path>
                </a:pathLst>
              </a:custGeom>
              <a:gradFill>
                <a:gsLst>
                  <a:gs pos="35000">
                    <a:schemeClr val="tx2">
                      <a:alpha val="44000"/>
                    </a:schemeClr>
                  </a:gs>
                  <a:gs pos="69000">
                    <a:schemeClr val="tx1">
                      <a:lumMod val="95000"/>
                      <a:alpha val="33000"/>
                    </a:schemeClr>
                  </a:gs>
                  <a:gs pos="16000">
                    <a:srgbClr val="500000">
                      <a:alpha val="37000"/>
                      <a:lumMod val="82000"/>
                    </a:srgbClr>
                  </a:gs>
                  <a:gs pos="52000">
                    <a:schemeClr val="tx1">
                      <a:alpha val="84000"/>
                    </a:schemeClr>
                  </a:gs>
                </a:gsLst>
                <a:lin ang="18900000" scaled="1"/>
              </a:gradFill>
              <a:ln w="114300">
                <a:noFill/>
              </a:ln>
              <a:scene3d>
                <a:camera prst="orthographicFront"/>
                <a:lightRig rig="flood" dir="t">
                  <a:rot lat="0" lon="0" rev="3600000"/>
                </a:lightRig>
              </a:scene3d>
              <a:sp3d prstMaterial="powder">
                <a:bevelT w="158750" h="50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7" name="46 Elipse"/>
              <p:cNvSpPr/>
              <p:nvPr/>
            </p:nvSpPr>
            <p:spPr>
              <a:xfrm>
                <a:off x="805995" y="2124000"/>
                <a:ext cx="923710" cy="914400"/>
              </a:xfrm>
              <a:prstGeom prst="ellipse">
                <a:avLst/>
              </a:prstGeom>
              <a:gradFill>
                <a:gsLst>
                  <a:gs pos="35000">
                    <a:schemeClr val="tx2">
                      <a:alpha val="59000"/>
                    </a:schemeClr>
                  </a:gs>
                  <a:gs pos="69000">
                    <a:schemeClr val="tx1">
                      <a:lumMod val="95000"/>
                      <a:alpha val="56000"/>
                    </a:schemeClr>
                  </a:gs>
                  <a:gs pos="16000">
                    <a:srgbClr val="500000">
                      <a:alpha val="37000"/>
                      <a:lumMod val="82000"/>
                    </a:srgbClr>
                  </a:gs>
                  <a:gs pos="52000">
                    <a:schemeClr val="tx1">
                      <a:lumMod val="95000"/>
                      <a:alpha val="91000"/>
                    </a:scheme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Elipse"/>
              <p:cNvSpPr/>
              <p:nvPr/>
            </p:nvSpPr>
            <p:spPr>
              <a:xfrm>
                <a:off x="805995" y="1059338"/>
                <a:ext cx="791684" cy="778768"/>
              </a:xfrm>
              <a:prstGeom prst="ellipse">
                <a:avLst/>
              </a:prstGeom>
              <a:gradFill>
                <a:gsLst>
                  <a:gs pos="35000">
                    <a:schemeClr val="tx2">
                      <a:alpha val="59000"/>
                    </a:schemeClr>
                  </a:gs>
                  <a:gs pos="69000">
                    <a:schemeClr val="tx1">
                      <a:lumMod val="95000"/>
                      <a:alpha val="56000"/>
                    </a:schemeClr>
                  </a:gs>
                  <a:gs pos="16000">
                    <a:srgbClr val="500000">
                      <a:alpha val="37000"/>
                      <a:lumMod val="82000"/>
                    </a:srgbClr>
                  </a:gs>
                  <a:gs pos="52000">
                    <a:schemeClr val="tx1">
                      <a:lumMod val="95000"/>
                      <a:alpha val="91000"/>
                    </a:scheme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Elipse"/>
              <p:cNvSpPr/>
              <p:nvPr/>
            </p:nvSpPr>
            <p:spPr>
              <a:xfrm>
                <a:off x="805995" y="3363594"/>
                <a:ext cx="791684" cy="778768"/>
              </a:xfrm>
              <a:prstGeom prst="ellipse">
                <a:avLst/>
              </a:prstGeom>
              <a:gradFill>
                <a:gsLst>
                  <a:gs pos="1667">
                    <a:schemeClr val="accent2">
                      <a:lumMod val="20000"/>
                      <a:lumOff val="80000"/>
                    </a:schemeClr>
                  </a:gs>
                  <a:gs pos="92000">
                    <a:schemeClr val="tx1"/>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Elipse"/>
              <p:cNvSpPr/>
              <p:nvPr/>
            </p:nvSpPr>
            <p:spPr>
              <a:xfrm>
                <a:off x="581906" y="4371706"/>
                <a:ext cx="515053" cy="499120"/>
              </a:xfrm>
              <a:prstGeom prst="ellipse">
                <a:avLst/>
              </a:prstGeom>
              <a:gradFill>
                <a:gsLst>
                  <a:gs pos="35000">
                    <a:schemeClr val="tx2">
                      <a:alpha val="59000"/>
                    </a:schemeClr>
                  </a:gs>
                  <a:gs pos="69000">
                    <a:schemeClr val="tx1">
                      <a:lumMod val="95000"/>
                      <a:alpha val="56000"/>
                    </a:schemeClr>
                  </a:gs>
                  <a:gs pos="16000">
                    <a:srgbClr val="500000">
                      <a:alpha val="37000"/>
                      <a:lumMod val="82000"/>
                    </a:srgbClr>
                  </a:gs>
                  <a:gs pos="52000">
                    <a:schemeClr val="tx1">
                      <a:lumMod val="95000"/>
                      <a:alpha val="91000"/>
                    </a:scheme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Elipse"/>
              <p:cNvSpPr/>
              <p:nvPr/>
            </p:nvSpPr>
            <p:spPr>
              <a:xfrm>
                <a:off x="653914" y="267250"/>
                <a:ext cx="515786" cy="499120"/>
              </a:xfrm>
              <a:prstGeom prst="ellipse">
                <a:avLst/>
              </a:prstGeom>
              <a:gradFill>
                <a:gsLst>
                  <a:gs pos="35000">
                    <a:schemeClr val="tx2">
                      <a:alpha val="59000"/>
                    </a:schemeClr>
                  </a:gs>
                  <a:gs pos="69000">
                    <a:schemeClr val="tx1">
                      <a:lumMod val="95000"/>
                      <a:alpha val="56000"/>
                    </a:schemeClr>
                  </a:gs>
                  <a:gs pos="16000">
                    <a:srgbClr val="500000">
                      <a:alpha val="37000"/>
                      <a:lumMod val="82000"/>
                    </a:srgbClr>
                  </a:gs>
                  <a:gs pos="52000">
                    <a:schemeClr val="tx1">
                      <a:lumMod val="95000"/>
                      <a:alpha val="91000"/>
                    </a:scheme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2" name="Picture 2" descr="Imagen relacionada"/>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941946" y="2268000"/>
                <a:ext cx="646617" cy="640151"/>
              </a:xfrm>
              <a:prstGeom prst="rect">
                <a:avLst/>
              </a:prstGeom>
              <a:noFill/>
              <a:effectLst>
                <a:outerShdw blurRad="50800" dist="50800" dir="5400000" algn="ctr" rotWithShape="0">
                  <a:schemeClr val="tx2">
                    <a:lumMod val="10000"/>
                    <a:alpha val="80000"/>
                  </a:schemeClr>
                </a:outerShdw>
              </a:effectLst>
              <a:scene3d>
                <a:camera prst="orthographicFront"/>
                <a:lightRig rig="threePt" dir="t"/>
              </a:scene3d>
              <a:sp3d>
                <a:bevelT w="152400" h="50800" prst="softRound"/>
              </a:sp3d>
              <a:extLst>
                <a:ext uri="{909E8E84-426E-40DD-AFC4-6F175D3DCCD1}">
                  <a14:hiddenFill xmlns:a14="http://schemas.microsoft.com/office/drawing/2010/main">
                    <a:solidFill>
                      <a:srgbClr val="FFFFFF"/>
                    </a:solidFill>
                  </a14:hiddenFill>
                </a:ext>
              </a:extLst>
            </p:spPr>
          </p:pic>
          <p:pic>
            <p:nvPicPr>
              <p:cNvPr id="53" name="Picture 2" descr="Imagen relacionada"/>
              <p:cNvPicPr>
                <a:picLocks noChangeAspect="1" noChangeArrowheads="1"/>
              </p:cNvPicPr>
              <p:nvPr/>
            </p:nvPicPr>
            <p:blipFill>
              <a:blip r:embed="rId6" cstate="print">
                <a:extLst>
                  <a:ext uri="{BEBA8EAE-BF5A-486C-A8C5-ECC9F3942E4B}">
                    <a14:imgProps xmlns:a14="http://schemas.microsoft.com/office/drawing/2010/main">
                      <a14:imgLayer r:embed="rId7">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653914" y="4464000"/>
                <a:ext cx="350929" cy="347419"/>
              </a:xfrm>
              <a:prstGeom prst="rect">
                <a:avLst/>
              </a:prstGeom>
              <a:noFill/>
              <a:effectLst>
                <a:outerShdw blurRad="50800" dist="50800" dir="5400000" algn="ctr" rotWithShape="0">
                  <a:schemeClr val="tx2">
                    <a:lumMod val="10000"/>
                    <a:alpha val="80000"/>
                  </a:schemeClr>
                </a:outerShdw>
              </a:effectLst>
              <a:scene3d>
                <a:camera prst="orthographicFront"/>
                <a:lightRig rig="threePt" dir="t"/>
              </a:scene3d>
              <a:sp3d>
                <a:bevelT w="152400" h="50800" prst="softRound"/>
              </a:sp3d>
              <a:extLst>
                <a:ext uri="{909E8E84-426E-40DD-AFC4-6F175D3DCCD1}">
                  <a14:hiddenFill xmlns:a14="http://schemas.microsoft.com/office/drawing/2010/main">
                    <a:solidFill>
                      <a:srgbClr val="FFFFFF"/>
                    </a:solidFill>
                  </a14:hiddenFill>
                </a:ext>
              </a:extLst>
            </p:spPr>
          </p:pic>
          <p:pic>
            <p:nvPicPr>
              <p:cNvPr id="54" name="Picture 2" descr="Imagen relacionada"/>
              <p:cNvPicPr>
                <a:picLocks noChangeAspect="1" noChangeArrowheads="1"/>
              </p:cNvPicPr>
              <p:nvPr/>
            </p:nvPicPr>
            <p:blipFill>
              <a:blip r:embed="rId6" cstate="print">
                <a:extLst>
                  <a:ext uri="{BEBA8EAE-BF5A-486C-A8C5-ECC9F3942E4B}">
                    <a14:imgProps xmlns:a14="http://schemas.microsoft.com/office/drawing/2010/main">
                      <a14:imgLayer r:embed="rId7">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725922" y="339502"/>
                <a:ext cx="350929" cy="347419"/>
              </a:xfrm>
              <a:prstGeom prst="rect">
                <a:avLst/>
              </a:prstGeom>
              <a:noFill/>
              <a:effectLst>
                <a:outerShdw blurRad="50800" dist="50800" dir="5400000" algn="ctr" rotWithShape="0">
                  <a:schemeClr val="tx2">
                    <a:lumMod val="10000"/>
                    <a:alpha val="80000"/>
                  </a:schemeClr>
                </a:outerShdw>
              </a:effectLst>
              <a:scene3d>
                <a:camera prst="orthographicFront"/>
                <a:lightRig rig="threePt" dir="t"/>
              </a:scene3d>
              <a:sp3d>
                <a:bevelT w="152400" h="50800" prst="softRound"/>
              </a:sp3d>
              <a:extLst>
                <a:ext uri="{909E8E84-426E-40DD-AFC4-6F175D3DCCD1}">
                  <a14:hiddenFill xmlns:a14="http://schemas.microsoft.com/office/drawing/2010/main">
                    <a:solidFill>
                      <a:srgbClr val="FFFFFF"/>
                    </a:solidFill>
                  </a14:hiddenFill>
                </a:ext>
              </a:extLst>
            </p:spPr>
          </p:pic>
          <p:pic>
            <p:nvPicPr>
              <p:cNvPr id="55" name="Picture 2" descr="Imagen relacionada"/>
              <p:cNvPicPr>
                <a:picLocks noChangeAspect="1" noChangeArrowheads="1"/>
              </p:cNvPicPr>
              <p:nvPr/>
            </p:nvPicPr>
            <p:blipFill>
              <a:blip r:embed="rId8" cstate="print">
                <a:extLst>
                  <a:ext uri="{BEBA8EAE-BF5A-486C-A8C5-ECC9F3942E4B}">
                    <a14:imgProps xmlns:a14="http://schemas.microsoft.com/office/drawing/2010/main">
                      <a14:imgLayer r:embed="rId9">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941946" y="3507854"/>
                <a:ext cx="509147" cy="504056"/>
              </a:xfrm>
              <a:prstGeom prst="rect">
                <a:avLst/>
              </a:prstGeom>
              <a:noFill/>
              <a:effectLst>
                <a:outerShdw blurRad="50800" dist="50800" dir="5400000" algn="ctr" rotWithShape="0">
                  <a:schemeClr val="tx2">
                    <a:lumMod val="10000"/>
                    <a:alpha val="80000"/>
                  </a:schemeClr>
                </a:outerShdw>
              </a:effectLst>
              <a:scene3d>
                <a:camera prst="orthographicFront"/>
                <a:lightRig rig="threePt" dir="t"/>
              </a:scene3d>
              <a:sp3d>
                <a:bevelT w="152400" h="50800" prst="softRound"/>
              </a:sp3d>
              <a:extLst>
                <a:ext uri="{909E8E84-426E-40DD-AFC4-6F175D3DCCD1}">
                  <a14:hiddenFill xmlns:a14="http://schemas.microsoft.com/office/drawing/2010/main">
                    <a:solidFill>
                      <a:srgbClr val="FFFFFF"/>
                    </a:solidFill>
                  </a14:hiddenFill>
                </a:ext>
              </a:extLst>
            </p:spPr>
          </p:pic>
          <p:pic>
            <p:nvPicPr>
              <p:cNvPr id="56" name="Picture 2" descr="Imagen relacionada"/>
              <p:cNvPicPr>
                <a:picLocks noChangeAspect="1" noChangeArrowheads="1"/>
              </p:cNvPicPr>
              <p:nvPr/>
            </p:nvPicPr>
            <p:blipFill>
              <a:blip r:embed="rId8" cstate="print">
                <a:extLst>
                  <a:ext uri="{BEBA8EAE-BF5A-486C-A8C5-ECC9F3942E4B}">
                    <a14:imgProps xmlns:a14="http://schemas.microsoft.com/office/drawing/2010/main">
                      <a14:imgLayer r:embed="rId9">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941946" y="1203598"/>
                <a:ext cx="509147" cy="504056"/>
              </a:xfrm>
              <a:prstGeom prst="rect">
                <a:avLst/>
              </a:prstGeom>
              <a:noFill/>
              <a:effectLst>
                <a:outerShdw blurRad="50800" dist="50800" dir="5400000" algn="ctr" rotWithShape="0">
                  <a:schemeClr val="tx2">
                    <a:lumMod val="10000"/>
                    <a:alpha val="80000"/>
                  </a:schemeClr>
                </a:outerShdw>
              </a:effectLst>
              <a:scene3d>
                <a:camera prst="orthographicFront"/>
                <a:lightRig rig="threePt" dir="t"/>
              </a:scene3d>
              <a:sp3d>
                <a:bevelT w="152400" h="50800" prst="softRound"/>
              </a:sp3d>
              <a:extLst>
                <a:ext uri="{909E8E84-426E-40DD-AFC4-6F175D3DCCD1}">
                  <a14:hiddenFill xmlns:a14="http://schemas.microsoft.com/office/drawing/2010/main">
                    <a:solidFill>
                      <a:srgbClr val="FFFFFF"/>
                    </a:solidFill>
                  </a14:hiddenFill>
                </a:ext>
              </a:extLst>
            </p:spPr>
          </p:pic>
        </p:grpSp>
        <p:cxnSp>
          <p:nvCxnSpPr>
            <p:cNvPr id="41" name="40 Conector curvado"/>
            <p:cNvCxnSpPr/>
            <p:nvPr/>
          </p:nvCxnSpPr>
          <p:spPr>
            <a:xfrm>
              <a:off x="1763688" y="2556000"/>
              <a:ext cx="7380312" cy="12700"/>
            </a:xfrm>
            <a:prstGeom prst="curvedConnector3">
              <a:avLst>
                <a:gd name="adj1" fmla="val 50000"/>
              </a:avLst>
            </a:prstGeom>
            <a:ln w="31750">
              <a:solidFill>
                <a:schemeClr val="tx1"/>
              </a:solidFill>
            </a:ln>
            <a:scene3d>
              <a:camera prst="orthographicFront"/>
              <a:lightRig rig="flood" dir="t"/>
            </a:scene3d>
            <a:sp3d prstMaterial="powder">
              <a:bevelT w="152400" h="50800" prst="softRound"/>
            </a:sp3d>
          </p:spPr>
          <p:style>
            <a:lnRef idx="1">
              <a:schemeClr val="accent1"/>
            </a:lnRef>
            <a:fillRef idx="0">
              <a:schemeClr val="accent1"/>
            </a:fillRef>
            <a:effectRef idx="0">
              <a:schemeClr val="accent1"/>
            </a:effectRef>
            <a:fontRef idx="minor">
              <a:schemeClr val="tx1"/>
            </a:fontRef>
          </p:style>
        </p:cxnSp>
        <p:cxnSp>
          <p:nvCxnSpPr>
            <p:cNvPr id="42" name="41 Conector curvado"/>
            <p:cNvCxnSpPr/>
            <p:nvPr/>
          </p:nvCxnSpPr>
          <p:spPr>
            <a:xfrm>
              <a:off x="1187624" y="483518"/>
              <a:ext cx="7956376" cy="12700"/>
            </a:xfrm>
            <a:prstGeom prst="curvedConnector3">
              <a:avLst>
                <a:gd name="adj1" fmla="val 50000"/>
              </a:avLst>
            </a:prstGeom>
            <a:ln w="31750">
              <a:solidFill>
                <a:schemeClr val="tx1"/>
              </a:solidFill>
            </a:ln>
            <a:scene3d>
              <a:camera prst="orthographicFront"/>
              <a:lightRig rig="flood" dir="t"/>
            </a:scene3d>
            <a:sp3d prstMaterial="powder">
              <a:bevelT w="152400" h="50800" prst="softRound"/>
            </a:sp3d>
          </p:spPr>
          <p:style>
            <a:lnRef idx="1">
              <a:schemeClr val="accent1"/>
            </a:lnRef>
            <a:fillRef idx="0">
              <a:schemeClr val="accent1"/>
            </a:fillRef>
            <a:effectRef idx="0">
              <a:schemeClr val="accent1"/>
            </a:effectRef>
            <a:fontRef idx="minor">
              <a:schemeClr val="tx1"/>
            </a:fontRef>
          </p:style>
        </p:cxnSp>
        <p:cxnSp>
          <p:nvCxnSpPr>
            <p:cNvPr id="43" name="42 Conector curvado"/>
            <p:cNvCxnSpPr/>
            <p:nvPr/>
          </p:nvCxnSpPr>
          <p:spPr>
            <a:xfrm>
              <a:off x="1115616" y="4608000"/>
              <a:ext cx="8017661" cy="12700"/>
            </a:xfrm>
            <a:prstGeom prst="curvedConnector3">
              <a:avLst>
                <a:gd name="adj1" fmla="val 50000"/>
              </a:avLst>
            </a:prstGeom>
            <a:ln w="31750">
              <a:solidFill>
                <a:schemeClr val="tx1"/>
              </a:solidFill>
            </a:ln>
            <a:scene3d>
              <a:camera prst="orthographicFront"/>
              <a:lightRig rig="flood" dir="t"/>
            </a:scene3d>
            <a:sp3d prstMaterial="powder">
              <a:bevelT w="152400" h="50800" prst="softRound"/>
            </a:sp3d>
          </p:spPr>
          <p:style>
            <a:lnRef idx="1">
              <a:schemeClr val="accent1"/>
            </a:lnRef>
            <a:fillRef idx="0">
              <a:schemeClr val="accent1"/>
            </a:fillRef>
            <a:effectRef idx="0">
              <a:schemeClr val="accent1"/>
            </a:effectRef>
            <a:fontRef idx="minor">
              <a:schemeClr val="tx1"/>
            </a:fontRef>
          </p:style>
        </p:cxnSp>
        <p:cxnSp>
          <p:nvCxnSpPr>
            <p:cNvPr id="44" name="43 Conector curvado"/>
            <p:cNvCxnSpPr/>
            <p:nvPr/>
          </p:nvCxnSpPr>
          <p:spPr>
            <a:xfrm>
              <a:off x="1547664" y="1368000"/>
              <a:ext cx="7596336" cy="12700"/>
            </a:xfrm>
            <a:prstGeom prst="curvedConnector3">
              <a:avLst>
                <a:gd name="adj1" fmla="val 50000"/>
              </a:avLst>
            </a:prstGeom>
            <a:ln w="31750">
              <a:solidFill>
                <a:schemeClr val="tx1"/>
              </a:solidFill>
            </a:ln>
            <a:scene3d>
              <a:camera prst="orthographicFront"/>
              <a:lightRig rig="flood" dir="t"/>
            </a:scene3d>
            <a:sp3d prstMaterial="powder">
              <a:bevelT w="152400" h="50800" prst="softRound"/>
            </a:sp3d>
          </p:spPr>
          <p:style>
            <a:lnRef idx="1">
              <a:schemeClr val="accent1"/>
            </a:lnRef>
            <a:fillRef idx="0">
              <a:schemeClr val="accent1"/>
            </a:fillRef>
            <a:effectRef idx="0">
              <a:schemeClr val="accent1"/>
            </a:effectRef>
            <a:fontRef idx="minor">
              <a:schemeClr val="tx1"/>
            </a:fontRef>
          </p:style>
        </p:cxnSp>
        <p:cxnSp>
          <p:nvCxnSpPr>
            <p:cNvPr id="45" name="44 Conector curvado"/>
            <p:cNvCxnSpPr/>
            <p:nvPr/>
          </p:nvCxnSpPr>
          <p:spPr>
            <a:xfrm>
              <a:off x="1564724" y="3744000"/>
              <a:ext cx="7596336" cy="12700"/>
            </a:xfrm>
            <a:prstGeom prst="curvedConnector3">
              <a:avLst>
                <a:gd name="adj1" fmla="val 50000"/>
              </a:avLst>
            </a:prstGeom>
            <a:ln w="31750">
              <a:solidFill>
                <a:schemeClr val="tx1"/>
              </a:solidFill>
            </a:ln>
            <a:scene3d>
              <a:camera prst="orthographicFront"/>
              <a:lightRig rig="flood" dir="t"/>
            </a:scene3d>
            <a:sp3d prstMaterial="powder">
              <a:bevelT w="152400" h="50800" prst="softRound"/>
            </a:sp3d>
          </p:spPr>
          <p:style>
            <a:lnRef idx="1">
              <a:schemeClr val="accent1"/>
            </a:lnRef>
            <a:fillRef idx="0">
              <a:schemeClr val="accent1"/>
            </a:fillRef>
            <a:effectRef idx="0">
              <a:schemeClr val="accent1"/>
            </a:effectRef>
            <a:fontRef idx="minor">
              <a:schemeClr val="tx1"/>
            </a:fontRef>
          </p:style>
        </p:cxnSp>
      </p:grpSp>
      <p:grpSp>
        <p:nvGrpSpPr>
          <p:cNvPr id="57" name="56 Grupo"/>
          <p:cNvGrpSpPr/>
          <p:nvPr/>
        </p:nvGrpSpPr>
        <p:grpSpPr>
          <a:xfrm flipH="1">
            <a:off x="0" y="0"/>
            <a:ext cx="9217024" cy="5164282"/>
            <a:chOff x="5842" y="-20782"/>
            <a:chExt cx="9217024" cy="5164282"/>
          </a:xfrm>
        </p:grpSpPr>
        <p:grpSp>
          <p:nvGrpSpPr>
            <p:cNvPr id="58" name="57 Grupo"/>
            <p:cNvGrpSpPr/>
            <p:nvPr/>
          </p:nvGrpSpPr>
          <p:grpSpPr>
            <a:xfrm>
              <a:off x="5842" y="-20782"/>
              <a:ext cx="9217024" cy="5164282"/>
              <a:chOff x="5842" y="-20782"/>
              <a:chExt cx="9217024" cy="5164282"/>
            </a:xfrm>
          </p:grpSpPr>
          <p:sp>
            <p:nvSpPr>
              <p:cNvPr id="100" name="2 Rectángulo"/>
              <p:cNvSpPr/>
              <p:nvPr/>
            </p:nvSpPr>
            <p:spPr>
              <a:xfrm flipH="1">
                <a:off x="5842" y="-20782"/>
                <a:ext cx="9217024" cy="5164282"/>
              </a:xfrm>
              <a:custGeom>
                <a:avLst/>
                <a:gdLst>
                  <a:gd name="connsiteX0" fmla="*/ 0 w 9124124"/>
                  <a:gd name="connsiteY0" fmla="*/ 0 h 5143500"/>
                  <a:gd name="connsiteX1" fmla="*/ 9124124 w 9124124"/>
                  <a:gd name="connsiteY1" fmla="*/ 0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4124" h="5164282">
                    <a:moveTo>
                      <a:pt x="0" y="20782"/>
                    </a:moveTo>
                    <a:lnTo>
                      <a:pt x="9082560" y="0"/>
                    </a:lnTo>
                    <a:cubicBezTo>
                      <a:pt x="8486814" y="2060864"/>
                      <a:pt x="8597651" y="3186545"/>
                      <a:pt x="9124124" y="5164282"/>
                    </a:cubicBezTo>
                    <a:lnTo>
                      <a:pt x="0" y="5164282"/>
                    </a:lnTo>
                    <a:lnTo>
                      <a:pt x="0" y="20782"/>
                    </a:lnTo>
                    <a:close/>
                  </a:path>
                </a:pathLst>
              </a:custGeom>
              <a:gradFill>
                <a:gsLst>
                  <a:gs pos="35000">
                    <a:schemeClr val="tx2">
                      <a:alpha val="44000"/>
                    </a:schemeClr>
                  </a:gs>
                  <a:gs pos="69000">
                    <a:schemeClr val="tx1">
                      <a:lumMod val="95000"/>
                      <a:alpha val="33000"/>
                    </a:schemeClr>
                  </a:gs>
                  <a:gs pos="16000">
                    <a:srgbClr val="500000">
                      <a:alpha val="37000"/>
                      <a:lumMod val="82000"/>
                    </a:srgbClr>
                  </a:gs>
                  <a:gs pos="52000">
                    <a:schemeClr val="tx1">
                      <a:alpha val="84000"/>
                    </a:schemeClr>
                  </a:gs>
                </a:gsLst>
                <a:lin ang="18900000" scaled="1"/>
              </a:gradFill>
              <a:ln w="114300">
                <a:noFill/>
              </a:ln>
              <a:scene3d>
                <a:camera prst="orthographicFront"/>
                <a:lightRig rig="flood" dir="t">
                  <a:rot lat="0" lon="0" rev="3600000"/>
                </a:lightRig>
              </a:scene3d>
              <a:sp3d prstMaterial="powder">
                <a:bevelT w="158750" h="508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1" name="100 Elipse"/>
              <p:cNvSpPr/>
              <p:nvPr/>
            </p:nvSpPr>
            <p:spPr>
              <a:xfrm>
                <a:off x="805995" y="2124000"/>
                <a:ext cx="923710" cy="914400"/>
              </a:xfrm>
              <a:prstGeom prst="ellipse">
                <a:avLst/>
              </a:prstGeom>
              <a:gradFill>
                <a:gsLst>
                  <a:gs pos="35000">
                    <a:schemeClr val="tx2">
                      <a:alpha val="59000"/>
                    </a:schemeClr>
                  </a:gs>
                  <a:gs pos="69000">
                    <a:schemeClr val="tx1">
                      <a:lumMod val="95000"/>
                      <a:alpha val="56000"/>
                    </a:schemeClr>
                  </a:gs>
                  <a:gs pos="16000">
                    <a:srgbClr val="500000">
                      <a:alpha val="37000"/>
                      <a:lumMod val="82000"/>
                    </a:srgbClr>
                  </a:gs>
                  <a:gs pos="52000">
                    <a:schemeClr val="tx1">
                      <a:lumMod val="95000"/>
                      <a:alpha val="91000"/>
                    </a:scheme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101 Elipse"/>
              <p:cNvSpPr/>
              <p:nvPr/>
            </p:nvSpPr>
            <p:spPr>
              <a:xfrm>
                <a:off x="805995" y="1059338"/>
                <a:ext cx="791684" cy="778768"/>
              </a:xfrm>
              <a:prstGeom prst="ellipse">
                <a:avLst/>
              </a:prstGeom>
              <a:gradFill>
                <a:gsLst>
                  <a:gs pos="35000">
                    <a:schemeClr val="tx2">
                      <a:alpha val="59000"/>
                    </a:schemeClr>
                  </a:gs>
                  <a:gs pos="69000">
                    <a:schemeClr val="tx1">
                      <a:lumMod val="95000"/>
                      <a:alpha val="56000"/>
                    </a:schemeClr>
                  </a:gs>
                  <a:gs pos="16000">
                    <a:srgbClr val="500000">
                      <a:alpha val="37000"/>
                      <a:lumMod val="82000"/>
                    </a:srgbClr>
                  </a:gs>
                  <a:gs pos="52000">
                    <a:schemeClr val="tx1">
                      <a:lumMod val="95000"/>
                      <a:alpha val="91000"/>
                    </a:scheme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Elipse"/>
              <p:cNvSpPr/>
              <p:nvPr/>
            </p:nvSpPr>
            <p:spPr>
              <a:xfrm>
                <a:off x="805995" y="3363594"/>
                <a:ext cx="791684" cy="778768"/>
              </a:xfrm>
              <a:prstGeom prst="ellipse">
                <a:avLst/>
              </a:prstGeom>
              <a:gradFill>
                <a:gsLst>
                  <a:gs pos="1667">
                    <a:schemeClr val="accent2">
                      <a:lumMod val="20000"/>
                      <a:lumOff val="80000"/>
                    </a:schemeClr>
                  </a:gs>
                  <a:gs pos="92000">
                    <a:schemeClr val="tx1"/>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03 Elipse"/>
              <p:cNvSpPr/>
              <p:nvPr/>
            </p:nvSpPr>
            <p:spPr>
              <a:xfrm>
                <a:off x="581906" y="4371706"/>
                <a:ext cx="515053" cy="499120"/>
              </a:xfrm>
              <a:prstGeom prst="ellipse">
                <a:avLst/>
              </a:prstGeom>
              <a:gradFill>
                <a:gsLst>
                  <a:gs pos="35000">
                    <a:schemeClr val="tx2">
                      <a:alpha val="59000"/>
                    </a:schemeClr>
                  </a:gs>
                  <a:gs pos="69000">
                    <a:schemeClr val="tx1">
                      <a:lumMod val="95000"/>
                      <a:alpha val="56000"/>
                    </a:schemeClr>
                  </a:gs>
                  <a:gs pos="16000">
                    <a:srgbClr val="500000">
                      <a:alpha val="37000"/>
                      <a:lumMod val="82000"/>
                    </a:srgbClr>
                  </a:gs>
                  <a:gs pos="52000">
                    <a:schemeClr val="tx1">
                      <a:lumMod val="95000"/>
                      <a:alpha val="91000"/>
                    </a:scheme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Elipse"/>
              <p:cNvSpPr/>
              <p:nvPr/>
            </p:nvSpPr>
            <p:spPr>
              <a:xfrm>
                <a:off x="653914" y="267250"/>
                <a:ext cx="515786" cy="499120"/>
              </a:xfrm>
              <a:prstGeom prst="ellipse">
                <a:avLst/>
              </a:prstGeom>
              <a:gradFill>
                <a:gsLst>
                  <a:gs pos="35000">
                    <a:schemeClr val="tx2">
                      <a:alpha val="59000"/>
                    </a:schemeClr>
                  </a:gs>
                  <a:gs pos="69000">
                    <a:schemeClr val="tx1">
                      <a:lumMod val="95000"/>
                      <a:alpha val="56000"/>
                    </a:schemeClr>
                  </a:gs>
                  <a:gs pos="16000">
                    <a:srgbClr val="500000">
                      <a:alpha val="37000"/>
                      <a:lumMod val="82000"/>
                    </a:srgbClr>
                  </a:gs>
                  <a:gs pos="52000">
                    <a:schemeClr val="tx1">
                      <a:lumMod val="95000"/>
                      <a:alpha val="91000"/>
                    </a:scheme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6" name="Picture 2" descr="Imagen relacionada"/>
              <p:cNvPicPr>
                <a:picLocks noChangeAspect="1" noChangeArrowheads="1"/>
              </p:cNvPicPr>
              <p:nvPr/>
            </p:nvPicPr>
            <p:blipFill>
              <a:blip r:embed="rId4" cstate="print">
                <a:extLst>
                  <a:ext uri="{BEBA8EAE-BF5A-486C-A8C5-ECC9F3942E4B}">
                    <a14:imgProps xmlns:a14="http://schemas.microsoft.com/office/drawing/2010/main">
                      <a14:imgLayer r:embed="rId5">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941946" y="2268000"/>
                <a:ext cx="646617" cy="640151"/>
              </a:xfrm>
              <a:prstGeom prst="rect">
                <a:avLst/>
              </a:prstGeom>
              <a:noFill/>
              <a:effectLst>
                <a:outerShdw blurRad="50800" dist="50800" dir="5400000" algn="ctr" rotWithShape="0">
                  <a:schemeClr val="tx2">
                    <a:lumMod val="10000"/>
                    <a:alpha val="80000"/>
                  </a:schemeClr>
                </a:outerShdw>
              </a:effectLst>
              <a:scene3d>
                <a:camera prst="orthographicFront"/>
                <a:lightRig rig="threePt" dir="t"/>
              </a:scene3d>
              <a:sp3d>
                <a:bevelT w="152400" h="50800" prst="softRound"/>
              </a:sp3d>
              <a:extLst>
                <a:ext uri="{909E8E84-426E-40DD-AFC4-6F175D3DCCD1}">
                  <a14:hiddenFill xmlns:a14="http://schemas.microsoft.com/office/drawing/2010/main">
                    <a:solidFill>
                      <a:srgbClr val="FFFFFF"/>
                    </a:solidFill>
                  </a14:hiddenFill>
                </a:ext>
              </a:extLst>
            </p:spPr>
          </p:pic>
          <p:pic>
            <p:nvPicPr>
              <p:cNvPr id="107" name="Picture 2" descr="Imagen relacionada"/>
              <p:cNvPicPr>
                <a:picLocks noChangeAspect="1" noChangeArrowheads="1"/>
              </p:cNvPicPr>
              <p:nvPr/>
            </p:nvPicPr>
            <p:blipFill>
              <a:blip r:embed="rId6" cstate="print">
                <a:extLst>
                  <a:ext uri="{BEBA8EAE-BF5A-486C-A8C5-ECC9F3942E4B}">
                    <a14:imgProps xmlns:a14="http://schemas.microsoft.com/office/drawing/2010/main">
                      <a14:imgLayer r:embed="rId7">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653914" y="4464000"/>
                <a:ext cx="350929" cy="347419"/>
              </a:xfrm>
              <a:prstGeom prst="rect">
                <a:avLst/>
              </a:prstGeom>
              <a:noFill/>
              <a:effectLst>
                <a:outerShdw blurRad="50800" dist="50800" dir="5400000" algn="ctr" rotWithShape="0">
                  <a:schemeClr val="tx2">
                    <a:lumMod val="10000"/>
                    <a:alpha val="80000"/>
                  </a:schemeClr>
                </a:outerShdw>
              </a:effectLst>
              <a:scene3d>
                <a:camera prst="orthographicFront"/>
                <a:lightRig rig="threePt" dir="t"/>
              </a:scene3d>
              <a:sp3d>
                <a:bevelT w="152400" h="50800" prst="softRound"/>
              </a:sp3d>
              <a:extLst>
                <a:ext uri="{909E8E84-426E-40DD-AFC4-6F175D3DCCD1}">
                  <a14:hiddenFill xmlns:a14="http://schemas.microsoft.com/office/drawing/2010/main">
                    <a:solidFill>
                      <a:srgbClr val="FFFFFF"/>
                    </a:solidFill>
                  </a14:hiddenFill>
                </a:ext>
              </a:extLst>
            </p:spPr>
          </p:pic>
          <p:pic>
            <p:nvPicPr>
              <p:cNvPr id="108" name="Picture 2" descr="Imagen relacionada"/>
              <p:cNvPicPr>
                <a:picLocks noChangeAspect="1" noChangeArrowheads="1"/>
              </p:cNvPicPr>
              <p:nvPr/>
            </p:nvPicPr>
            <p:blipFill>
              <a:blip r:embed="rId6" cstate="print">
                <a:extLst>
                  <a:ext uri="{BEBA8EAE-BF5A-486C-A8C5-ECC9F3942E4B}">
                    <a14:imgProps xmlns:a14="http://schemas.microsoft.com/office/drawing/2010/main">
                      <a14:imgLayer r:embed="rId7">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725922" y="339502"/>
                <a:ext cx="350929" cy="347419"/>
              </a:xfrm>
              <a:prstGeom prst="rect">
                <a:avLst/>
              </a:prstGeom>
              <a:noFill/>
              <a:effectLst>
                <a:outerShdw blurRad="50800" dist="50800" dir="5400000" algn="ctr" rotWithShape="0">
                  <a:schemeClr val="tx2">
                    <a:lumMod val="10000"/>
                    <a:alpha val="80000"/>
                  </a:schemeClr>
                </a:outerShdw>
              </a:effectLst>
              <a:scene3d>
                <a:camera prst="orthographicFront"/>
                <a:lightRig rig="threePt" dir="t"/>
              </a:scene3d>
              <a:sp3d>
                <a:bevelT w="152400" h="50800" prst="softRound"/>
              </a:sp3d>
              <a:extLst>
                <a:ext uri="{909E8E84-426E-40DD-AFC4-6F175D3DCCD1}">
                  <a14:hiddenFill xmlns:a14="http://schemas.microsoft.com/office/drawing/2010/main">
                    <a:solidFill>
                      <a:srgbClr val="FFFFFF"/>
                    </a:solidFill>
                  </a14:hiddenFill>
                </a:ext>
              </a:extLst>
            </p:spPr>
          </p:pic>
          <p:pic>
            <p:nvPicPr>
              <p:cNvPr id="109" name="Picture 2" descr="Imagen relacionada"/>
              <p:cNvPicPr>
                <a:picLocks noChangeAspect="1" noChangeArrowheads="1"/>
              </p:cNvPicPr>
              <p:nvPr/>
            </p:nvPicPr>
            <p:blipFill>
              <a:blip r:embed="rId8" cstate="print">
                <a:extLst>
                  <a:ext uri="{BEBA8EAE-BF5A-486C-A8C5-ECC9F3942E4B}">
                    <a14:imgProps xmlns:a14="http://schemas.microsoft.com/office/drawing/2010/main">
                      <a14:imgLayer r:embed="rId9">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941946" y="3507854"/>
                <a:ext cx="509147" cy="504056"/>
              </a:xfrm>
              <a:prstGeom prst="rect">
                <a:avLst/>
              </a:prstGeom>
              <a:noFill/>
              <a:effectLst>
                <a:outerShdw blurRad="50800" dist="50800" dir="5400000" algn="ctr" rotWithShape="0">
                  <a:schemeClr val="tx2">
                    <a:lumMod val="10000"/>
                    <a:alpha val="80000"/>
                  </a:schemeClr>
                </a:outerShdw>
              </a:effectLst>
              <a:scene3d>
                <a:camera prst="orthographicFront"/>
                <a:lightRig rig="threePt" dir="t"/>
              </a:scene3d>
              <a:sp3d>
                <a:bevelT w="152400" h="50800" prst="softRound"/>
              </a:sp3d>
              <a:extLst>
                <a:ext uri="{909E8E84-426E-40DD-AFC4-6F175D3DCCD1}">
                  <a14:hiddenFill xmlns:a14="http://schemas.microsoft.com/office/drawing/2010/main">
                    <a:solidFill>
                      <a:srgbClr val="FFFFFF"/>
                    </a:solidFill>
                  </a14:hiddenFill>
                </a:ext>
              </a:extLst>
            </p:spPr>
          </p:pic>
          <p:pic>
            <p:nvPicPr>
              <p:cNvPr id="110" name="Picture 2" descr="Imagen relacionada"/>
              <p:cNvPicPr>
                <a:picLocks noChangeAspect="1" noChangeArrowheads="1"/>
              </p:cNvPicPr>
              <p:nvPr/>
            </p:nvPicPr>
            <p:blipFill>
              <a:blip r:embed="rId8" cstate="print">
                <a:extLst>
                  <a:ext uri="{BEBA8EAE-BF5A-486C-A8C5-ECC9F3942E4B}">
                    <a14:imgProps xmlns:a14="http://schemas.microsoft.com/office/drawing/2010/main">
                      <a14:imgLayer r:embed="rId9">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941946" y="1203598"/>
                <a:ext cx="509147" cy="504056"/>
              </a:xfrm>
              <a:prstGeom prst="rect">
                <a:avLst/>
              </a:prstGeom>
              <a:noFill/>
              <a:effectLst>
                <a:outerShdw blurRad="50800" dist="50800" dir="5400000" algn="ctr" rotWithShape="0">
                  <a:schemeClr val="tx2">
                    <a:lumMod val="10000"/>
                    <a:alpha val="80000"/>
                  </a:schemeClr>
                </a:outerShdw>
              </a:effectLst>
              <a:scene3d>
                <a:camera prst="orthographicFront"/>
                <a:lightRig rig="threePt" dir="t"/>
              </a:scene3d>
              <a:sp3d>
                <a:bevelT w="152400" h="50800" prst="softRound"/>
              </a:sp3d>
              <a:extLst>
                <a:ext uri="{909E8E84-426E-40DD-AFC4-6F175D3DCCD1}">
                  <a14:hiddenFill xmlns:a14="http://schemas.microsoft.com/office/drawing/2010/main">
                    <a:solidFill>
                      <a:srgbClr val="FFFFFF"/>
                    </a:solidFill>
                  </a14:hiddenFill>
                </a:ext>
              </a:extLst>
            </p:spPr>
          </p:pic>
        </p:grpSp>
        <p:cxnSp>
          <p:nvCxnSpPr>
            <p:cNvPr id="95" name="94 Conector curvado"/>
            <p:cNvCxnSpPr/>
            <p:nvPr/>
          </p:nvCxnSpPr>
          <p:spPr>
            <a:xfrm>
              <a:off x="1763688" y="2556000"/>
              <a:ext cx="7380312" cy="12700"/>
            </a:xfrm>
            <a:prstGeom prst="curvedConnector3">
              <a:avLst>
                <a:gd name="adj1" fmla="val 50000"/>
              </a:avLst>
            </a:prstGeom>
            <a:ln w="31750">
              <a:solidFill>
                <a:schemeClr val="tx1"/>
              </a:solidFill>
            </a:ln>
            <a:scene3d>
              <a:camera prst="orthographicFront"/>
              <a:lightRig rig="flood" dir="t"/>
            </a:scene3d>
            <a:sp3d prstMaterial="powder">
              <a:bevelT w="152400" h="50800" prst="softRound"/>
            </a:sp3d>
          </p:spPr>
          <p:style>
            <a:lnRef idx="1">
              <a:schemeClr val="accent1"/>
            </a:lnRef>
            <a:fillRef idx="0">
              <a:schemeClr val="accent1"/>
            </a:fillRef>
            <a:effectRef idx="0">
              <a:schemeClr val="accent1"/>
            </a:effectRef>
            <a:fontRef idx="minor">
              <a:schemeClr val="tx1"/>
            </a:fontRef>
          </p:style>
        </p:cxnSp>
        <p:cxnSp>
          <p:nvCxnSpPr>
            <p:cNvPr id="96" name="95 Conector curvado"/>
            <p:cNvCxnSpPr/>
            <p:nvPr/>
          </p:nvCxnSpPr>
          <p:spPr>
            <a:xfrm>
              <a:off x="1187624" y="483518"/>
              <a:ext cx="7956376" cy="12700"/>
            </a:xfrm>
            <a:prstGeom prst="curvedConnector3">
              <a:avLst>
                <a:gd name="adj1" fmla="val 50000"/>
              </a:avLst>
            </a:prstGeom>
            <a:ln w="31750">
              <a:solidFill>
                <a:schemeClr val="tx1"/>
              </a:solidFill>
            </a:ln>
            <a:scene3d>
              <a:camera prst="orthographicFront"/>
              <a:lightRig rig="flood" dir="t"/>
            </a:scene3d>
            <a:sp3d prstMaterial="powder">
              <a:bevelT w="152400" h="50800" prst="softRound"/>
            </a:sp3d>
          </p:spPr>
          <p:style>
            <a:lnRef idx="1">
              <a:schemeClr val="accent1"/>
            </a:lnRef>
            <a:fillRef idx="0">
              <a:schemeClr val="accent1"/>
            </a:fillRef>
            <a:effectRef idx="0">
              <a:schemeClr val="accent1"/>
            </a:effectRef>
            <a:fontRef idx="minor">
              <a:schemeClr val="tx1"/>
            </a:fontRef>
          </p:style>
        </p:cxnSp>
        <p:cxnSp>
          <p:nvCxnSpPr>
            <p:cNvPr id="97" name="96 Conector curvado"/>
            <p:cNvCxnSpPr/>
            <p:nvPr/>
          </p:nvCxnSpPr>
          <p:spPr>
            <a:xfrm>
              <a:off x="1115616" y="4608000"/>
              <a:ext cx="8017661" cy="12700"/>
            </a:xfrm>
            <a:prstGeom prst="curvedConnector3">
              <a:avLst>
                <a:gd name="adj1" fmla="val 50000"/>
              </a:avLst>
            </a:prstGeom>
            <a:ln w="31750">
              <a:solidFill>
                <a:schemeClr val="tx1"/>
              </a:solidFill>
            </a:ln>
            <a:scene3d>
              <a:camera prst="orthographicFront"/>
              <a:lightRig rig="flood" dir="t"/>
            </a:scene3d>
            <a:sp3d prstMaterial="powder">
              <a:bevelT w="152400" h="50800" prst="softRound"/>
            </a:sp3d>
          </p:spPr>
          <p:style>
            <a:lnRef idx="1">
              <a:schemeClr val="accent1"/>
            </a:lnRef>
            <a:fillRef idx="0">
              <a:schemeClr val="accent1"/>
            </a:fillRef>
            <a:effectRef idx="0">
              <a:schemeClr val="accent1"/>
            </a:effectRef>
            <a:fontRef idx="minor">
              <a:schemeClr val="tx1"/>
            </a:fontRef>
          </p:style>
        </p:cxnSp>
        <p:cxnSp>
          <p:nvCxnSpPr>
            <p:cNvPr id="98" name="97 Conector curvado"/>
            <p:cNvCxnSpPr/>
            <p:nvPr/>
          </p:nvCxnSpPr>
          <p:spPr>
            <a:xfrm>
              <a:off x="1547664" y="1368000"/>
              <a:ext cx="7596336" cy="12700"/>
            </a:xfrm>
            <a:prstGeom prst="curvedConnector3">
              <a:avLst>
                <a:gd name="adj1" fmla="val 50000"/>
              </a:avLst>
            </a:prstGeom>
            <a:ln w="31750">
              <a:solidFill>
                <a:schemeClr val="tx1"/>
              </a:solidFill>
            </a:ln>
            <a:scene3d>
              <a:camera prst="orthographicFront"/>
              <a:lightRig rig="flood" dir="t"/>
            </a:scene3d>
            <a:sp3d prstMaterial="powder">
              <a:bevelT w="152400" h="50800" prst="softRound"/>
            </a:sp3d>
          </p:spPr>
          <p:style>
            <a:lnRef idx="1">
              <a:schemeClr val="accent1"/>
            </a:lnRef>
            <a:fillRef idx="0">
              <a:schemeClr val="accent1"/>
            </a:fillRef>
            <a:effectRef idx="0">
              <a:schemeClr val="accent1"/>
            </a:effectRef>
            <a:fontRef idx="minor">
              <a:schemeClr val="tx1"/>
            </a:fontRef>
          </p:style>
        </p:cxnSp>
        <p:cxnSp>
          <p:nvCxnSpPr>
            <p:cNvPr id="99" name="98 Conector curvado"/>
            <p:cNvCxnSpPr/>
            <p:nvPr/>
          </p:nvCxnSpPr>
          <p:spPr>
            <a:xfrm>
              <a:off x="1564724" y="3744000"/>
              <a:ext cx="7596336" cy="12700"/>
            </a:xfrm>
            <a:prstGeom prst="curvedConnector3">
              <a:avLst>
                <a:gd name="adj1" fmla="val 50000"/>
              </a:avLst>
            </a:prstGeom>
            <a:ln w="31750">
              <a:solidFill>
                <a:schemeClr val="tx1"/>
              </a:solidFill>
            </a:ln>
            <a:scene3d>
              <a:camera prst="orthographicFront"/>
              <a:lightRig rig="flood" dir="t"/>
            </a:scene3d>
            <a:sp3d prstMaterial="powder">
              <a:bevelT w="152400" h="50800" prst="softRound"/>
            </a:sp3d>
          </p:spPr>
          <p:style>
            <a:lnRef idx="1">
              <a:schemeClr val="accent1"/>
            </a:lnRef>
            <a:fillRef idx="0">
              <a:schemeClr val="accent1"/>
            </a:fillRef>
            <a:effectRef idx="0">
              <a:schemeClr val="accent1"/>
            </a:effectRef>
            <a:fontRef idx="minor">
              <a:schemeClr val="tx1"/>
            </a:fontRef>
          </p:style>
        </p:cxnSp>
      </p:grpSp>
      <p:pic>
        <p:nvPicPr>
          <p:cNvPr id="59" name="58 Imagen" descr="BENEFICIOS DE CONSUMIR MANZANILLA"/>
          <p:cNvPicPr>
            <a:picLocks noGrp="1" noChangeAspect="1"/>
          </p:cNvPicPr>
          <p:nvPr isPhoto="1"/>
        </p:nvPicPr>
        <p:blipFill>
          <a:blip r:embed="rId10">
            <a:lum/>
            <a:extLst>
              <a:ext uri="{28A0092B-C50C-407E-A947-70E740481C1C}">
                <a14:useLocalDpi xmlns:a14="http://schemas.microsoft.com/office/drawing/2010/main" val="0"/>
              </a:ext>
            </a:extLst>
          </a:blip>
          <a:stretch>
            <a:fillRect/>
          </a:stretch>
        </p:blipFill>
        <p:spPr>
          <a:xfrm>
            <a:off x="-72000" y="0"/>
            <a:ext cx="9252520" cy="5308054"/>
          </a:xfrm>
          <a:prstGeom prst="rect">
            <a:avLst/>
          </a:prstGeom>
          <a:noFill/>
          <a:ln>
            <a:noFill/>
          </a:ln>
        </p:spPr>
      </p:pic>
    </p:spTree>
    <p:extLst>
      <p:ext uri="{BB962C8B-B14F-4D97-AF65-F5344CB8AC3E}">
        <p14:creationId xmlns:p14="http://schemas.microsoft.com/office/powerpoint/2010/main" val="658448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3500"/>
                                        <p:tgtEl>
                                          <p:spTgt spid="39"/>
                                        </p:tgtEl>
                                        <p:attrNameLst>
                                          <p:attrName>ppt_x</p:attrName>
                                        </p:attrNameLst>
                                      </p:cBhvr>
                                      <p:tavLst>
                                        <p:tav tm="0">
                                          <p:val>
                                            <p:strVal val="ppt_x"/>
                                          </p:val>
                                        </p:tav>
                                        <p:tav tm="100000">
                                          <p:val>
                                            <p:strVal val="1+ppt_w/2"/>
                                          </p:val>
                                        </p:tav>
                                      </p:tavLst>
                                    </p:anim>
                                    <p:anim calcmode="lin" valueType="num">
                                      <p:cBhvr additive="base">
                                        <p:cTn id="7" dur="3500"/>
                                        <p:tgtEl>
                                          <p:spTgt spid="39"/>
                                        </p:tgtEl>
                                        <p:attrNameLst>
                                          <p:attrName>ppt_y</p:attrName>
                                        </p:attrNameLst>
                                      </p:cBhvr>
                                      <p:tavLst>
                                        <p:tav tm="0">
                                          <p:val>
                                            <p:strVal val="ppt_y"/>
                                          </p:val>
                                        </p:tav>
                                        <p:tav tm="100000">
                                          <p:val>
                                            <p:strVal val="ppt_y"/>
                                          </p:val>
                                        </p:tav>
                                      </p:tavLst>
                                    </p:anim>
                                    <p:set>
                                      <p:cBhvr>
                                        <p:cTn id="8" dur="1" fill="hold">
                                          <p:stCondLst>
                                            <p:cond delay="3499"/>
                                          </p:stCondLst>
                                        </p:cTn>
                                        <p:tgtEl>
                                          <p:spTgt spid="39"/>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3500"/>
                                        <p:tgtEl>
                                          <p:spTgt spid="57"/>
                                        </p:tgtEl>
                                        <p:attrNameLst>
                                          <p:attrName>ppt_x</p:attrName>
                                        </p:attrNameLst>
                                      </p:cBhvr>
                                      <p:tavLst>
                                        <p:tav tm="0">
                                          <p:val>
                                            <p:strVal val="ppt_x"/>
                                          </p:val>
                                        </p:tav>
                                        <p:tav tm="100000">
                                          <p:val>
                                            <p:strVal val="0-ppt_w/2"/>
                                          </p:val>
                                        </p:tav>
                                      </p:tavLst>
                                    </p:anim>
                                    <p:anim calcmode="lin" valueType="num">
                                      <p:cBhvr additive="base">
                                        <p:cTn id="11" dur="3500"/>
                                        <p:tgtEl>
                                          <p:spTgt spid="57"/>
                                        </p:tgtEl>
                                        <p:attrNameLst>
                                          <p:attrName>ppt_y</p:attrName>
                                        </p:attrNameLst>
                                      </p:cBhvr>
                                      <p:tavLst>
                                        <p:tav tm="0">
                                          <p:val>
                                            <p:strVal val="ppt_y"/>
                                          </p:val>
                                        </p:tav>
                                        <p:tav tm="100000">
                                          <p:val>
                                            <p:strVal val="ppt_y"/>
                                          </p:val>
                                        </p:tav>
                                      </p:tavLst>
                                    </p:anim>
                                    <p:set>
                                      <p:cBhvr>
                                        <p:cTn id="12" dur="1" fill="hold">
                                          <p:stCondLst>
                                            <p:cond delay="3499"/>
                                          </p:stCondLst>
                                        </p:cTn>
                                        <p:tgtEl>
                                          <p:spTgt spid="57"/>
                                        </p:tgtEl>
                                        <p:attrNameLst>
                                          <p:attrName>style.visibility</p:attrName>
                                        </p:attrNameLst>
                                      </p:cBhvr>
                                      <p:to>
                                        <p:strVal val="hidden"/>
                                      </p:to>
                                    </p:set>
                                  </p:childTnLst>
                                </p:cTn>
                              </p:par>
                              <p:par>
                                <p:cTn id="13" presetID="9" presetClass="emph" presetSubtype="0" nodeType="withEffect">
                                  <p:stCondLst>
                                    <p:cond delay="0"/>
                                  </p:stCondLst>
                                  <p:childTnLst>
                                    <p:set>
                                      <p:cBhvr rctx="PPT">
                                        <p:cTn id="14" dur="indefinite"/>
                                        <p:tgtEl>
                                          <p:spTgt spid="59"/>
                                        </p:tgtEl>
                                        <p:attrNameLst>
                                          <p:attrName>style.opacity</p:attrName>
                                        </p:attrNameLst>
                                      </p:cBhvr>
                                      <p:to>
                                        <p:strVal val="0"/>
                                      </p:to>
                                    </p:set>
                                    <p:animEffect filter="image" prLst="opacity: 0">
                                      <p:cBhvr rctx="IE">
                                        <p:cTn id="15" dur="indefinite"/>
                                        <p:tgtEl>
                                          <p:spTgt spid="59"/>
                                        </p:tgtEl>
                                      </p:cBhvr>
                                    </p:animEffect>
                                  </p:childTnLst>
                                </p:cTn>
                              </p:par>
                              <p:par>
                                <p:cTn id="16" presetID="23" presetClass="entr" presetSubtype="288" fill="hold" nodeType="withEffect">
                                  <p:stCondLst>
                                    <p:cond delay="0"/>
                                  </p:stCondLst>
                                  <p:childTnLst>
                                    <p:set>
                                      <p:cBhvr>
                                        <p:cTn id="17" dur="1" fill="hold">
                                          <p:stCondLst>
                                            <p:cond delay="0"/>
                                          </p:stCondLst>
                                        </p:cTn>
                                        <p:tgtEl>
                                          <p:spTgt spid="60"/>
                                        </p:tgtEl>
                                        <p:attrNameLst>
                                          <p:attrName>style.visibility</p:attrName>
                                        </p:attrNameLst>
                                      </p:cBhvr>
                                      <p:to>
                                        <p:strVal val="visible"/>
                                      </p:to>
                                    </p:set>
                                    <p:anim calcmode="lin" valueType="num">
                                      <p:cBhvr>
                                        <p:cTn id="18" dur="3500" fill="hold"/>
                                        <p:tgtEl>
                                          <p:spTgt spid="60"/>
                                        </p:tgtEl>
                                        <p:attrNameLst>
                                          <p:attrName>ppt_w</p:attrName>
                                        </p:attrNameLst>
                                      </p:cBhvr>
                                      <p:tavLst>
                                        <p:tav tm="0">
                                          <p:val>
                                            <p:strVal val="4/3*#ppt_w"/>
                                          </p:val>
                                        </p:tav>
                                        <p:tav tm="100000">
                                          <p:val>
                                            <p:strVal val="#ppt_w"/>
                                          </p:val>
                                        </p:tav>
                                      </p:tavLst>
                                    </p:anim>
                                    <p:anim calcmode="lin" valueType="num">
                                      <p:cBhvr>
                                        <p:cTn id="19" dur="3500" fill="hold"/>
                                        <p:tgtEl>
                                          <p:spTgt spid="60"/>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 name="81 Imagen" descr="MANZANILLAA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825" y="-15166"/>
            <a:ext cx="9144000" cy="5143500"/>
          </a:xfrm>
          <a:prstGeom prst="rect">
            <a:avLst/>
          </a:prstGeom>
          <a:noFill/>
          <a:ln>
            <a:noFill/>
          </a:ln>
        </p:spPr>
      </p:pic>
      <p:grpSp>
        <p:nvGrpSpPr>
          <p:cNvPr id="112" name="111 Grupo"/>
          <p:cNvGrpSpPr/>
          <p:nvPr/>
        </p:nvGrpSpPr>
        <p:grpSpPr>
          <a:xfrm>
            <a:off x="4500000" y="0"/>
            <a:ext cx="4680520" cy="5143500"/>
            <a:chOff x="4457196" y="-72000"/>
            <a:chExt cx="4795324" cy="5215500"/>
          </a:xfrm>
          <a:gradFill>
            <a:gsLst>
              <a:gs pos="87000">
                <a:schemeClr val="tx1">
                  <a:alpha val="64000"/>
                </a:schemeClr>
              </a:gs>
              <a:gs pos="75417">
                <a:srgbClr val="FFC000">
                  <a:alpha val="65000"/>
                </a:srgbClr>
              </a:gs>
              <a:gs pos="6667">
                <a:schemeClr val="tx1">
                  <a:alpha val="62000"/>
                </a:schemeClr>
              </a:gs>
              <a:gs pos="25833">
                <a:srgbClr val="FFC000">
                  <a:alpha val="76000"/>
                </a:srgbClr>
              </a:gs>
              <a:gs pos="39000">
                <a:srgbClr val="C2C3DA">
                  <a:alpha val="72000"/>
                </a:srgbClr>
              </a:gs>
              <a:gs pos="50000">
                <a:srgbClr val="5D05FB"/>
              </a:gs>
              <a:gs pos="62000">
                <a:srgbClr val="C2C3DA">
                  <a:alpha val="63000"/>
                </a:srgbClr>
              </a:gs>
            </a:gsLst>
            <a:path path="shape">
              <a:fillToRect l="50000" t="50000" r="50000" b="50000"/>
            </a:path>
          </a:gradFill>
          <a:scene3d>
            <a:camera prst="orthographicFront"/>
            <a:lightRig rig="flood" dir="t"/>
          </a:scene3d>
        </p:grpSpPr>
        <p:grpSp>
          <p:nvGrpSpPr>
            <p:cNvPr id="58" name="57 Grupo"/>
            <p:cNvGrpSpPr/>
            <p:nvPr/>
          </p:nvGrpSpPr>
          <p:grpSpPr>
            <a:xfrm flipH="1">
              <a:off x="4536000" y="2643758"/>
              <a:ext cx="4716520" cy="2499742"/>
              <a:chOff x="251520" y="267494"/>
              <a:chExt cx="4154760" cy="4517088"/>
            </a:xfrm>
            <a:grpFill/>
          </p:grpSpPr>
          <p:sp>
            <p:nvSpPr>
              <p:cNvPr id="70" name="69 Triángulo isósceles"/>
              <p:cNvSpPr/>
              <p:nvPr/>
            </p:nvSpPr>
            <p:spPr>
              <a:xfrm rot="5400000">
                <a:off x="178368" y="1492774"/>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Triángulo isósceles"/>
              <p:cNvSpPr/>
              <p:nvPr/>
            </p:nvSpPr>
            <p:spPr>
              <a:xfrm rot="5400000">
                <a:off x="178368" y="2644902"/>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Triángulo isósceles"/>
              <p:cNvSpPr/>
              <p:nvPr/>
            </p:nvSpPr>
            <p:spPr>
              <a:xfrm rot="5400000">
                <a:off x="178368" y="340646"/>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Triángulo isósceles"/>
              <p:cNvSpPr/>
              <p:nvPr/>
            </p:nvSpPr>
            <p:spPr>
              <a:xfrm rot="5400000">
                <a:off x="178368" y="3797030"/>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Triángulo isósceles"/>
              <p:cNvSpPr/>
              <p:nvPr/>
            </p:nvSpPr>
            <p:spPr>
              <a:xfrm rot="5400000">
                <a:off x="1258488" y="2068838"/>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Triángulo isósceles"/>
              <p:cNvSpPr/>
              <p:nvPr/>
            </p:nvSpPr>
            <p:spPr>
              <a:xfrm rot="5400000">
                <a:off x="1258488" y="3220966"/>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Triángulo isósceles"/>
              <p:cNvSpPr/>
              <p:nvPr/>
            </p:nvSpPr>
            <p:spPr>
              <a:xfrm rot="5400000">
                <a:off x="1258488" y="916710"/>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Triángulo isósceles"/>
              <p:cNvSpPr/>
              <p:nvPr/>
            </p:nvSpPr>
            <p:spPr>
              <a:xfrm rot="5400000">
                <a:off x="2338608" y="2716910"/>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Triángulo isósceles"/>
              <p:cNvSpPr/>
              <p:nvPr/>
            </p:nvSpPr>
            <p:spPr>
              <a:xfrm rot="5400000">
                <a:off x="2338608" y="1564782"/>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Triángulo isósceles"/>
              <p:cNvSpPr/>
              <p:nvPr/>
            </p:nvSpPr>
            <p:spPr>
              <a:xfrm rot="5400000">
                <a:off x="3418728" y="2140846"/>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0" name="89 Grupo"/>
            <p:cNvGrpSpPr/>
            <p:nvPr/>
          </p:nvGrpSpPr>
          <p:grpSpPr>
            <a:xfrm flipH="1">
              <a:off x="4536000" y="-72000"/>
              <a:ext cx="4716520" cy="2499742"/>
              <a:chOff x="251520" y="267494"/>
              <a:chExt cx="4154760" cy="4517088"/>
            </a:xfrm>
            <a:grpFill/>
          </p:grpSpPr>
          <p:sp>
            <p:nvSpPr>
              <p:cNvPr id="91" name="90 Triángulo isósceles"/>
              <p:cNvSpPr/>
              <p:nvPr/>
            </p:nvSpPr>
            <p:spPr>
              <a:xfrm rot="5400000">
                <a:off x="178368" y="1492774"/>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Triángulo isósceles"/>
              <p:cNvSpPr/>
              <p:nvPr/>
            </p:nvSpPr>
            <p:spPr>
              <a:xfrm rot="5400000">
                <a:off x="178368" y="2644902"/>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Triángulo isósceles"/>
              <p:cNvSpPr/>
              <p:nvPr/>
            </p:nvSpPr>
            <p:spPr>
              <a:xfrm rot="5400000">
                <a:off x="178368" y="340646"/>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Triángulo isósceles"/>
              <p:cNvSpPr/>
              <p:nvPr/>
            </p:nvSpPr>
            <p:spPr>
              <a:xfrm rot="5400000">
                <a:off x="178368" y="3797030"/>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94 Triángulo isósceles"/>
              <p:cNvSpPr/>
              <p:nvPr/>
            </p:nvSpPr>
            <p:spPr>
              <a:xfrm rot="5400000">
                <a:off x="1258488" y="2068838"/>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95 Triángulo isósceles"/>
              <p:cNvSpPr/>
              <p:nvPr/>
            </p:nvSpPr>
            <p:spPr>
              <a:xfrm rot="5400000">
                <a:off x="1258488" y="3220966"/>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96 Triángulo isósceles"/>
              <p:cNvSpPr/>
              <p:nvPr/>
            </p:nvSpPr>
            <p:spPr>
              <a:xfrm rot="5400000">
                <a:off x="1258488" y="916710"/>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Triángulo isósceles"/>
              <p:cNvSpPr/>
              <p:nvPr/>
            </p:nvSpPr>
            <p:spPr>
              <a:xfrm rot="5400000">
                <a:off x="2338608" y="2716910"/>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Triángulo isósceles"/>
              <p:cNvSpPr/>
              <p:nvPr/>
            </p:nvSpPr>
            <p:spPr>
              <a:xfrm rot="5400000">
                <a:off x="2338608" y="1564782"/>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Triángulo isósceles"/>
              <p:cNvSpPr/>
              <p:nvPr/>
            </p:nvSpPr>
            <p:spPr>
              <a:xfrm rot="5400000">
                <a:off x="3418728" y="2140846"/>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1" name="100 Grupo"/>
            <p:cNvGrpSpPr/>
            <p:nvPr/>
          </p:nvGrpSpPr>
          <p:grpSpPr>
            <a:xfrm>
              <a:off x="4457196" y="1332000"/>
              <a:ext cx="4716520" cy="2499742"/>
              <a:chOff x="251520" y="267494"/>
              <a:chExt cx="4154760" cy="4517088"/>
            </a:xfrm>
            <a:grpFill/>
          </p:grpSpPr>
          <p:sp>
            <p:nvSpPr>
              <p:cNvPr id="102" name="101 Triángulo isósceles"/>
              <p:cNvSpPr/>
              <p:nvPr/>
            </p:nvSpPr>
            <p:spPr>
              <a:xfrm rot="5400000">
                <a:off x="178368" y="1492774"/>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Triángulo isósceles"/>
              <p:cNvSpPr/>
              <p:nvPr/>
            </p:nvSpPr>
            <p:spPr>
              <a:xfrm rot="5400000">
                <a:off x="178368" y="2644902"/>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03 Triángulo isósceles"/>
              <p:cNvSpPr/>
              <p:nvPr/>
            </p:nvSpPr>
            <p:spPr>
              <a:xfrm rot="5400000">
                <a:off x="178368" y="340646"/>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Triángulo isósceles"/>
              <p:cNvSpPr/>
              <p:nvPr/>
            </p:nvSpPr>
            <p:spPr>
              <a:xfrm rot="5400000">
                <a:off x="178368" y="3797030"/>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6" name="105 Triángulo isósceles"/>
              <p:cNvSpPr/>
              <p:nvPr/>
            </p:nvSpPr>
            <p:spPr>
              <a:xfrm rot="5400000">
                <a:off x="1258488" y="2068838"/>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106 Triángulo isósceles"/>
              <p:cNvSpPr/>
              <p:nvPr/>
            </p:nvSpPr>
            <p:spPr>
              <a:xfrm rot="5400000">
                <a:off x="1258488" y="3220966"/>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107 Triángulo isósceles"/>
              <p:cNvSpPr/>
              <p:nvPr/>
            </p:nvSpPr>
            <p:spPr>
              <a:xfrm rot="5400000">
                <a:off x="1258488" y="916710"/>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Triángulo isósceles"/>
              <p:cNvSpPr/>
              <p:nvPr/>
            </p:nvSpPr>
            <p:spPr>
              <a:xfrm rot="5400000">
                <a:off x="2338608" y="2569648"/>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09 Triángulo isósceles"/>
              <p:cNvSpPr/>
              <p:nvPr/>
            </p:nvSpPr>
            <p:spPr>
              <a:xfrm rot="5400000">
                <a:off x="2338608" y="1463750"/>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10 Triángulo isósceles"/>
              <p:cNvSpPr/>
              <p:nvPr/>
            </p:nvSpPr>
            <p:spPr>
              <a:xfrm rot="5400000">
                <a:off x="3418728" y="1984173"/>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sp>
        <p:nvSpPr>
          <p:cNvPr id="148" name="147 Rombo"/>
          <p:cNvSpPr/>
          <p:nvPr/>
        </p:nvSpPr>
        <p:spPr>
          <a:xfrm>
            <a:off x="3347864" y="26640"/>
            <a:ext cx="2448272" cy="5143500"/>
          </a:xfrm>
          <a:prstGeom prst="diamond">
            <a:avLst/>
          </a:prstGeom>
          <a:noFill/>
          <a:ln w="38100">
            <a:gradFill flip="none" rotWithShape="1">
              <a:gsLst>
                <a:gs pos="38000">
                  <a:schemeClr val="accent1">
                    <a:tint val="66000"/>
                    <a:satMod val="160000"/>
                    <a:lumMod val="0"/>
                    <a:lumOff val="100000"/>
                  </a:schemeClr>
                </a:gs>
                <a:gs pos="92083">
                  <a:schemeClr val="tx1"/>
                </a:gs>
                <a:gs pos="14583">
                  <a:schemeClr val="tx1"/>
                </a:gs>
                <a:gs pos="81000">
                  <a:srgbClr val="FFC000"/>
                </a:gs>
                <a:gs pos="27000">
                  <a:srgbClr val="FFC000"/>
                </a:gs>
                <a:gs pos="51000">
                  <a:srgbClr val="5D05FB"/>
                </a:gs>
                <a:gs pos="64000">
                  <a:schemeClr val="accent1">
                    <a:tint val="23500"/>
                    <a:satMod val="160000"/>
                    <a:lumMod val="24000"/>
                    <a:lumOff val="76000"/>
                  </a:schemeClr>
                </a:gs>
              </a:gsLst>
              <a:lin ang="16200000" scaled="1"/>
              <a:tileRect/>
            </a:gradFill>
          </a:ln>
          <a:scene3d>
            <a:camera prst="orthographicFront"/>
            <a:lightRig rig="chilly" dir="t"/>
          </a:scene3d>
          <a:sp3d prstMaterial="powder">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3" name="182 Rombo"/>
          <p:cNvSpPr/>
          <p:nvPr/>
        </p:nvSpPr>
        <p:spPr>
          <a:xfrm>
            <a:off x="3347864" y="2763"/>
            <a:ext cx="2448272" cy="5143500"/>
          </a:xfrm>
          <a:prstGeom prst="diamond">
            <a:avLst/>
          </a:prstGeom>
          <a:noFill/>
          <a:ln w="38100">
            <a:gradFill flip="none" rotWithShape="1">
              <a:gsLst>
                <a:gs pos="38000">
                  <a:schemeClr val="accent1">
                    <a:tint val="66000"/>
                    <a:satMod val="160000"/>
                    <a:lumMod val="0"/>
                    <a:lumOff val="100000"/>
                  </a:schemeClr>
                </a:gs>
                <a:gs pos="92083">
                  <a:schemeClr val="tx1"/>
                </a:gs>
                <a:gs pos="14583">
                  <a:schemeClr val="tx1"/>
                </a:gs>
                <a:gs pos="81000">
                  <a:srgbClr val="FFC000"/>
                </a:gs>
                <a:gs pos="27000">
                  <a:srgbClr val="FFC000"/>
                </a:gs>
                <a:gs pos="51000">
                  <a:srgbClr val="5D05FB"/>
                </a:gs>
                <a:gs pos="64000">
                  <a:schemeClr val="accent1">
                    <a:tint val="23500"/>
                    <a:satMod val="160000"/>
                    <a:lumMod val="24000"/>
                    <a:lumOff val="76000"/>
                  </a:schemeClr>
                </a:gs>
              </a:gsLst>
              <a:lin ang="16200000" scaled="1"/>
              <a:tileRect/>
            </a:gradFill>
          </a:ln>
          <a:scene3d>
            <a:camera prst="orthographicFront"/>
            <a:lightRig rig="chilly" dir="t"/>
          </a:scene3d>
          <a:sp3d prstMaterial="powder">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ombo"/>
          <p:cNvSpPr/>
          <p:nvPr/>
        </p:nvSpPr>
        <p:spPr>
          <a:xfrm>
            <a:off x="3779912" y="987574"/>
            <a:ext cx="1575792" cy="3338314"/>
          </a:xfrm>
          <a:prstGeom prst="diamond">
            <a:avLst/>
          </a:prstGeom>
          <a:noFill/>
          <a:ln w="50800">
            <a:gradFill flip="none" rotWithShape="1">
              <a:gsLst>
                <a:gs pos="38000">
                  <a:schemeClr val="accent1">
                    <a:tint val="66000"/>
                    <a:satMod val="160000"/>
                    <a:lumMod val="0"/>
                    <a:lumOff val="100000"/>
                  </a:schemeClr>
                </a:gs>
                <a:gs pos="92083">
                  <a:schemeClr val="tx1"/>
                </a:gs>
                <a:gs pos="14583">
                  <a:schemeClr val="tx1"/>
                </a:gs>
                <a:gs pos="81000">
                  <a:srgbClr val="FFC000"/>
                </a:gs>
                <a:gs pos="27000">
                  <a:srgbClr val="FFC000"/>
                </a:gs>
                <a:gs pos="51000">
                  <a:srgbClr val="5D05FB"/>
                </a:gs>
                <a:gs pos="64000">
                  <a:schemeClr val="accent1">
                    <a:tint val="23500"/>
                    <a:satMod val="160000"/>
                    <a:lumMod val="24000"/>
                    <a:lumOff val="76000"/>
                  </a:schemeClr>
                </a:gs>
              </a:gsLst>
              <a:lin ang="16200000" scaled="1"/>
              <a:tileRect/>
            </a:gradFill>
          </a:ln>
          <a:scene3d>
            <a:camera prst="orthographicFront"/>
            <a:lightRig rig="chilly" dir="t"/>
          </a:scene3d>
          <a:sp3d prstMaterial="powder">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nvGrpSpPr>
          <p:cNvPr id="83" name="82 Grupo"/>
          <p:cNvGrpSpPr/>
          <p:nvPr/>
        </p:nvGrpSpPr>
        <p:grpSpPr>
          <a:xfrm flipH="1">
            <a:off x="28208" y="0"/>
            <a:ext cx="4644008" cy="5143500"/>
            <a:chOff x="4457196" y="-72000"/>
            <a:chExt cx="4795324" cy="5215500"/>
          </a:xfrm>
          <a:gradFill flip="none" rotWithShape="1">
            <a:gsLst>
              <a:gs pos="87000">
                <a:schemeClr val="tx1">
                  <a:alpha val="64000"/>
                </a:schemeClr>
              </a:gs>
              <a:gs pos="75417">
                <a:srgbClr val="FFC000">
                  <a:alpha val="65000"/>
                </a:srgbClr>
              </a:gs>
              <a:gs pos="6667">
                <a:schemeClr val="tx1">
                  <a:alpha val="62000"/>
                </a:schemeClr>
              </a:gs>
              <a:gs pos="25833">
                <a:srgbClr val="FFC000">
                  <a:alpha val="76000"/>
                </a:srgbClr>
              </a:gs>
              <a:gs pos="39000">
                <a:srgbClr val="C2C3DA">
                  <a:alpha val="72000"/>
                </a:srgbClr>
              </a:gs>
              <a:gs pos="50000">
                <a:srgbClr val="5D05FB"/>
              </a:gs>
              <a:gs pos="62000">
                <a:srgbClr val="C2C3DA">
                  <a:alpha val="63000"/>
                </a:srgbClr>
              </a:gs>
            </a:gsLst>
            <a:path path="shape">
              <a:fillToRect l="50000" t="50000" r="50000" b="50000"/>
            </a:path>
            <a:tileRect/>
          </a:gradFill>
          <a:scene3d>
            <a:camera prst="orthographicFront"/>
            <a:lightRig rig="flood" dir="t">
              <a:rot lat="0" lon="0" rev="8400000"/>
            </a:lightRig>
          </a:scene3d>
        </p:grpSpPr>
        <p:grpSp>
          <p:nvGrpSpPr>
            <p:cNvPr id="84" name="83 Grupo"/>
            <p:cNvGrpSpPr/>
            <p:nvPr/>
          </p:nvGrpSpPr>
          <p:grpSpPr>
            <a:xfrm flipH="1">
              <a:off x="4536000" y="2643758"/>
              <a:ext cx="4716520" cy="2499742"/>
              <a:chOff x="251520" y="267494"/>
              <a:chExt cx="4154760" cy="4517088"/>
            </a:xfrm>
            <a:grpFill/>
          </p:grpSpPr>
          <p:sp>
            <p:nvSpPr>
              <p:cNvPr id="165" name="164 Triángulo isósceles"/>
              <p:cNvSpPr/>
              <p:nvPr/>
            </p:nvSpPr>
            <p:spPr>
              <a:xfrm rot="5400000">
                <a:off x="178368" y="1492774"/>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6" name="165 Triángulo isósceles"/>
              <p:cNvSpPr/>
              <p:nvPr/>
            </p:nvSpPr>
            <p:spPr>
              <a:xfrm rot="5400000">
                <a:off x="178368" y="2644902"/>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7" name="166 Triángulo isósceles"/>
              <p:cNvSpPr/>
              <p:nvPr/>
            </p:nvSpPr>
            <p:spPr>
              <a:xfrm rot="5400000">
                <a:off x="178368" y="340646"/>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8" name="167 Triángulo isósceles"/>
              <p:cNvSpPr/>
              <p:nvPr/>
            </p:nvSpPr>
            <p:spPr>
              <a:xfrm rot="5400000">
                <a:off x="178368" y="3797030"/>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9" name="168 Triángulo isósceles"/>
              <p:cNvSpPr/>
              <p:nvPr/>
            </p:nvSpPr>
            <p:spPr>
              <a:xfrm rot="5400000">
                <a:off x="1258488" y="2068838"/>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0" name="169 Triángulo isósceles"/>
              <p:cNvSpPr/>
              <p:nvPr/>
            </p:nvSpPr>
            <p:spPr>
              <a:xfrm rot="5400000">
                <a:off x="1258488" y="3220966"/>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1" name="170 Triángulo isósceles"/>
              <p:cNvSpPr/>
              <p:nvPr/>
            </p:nvSpPr>
            <p:spPr>
              <a:xfrm rot="5400000">
                <a:off x="1258488" y="916710"/>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2" name="171 Triángulo isósceles"/>
              <p:cNvSpPr/>
              <p:nvPr/>
            </p:nvSpPr>
            <p:spPr>
              <a:xfrm rot="5400000">
                <a:off x="2338608" y="2716910"/>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3" name="172 Triángulo isósceles"/>
              <p:cNvSpPr/>
              <p:nvPr/>
            </p:nvSpPr>
            <p:spPr>
              <a:xfrm rot="5400000">
                <a:off x="2338608" y="1564782"/>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4" name="173 Triángulo isósceles"/>
              <p:cNvSpPr/>
              <p:nvPr/>
            </p:nvSpPr>
            <p:spPr>
              <a:xfrm rot="5400000">
                <a:off x="3418728" y="2140846"/>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5" name="84 Grupo"/>
            <p:cNvGrpSpPr/>
            <p:nvPr/>
          </p:nvGrpSpPr>
          <p:grpSpPr>
            <a:xfrm flipH="1">
              <a:off x="4536000" y="-72000"/>
              <a:ext cx="4716520" cy="2499742"/>
              <a:chOff x="251520" y="267494"/>
              <a:chExt cx="4154760" cy="4517088"/>
            </a:xfrm>
            <a:grpFill/>
          </p:grpSpPr>
          <p:sp>
            <p:nvSpPr>
              <p:cNvPr id="155" name="154 Triángulo isósceles"/>
              <p:cNvSpPr/>
              <p:nvPr/>
            </p:nvSpPr>
            <p:spPr>
              <a:xfrm rot="5400000">
                <a:off x="178368" y="1492774"/>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6" name="155 Triángulo isósceles"/>
              <p:cNvSpPr/>
              <p:nvPr/>
            </p:nvSpPr>
            <p:spPr>
              <a:xfrm rot="5400000">
                <a:off x="178368" y="2644902"/>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7" name="156 Triángulo isósceles"/>
              <p:cNvSpPr/>
              <p:nvPr/>
            </p:nvSpPr>
            <p:spPr>
              <a:xfrm rot="5400000">
                <a:off x="178368" y="340646"/>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8" name="157 Triángulo isósceles"/>
              <p:cNvSpPr/>
              <p:nvPr/>
            </p:nvSpPr>
            <p:spPr>
              <a:xfrm rot="5400000">
                <a:off x="178368" y="3797030"/>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9" name="158 Triángulo isósceles"/>
              <p:cNvSpPr/>
              <p:nvPr/>
            </p:nvSpPr>
            <p:spPr>
              <a:xfrm rot="5400000">
                <a:off x="1258488" y="2068838"/>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0" name="159 Triángulo isósceles"/>
              <p:cNvSpPr/>
              <p:nvPr/>
            </p:nvSpPr>
            <p:spPr>
              <a:xfrm rot="5400000">
                <a:off x="1258488" y="3220966"/>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1" name="160 Triángulo isósceles"/>
              <p:cNvSpPr/>
              <p:nvPr/>
            </p:nvSpPr>
            <p:spPr>
              <a:xfrm rot="5400000">
                <a:off x="1258488" y="916710"/>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2" name="161 Triángulo isósceles"/>
              <p:cNvSpPr/>
              <p:nvPr/>
            </p:nvSpPr>
            <p:spPr>
              <a:xfrm rot="5400000">
                <a:off x="2338608" y="2716910"/>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3" name="162 Triángulo isósceles"/>
              <p:cNvSpPr/>
              <p:nvPr/>
            </p:nvSpPr>
            <p:spPr>
              <a:xfrm rot="5400000">
                <a:off x="2338608" y="1564782"/>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4" name="163 Triángulo isósceles"/>
              <p:cNvSpPr/>
              <p:nvPr/>
            </p:nvSpPr>
            <p:spPr>
              <a:xfrm rot="5400000">
                <a:off x="3418728" y="2140846"/>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86" name="85 Grupo"/>
            <p:cNvGrpSpPr/>
            <p:nvPr/>
          </p:nvGrpSpPr>
          <p:grpSpPr>
            <a:xfrm>
              <a:off x="4457196" y="1332000"/>
              <a:ext cx="4716520" cy="2499742"/>
              <a:chOff x="251520" y="267494"/>
              <a:chExt cx="4154760" cy="4517088"/>
            </a:xfrm>
            <a:grpFill/>
          </p:grpSpPr>
          <p:sp>
            <p:nvSpPr>
              <p:cNvPr id="87" name="86 Triángulo isósceles"/>
              <p:cNvSpPr/>
              <p:nvPr/>
            </p:nvSpPr>
            <p:spPr>
              <a:xfrm rot="5400000">
                <a:off x="178368" y="1492774"/>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Triángulo isósceles"/>
              <p:cNvSpPr/>
              <p:nvPr/>
            </p:nvSpPr>
            <p:spPr>
              <a:xfrm rot="5400000">
                <a:off x="178368" y="2644902"/>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Triángulo isósceles"/>
              <p:cNvSpPr/>
              <p:nvPr/>
            </p:nvSpPr>
            <p:spPr>
              <a:xfrm rot="5400000">
                <a:off x="178368" y="340646"/>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7" name="146 Triángulo isósceles"/>
              <p:cNvSpPr/>
              <p:nvPr/>
            </p:nvSpPr>
            <p:spPr>
              <a:xfrm rot="5400000">
                <a:off x="178368" y="3797030"/>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9" name="148 Triángulo isósceles"/>
              <p:cNvSpPr/>
              <p:nvPr/>
            </p:nvSpPr>
            <p:spPr>
              <a:xfrm rot="5400000">
                <a:off x="1258488" y="2068838"/>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0" name="149 Triángulo isósceles"/>
              <p:cNvSpPr/>
              <p:nvPr/>
            </p:nvSpPr>
            <p:spPr>
              <a:xfrm rot="5400000">
                <a:off x="1258488" y="3220966"/>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1" name="150 Triángulo isósceles"/>
              <p:cNvSpPr/>
              <p:nvPr/>
            </p:nvSpPr>
            <p:spPr>
              <a:xfrm rot="5400000">
                <a:off x="1258488" y="916710"/>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2" name="151 Triángulo isósceles"/>
              <p:cNvSpPr/>
              <p:nvPr/>
            </p:nvSpPr>
            <p:spPr>
              <a:xfrm rot="5400000">
                <a:off x="2338608" y="2569648"/>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3" name="152 Triángulo isósceles"/>
              <p:cNvSpPr/>
              <p:nvPr/>
            </p:nvSpPr>
            <p:spPr>
              <a:xfrm rot="5400000">
                <a:off x="2338608" y="1463750"/>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4" name="153 Triángulo isósceles"/>
              <p:cNvSpPr/>
              <p:nvPr/>
            </p:nvSpPr>
            <p:spPr>
              <a:xfrm rot="5400000">
                <a:off x="3418728" y="1984173"/>
                <a:ext cx="1060704" cy="914400"/>
              </a:xfrm>
              <a:prstGeom prst="triangle">
                <a:avLst/>
              </a:prstGeom>
              <a:grpFill/>
              <a:ln>
                <a:solidFill>
                  <a:schemeClr val="tx1"/>
                </a:solidFill>
              </a:ln>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pic>
        <p:nvPicPr>
          <p:cNvPr id="80" name="79 Imagen" descr="BENEFICIOS DE CONSUMIR MANZANILL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80000" cy="5143500"/>
          </a:xfrm>
          <a:prstGeom prst="rect">
            <a:avLst/>
          </a:prstGeom>
          <a:noFill/>
          <a:ln>
            <a:noFill/>
          </a:ln>
        </p:spPr>
      </p:pic>
    </p:spTree>
    <p:extLst>
      <p:ext uri="{BB962C8B-B14F-4D97-AF65-F5344CB8AC3E}">
        <p14:creationId xmlns:p14="http://schemas.microsoft.com/office/powerpoint/2010/main" val="3191925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12"/>
                                        </p:tgtEl>
                                        <p:attrNameLst>
                                          <p:attrName>style.visibility</p:attrName>
                                        </p:attrNameLst>
                                      </p:cBhvr>
                                      <p:to>
                                        <p:strVal val="visible"/>
                                      </p:to>
                                    </p:set>
                                    <p:anim calcmode="lin" valueType="num">
                                      <p:cBhvr additive="base">
                                        <p:cTn id="7" dur="3000" fill="hold"/>
                                        <p:tgtEl>
                                          <p:spTgt spid="112"/>
                                        </p:tgtEl>
                                        <p:attrNameLst>
                                          <p:attrName>ppt_x</p:attrName>
                                        </p:attrNameLst>
                                      </p:cBhvr>
                                      <p:tavLst>
                                        <p:tav tm="0">
                                          <p:val>
                                            <p:strVal val="1+#ppt_w/2"/>
                                          </p:val>
                                        </p:tav>
                                        <p:tav tm="100000">
                                          <p:val>
                                            <p:strVal val="#ppt_x"/>
                                          </p:val>
                                        </p:tav>
                                      </p:tavLst>
                                    </p:anim>
                                    <p:anim calcmode="lin" valueType="num">
                                      <p:cBhvr additive="base">
                                        <p:cTn id="8" dur="3000" fill="hold"/>
                                        <p:tgtEl>
                                          <p:spTgt spid="112"/>
                                        </p:tgtEl>
                                        <p:attrNameLst>
                                          <p:attrName>ppt_y</p:attrName>
                                        </p:attrNameLst>
                                      </p:cBhvr>
                                      <p:tavLst>
                                        <p:tav tm="0">
                                          <p:val>
                                            <p:strVal val="#ppt_y"/>
                                          </p:val>
                                        </p:tav>
                                        <p:tav tm="100000">
                                          <p:val>
                                            <p:strVal val="#ppt_y"/>
                                          </p:val>
                                        </p:tav>
                                      </p:tavLst>
                                    </p:anim>
                                  </p:childTnLst>
                                </p:cTn>
                              </p:par>
                              <p:par>
                                <p:cTn id="9" presetID="2" presetClass="exit" presetSubtype="8" fill="hold" nodeType="withEffect">
                                  <p:stCondLst>
                                    <p:cond delay="0"/>
                                  </p:stCondLst>
                                  <p:childTnLst>
                                    <p:anim calcmode="lin" valueType="num">
                                      <p:cBhvr additive="base">
                                        <p:cTn id="10" dur="4800"/>
                                        <p:tgtEl>
                                          <p:spTgt spid="112"/>
                                        </p:tgtEl>
                                        <p:attrNameLst>
                                          <p:attrName>ppt_x</p:attrName>
                                        </p:attrNameLst>
                                      </p:cBhvr>
                                      <p:tavLst>
                                        <p:tav tm="0">
                                          <p:val>
                                            <p:strVal val="ppt_x"/>
                                          </p:val>
                                        </p:tav>
                                        <p:tav tm="100000">
                                          <p:val>
                                            <p:strVal val="0-ppt_w/2"/>
                                          </p:val>
                                        </p:tav>
                                      </p:tavLst>
                                    </p:anim>
                                    <p:anim calcmode="lin" valueType="num">
                                      <p:cBhvr additive="base">
                                        <p:cTn id="11" dur="4800"/>
                                        <p:tgtEl>
                                          <p:spTgt spid="112"/>
                                        </p:tgtEl>
                                        <p:attrNameLst>
                                          <p:attrName>ppt_y</p:attrName>
                                        </p:attrNameLst>
                                      </p:cBhvr>
                                      <p:tavLst>
                                        <p:tav tm="0">
                                          <p:val>
                                            <p:strVal val="ppt_y"/>
                                          </p:val>
                                        </p:tav>
                                        <p:tav tm="100000">
                                          <p:val>
                                            <p:strVal val="ppt_y"/>
                                          </p:val>
                                        </p:tav>
                                      </p:tavLst>
                                    </p:anim>
                                    <p:set>
                                      <p:cBhvr>
                                        <p:cTn id="12" dur="1" fill="hold">
                                          <p:stCondLst>
                                            <p:cond delay="4799"/>
                                          </p:stCondLst>
                                        </p:cTn>
                                        <p:tgtEl>
                                          <p:spTgt spid="112"/>
                                        </p:tgtEl>
                                        <p:attrNameLst>
                                          <p:attrName>style.visibility</p:attrName>
                                        </p:attrNameLst>
                                      </p:cBhvr>
                                      <p:to>
                                        <p:strVal val="hidden"/>
                                      </p:to>
                                    </p:set>
                                  </p:childTnLst>
                                </p:cTn>
                              </p:par>
                              <p:par>
                                <p:cTn id="13" presetID="23" presetClass="entr" presetSubtype="16" fill="hold" grpId="1" nodeType="withEffect">
                                  <p:stCondLst>
                                    <p:cond delay="2750"/>
                                  </p:stCondLst>
                                  <p:childTnLst>
                                    <p:set>
                                      <p:cBhvr>
                                        <p:cTn id="14" dur="1" fill="hold">
                                          <p:stCondLst>
                                            <p:cond delay="0"/>
                                          </p:stCondLst>
                                        </p:cTn>
                                        <p:tgtEl>
                                          <p:spTgt spid="148"/>
                                        </p:tgtEl>
                                        <p:attrNameLst>
                                          <p:attrName>style.visibility</p:attrName>
                                        </p:attrNameLst>
                                      </p:cBhvr>
                                      <p:to>
                                        <p:strVal val="visible"/>
                                      </p:to>
                                    </p:set>
                                    <p:anim calcmode="lin" valueType="num">
                                      <p:cBhvr>
                                        <p:cTn id="15" dur="2750" fill="hold"/>
                                        <p:tgtEl>
                                          <p:spTgt spid="148"/>
                                        </p:tgtEl>
                                        <p:attrNameLst>
                                          <p:attrName>ppt_w</p:attrName>
                                        </p:attrNameLst>
                                      </p:cBhvr>
                                      <p:tavLst>
                                        <p:tav tm="0">
                                          <p:val>
                                            <p:fltVal val="0"/>
                                          </p:val>
                                        </p:tav>
                                        <p:tav tm="100000">
                                          <p:val>
                                            <p:strVal val="#ppt_w"/>
                                          </p:val>
                                        </p:tav>
                                      </p:tavLst>
                                    </p:anim>
                                    <p:anim calcmode="lin" valueType="num">
                                      <p:cBhvr>
                                        <p:cTn id="16" dur="2750" fill="hold"/>
                                        <p:tgtEl>
                                          <p:spTgt spid="148"/>
                                        </p:tgtEl>
                                        <p:attrNameLst>
                                          <p:attrName>ppt_h</p:attrName>
                                        </p:attrNameLst>
                                      </p:cBhvr>
                                      <p:tavLst>
                                        <p:tav tm="0">
                                          <p:val>
                                            <p:fltVal val="0"/>
                                          </p:val>
                                        </p:tav>
                                        <p:tav tm="100000">
                                          <p:val>
                                            <p:strVal val="#ppt_h"/>
                                          </p:val>
                                        </p:tav>
                                      </p:tavLst>
                                    </p:anim>
                                  </p:childTnLst>
                                </p:cTn>
                              </p:par>
                              <p:par>
                                <p:cTn id="17" presetID="23" presetClass="exit" presetSubtype="544" fill="hold" grpId="0" nodeType="withEffect">
                                  <p:stCondLst>
                                    <p:cond delay="2750"/>
                                  </p:stCondLst>
                                  <p:childTnLst>
                                    <p:anim calcmode="lin" valueType="num">
                                      <p:cBhvr>
                                        <p:cTn id="18" dur="2500"/>
                                        <p:tgtEl>
                                          <p:spTgt spid="148"/>
                                        </p:tgtEl>
                                        <p:attrNameLst>
                                          <p:attrName>ppt_w</p:attrName>
                                        </p:attrNameLst>
                                      </p:cBhvr>
                                      <p:tavLst>
                                        <p:tav tm="0">
                                          <p:val>
                                            <p:strVal val="ppt_w"/>
                                          </p:val>
                                        </p:tav>
                                        <p:tav tm="100000">
                                          <p:val>
                                            <p:fltVal val="0"/>
                                          </p:val>
                                        </p:tav>
                                      </p:tavLst>
                                    </p:anim>
                                    <p:anim calcmode="lin" valueType="num">
                                      <p:cBhvr>
                                        <p:cTn id="19" dur="2500"/>
                                        <p:tgtEl>
                                          <p:spTgt spid="148"/>
                                        </p:tgtEl>
                                        <p:attrNameLst>
                                          <p:attrName>ppt_h</p:attrName>
                                        </p:attrNameLst>
                                      </p:cBhvr>
                                      <p:tavLst>
                                        <p:tav tm="0">
                                          <p:val>
                                            <p:strVal val="ppt_h"/>
                                          </p:val>
                                        </p:tav>
                                        <p:tav tm="100000">
                                          <p:val>
                                            <p:fltVal val="0"/>
                                          </p:val>
                                        </p:tav>
                                      </p:tavLst>
                                    </p:anim>
                                    <p:anim calcmode="lin" valueType="num">
                                      <p:cBhvr>
                                        <p:cTn id="20" dur="2500"/>
                                        <p:tgtEl>
                                          <p:spTgt spid="148"/>
                                        </p:tgtEl>
                                        <p:attrNameLst>
                                          <p:attrName>ppt_x</p:attrName>
                                        </p:attrNameLst>
                                      </p:cBhvr>
                                      <p:tavLst>
                                        <p:tav tm="0">
                                          <p:val>
                                            <p:strVal val="ppt_x"/>
                                          </p:val>
                                        </p:tav>
                                        <p:tav tm="100000">
                                          <p:val>
                                            <p:fltVal val="0.5"/>
                                          </p:val>
                                        </p:tav>
                                      </p:tavLst>
                                    </p:anim>
                                    <p:anim calcmode="lin" valueType="num">
                                      <p:cBhvr>
                                        <p:cTn id="21" dur="2500"/>
                                        <p:tgtEl>
                                          <p:spTgt spid="148"/>
                                        </p:tgtEl>
                                        <p:attrNameLst>
                                          <p:attrName>ppt_y</p:attrName>
                                        </p:attrNameLst>
                                      </p:cBhvr>
                                      <p:tavLst>
                                        <p:tav tm="0">
                                          <p:val>
                                            <p:strVal val="ppt_y"/>
                                          </p:val>
                                        </p:tav>
                                        <p:tav tm="100000">
                                          <p:val>
                                            <p:fltVal val="0.5"/>
                                          </p:val>
                                        </p:tav>
                                      </p:tavLst>
                                    </p:anim>
                                    <p:set>
                                      <p:cBhvr>
                                        <p:cTn id="22" dur="1" fill="hold">
                                          <p:stCondLst>
                                            <p:cond delay="2499"/>
                                          </p:stCondLst>
                                        </p:cTn>
                                        <p:tgtEl>
                                          <p:spTgt spid="148"/>
                                        </p:tgtEl>
                                        <p:attrNameLst>
                                          <p:attrName>style.visibility</p:attrName>
                                        </p:attrNameLst>
                                      </p:cBhvr>
                                      <p:to>
                                        <p:strVal val="hidden"/>
                                      </p:to>
                                    </p:set>
                                  </p:childTnLst>
                                </p:cTn>
                              </p:par>
                              <p:par>
                                <p:cTn id="23" presetID="23" presetClass="entr" presetSubtype="16" fill="hold" grpId="1" nodeType="withEffect">
                                  <p:stCondLst>
                                    <p:cond delay="2750"/>
                                  </p:stCondLst>
                                  <p:childTnLst>
                                    <p:set>
                                      <p:cBhvr>
                                        <p:cTn id="24" dur="1" fill="hold">
                                          <p:stCondLst>
                                            <p:cond delay="0"/>
                                          </p:stCondLst>
                                        </p:cTn>
                                        <p:tgtEl>
                                          <p:spTgt spid="183"/>
                                        </p:tgtEl>
                                        <p:attrNameLst>
                                          <p:attrName>style.visibility</p:attrName>
                                        </p:attrNameLst>
                                      </p:cBhvr>
                                      <p:to>
                                        <p:strVal val="visible"/>
                                      </p:to>
                                    </p:set>
                                    <p:anim calcmode="lin" valueType="num">
                                      <p:cBhvr>
                                        <p:cTn id="25" dur="2750" fill="hold"/>
                                        <p:tgtEl>
                                          <p:spTgt spid="183"/>
                                        </p:tgtEl>
                                        <p:attrNameLst>
                                          <p:attrName>ppt_w</p:attrName>
                                        </p:attrNameLst>
                                      </p:cBhvr>
                                      <p:tavLst>
                                        <p:tav tm="0">
                                          <p:val>
                                            <p:fltVal val="0"/>
                                          </p:val>
                                        </p:tav>
                                        <p:tav tm="100000">
                                          <p:val>
                                            <p:strVal val="#ppt_w"/>
                                          </p:val>
                                        </p:tav>
                                      </p:tavLst>
                                    </p:anim>
                                    <p:anim calcmode="lin" valueType="num">
                                      <p:cBhvr>
                                        <p:cTn id="26" dur="2750" fill="hold"/>
                                        <p:tgtEl>
                                          <p:spTgt spid="183"/>
                                        </p:tgtEl>
                                        <p:attrNameLst>
                                          <p:attrName>ppt_h</p:attrName>
                                        </p:attrNameLst>
                                      </p:cBhvr>
                                      <p:tavLst>
                                        <p:tav tm="0">
                                          <p:val>
                                            <p:fltVal val="0"/>
                                          </p:val>
                                        </p:tav>
                                        <p:tav tm="100000">
                                          <p:val>
                                            <p:strVal val="#ppt_h"/>
                                          </p:val>
                                        </p:tav>
                                      </p:tavLst>
                                    </p:anim>
                                  </p:childTnLst>
                                </p:cTn>
                              </p:par>
                              <p:par>
                                <p:cTn id="27" presetID="23" presetClass="exit" presetSubtype="16" fill="hold" grpId="0" nodeType="withEffect">
                                  <p:stCondLst>
                                    <p:cond delay="2750"/>
                                  </p:stCondLst>
                                  <p:childTnLst>
                                    <p:anim calcmode="lin" valueType="num">
                                      <p:cBhvr>
                                        <p:cTn id="28" dur="2500"/>
                                        <p:tgtEl>
                                          <p:spTgt spid="183"/>
                                        </p:tgtEl>
                                        <p:attrNameLst>
                                          <p:attrName>ppt_w</p:attrName>
                                        </p:attrNameLst>
                                      </p:cBhvr>
                                      <p:tavLst>
                                        <p:tav tm="0">
                                          <p:val>
                                            <p:strVal val="ppt_w"/>
                                          </p:val>
                                        </p:tav>
                                        <p:tav tm="100000">
                                          <p:val>
                                            <p:strVal val="4*ppt_w"/>
                                          </p:val>
                                        </p:tav>
                                      </p:tavLst>
                                    </p:anim>
                                    <p:anim calcmode="lin" valueType="num">
                                      <p:cBhvr>
                                        <p:cTn id="29" dur="2500"/>
                                        <p:tgtEl>
                                          <p:spTgt spid="183"/>
                                        </p:tgtEl>
                                        <p:attrNameLst>
                                          <p:attrName>ppt_h</p:attrName>
                                        </p:attrNameLst>
                                      </p:cBhvr>
                                      <p:tavLst>
                                        <p:tav tm="0">
                                          <p:val>
                                            <p:strVal val="ppt_h"/>
                                          </p:val>
                                        </p:tav>
                                        <p:tav tm="100000">
                                          <p:val>
                                            <p:strVal val="4*ppt_h"/>
                                          </p:val>
                                        </p:tav>
                                      </p:tavLst>
                                    </p:anim>
                                    <p:set>
                                      <p:cBhvr>
                                        <p:cTn id="30" dur="1" fill="hold">
                                          <p:stCondLst>
                                            <p:cond delay="2499"/>
                                          </p:stCondLst>
                                        </p:cTn>
                                        <p:tgtEl>
                                          <p:spTgt spid="183"/>
                                        </p:tgtEl>
                                        <p:attrNameLst>
                                          <p:attrName>style.visibility</p:attrName>
                                        </p:attrNameLst>
                                      </p:cBhvr>
                                      <p:to>
                                        <p:strVal val="hidden"/>
                                      </p:to>
                                    </p:set>
                                  </p:childTnLst>
                                </p:cTn>
                              </p:par>
                              <p:par>
                                <p:cTn id="31" presetID="23" presetClass="entr" presetSubtype="16" fill="hold" grpId="1" nodeType="withEffect">
                                  <p:stCondLst>
                                    <p:cond delay="2750"/>
                                  </p:stCondLst>
                                  <p:childTnLst>
                                    <p:set>
                                      <p:cBhvr>
                                        <p:cTn id="32" dur="1" fill="hold">
                                          <p:stCondLst>
                                            <p:cond delay="0"/>
                                          </p:stCondLst>
                                        </p:cTn>
                                        <p:tgtEl>
                                          <p:spTgt spid="81"/>
                                        </p:tgtEl>
                                        <p:attrNameLst>
                                          <p:attrName>style.visibility</p:attrName>
                                        </p:attrNameLst>
                                      </p:cBhvr>
                                      <p:to>
                                        <p:strVal val="visible"/>
                                      </p:to>
                                    </p:set>
                                    <p:anim calcmode="lin" valueType="num">
                                      <p:cBhvr>
                                        <p:cTn id="33" dur="2750" fill="hold"/>
                                        <p:tgtEl>
                                          <p:spTgt spid="81"/>
                                        </p:tgtEl>
                                        <p:attrNameLst>
                                          <p:attrName>ppt_w</p:attrName>
                                        </p:attrNameLst>
                                      </p:cBhvr>
                                      <p:tavLst>
                                        <p:tav tm="0">
                                          <p:val>
                                            <p:fltVal val="0"/>
                                          </p:val>
                                        </p:tav>
                                        <p:tav tm="100000">
                                          <p:val>
                                            <p:strVal val="#ppt_w"/>
                                          </p:val>
                                        </p:tav>
                                      </p:tavLst>
                                    </p:anim>
                                    <p:anim calcmode="lin" valueType="num">
                                      <p:cBhvr>
                                        <p:cTn id="34" dur="2750" fill="hold"/>
                                        <p:tgtEl>
                                          <p:spTgt spid="81"/>
                                        </p:tgtEl>
                                        <p:attrNameLst>
                                          <p:attrName>ppt_h</p:attrName>
                                        </p:attrNameLst>
                                      </p:cBhvr>
                                      <p:tavLst>
                                        <p:tav tm="0">
                                          <p:val>
                                            <p:fltVal val="0"/>
                                          </p:val>
                                        </p:tav>
                                        <p:tav tm="100000">
                                          <p:val>
                                            <p:strVal val="#ppt_h"/>
                                          </p:val>
                                        </p:tav>
                                      </p:tavLst>
                                    </p:anim>
                                  </p:childTnLst>
                                </p:cTn>
                              </p:par>
                              <p:par>
                                <p:cTn id="35" presetID="23" presetClass="exit" presetSubtype="16" fill="hold" grpId="0" nodeType="withEffect">
                                  <p:stCondLst>
                                    <p:cond delay="2750"/>
                                  </p:stCondLst>
                                  <p:childTnLst>
                                    <p:anim calcmode="lin" valueType="num">
                                      <p:cBhvr>
                                        <p:cTn id="36" dur="2500"/>
                                        <p:tgtEl>
                                          <p:spTgt spid="81"/>
                                        </p:tgtEl>
                                        <p:attrNameLst>
                                          <p:attrName>ppt_w</p:attrName>
                                        </p:attrNameLst>
                                      </p:cBhvr>
                                      <p:tavLst>
                                        <p:tav tm="0">
                                          <p:val>
                                            <p:strVal val="ppt_w"/>
                                          </p:val>
                                        </p:tav>
                                        <p:tav tm="100000">
                                          <p:val>
                                            <p:strVal val="4*ppt_w"/>
                                          </p:val>
                                        </p:tav>
                                      </p:tavLst>
                                    </p:anim>
                                    <p:anim calcmode="lin" valueType="num">
                                      <p:cBhvr>
                                        <p:cTn id="37" dur="2500"/>
                                        <p:tgtEl>
                                          <p:spTgt spid="81"/>
                                        </p:tgtEl>
                                        <p:attrNameLst>
                                          <p:attrName>ppt_h</p:attrName>
                                        </p:attrNameLst>
                                      </p:cBhvr>
                                      <p:tavLst>
                                        <p:tav tm="0">
                                          <p:val>
                                            <p:strVal val="ppt_h"/>
                                          </p:val>
                                        </p:tav>
                                        <p:tav tm="100000">
                                          <p:val>
                                            <p:strVal val="4*ppt_h"/>
                                          </p:val>
                                        </p:tav>
                                      </p:tavLst>
                                    </p:anim>
                                    <p:set>
                                      <p:cBhvr>
                                        <p:cTn id="38" dur="1" fill="hold">
                                          <p:stCondLst>
                                            <p:cond delay="2499"/>
                                          </p:stCondLst>
                                        </p:cTn>
                                        <p:tgtEl>
                                          <p:spTgt spid="81"/>
                                        </p:tgtEl>
                                        <p:attrNameLst>
                                          <p:attrName>style.visibility</p:attrName>
                                        </p:attrNameLst>
                                      </p:cBhvr>
                                      <p:to>
                                        <p:strVal val="hidden"/>
                                      </p:to>
                                    </p:set>
                                  </p:childTnLst>
                                </p:cTn>
                              </p:par>
                              <p:par>
                                <p:cTn id="39" presetID="16" presetClass="entr" presetSubtype="37" fill="hold" nodeType="withEffect">
                                  <p:stCondLst>
                                    <p:cond delay="1250"/>
                                  </p:stCondLst>
                                  <p:childTnLst>
                                    <p:set>
                                      <p:cBhvr>
                                        <p:cTn id="40" dur="1" fill="hold">
                                          <p:stCondLst>
                                            <p:cond delay="0"/>
                                          </p:stCondLst>
                                        </p:cTn>
                                        <p:tgtEl>
                                          <p:spTgt spid="82"/>
                                        </p:tgtEl>
                                        <p:attrNameLst>
                                          <p:attrName>style.visibility</p:attrName>
                                        </p:attrNameLst>
                                      </p:cBhvr>
                                      <p:to>
                                        <p:strVal val="visible"/>
                                      </p:to>
                                    </p:set>
                                    <p:animEffect transition="in" filter="barn(outVertical)">
                                      <p:cBhvr>
                                        <p:cTn id="41" dur="3500"/>
                                        <p:tgtEl>
                                          <p:spTgt spid="82"/>
                                        </p:tgtEl>
                                      </p:cBhvr>
                                    </p:animEffect>
                                  </p:childTnLst>
                                </p:cTn>
                              </p:par>
                              <p:par>
                                <p:cTn id="42" presetID="23" presetClass="entr" presetSubtype="272" fill="hold" nodeType="withEffect">
                                  <p:stCondLst>
                                    <p:cond delay="1250"/>
                                  </p:stCondLst>
                                  <p:childTnLst>
                                    <p:set>
                                      <p:cBhvr>
                                        <p:cTn id="43" dur="1" fill="hold">
                                          <p:stCondLst>
                                            <p:cond delay="0"/>
                                          </p:stCondLst>
                                        </p:cTn>
                                        <p:tgtEl>
                                          <p:spTgt spid="82"/>
                                        </p:tgtEl>
                                        <p:attrNameLst>
                                          <p:attrName>style.visibility</p:attrName>
                                        </p:attrNameLst>
                                      </p:cBhvr>
                                      <p:to>
                                        <p:strVal val="visible"/>
                                      </p:to>
                                    </p:set>
                                    <p:anim calcmode="lin" valueType="num">
                                      <p:cBhvr>
                                        <p:cTn id="44" dur="3500" fill="hold"/>
                                        <p:tgtEl>
                                          <p:spTgt spid="82"/>
                                        </p:tgtEl>
                                        <p:attrNameLst>
                                          <p:attrName>ppt_w</p:attrName>
                                        </p:attrNameLst>
                                      </p:cBhvr>
                                      <p:tavLst>
                                        <p:tav tm="0">
                                          <p:val>
                                            <p:strVal val="2/3*#ppt_w"/>
                                          </p:val>
                                        </p:tav>
                                        <p:tav tm="100000">
                                          <p:val>
                                            <p:strVal val="#ppt_w"/>
                                          </p:val>
                                        </p:tav>
                                      </p:tavLst>
                                    </p:anim>
                                    <p:anim calcmode="lin" valueType="num">
                                      <p:cBhvr>
                                        <p:cTn id="45" dur="3500" fill="hold"/>
                                        <p:tgtEl>
                                          <p:spTgt spid="82"/>
                                        </p:tgtEl>
                                        <p:attrNameLst>
                                          <p:attrName>ppt_h</p:attrName>
                                        </p:attrNameLst>
                                      </p:cBhvr>
                                      <p:tavLst>
                                        <p:tav tm="0">
                                          <p:val>
                                            <p:strVal val="2/3*#ppt_h"/>
                                          </p:val>
                                        </p:tav>
                                        <p:tav tm="100000">
                                          <p:val>
                                            <p:strVal val="#ppt_h"/>
                                          </p:val>
                                        </p:tav>
                                      </p:tavLst>
                                    </p:anim>
                                  </p:childTnLst>
                                </p:cTn>
                              </p:par>
                              <p:par>
                                <p:cTn id="46" presetID="2" presetClass="entr" presetSubtype="8" fill="hold" nodeType="withEffect">
                                  <p:stCondLst>
                                    <p:cond delay="0"/>
                                  </p:stCondLst>
                                  <p:childTnLst>
                                    <p:set>
                                      <p:cBhvr>
                                        <p:cTn id="47" dur="1" fill="hold">
                                          <p:stCondLst>
                                            <p:cond delay="0"/>
                                          </p:stCondLst>
                                        </p:cTn>
                                        <p:tgtEl>
                                          <p:spTgt spid="83"/>
                                        </p:tgtEl>
                                        <p:attrNameLst>
                                          <p:attrName>style.visibility</p:attrName>
                                        </p:attrNameLst>
                                      </p:cBhvr>
                                      <p:to>
                                        <p:strVal val="visible"/>
                                      </p:to>
                                    </p:set>
                                    <p:anim calcmode="lin" valueType="num">
                                      <p:cBhvr additive="base">
                                        <p:cTn id="48" dur="3000" fill="hold"/>
                                        <p:tgtEl>
                                          <p:spTgt spid="83"/>
                                        </p:tgtEl>
                                        <p:attrNameLst>
                                          <p:attrName>ppt_x</p:attrName>
                                        </p:attrNameLst>
                                      </p:cBhvr>
                                      <p:tavLst>
                                        <p:tav tm="0">
                                          <p:val>
                                            <p:strVal val="0-#ppt_w/2"/>
                                          </p:val>
                                        </p:tav>
                                        <p:tav tm="100000">
                                          <p:val>
                                            <p:strVal val="#ppt_x"/>
                                          </p:val>
                                        </p:tav>
                                      </p:tavLst>
                                    </p:anim>
                                    <p:anim calcmode="lin" valueType="num">
                                      <p:cBhvr additive="base">
                                        <p:cTn id="49" dur="3000" fill="hold"/>
                                        <p:tgtEl>
                                          <p:spTgt spid="83"/>
                                        </p:tgtEl>
                                        <p:attrNameLst>
                                          <p:attrName>ppt_y</p:attrName>
                                        </p:attrNameLst>
                                      </p:cBhvr>
                                      <p:tavLst>
                                        <p:tav tm="0">
                                          <p:val>
                                            <p:strVal val="#ppt_y"/>
                                          </p:val>
                                        </p:tav>
                                        <p:tav tm="100000">
                                          <p:val>
                                            <p:strVal val="#ppt_y"/>
                                          </p:val>
                                        </p:tav>
                                      </p:tavLst>
                                    </p:anim>
                                  </p:childTnLst>
                                </p:cTn>
                              </p:par>
                              <p:par>
                                <p:cTn id="50" presetID="2" presetClass="exit" presetSubtype="2" fill="hold" nodeType="withEffect">
                                  <p:stCondLst>
                                    <p:cond delay="0"/>
                                  </p:stCondLst>
                                  <p:childTnLst>
                                    <p:anim calcmode="lin" valueType="num">
                                      <p:cBhvr additive="base">
                                        <p:cTn id="51" dur="4800"/>
                                        <p:tgtEl>
                                          <p:spTgt spid="83"/>
                                        </p:tgtEl>
                                        <p:attrNameLst>
                                          <p:attrName>ppt_x</p:attrName>
                                        </p:attrNameLst>
                                      </p:cBhvr>
                                      <p:tavLst>
                                        <p:tav tm="0">
                                          <p:val>
                                            <p:strVal val="ppt_x"/>
                                          </p:val>
                                        </p:tav>
                                        <p:tav tm="100000">
                                          <p:val>
                                            <p:strVal val="1+ppt_w/2"/>
                                          </p:val>
                                        </p:tav>
                                      </p:tavLst>
                                    </p:anim>
                                    <p:anim calcmode="lin" valueType="num">
                                      <p:cBhvr additive="base">
                                        <p:cTn id="52" dur="4800"/>
                                        <p:tgtEl>
                                          <p:spTgt spid="83"/>
                                        </p:tgtEl>
                                        <p:attrNameLst>
                                          <p:attrName>ppt_y</p:attrName>
                                        </p:attrNameLst>
                                      </p:cBhvr>
                                      <p:tavLst>
                                        <p:tav tm="0">
                                          <p:val>
                                            <p:strVal val="ppt_y"/>
                                          </p:val>
                                        </p:tav>
                                        <p:tav tm="100000">
                                          <p:val>
                                            <p:strVal val="ppt_y"/>
                                          </p:val>
                                        </p:tav>
                                      </p:tavLst>
                                    </p:anim>
                                    <p:set>
                                      <p:cBhvr>
                                        <p:cTn id="53" dur="1" fill="hold">
                                          <p:stCondLst>
                                            <p:cond delay="4799"/>
                                          </p:stCondLst>
                                        </p:cTn>
                                        <p:tgtEl>
                                          <p:spTgt spid="83"/>
                                        </p:tgtEl>
                                        <p:attrNameLst>
                                          <p:attrName>style.visibility</p:attrName>
                                        </p:attrNameLst>
                                      </p:cBhvr>
                                      <p:to>
                                        <p:strVal val="hidden"/>
                                      </p:to>
                                    </p:set>
                                  </p:childTnLst>
                                </p:cTn>
                              </p:par>
                              <p:par>
                                <p:cTn id="54" presetID="9" presetClass="emph" presetSubtype="0" nodeType="withEffect">
                                  <p:stCondLst>
                                    <p:cond delay="0"/>
                                  </p:stCondLst>
                                  <p:childTnLst>
                                    <p:set>
                                      <p:cBhvr rctx="PPT">
                                        <p:cTn id="55" dur="indefinite"/>
                                        <p:tgtEl>
                                          <p:spTgt spid="80"/>
                                        </p:tgtEl>
                                        <p:attrNameLst>
                                          <p:attrName>style.opacity</p:attrName>
                                        </p:attrNameLst>
                                      </p:cBhvr>
                                      <p:to>
                                        <p:strVal val="0"/>
                                      </p:to>
                                    </p:set>
                                    <p:animEffect filter="image" prLst="opacity: 0">
                                      <p:cBhvr rctx="IE">
                                        <p:cTn id="56" dur="indefinite"/>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 grpId="0" animBg="1"/>
      <p:bldP spid="148" grpId="1" animBg="1"/>
      <p:bldP spid="183" grpId="0" animBg="1"/>
      <p:bldP spid="183" grpId="1" animBg="1"/>
      <p:bldP spid="81" grpId="0" animBg="1"/>
      <p:bldP spid="81"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 name="152 Imagen" descr="MANZANILLAA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76" y="8091"/>
            <a:ext cx="9144000" cy="5135409"/>
          </a:xfrm>
          <a:prstGeom prst="rect">
            <a:avLst/>
          </a:prstGeom>
          <a:noFill/>
          <a:ln>
            <a:noFill/>
          </a:ln>
        </p:spPr>
      </p:pic>
      <p:grpSp>
        <p:nvGrpSpPr>
          <p:cNvPr id="135" name="134 Grupo"/>
          <p:cNvGrpSpPr/>
          <p:nvPr/>
        </p:nvGrpSpPr>
        <p:grpSpPr>
          <a:xfrm>
            <a:off x="72000" y="-15096"/>
            <a:ext cx="4464496" cy="5170867"/>
            <a:chOff x="107504" y="-15096"/>
            <a:chExt cx="4461644" cy="5170867"/>
          </a:xfrm>
          <a:gradFill>
            <a:gsLst>
              <a:gs pos="0">
                <a:schemeClr val="accent3">
                  <a:lumMod val="36000"/>
                </a:schemeClr>
              </a:gs>
              <a:gs pos="28000">
                <a:srgbClr val="76C637"/>
              </a:gs>
              <a:gs pos="50000">
                <a:srgbClr val="5D05FB"/>
              </a:gs>
              <a:gs pos="100000">
                <a:srgbClr val="00B0F0">
                  <a:lumMod val="45000"/>
                  <a:lumOff val="55000"/>
                </a:srgbClr>
              </a:gs>
            </a:gsLst>
            <a:lin ang="0" scaled="1"/>
          </a:gradFill>
          <a:scene3d>
            <a:camera prst="orthographicFront"/>
            <a:lightRig rig="flat" dir="t">
              <a:rot lat="0" lon="0" rev="4800000"/>
            </a:lightRig>
          </a:scene3d>
        </p:grpSpPr>
        <p:grpSp>
          <p:nvGrpSpPr>
            <p:cNvPr id="136" name="135 Grupo"/>
            <p:cNvGrpSpPr/>
            <p:nvPr/>
          </p:nvGrpSpPr>
          <p:grpSpPr>
            <a:xfrm>
              <a:off x="107504" y="0"/>
              <a:ext cx="2229395" cy="5143500"/>
              <a:chOff x="1907703" y="0"/>
              <a:chExt cx="2229395" cy="5143500"/>
            </a:xfrm>
            <a:grpFill/>
          </p:grpSpPr>
          <p:grpSp>
            <p:nvGrpSpPr>
              <p:cNvPr id="236" name="235 Grupo"/>
              <p:cNvGrpSpPr/>
              <p:nvPr/>
            </p:nvGrpSpPr>
            <p:grpSpPr>
              <a:xfrm rot="5400000" flipH="1">
                <a:off x="1704406" y="203298"/>
                <a:ext cx="2631402" cy="2224805"/>
                <a:chOff x="-140857" y="10589"/>
                <a:chExt cx="4403121" cy="5132911"/>
              </a:xfrm>
              <a:grpFill/>
            </p:grpSpPr>
            <p:sp>
              <p:nvSpPr>
                <p:cNvPr id="253" name="252 Rombo"/>
                <p:cNvSpPr/>
                <p:nvPr/>
              </p:nvSpPr>
              <p:spPr>
                <a:xfrm>
                  <a:off x="1979712" y="3342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4" name="253 Rombo"/>
                <p:cNvSpPr/>
                <p:nvPr/>
              </p:nvSpPr>
              <p:spPr>
                <a:xfrm>
                  <a:off x="1259632" y="113159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5" name="254 Rombo"/>
                <p:cNvSpPr/>
                <p:nvPr/>
              </p:nvSpPr>
              <p:spPr>
                <a:xfrm>
                  <a:off x="3347864" y="10589"/>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6" name="255 Rombo"/>
                <p:cNvSpPr/>
                <p:nvPr/>
              </p:nvSpPr>
              <p:spPr>
                <a:xfrm>
                  <a:off x="2699792" y="113159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7" name="256 Rombo"/>
                <p:cNvSpPr/>
                <p:nvPr/>
              </p:nvSpPr>
              <p:spPr>
                <a:xfrm>
                  <a:off x="-140857" y="1131591"/>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8" name="257 Rombo"/>
                <p:cNvSpPr/>
                <p:nvPr/>
              </p:nvSpPr>
              <p:spPr>
                <a:xfrm>
                  <a:off x="1944000" y="2067694"/>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9" name="258 Rombo"/>
                <p:cNvSpPr/>
                <p:nvPr/>
              </p:nvSpPr>
              <p:spPr>
                <a:xfrm>
                  <a:off x="3347863" y="2144932"/>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0" name="259 Rombo"/>
                <p:cNvSpPr/>
                <p:nvPr/>
              </p:nvSpPr>
              <p:spPr>
                <a:xfrm>
                  <a:off x="539552" y="2139702"/>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1" name="260 Rombo"/>
                <p:cNvSpPr/>
                <p:nvPr/>
              </p:nvSpPr>
              <p:spPr>
                <a:xfrm>
                  <a:off x="539551" y="68058"/>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2" name="261 Rombo"/>
                <p:cNvSpPr/>
                <p:nvPr/>
              </p:nvSpPr>
              <p:spPr>
                <a:xfrm>
                  <a:off x="-140857" y="3075806"/>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3" name="262 Rombo"/>
                <p:cNvSpPr/>
                <p:nvPr/>
              </p:nvSpPr>
              <p:spPr>
                <a:xfrm>
                  <a:off x="1259632" y="3075806"/>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4" name="263 Rombo"/>
                <p:cNvSpPr/>
                <p:nvPr/>
              </p:nvSpPr>
              <p:spPr>
                <a:xfrm>
                  <a:off x="2630126" y="3141611"/>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5" name="264 Rombo"/>
                <p:cNvSpPr/>
                <p:nvPr/>
              </p:nvSpPr>
              <p:spPr>
                <a:xfrm>
                  <a:off x="539552" y="422910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6" name="265 Rombo"/>
                <p:cNvSpPr/>
                <p:nvPr/>
              </p:nvSpPr>
              <p:spPr>
                <a:xfrm>
                  <a:off x="1907704" y="422910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7" name="266 Rombo"/>
                <p:cNvSpPr/>
                <p:nvPr/>
              </p:nvSpPr>
              <p:spPr>
                <a:xfrm>
                  <a:off x="3347864" y="4223837"/>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37" name="236 Grupo"/>
              <p:cNvGrpSpPr/>
              <p:nvPr/>
            </p:nvGrpSpPr>
            <p:grpSpPr>
              <a:xfrm rot="5400000" flipH="1">
                <a:off x="1706700" y="2713101"/>
                <a:ext cx="2631402" cy="2229395"/>
                <a:chOff x="-140857" y="0"/>
                <a:chExt cx="4403121" cy="5143500"/>
              </a:xfrm>
              <a:grpFill/>
            </p:grpSpPr>
            <p:sp>
              <p:nvSpPr>
                <p:cNvPr id="238" name="237 Rombo"/>
                <p:cNvSpPr/>
                <p:nvPr/>
              </p:nvSpPr>
              <p:spPr>
                <a:xfrm>
                  <a:off x="1979712" y="3342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9" name="238 Rombo"/>
                <p:cNvSpPr/>
                <p:nvPr/>
              </p:nvSpPr>
              <p:spPr>
                <a:xfrm>
                  <a:off x="1259632" y="113159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0" name="239 Rombo"/>
                <p:cNvSpPr/>
                <p:nvPr/>
              </p:nvSpPr>
              <p:spPr>
                <a:xfrm>
                  <a:off x="3347864" y="10589"/>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1" name="240 Rombo"/>
                <p:cNvSpPr/>
                <p:nvPr/>
              </p:nvSpPr>
              <p:spPr>
                <a:xfrm>
                  <a:off x="2699792" y="113159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2" name="241 Rombo"/>
                <p:cNvSpPr/>
                <p:nvPr/>
              </p:nvSpPr>
              <p:spPr>
                <a:xfrm>
                  <a:off x="-140857" y="1131591"/>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3" name="242 Rombo"/>
                <p:cNvSpPr/>
                <p:nvPr/>
              </p:nvSpPr>
              <p:spPr>
                <a:xfrm>
                  <a:off x="1944000" y="2067694"/>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4" name="243 Rombo"/>
                <p:cNvSpPr/>
                <p:nvPr/>
              </p:nvSpPr>
              <p:spPr>
                <a:xfrm>
                  <a:off x="3347863" y="2144932"/>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5" name="244 Rombo"/>
                <p:cNvSpPr/>
                <p:nvPr/>
              </p:nvSpPr>
              <p:spPr>
                <a:xfrm>
                  <a:off x="539552" y="2139702"/>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6" name="245 Rombo"/>
                <p:cNvSpPr/>
                <p:nvPr/>
              </p:nvSpPr>
              <p:spPr>
                <a:xfrm>
                  <a:off x="539552" y="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7" name="246 Rombo"/>
                <p:cNvSpPr/>
                <p:nvPr/>
              </p:nvSpPr>
              <p:spPr>
                <a:xfrm>
                  <a:off x="-140857" y="3075806"/>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8" name="247 Rombo"/>
                <p:cNvSpPr/>
                <p:nvPr/>
              </p:nvSpPr>
              <p:spPr>
                <a:xfrm>
                  <a:off x="1259632" y="3075806"/>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9" name="248 Rombo"/>
                <p:cNvSpPr/>
                <p:nvPr/>
              </p:nvSpPr>
              <p:spPr>
                <a:xfrm>
                  <a:off x="2630126" y="3141611"/>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0" name="249 Rombo"/>
                <p:cNvSpPr/>
                <p:nvPr/>
              </p:nvSpPr>
              <p:spPr>
                <a:xfrm>
                  <a:off x="539552" y="422910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1" name="250 Rombo"/>
                <p:cNvSpPr/>
                <p:nvPr/>
              </p:nvSpPr>
              <p:spPr>
                <a:xfrm>
                  <a:off x="1907704" y="422910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2" name="251 Rombo"/>
                <p:cNvSpPr/>
                <p:nvPr/>
              </p:nvSpPr>
              <p:spPr>
                <a:xfrm>
                  <a:off x="3347864" y="4223837"/>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37" name="136 Grupo"/>
            <p:cNvGrpSpPr/>
            <p:nvPr/>
          </p:nvGrpSpPr>
          <p:grpSpPr>
            <a:xfrm rot="16200000">
              <a:off x="2138750" y="612514"/>
              <a:ext cx="2631402" cy="2229395"/>
              <a:chOff x="-140857" y="0"/>
              <a:chExt cx="4403121" cy="5143500"/>
            </a:xfrm>
            <a:grpFill/>
          </p:grpSpPr>
          <p:sp>
            <p:nvSpPr>
              <p:cNvPr id="221" name="220 Rombo"/>
              <p:cNvSpPr/>
              <p:nvPr/>
            </p:nvSpPr>
            <p:spPr>
              <a:xfrm>
                <a:off x="1979712" y="3342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2" name="221 Rombo"/>
              <p:cNvSpPr/>
              <p:nvPr/>
            </p:nvSpPr>
            <p:spPr>
              <a:xfrm>
                <a:off x="1210350" y="1087375"/>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3" name="222 Rombo"/>
              <p:cNvSpPr/>
              <p:nvPr/>
            </p:nvSpPr>
            <p:spPr>
              <a:xfrm>
                <a:off x="3347864" y="10589"/>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4" name="223 Rombo"/>
              <p:cNvSpPr/>
              <p:nvPr/>
            </p:nvSpPr>
            <p:spPr>
              <a:xfrm>
                <a:off x="2699792" y="113159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5" name="224 Rombo"/>
              <p:cNvSpPr/>
              <p:nvPr/>
            </p:nvSpPr>
            <p:spPr>
              <a:xfrm>
                <a:off x="-140857" y="1131591"/>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6" name="225 Rombo"/>
              <p:cNvSpPr/>
              <p:nvPr/>
            </p:nvSpPr>
            <p:spPr>
              <a:xfrm>
                <a:off x="1944000" y="2067694"/>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7" name="226 Rombo"/>
              <p:cNvSpPr/>
              <p:nvPr/>
            </p:nvSpPr>
            <p:spPr>
              <a:xfrm>
                <a:off x="3347863" y="2144932"/>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8" name="227 Rombo"/>
              <p:cNvSpPr/>
              <p:nvPr/>
            </p:nvSpPr>
            <p:spPr>
              <a:xfrm>
                <a:off x="539552" y="2139702"/>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9" name="228 Rombo"/>
              <p:cNvSpPr/>
              <p:nvPr/>
            </p:nvSpPr>
            <p:spPr>
              <a:xfrm>
                <a:off x="539552" y="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0" name="229 Rombo"/>
              <p:cNvSpPr/>
              <p:nvPr/>
            </p:nvSpPr>
            <p:spPr>
              <a:xfrm>
                <a:off x="-140857" y="3075806"/>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1" name="230 Rombo"/>
              <p:cNvSpPr/>
              <p:nvPr/>
            </p:nvSpPr>
            <p:spPr>
              <a:xfrm>
                <a:off x="1259632" y="3075806"/>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2" name="231 Rombo"/>
              <p:cNvSpPr/>
              <p:nvPr/>
            </p:nvSpPr>
            <p:spPr>
              <a:xfrm>
                <a:off x="2630126" y="3141611"/>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3" name="232 Rombo"/>
              <p:cNvSpPr/>
              <p:nvPr/>
            </p:nvSpPr>
            <p:spPr>
              <a:xfrm>
                <a:off x="539552" y="422910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4" name="233 Rombo"/>
              <p:cNvSpPr/>
              <p:nvPr/>
            </p:nvSpPr>
            <p:spPr>
              <a:xfrm>
                <a:off x="1907704" y="422910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5" name="234 Rombo"/>
              <p:cNvSpPr/>
              <p:nvPr/>
            </p:nvSpPr>
            <p:spPr>
              <a:xfrm>
                <a:off x="3347864" y="4223837"/>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38" name="137 Grupo"/>
            <p:cNvGrpSpPr/>
            <p:nvPr/>
          </p:nvGrpSpPr>
          <p:grpSpPr>
            <a:xfrm rot="16200000">
              <a:off x="2327314" y="2928686"/>
              <a:ext cx="2224775" cy="2229395"/>
              <a:chOff x="539552" y="0"/>
              <a:chExt cx="3722712" cy="5143500"/>
            </a:xfrm>
            <a:grpFill/>
          </p:grpSpPr>
          <p:sp>
            <p:nvSpPr>
              <p:cNvPr id="141" name="140 Rombo"/>
              <p:cNvSpPr/>
              <p:nvPr/>
            </p:nvSpPr>
            <p:spPr>
              <a:xfrm>
                <a:off x="1979712" y="3342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2" name="141 Rombo"/>
              <p:cNvSpPr/>
              <p:nvPr/>
            </p:nvSpPr>
            <p:spPr>
              <a:xfrm>
                <a:off x="1259632" y="113159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3" name="142 Rombo"/>
              <p:cNvSpPr/>
              <p:nvPr/>
            </p:nvSpPr>
            <p:spPr>
              <a:xfrm>
                <a:off x="3347864" y="10589"/>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4" name="143 Rombo"/>
              <p:cNvSpPr/>
              <p:nvPr/>
            </p:nvSpPr>
            <p:spPr>
              <a:xfrm>
                <a:off x="2699792" y="113159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5" name="144 Rombo"/>
              <p:cNvSpPr/>
              <p:nvPr/>
            </p:nvSpPr>
            <p:spPr>
              <a:xfrm>
                <a:off x="1944000" y="2067694"/>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6" name="145 Rombo"/>
              <p:cNvSpPr/>
              <p:nvPr/>
            </p:nvSpPr>
            <p:spPr>
              <a:xfrm>
                <a:off x="3347863" y="2144932"/>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7" name="146 Rombo"/>
              <p:cNvSpPr/>
              <p:nvPr/>
            </p:nvSpPr>
            <p:spPr>
              <a:xfrm>
                <a:off x="539552" y="2139702"/>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8" name="147 Rombo"/>
              <p:cNvSpPr/>
              <p:nvPr/>
            </p:nvSpPr>
            <p:spPr>
              <a:xfrm>
                <a:off x="539552" y="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9" name="148 Rombo"/>
              <p:cNvSpPr/>
              <p:nvPr/>
            </p:nvSpPr>
            <p:spPr>
              <a:xfrm>
                <a:off x="1259632" y="3075806"/>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0" name="149 Rombo"/>
              <p:cNvSpPr/>
              <p:nvPr/>
            </p:nvSpPr>
            <p:spPr>
              <a:xfrm>
                <a:off x="2630126" y="3141611"/>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8" name="217 Rombo"/>
              <p:cNvSpPr/>
              <p:nvPr/>
            </p:nvSpPr>
            <p:spPr>
              <a:xfrm>
                <a:off x="539552" y="422910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9" name="218 Rombo"/>
              <p:cNvSpPr/>
              <p:nvPr/>
            </p:nvSpPr>
            <p:spPr>
              <a:xfrm>
                <a:off x="1907704" y="422910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0" name="219 Rombo"/>
              <p:cNvSpPr/>
              <p:nvPr/>
            </p:nvSpPr>
            <p:spPr>
              <a:xfrm>
                <a:off x="3347864" y="4223837"/>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39" name="138 Rombo"/>
            <p:cNvSpPr/>
            <p:nvPr/>
          </p:nvSpPr>
          <p:spPr>
            <a:xfrm rot="16200000">
              <a:off x="2696736" y="59968"/>
              <a:ext cx="546466" cy="396337"/>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0" name="139 Rombo"/>
            <p:cNvSpPr/>
            <p:nvPr/>
          </p:nvSpPr>
          <p:spPr>
            <a:xfrm rot="16200000">
              <a:off x="3636000" y="104015"/>
              <a:ext cx="546466" cy="396337"/>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68" name="267 Grupo"/>
          <p:cNvGrpSpPr/>
          <p:nvPr/>
        </p:nvGrpSpPr>
        <p:grpSpPr>
          <a:xfrm flipH="1">
            <a:off x="4688196" y="-27367"/>
            <a:ext cx="4464496" cy="5170867"/>
            <a:chOff x="107504" y="-15096"/>
            <a:chExt cx="4461644" cy="5170867"/>
          </a:xfrm>
          <a:gradFill>
            <a:gsLst>
              <a:gs pos="0">
                <a:schemeClr val="accent3">
                  <a:lumMod val="36000"/>
                </a:schemeClr>
              </a:gs>
              <a:gs pos="28000">
                <a:srgbClr val="76C637"/>
              </a:gs>
              <a:gs pos="50000">
                <a:srgbClr val="5D05FB"/>
              </a:gs>
              <a:gs pos="100000">
                <a:srgbClr val="00B0F0">
                  <a:lumMod val="45000"/>
                  <a:lumOff val="55000"/>
                </a:srgbClr>
              </a:gs>
            </a:gsLst>
            <a:lin ang="0" scaled="1"/>
          </a:gradFill>
          <a:scene3d>
            <a:camera prst="orthographicFront"/>
            <a:lightRig rig="flat" dir="t">
              <a:rot lat="0" lon="0" rev="4200000"/>
            </a:lightRig>
          </a:scene3d>
        </p:grpSpPr>
        <p:grpSp>
          <p:nvGrpSpPr>
            <p:cNvPr id="269" name="268 Grupo"/>
            <p:cNvGrpSpPr/>
            <p:nvPr/>
          </p:nvGrpSpPr>
          <p:grpSpPr>
            <a:xfrm>
              <a:off x="107504" y="0"/>
              <a:ext cx="2229395" cy="5143500"/>
              <a:chOff x="1907703" y="0"/>
              <a:chExt cx="2229395" cy="5143500"/>
            </a:xfrm>
            <a:grpFill/>
          </p:grpSpPr>
          <p:grpSp>
            <p:nvGrpSpPr>
              <p:cNvPr id="302" name="301 Grupo"/>
              <p:cNvGrpSpPr/>
              <p:nvPr/>
            </p:nvGrpSpPr>
            <p:grpSpPr>
              <a:xfrm rot="5400000" flipH="1">
                <a:off x="1704406" y="203298"/>
                <a:ext cx="2631402" cy="2224805"/>
                <a:chOff x="-140857" y="10589"/>
                <a:chExt cx="4403121" cy="5132911"/>
              </a:xfrm>
              <a:grpFill/>
            </p:grpSpPr>
            <p:sp>
              <p:nvSpPr>
                <p:cNvPr id="319" name="318 Rombo"/>
                <p:cNvSpPr/>
                <p:nvPr/>
              </p:nvSpPr>
              <p:spPr>
                <a:xfrm>
                  <a:off x="1979712" y="3342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0" name="319 Rombo"/>
                <p:cNvSpPr/>
                <p:nvPr/>
              </p:nvSpPr>
              <p:spPr>
                <a:xfrm>
                  <a:off x="1259632" y="113159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1" name="320 Rombo"/>
                <p:cNvSpPr/>
                <p:nvPr/>
              </p:nvSpPr>
              <p:spPr>
                <a:xfrm>
                  <a:off x="3347864" y="10589"/>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2" name="321 Rombo"/>
                <p:cNvSpPr/>
                <p:nvPr/>
              </p:nvSpPr>
              <p:spPr>
                <a:xfrm>
                  <a:off x="2699792" y="113159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3" name="322 Rombo"/>
                <p:cNvSpPr/>
                <p:nvPr/>
              </p:nvSpPr>
              <p:spPr>
                <a:xfrm>
                  <a:off x="-140857" y="1131591"/>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4" name="323 Rombo"/>
                <p:cNvSpPr/>
                <p:nvPr/>
              </p:nvSpPr>
              <p:spPr>
                <a:xfrm>
                  <a:off x="1944000" y="2067694"/>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5" name="324 Rombo"/>
                <p:cNvSpPr/>
                <p:nvPr/>
              </p:nvSpPr>
              <p:spPr>
                <a:xfrm>
                  <a:off x="3347863" y="2144932"/>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6" name="325 Rombo"/>
                <p:cNvSpPr/>
                <p:nvPr/>
              </p:nvSpPr>
              <p:spPr>
                <a:xfrm>
                  <a:off x="539552" y="2139702"/>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7" name="326 Rombo"/>
                <p:cNvSpPr/>
                <p:nvPr/>
              </p:nvSpPr>
              <p:spPr>
                <a:xfrm>
                  <a:off x="539551" y="68058"/>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8" name="327 Rombo"/>
                <p:cNvSpPr/>
                <p:nvPr/>
              </p:nvSpPr>
              <p:spPr>
                <a:xfrm>
                  <a:off x="-140857" y="3075806"/>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9" name="328 Rombo"/>
                <p:cNvSpPr/>
                <p:nvPr/>
              </p:nvSpPr>
              <p:spPr>
                <a:xfrm>
                  <a:off x="1259632" y="3075806"/>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0" name="329 Rombo"/>
                <p:cNvSpPr/>
                <p:nvPr/>
              </p:nvSpPr>
              <p:spPr>
                <a:xfrm>
                  <a:off x="2630126" y="3141611"/>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1" name="330 Rombo"/>
                <p:cNvSpPr/>
                <p:nvPr/>
              </p:nvSpPr>
              <p:spPr>
                <a:xfrm>
                  <a:off x="539552" y="422910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2" name="331 Rombo"/>
                <p:cNvSpPr/>
                <p:nvPr/>
              </p:nvSpPr>
              <p:spPr>
                <a:xfrm>
                  <a:off x="1907704" y="422910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3" name="332 Rombo"/>
                <p:cNvSpPr/>
                <p:nvPr/>
              </p:nvSpPr>
              <p:spPr>
                <a:xfrm>
                  <a:off x="3347864" y="4223837"/>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03" name="302 Grupo"/>
              <p:cNvGrpSpPr/>
              <p:nvPr/>
            </p:nvGrpSpPr>
            <p:grpSpPr>
              <a:xfrm rot="5400000" flipH="1">
                <a:off x="1706700" y="2713101"/>
                <a:ext cx="2631402" cy="2229395"/>
                <a:chOff x="-140857" y="0"/>
                <a:chExt cx="4403121" cy="5143500"/>
              </a:xfrm>
              <a:grpFill/>
            </p:grpSpPr>
            <p:sp>
              <p:nvSpPr>
                <p:cNvPr id="304" name="303 Rombo"/>
                <p:cNvSpPr/>
                <p:nvPr/>
              </p:nvSpPr>
              <p:spPr>
                <a:xfrm>
                  <a:off x="1979712" y="3342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5" name="304 Rombo"/>
                <p:cNvSpPr/>
                <p:nvPr/>
              </p:nvSpPr>
              <p:spPr>
                <a:xfrm>
                  <a:off x="1259632" y="113159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6" name="305 Rombo"/>
                <p:cNvSpPr/>
                <p:nvPr/>
              </p:nvSpPr>
              <p:spPr>
                <a:xfrm>
                  <a:off x="3347864" y="10589"/>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7" name="306 Rombo"/>
                <p:cNvSpPr/>
                <p:nvPr/>
              </p:nvSpPr>
              <p:spPr>
                <a:xfrm>
                  <a:off x="2699792" y="113159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8" name="307 Rombo"/>
                <p:cNvSpPr/>
                <p:nvPr/>
              </p:nvSpPr>
              <p:spPr>
                <a:xfrm>
                  <a:off x="-140857" y="1131591"/>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9" name="308 Rombo"/>
                <p:cNvSpPr/>
                <p:nvPr/>
              </p:nvSpPr>
              <p:spPr>
                <a:xfrm>
                  <a:off x="1944000" y="2067694"/>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0" name="309 Rombo"/>
                <p:cNvSpPr/>
                <p:nvPr/>
              </p:nvSpPr>
              <p:spPr>
                <a:xfrm>
                  <a:off x="3347863" y="2144932"/>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1" name="310 Rombo"/>
                <p:cNvSpPr/>
                <p:nvPr/>
              </p:nvSpPr>
              <p:spPr>
                <a:xfrm>
                  <a:off x="539552" y="2139702"/>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2" name="311 Rombo"/>
                <p:cNvSpPr/>
                <p:nvPr/>
              </p:nvSpPr>
              <p:spPr>
                <a:xfrm>
                  <a:off x="539552" y="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3" name="312 Rombo"/>
                <p:cNvSpPr/>
                <p:nvPr/>
              </p:nvSpPr>
              <p:spPr>
                <a:xfrm>
                  <a:off x="-140857" y="3075806"/>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4" name="313 Rombo"/>
                <p:cNvSpPr/>
                <p:nvPr/>
              </p:nvSpPr>
              <p:spPr>
                <a:xfrm>
                  <a:off x="1259632" y="3075806"/>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5" name="314 Rombo"/>
                <p:cNvSpPr/>
                <p:nvPr/>
              </p:nvSpPr>
              <p:spPr>
                <a:xfrm>
                  <a:off x="2630126" y="3141611"/>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6" name="315 Rombo"/>
                <p:cNvSpPr/>
                <p:nvPr/>
              </p:nvSpPr>
              <p:spPr>
                <a:xfrm>
                  <a:off x="539552" y="422910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7" name="316 Rombo"/>
                <p:cNvSpPr/>
                <p:nvPr/>
              </p:nvSpPr>
              <p:spPr>
                <a:xfrm>
                  <a:off x="1907704" y="422910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8" name="317 Rombo"/>
                <p:cNvSpPr/>
                <p:nvPr/>
              </p:nvSpPr>
              <p:spPr>
                <a:xfrm>
                  <a:off x="3347864" y="4223837"/>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70" name="269 Grupo"/>
            <p:cNvGrpSpPr/>
            <p:nvPr/>
          </p:nvGrpSpPr>
          <p:grpSpPr>
            <a:xfrm rot="16200000">
              <a:off x="2138750" y="612514"/>
              <a:ext cx="2631402" cy="2229395"/>
              <a:chOff x="-140857" y="0"/>
              <a:chExt cx="4403121" cy="5143500"/>
            </a:xfrm>
            <a:grpFill/>
          </p:grpSpPr>
          <p:sp>
            <p:nvSpPr>
              <p:cNvPr id="287" name="286 Rombo"/>
              <p:cNvSpPr/>
              <p:nvPr/>
            </p:nvSpPr>
            <p:spPr>
              <a:xfrm>
                <a:off x="1979712" y="3342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8" name="287 Rombo"/>
              <p:cNvSpPr/>
              <p:nvPr/>
            </p:nvSpPr>
            <p:spPr>
              <a:xfrm>
                <a:off x="1210350" y="1087375"/>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9" name="288 Rombo"/>
              <p:cNvSpPr/>
              <p:nvPr/>
            </p:nvSpPr>
            <p:spPr>
              <a:xfrm>
                <a:off x="3347864" y="10589"/>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0" name="289 Rombo"/>
              <p:cNvSpPr/>
              <p:nvPr/>
            </p:nvSpPr>
            <p:spPr>
              <a:xfrm>
                <a:off x="2699792" y="113159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1" name="290 Rombo"/>
              <p:cNvSpPr/>
              <p:nvPr/>
            </p:nvSpPr>
            <p:spPr>
              <a:xfrm>
                <a:off x="-140857" y="1131591"/>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2" name="291 Rombo"/>
              <p:cNvSpPr/>
              <p:nvPr/>
            </p:nvSpPr>
            <p:spPr>
              <a:xfrm>
                <a:off x="1944000" y="2067694"/>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3" name="292 Rombo"/>
              <p:cNvSpPr/>
              <p:nvPr/>
            </p:nvSpPr>
            <p:spPr>
              <a:xfrm>
                <a:off x="3347863" y="2144932"/>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4" name="293 Rombo"/>
              <p:cNvSpPr/>
              <p:nvPr/>
            </p:nvSpPr>
            <p:spPr>
              <a:xfrm>
                <a:off x="539552" y="2139702"/>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5" name="294 Rombo"/>
              <p:cNvSpPr/>
              <p:nvPr/>
            </p:nvSpPr>
            <p:spPr>
              <a:xfrm>
                <a:off x="539552" y="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6" name="295 Rombo"/>
              <p:cNvSpPr/>
              <p:nvPr/>
            </p:nvSpPr>
            <p:spPr>
              <a:xfrm>
                <a:off x="-140857" y="3075806"/>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7" name="296 Rombo"/>
              <p:cNvSpPr/>
              <p:nvPr/>
            </p:nvSpPr>
            <p:spPr>
              <a:xfrm>
                <a:off x="1259632" y="3075806"/>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8" name="297 Rombo"/>
              <p:cNvSpPr/>
              <p:nvPr/>
            </p:nvSpPr>
            <p:spPr>
              <a:xfrm>
                <a:off x="2630126" y="3141611"/>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9" name="298 Rombo"/>
              <p:cNvSpPr/>
              <p:nvPr/>
            </p:nvSpPr>
            <p:spPr>
              <a:xfrm>
                <a:off x="539552" y="422910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0" name="299 Rombo"/>
              <p:cNvSpPr/>
              <p:nvPr/>
            </p:nvSpPr>
            <p:spPr>
              <a:xfrm>
                <a:off x="1907704" y="422910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1" name="300 Rombo"/>
              <p:cNvSpPr/>
              <p:nvPr/>
            </p:nvSpPr>
            <p:spPr>
              <a:xfrm>
                <a:off x="3347864" y="4223837"/>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71" name="270 Grupo"/>
            <p:cNvGrpSpPr/>
            <p:nvPr/>
          </p:nvGrpSpPr>
          <p:grpSpPr>
            <a:xfrm rot="16200000">
              <a:off x="2327314" y="2928686"/>
              <a:ext cx="2224775" cy="2229395"/>
              <a:chOff x="539552" y="0"/>
              <a:chExt cx="3722712" cy="5143500"/>
            </a:xfrm>
            <a:grpFill/>
          </p:grpSpPr>
          <p:sp>
            <p:nvSpPr>
              <p:cNvPr id="274" name="273 Rombo"/>
              <p:cNvSpPr/>
              <p:nvPr/>
            </p:nvSpPr>
            <p:spPr>
              <a:xfrm>
                <a:off x="1979712" y="3342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5" name="274 Rombo"/>
              <p:cNvSpPr/>
              <p:nvPr/>
            </p:nvSpPr>
            <p:spPr>
              <a:xfrm>
                <a:off x="1259632" y="113159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6" name="275 Rombo"/>
              <p:cNvSpPr/>
              <p:nvPr/>
            </p:nvSpPr>
            <p:spPr>
              <a:xfrm>
                <a:off x="3347864" y="10589"/>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7" name="276 Rombo"/>
              <p:cNvSpPr/>
              <p:nvPr/>
            </p:nvSpPr>
            <p:spPr>
              <a:xfrm>
                <a:off x="2699792" y="113159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8" name="277 Rombo"/>
              <p:cNvSpPr/>
              <p:nvPr/>
            </p:nvSpPr>
            <p:spPr>
              <a:xfrm>
                <a:off x="1944000" y="2067694"/>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9" name="278 Rombo"/>
              <p:cNvSpPr/>
              <p:nvPr/>
            </p:nvSpPr>
            <p:spPr>
              <a:xfrm>
                <a:off x="3347863" y="2144932"/>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0" name="279 Rombo"/>
              <p:cNvSpPr/>
              <p:nvPr/>
            </p:nvSpPr>
            <p:spPr>
              <a:xfrm>
                <a:off x="539552" y="2139702"/>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1" name="280 Rombo"/>
              <p:cNvSpPr/>
              <p:nvPr/>
            </p:nvSpPr>
            <p:spPr>
              <a:xfrm>
                <a:off x="539552" y="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2" name="281 Rombo"/>
              <p:cNvSpPr/>
              <p:nvPr/>
            </p:nvSpPr>
            <p:spPr>
              <a:xfrm>
                <a:off x="1259632" y="3075806"/>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3" name="282 Rombo"/>
              <p:cNvSpPr/>
              <p:nvPr/>
            </p:nvSpPr>
            <p:spPr>
              <a:xfrm>
                <a:off x="2630126" y="3141611"/>
                <a:ext cx="914401"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4" name="283 Rombo"/>
              <p:cNvSpPr/>
              <p:nvPr/>
            </p:nvSpPr>
            <p:spPr>
              <a:xfrm>
                <a:off x="539552" y="422910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5" name="284 Rombo"/>
              <p:cNvSpPr/>
              <p:nvPr/>
            </p:nvSpPr>
            <p:spPr>
              <a:xfrm>
                <a:off x="1907704" y="4229100"/>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6" name="285 Rombo"/>
              <p:cNvSpPr/>
              <p:nvPr/>
            </p:nvSpPr>
            <p:spPr>
              <a:xfrm>
                <a:off x="3347864" y="4223837"/>
                <a:ext cx="914400" cy="914400"/>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272" name="271 Rombo"/>
            <p:cNvSpPr/>
            <p:nvPr/>
          </p:nvSpPr>
          <p:spPr>
            <a:xfrm rot="16200000">
              <a:off x="2696736" y="59968"/>
              <a:ext cx="546466" cy="396337"/>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3" name="272 Rombo"/>
            <p:cNvSpPr/>
            <p:nvPr/>
          </p:nvSpPr>
          <p:spPr>
            <a:xfrm rot="16200000">
              <a:off x="3636000" y="104015"/>
              <a:ext cx="546466" cy="396337"/>
            </a:xfrm>
            <a:prstGeom prst="diamond">
              <a:avLst/>
            </a:prstGeom>
            <a:grpFill/>
            <a:ln>
              <a:solidFill>
                <a:schemeClr val="tx1">
                  <a:alpha val="82000"/>
                </a:schemeClr>
              </a:solidFill>
            </a:ln>
            <a:sp3d prstMaterial="dkEdge">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52" name="151 Imagen" descr="BENEFICIOS DE CONSUMIR MANZANILLA"/>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Tree>
    <p:extLst>
      <p:ext uri="{BB962C8B-B14F-4D97-AF65-F5344CB8AC3E}">
        <p14:creationId xmlns:p14="http://schemas.microsoft.com/office/powerpoint/2010/main" val="3256055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52"/>
                                        </p:tgtEl>
                                        <p:attrNameLst>
                                          <p:attrName>style.opacity</p:attrName>
                                        </p:attrNameLst>
                                      </p:cBhvr>
                                      <p:to>
                                        <p:strVal val="0"/>
                                      </p:to>
                                    </p:set>
                                    <p:animEffect filter="image" prLst="opacity: 0">
                                      <p:cBhvr rctx="IE">
                                        <p:cTn id="7" dur="indefinite"/>
                                        <p:tgtEl>
                                          <p:spTgt spid="152"/>
                                        </p:tgtEl>
                                      </p:cBhvr>
                                    </p:animEffect>
                                  </p:childTnLst>
                                </p:cTn>
                              </p:par>
                              <p:par>
                                <p:cTn id="8" presetID="17" presetClass="exit" presetSubtype="8" fill="hold" nodeType="withEffect">
                                  <p:stCondLst>
                                    <p:cond delay="0"/>
                                  </p:stCondLst>
                                  <p:childTnLst>
                                    <p:anim calcmode="lin" valueType="num">
                                      <p:cBhvr>
                                        <p:cTn id="9" dur="3250"/>
                                        <p:tgtEl>
                                          <p:spTgt spid="135"/>
                                        </p:tgtEl>
                                        <p:attrNameLst>
                                          <p:attrName>ppt_x</p:attrName>
                                        </p:attrNameLst>
                                      </p:cBhvr>
                                      <p:tavLst>
                                        <p:tav tm="0">
                                          <p:val>
                                            <p:strVal val="ppt_x"/>
                                          </p:val>
                                        </p:tav>
                                        <p:tav tm="100000">
                                          <p:val>
                                            <p:strVal val="ppt_x-ppt_w/2"/>
                                          </p:val>
                                        </p:tav>
                                      </p:tavLst>
                                    </p:anim>
                                    <p:anim calcmode="lin" valueType="num">
                                      <p:cBhvr>
                                        <p:cTn id="10" dur="3250"/>
                                        <p:tgtEl>
                                          <p:spTgt spid="135"/>
                                        </p:tgtEl>
                                        <p:attrNameLst>
                                          <p:attrName>ppt_y</p:attrName>
                                        </p:attrNameLst>
                                      </p:cBhvr>
                                      <p:tavLst>
                                        <p:tav tm="0">
                                          <p:val>
                                            <p:strVal val="ppt_y"/>
                                          </p:val>
                                        </p:tav>
                                        <p:tav tm="100000">
                                          <p:val>
                                            <p:strVal val="ppt_y"/>
                                          </p:val>
                                        </p:tav>
                                      </p:tavLst>
                                    </p:anim>
                                    <p:anim calcmode="lin" valueType="num">
                                      <p:cBhvr>
                                        <p:cTn id="11" dur="3250"/>
                                        <p:tgtEl>
                                          <p:spTgt spid="135"/>
                                        </p:tgtEl>
                                        <p:attrNameLst>
                                          <p:attrName>ppt_w</p:attrName>
                                        </p:attrNameLst>
                                      </p:cBhvr>
                                      <p:tavLst>
                                        <p:tav tm="0">
                                          <p:val>
                                            <p:strVal val="ppt_w"/>
                                          </p:val>
                                        </p:tav>
                                        <p:tav tm="100000">
                                          <p:val>
                                            <p:fltVal val="0"/>
                                          </p:val>
                                        </p:tav>
                                      </p:tavLst>
                                    </p:anim>
                                    <p:anim calcmode="lin" valueType="num">
                                      <p:cBhvr>
                                        <p:cTn id="12" dur="3250"/>
                                        <p:tgtEl>
                                          <p:spTgt spid="135"/>
                                        </p:tgtEl>
                                        <p:attrNameLst>
                                          <p:attrName>ppt_h</p:attrName>
                                        </p:attrNameLst>
                                      </p:cBhvr>
                                      <p:tavLst>
                                        <p:tav tm="0">
                                          <p:val>
                                            <p:strVal val="ppt_h"/>
                                          </p:val>
                                        </p:tav>
                                        <p:tav tm="100000">
                                          <p:val>
                                            <p:strVal val="ppt_h"/>
                                          </p:val>
                                        </p:tav>
                                      </p:tavLst>
                                    </p:anim>
                                    <p:set>
                                      <p:cBhvr>
                                        <p:cTn id="13" dur="1" fill="hold">
                                          <p:stCondLst>
                                            <p:cond delay="3249"/>
                                          </p:stCondLst>
                                        </p:cTn>
                                        <p:tgtEl>
                                          <p:spTgt spid="135"/>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3250"/>
                                        <p:tgtEl>
                                          <p:spTgt spid="268"/>
                                        </p:tgtEl>
                                        <p:attrNameLst>
                                          <p:attrName>ppt_x</p:attrName>
                                        </p:attrNameLst>
                                      </p:cBhvr>
                                      <p:tavLst>
                                        <p:tav tm="0">
                                          <p:val>
                                            <p:strVal val="ppt_x"/>
                                          </p:val>
                                        </p:tav>
                                        <p:tav tm="100000">
                                          <p:val>
                                            <p:strVal val="ppt_x+ppt_w/2"/>
                                          </p:val>
                                        </p:tav>
                                      </p:tavLst>
                                    </p:anim>
                                    <p:anim calcmode="lin" valueType="num">
                                      <p:cBhvr>
                                        <p:cTn id="16" dur="3250"/>
                                        <p:tgtEl>
                                          <p:spTgt spid="268"/>
                                        </p:tgtEl>
                                        <p:attrNameLst>
                                          <p:attrName>ppt_y</p:attrName>
                                        </p:attrNameLst>
                                      </p:cBhvr>
                                      <p:tavLst>
                                        <p:tav tm="0">
                                          <p:val>
                                            <p:strVal val="ppt_y"/>
                                          </p:val>
                                        </p:tav>
                                        <p:tav tm="100000">
                                          <p:val>
                                            <p:strVal val="ppt_y"/>
                                          </p:val>
                                        </p:tav>
                                      </p:tavLst>
                                    </p:anim>
                                    <p:anim calcmode="lin" valueType="num">
                                      <p:cBhvr>
                                        <p:cTn id="17" dur="3250"/>
                                        <p:tgtEl>
                                          <p:spTgt spid="268"/>
                                        </p:tgtEl>
                                        <p:attrNameLst>
                                          <p:attrName>ppt_w</p:attrName>
                                        </p:attrNameLst>
                                      </p:cBhvr>
                                      <p:tavLst>
                                        <p:tav tm="0">
                                          <p:val>
                                            <p:strVal val="ppt_w"/>
                                          </p:val>
                                        </p:tav>
                                        <p:tav tm="100000">
                                          <p:val>
                                            <p:fltVal val="0"/>
                                          </p:val>
                                        </p:tav>
                                      </p:tavLst>
                                    </p:anim>
                                    <p:anim calcmode="lin" valueType="num">
                                      <p:cBhvr>
                                        <p:cTn id="18" dur="3250"/>
                                        <p:tgtEl>
                                          <p:spTgt spid="268"/>
                                        </p:tgtEl>
                                        <p:attrNameLst>
                                          <p:attrName>ppt_h</p:attrName>
                                        </p:attrNameLst>
                                      </p:cBhvr>
                                      <p:tavLst>
                                        <p:tav tm="0">
                                          <p:val>
                                            <p:strVal val="ppt_h"/>
                                          </p:val>
                                        </p:tav>
                                        <p:tav tm="100000">
                                          <p:val>
                                            <p:strVal val="ppt_h"/>
                                          </p:val>
                                        </p:tav>
                                      </p:tavLst>
                                    </p:anim>
                                    <p:set>
                                      <p:cBhvr>
                                        <p:cTn id="19" dur="1" fill="hold">
                                          <p:stCondLst>
                                            <p:cond delay="3249"/>
                                          </p:stCondLst>
                                        </p:cTn>
                                        <p:tgtEl>
                                          <p:spTgt spid="268"/>
                                        </p:tgtEl>
                                        <p:attrNameLst>
                                          <p:attrName>style.visibility</p:attrName>
                                        </p:attrNameLst>
                                      </p:cBhvr>
                                      <p:to>
                                        <p:strVal val="hidden"/>
                                      </p:to>
                                    </p:set>
                                  </p:childTnLst>
                                </p:cTn>
                              </p:par>
                              <p:par>
                                <p:cTn id="20" presetID="16" presetClass="entr" presetSubtype="37" fill="hold" nodeType="withEffect">
                                  <p:stCondLst>
                                    <p:cond delay="0"/>
                                  </p:stCondLst>
                                  <p:childTnLst>
                                    <p:set>
                                      <p:cBhvr>
                                        <p:cTn id="21" dur="1" fill="hold">
                                          <p:stCondLst>
                                            <p:cond delay="0"/>
                                          </p:stCondLst>
                                        </p:cTn>
                                        <p:tgtEl>
                                          <p:spTgt spid="153"/>
                                        </p:tgtEl>
                                        <p:attrNameLst>
                                          <p:attrName>style.visibility</p:attrName>
                                        </p:attrNameLst>
                                      </p:cBhvr>
                                      <p:to>
                                        <p:strVal val="visible"/>
                                      </p:to>
                                    </p:set>
                                    <p:animEffect transition="in" filter="barn(outVertical)">
                                      <p:cBhvr>
                                        <p:cTn id="22" dur="3250"/>
                                        <p:tgtEl>
                                          <p:spTgt spid="153"/>
                                        </p:tgtEl>
                                      </p:cBhvr>
                                    </p:animEffect>
                                  </p:childTnLst>
                                </p:cTn>
                              </p:par>
                              <p:par>
                                <p:cTn id="23" presetID="23" presetClass="entr" presetSubtype="288" fill="hold" nodeType="withEffect">
                                  <p:stCondLst>
                                    <p:cond delay="0"/>
                                  </p:stCondLst>
                                  <p:childTnLst>
                                    <p:set>
                                      <p:cBhvr>
                                        <p:cTn id="24" dur="1" fill="hold">
                                          <p:stCondLst>
                                            <p:cond delay="0"/>
                                          </p:stCondLst>
                                        </p:cTn>
                                        <p:tgtEl>
                                          <p:spTgt spid="153"/>
                                        </p:tgtEl>
                                        <p:attrNameLst>
                                          <p:attrName>style.visibility</p:attrName>
                                        </p:attrNameLst>
                                      </p:cBhvr>
                                      <p:to>
                                        <p:strVal val="visible"/>
                                      </p:to>
                                    </p:set>
                                    <p:anim calcmode="lin" valueType="num">
                                      <p:cBhvr>
                                        <p:cTn id="25" dur="3250" fill="hold"/>
                                        <p:tgtEl>
                                          <p:spTgt spid="153"/>
                                        </p:tgtEl>
                                        <p:attrNameLst>
                                          <p:attrName>ppt_w</p:attrName>
                                        </p:attrNameLst>
                                      </p:cBhvr>
                                      <p:tavLst>
                                        <p:tav tm="0">
                                          <p:val>
                                            <p:strVal val="4/3*#ppt_w"/>
                                          </p:val>
                                        </p:tav>
                                        <p:tav tm="100000">
                                          <p:val>
                                            <p:strVal val="#ppt_w"/>
                                          </p:val>
                                        </p:tav>
                                      </p:tavLst>
                                    </p:anim>
                                    <p:anim calcmode="lin" valueType="num">
                                      <p:cBhvr>
                                        <p:cTn id="26" dur="3250" fill="hold"/>
                                        <p:tgtEl>
                                          <p:spTgt spid="15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ombo"/>
          <p:cNvSpPr/>
          <p:nvPr/>
        </p:nvSpPr>
        <p:spPr>
          <a:xfrm>
            <a:off x="539552" y="195486"/>
            <a:ext cx="7992888" cy="4803998"/>
          </a:xfrm>
          <a:prstGeom prst="diamond">
            <a:avLst/>
          </a:prstGeom>
          <a:gradFill>
            <a:gsLst>
              <a:gs pos="54000">
                <a:srgbClr val="C7D1E8">
                  <a:alpha val="0"/>
                </a:srgbClr>
              </a:gs>
              <a:gs pos="100000">
                <a:srgbClr val="F8D5B9">
                  <a:lumMod val="0"/>
                  <a:lumOff val="100000"/>
                  <a:alpha val="57000"/>
                </a:srgbClr>
              </a:gs>
              <a:gs pos="47000">
                <a:srgbClr val="00B050">
                  <a:alpha val="85000"/>
                </a:srgbClr>
              </a:gs>
              <a:gs pos="30000">
                <a:schemeClr val="accent1">
                  <a:tint val="44500"/>
                  <a:satMod val="160000"/>
                  <a:alpha val="0"/>
                </a:schemeClr>
              </a:gs>
              <a:gs pos="78000">
                <a:schemeClr val="accent6">
                  <a:lumMod val="0"/>
                  <a:lumOff val="100000"/>
                  <a:alpha val="8000"/>
                </a:schemeClr>
              </a:gs>
            </a:gsLst>
            <a:path path="shape">
              <a:fillToRect l="50000" t="50000" r="50000" b="50000"/>
            </a:path>
          </a:gradFill>
          <a:ln>
            <a:gradFill>
              <a:gsLst>
                <a:gs pos="0">
                  <a:schemeClr val="accent1">
                    <a:tint val="66000"/>
                    <a:satMod val="160000"/>
                    <a:lumMod val="0"/>
                    <a:lumOff val="100000"/>
                  </a:schemeClr>
                </a:gs>
                <a:gs pos="50000">
                  <a:schemeClr val="accent1">
                    <a:tint val="44500"/>
                    <a:satMod val="160000"/>
                    <a:lumMod val="49000"/>
                    <a:lumOff val="51000"/>
                  </a:schemeClr>
                </a:gs>
                <a:gs pos="100000">
                  <a:schemeClr val="accent1">
                    <a:tint val="23500"/>
                    <a:satMod val="160000"/>
                    <a:lumMod val="79000"/>
                    <a:lumOff val="21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8" name="7 Imagen" descr="Diapositiva2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3 Rombo"/>
          <p:cNvSpPr/>
          <p:nvPr/>
        </p:nvSpPr>
        <p:spPr>
          <a:xfrm>
            <a:off x="539552" y="123478"/>
            <a:ext cx="7992888" cy="4803998"/>
          </a:xfrm>
          <a:prstGeom prst="diamond">
            <a:avLst/>
          </a:prstGeom>
          <a:gradFill>
            <a:gsLst>
              <a:gs pos="54000">
                <a:srgbClr val="C7D1E8">
                  <a:alpha val="0"/>
                </a:srgbClr>
              </a:gs>
              <a:gs pos="100000">
                <a:srgbClr val="F8D5B9">
                  <a:lumMod val="0"/>
                  <a:lumOff val="100000"/>
                  <a:alpha val="57000"/>
                </a:srgbClr>
              </a:gs>
              <a:gs pos="0">
                <a:srgbClr val="00B050">
                  <a:alpha val="85000"/>
                </a:srgbClr>
              </a:gs>
              <a:gs pos="30000">
                <a:schemeClr val="accent1">
                  <a:tint val="44500"/>
                  <a:satMod val="160000"/>
                  <a:alpha val="0"/>
                </a:schemeClr>
              </a:gs>
              <a:gs pos="78000">
                <a:schemeClr val="accent6">
                  <a:lumMod val="0"/>
                  <a:lumOff val="100000"/>
                  <a:alpha val="8000"/>
                </a:schemeClr>
              </a:gs>
            </a:gsLst>
            <a:path path="shape">
              <a:fillToRect l="50000" t="50000" r="50000" b="50000"/>
            </a:path>
          </a:gradFill>
          <a:ln>
            <a:gradFill>
              <a:gsLst>
                <a:gs pos="0">
                  <a:schemeClr val="accent1">
                    <a:tint val="66000"/>
                    <a:satMod val="160000"/>
                    <a:lumMod val="0"/>
                    <a:lumOff val="100000"/>
                  </a:schemeClr>
                </a:gs>
                <a:gs pos="50000">
                  <a:schemeClr val="accent1">
                    <a:tint val="44500"/>
                    <a:satMod val="160000"/>
                    <a:lumMod val="49000"/>
                    <a:lumOff val="51000"/>
                  </a:schemeClr>
                </a:gs>
                <a:gs pos="100000">
                  <a:schemeClr val="accent1">
                    <a:tint val="23500"/>
                    <a:satMod val="160000"/>
                    <a:lumMod val="79000"/>
                    <a:lumOff val="21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 name="1 Triángulo isósceles"/>
          <p:cNvSpPr/>
          <p:nvPr/>
        </p:nvSpPr>
        <p:spPr>
          <a:xfrm rot="16200000">
            <a:off x="71500" y="735546"/>
            <a:ext cx="4248472" cy="3600400"/>
          </a:xfrm>
          <a:prstGeom prst="triangle">
            <a:avLst/>
          </a:prstGeom>
          <a:gradFill>
            <a:gsLst>
              <a:gs pos="54000">
                <a:srgbClr val="C7D1E8">
                  <a:alpha val="0"/>
                </a:srgbClr>
              </a:gs>
              <a:gs pos="100000">
                <a:srgbClr val="F8D5B9">
                  <a:lumMod val="0"/>
                  <a:lumOff val="100000"/>
                  <a:alpha val="57000"/>
                </a:srgbClr>
              </a:gs>
              <a:gs pos="7000">
                <a:srgbClr val="00B050">
                  <a:alpha val="85000"/>
                </a:srgbClr>
              </a:gs>
              <a:gs pos="42000">
                <a:schemeClr val="accent1">
                  <a:tint val="44500"/>
                  <a:satMod val="160000"/>
                  <a:alpha val="0"/>
                </a:schemeClr>
              </a:gs>
              <a:gs pos="78000">
                <a:schemeClr val="accent6">
                  <a:lumMod val="0"/>
                  <a:lumOff val="100000"/>
                  <a:alpha val="8000"/>
                </a:schemeClr>
              </a:gs>
            </a:gsLst>
            <a:path path="shape">
              <a:fillToRect l="50000" t="50000" r="50000" b="50000"/>
            </a:path>
          </a:gradFill>
          <a:ln>
            <a:gradFill>
              <a:gsLst>
                <a:gs pos="0">
                  <a:schemeClr val="accent1">
                    <a:tint val="66000"/>
                    <a:satMod val="160000"/>
                    <a:lumMod val="0"/>
                    <a:lumOff val="100000"/>
                  </a:schemeClr>
                </a:gs>
                <a:gs pos="50000">
                  <a:schemeClr val="accent1">
                    <a:tint val="44500"/>
                    <a:satMod val="160000"/>
                    <a:lumMod val="49000"/>
                    <a:lumOff val="51000"/>
                  </a:schemeClr>
                </a:gs>
                <a:gs pos="100000">
                  <a:schemeClr val="accent1">
                    <a:tint val="23500"/>
                    <a:satMod val="160000"/>
                    <a:lumMod val="79000"/>
                    <a:lumOff val="21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 name="2 Triángulo isósceles"/>
          <p:cNvSpPr/>
          <p:nvPr/>
        </p:nvSpPr>
        <p:spPr>
          <a:xfrm rot="5400000" flipH="1">
            <a:off x="4752020" y="735546"/>
            <a:ext cx="4248472" cy="3600400"/>
          </a:xfrm>
          <a:prstGeom prst="triangle">
            <a:avLst/>
          </a:prstGeom>
          <a:gradFill>
            <a:gsLst>
              <a:gs pos="54000">
                <a:srgbClr val="C7D1E8">
                  <a:alpha val="0"/>
                </a:srgbClr>
              </a:gs>
              <a:gs pos="100000">
                <a:srgbClr val="F8D5B9">
                  <a:lumMod val="0"/>
                  <a:lumOff val="100000"/>
                  <a:alpha val="57000"/>
                </a:srgbClr>
              </a:gs>
              <a:gs pos="7000">
                <a:srgbClr val="00B050">
                  <a:alpha val="85000"/>
                </a:srgbClr>
              </a:gs>
              <a:gs pos="42000">
                <a:schemeClr val="accent1">
                  <a:tint val="44500"/>
                  <a:satMod val="160000"/>
                  <a:alpha val="0"/>
                </a:schemeClr>
              </a:gs>
              <a:gs pos="78000">
                <a:schemeClr val="accent6">
                  <a:lumMod val="0"/>
                  <a:lumOff val="100000"/>
                  <a:alpha val="8000"/>
                </a:schemeClr>
              </a:gs>
            </a:gsLst>
            <a:path path="shape">
              <a:fillToRect l="50000" t="50000" r="50000" b="50000"/>
            </a:path>
          </a:gradFill>
          <a:ln>
            <a:gradFill>
              <a:gsLst>
                <a:gs pos="0">
                  <a:schemeClr val="accent1">
                    <a:tint val="66000"/>
                    <a:satMod val="160000"/>
                    <a:lumMod val="0"/>
                    <a:lumOff val="100000"/>
                  </a:schemeClr>
                </a:gs>
                <a:gs pos="50000">
                  <a:schemeClr val="accent1">
                    <a:tint val="44500"/>
                    <a:satMod val="160000"/>
                    <a:lumMod val="49000"/>
                    <a:lumOff val="51000"/>
                  </a:schemeClr>
                </a:gs>
                <a:gs pos="100000">
                  <a:schemeClr val="accent1">
                    <a:tint val="23500"/>
                    <a:satMod val="160000"/>
                    <a:lumMod val="79000"/>
                    <a:lumOff val="21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7" name="6 Imagen" descr="BENEFICIOS DE CONSUMIR MANZANILL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Tree>
    <p:extLst>
      <p:ext uri="{BB962C8B-B14F-4D97-AF65-F5344CB8AC3E}">
        <p14:creationId xmlns:p14="http://schemas.microsoft.com/office/powerpoint/2010/main" val="1043429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grpId="0" nodeType="withEffect">
                                  <p:stCondLst>
                                    <p:cond delay="0"/>
                                  </p:stCondLst>
                                  <p:childTnLst>
                                    <p:anim calcmode="lin" valueType="num">
                                      <p:cBhvr>
                                        <p:cTn id="6" dur="4750"/>
                                        <p:tgtEl>
                                          <p:spTgt spid="4"/>
                                        </p:tgtEl>
                                        <p:attrNameLst>
                                          <p:attrName>ppt_w</p:attrName>
                                        </p:attrNameLst>
                                      </p:cBhvr>
                                      <p:tavLst>
                                        <p:tav tm="0">
                                          <p:val>
                                            <p:strVal val="ppt_w"/>
                                          </p:val>
                                        </p:tav>
                                        <p:tav tm="100000">
                                          <p:val>
                                            <p:fltVal val="0"/>
                                          </p:val>
                                        </p:tav>
                                      </p:tavLst>
                                    </p:anim>
                                    <p:anim calcmode="lin" valueType="num">
                                      <p:cBhvr>
                                        <p:cTn id="7" dur="4750"/>
                                        <p:tgtEl>
                                          <p:spTgt spid="4"/>
                                        </p:tgtEl>
                                        <p:attrNameLst>
                                          <p:attrName>ppt_h</p:attrName>
                                        </p:attrNameLst>
                                      </p:cBhvr>
                                      <p:tavLst>
                                        <p:tav tm="0">
                                          <p:val>
                                            <p:strVal val="ppt_h"/>
                                          </p:val>
                                        </p:tav>
                                        <p:tav tm="100000">
                                          <p:val>
                                            <p:fltVal val="0"/>
                                          </p:val>
                                        </p:tav>
                                      </p:tavLst>
                                    </p:anim>
                                    <p:anim calcmode="lin" valueType="num">
                                      <p:cBhvr>
                                        <p:cTn id="8" dur="4750"/>
                                        <p:tgtEl>
                                          <p:spTgt spid="4"/>
                                        </p:tgtEl>
                                        <p:attrNameLst>
                                          <p:attrName>ppt_x</p:attrName>
                                        </p:attrNameLst>
                                      </p:cBhvr>
                                      <p:tavLst>
                                        <p:tav tm="0">
                                          <p:val>
                                            <p:strVal val="ppt_x"/>
                                          </p:val>
                                        </p:tav>
                                        <p:tav tm="100000">
                                          <p:val>
                                            <p:fltVal val="0.5"/>
                                          </p:val>
                                        </p:tav>
                                      </p:tavLst>
                                    </p:anim>
                                    <p:anim calcmode="lin" valueType="num">
                                      <p:cBhvr>
                                        <p:cTn id="9" dur="4750"/>
                                        <p:tgtEl>
                                          <p:spTgt spid="4"/>
                                        </p:tgtEl>
                                        <p:attrNameLst>
                                          <p:attrName>ppt_y</p:attrName>
                                        </p:attrNameLst>
                                      </p:cBhvr>
                                      <p:tavLst>
                                        <p:tav tm="0">
                                          <p:val>
                                            <p:strVal val="ppt_y"/>
                                          </p:val>
                                        </p:tav>
                                        <p:tav tm="100000">
                                          <p:val>
                                            <p:fltVal val="0.5"/>
                                          </p:val>
                                        </p:tav>
                                      </p:tavLst>
                                    </p:anim>
                                    <p:set>
                                      <p:cBhvr>
                                        <p:cTn id="10" dur="1" fill="hold">
                                          <p:stCondLst>
                                            <p:cond delay="4749"/>
                                          </p:stCondLst>
                                        </p:cTn>
                                        <p:tgtEl>
                                          <p:spTgt spid="4"/>
                                        </p:tgtEl>
                                        <p:attrNameLst>
                                          <p:attrName>style.visibility</p:attrName>
                                        </p:attrNameLst>
                                      </p:cBhvr>
                                      <p:to>
                                        <p:strVal val="hidden"/>
                                      </p:to>
                                    </p:set>
                                  </p:childTnLst>
                                </p:cTn>
                              </p:par>
                              <p:par>
                                <p:cTn id="11" presetID="2" presetClass="entr" presetSubtype="8"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3000" fill="hold"/>
                                        <p:tgtEl>
                                          <p:spTgt spid="2"/>
                                        </p:tgtEl>
                                        <p:attrNameLst>
                                          <p:attrName>ppt_x</p:attrName>
                                        </p:attrNameLst>
                                      </p:cBhvr>
                                      <p:tavLst>
                                        <p:tav tm="0">
                                          <p:val>
                                            <p:strVal val="0-#ppt_w/2"/>
                                          </p:val>
                                        </p:tav>
                                        <p:tav tm="100000">
                                          <p:val>
                                            <p:strVal val="#ppt_x"/>
                                          </p:val>
                                        </p:tav>
                                      </p:tavLst>
                                    </p:anim>
                                    <p:anim calcmode="lin" valueType="num">
                                      <p:cBhvr additive="base">
                                        <p:cTn id="14" dur="3000" fill="hold"/>
                                        <p:tgtEl>
                                          <p:spTgt spid="2"/>
                                        </p:tgtEl>
                                        <p:attrNameLst>
                                          <p:attrName>ppt_y</p:attrName>
                                        </p:attrNameLst>
                                      </p:cBhvr>
                                      <p:tavLst>
                                        <p:tav tm="0">
                                          <p:val>
                                            <p:strVal val="#ppt_y"/>
                                          </p:val>
                                        </p:tav>
                                        <p:tav tm="100000">
                                          <p:val>
                                            <p:strVal val="#ppt_y"/>
                                          </p:val>
                                        </p:tav>
                                      </p:tavLst>
                                    </p:anim>
                                  </p:childTnLst>
                                </p:cTn>
                              </p:par>
                              <p:par>
                                <p:cTn id="15" presetID="2" presetClass="exit" presetSubtype="2" fill="hold" grpId="1" nodeType="withEffect">
                                  <p:stCondLst>
                                    <p:cond delay="0"/>
                                  </p:stCondLst>
                                  <p:childTnLst>
                                    <p:anim calcmode="lin" valueType="num">
                                      <p:cBhvr additive="base">
                                        <p:cTn id="16" dur="4750"/>
                                        <p:tgtEl>
                                          <p:spTgt spid="2"/>
                                        </p:tgtEl>
                                        <p:attrNameLst>
                                          <p:attrName>ppt_x</p:attrName>
                                        </p:attrNameLst>
                                      </p:cBhvr>
                                      <p:tavLst>
                                        <p:tav tm="0">
                                          <p:val>
                                            <p:strVal val="ppt_x"/>
                                          </p:val>
                                        </p:tav>
                                        <p:tav tm="100000">
                                          <p:val>
                                            <p:strVal val="1+ppt_w/2"/>
                                          </p:val>
                                        </p:tav>
                                      </p:tavLst>
                                    </p:anim>
                                    <p:anim calcmode="lin" valueType="num">
                                      <p:cBhvr additive="base">
                                        <p:cTn id="17" dur="4750"/>
                                        <p:tgtEl>
                                          <p:spTgt spid="2"/>
                                        </p:tgtEl>
                                        <p:attrNameLst>
                                          <p:attrName>ppt_y</p:attrName>
                                        </p:attrNameLst>
                                      </p:cBhvr>
                                      <p:tavLst>
                                        <p:tav tm="0">
                                          <p:val>
                                            <p:strVal val="ppt_y"/>
                                          </p:val>
                                        </p:tav>
                                        <p:tav tm="100000">
                                          <p:val>
                                            <p:strVal val="ppt_y"/>
                                          </p:val>
                                        </p:tav>
                                      </p:tavLst>
                                    </p:anim>
                                    <p:set>
                                      <p:cBhvr>
                                        <p:cTn id="18" dur="1" fill="hold">
                                          <p:stCondLst>
                                            <p:cond delay="4749"/>
                                          </p:stCondLst>
                                        </p:cTn>
                                        <p:tgtEl>
                                          <p:spTgt spid="2"/>
                                        </p:tgtEl>
                                        <p:attrNameLst>
                                          <p:attrName>style.visibility</p:attrName>
                                        </p:attrNameLst>
                                      </p:cBhvr>
                                      <p:to>
                                        <p:strVal val="hidden"/>
                                      </p:to>
                                    </p:set>
                                  </p:childTnLst>
                                </p:cTn>
                              </p:par>
                              <p:par>
                                <p:cTn id="19" presetID="2" presetClass="entr" presetSubtype="2" fill="hold" grpId="0"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3000" fill="hold"/>
                                        <p:tgtEl>
                                          <p:spTgt spid="3"/>
                                        </p:tgtEl>
                                        <p:attrNameLst>
                                          <p:attrName>ppt_x</p:attrName>
                                        </p:attrNameLst>
                                      </p:cBhvr>
                                      <p:tavLst>
                                        <p:tav tm="0">
                                          <p:val>
                                            <p:strVal val="1+#ppt_w/2"/>
                                          </p:val>
                                        </p:tav>
                                        <p:tav tm="100000">
                                          <p:val>
                                            <p:strVal val="#ppt_x"/>
                                          </p:val>
                                        </p:tav>
                                      </p:tavLst>
                                    </p:anim>
                                    <p:anim calcmode="lin" valueType="num">
                                      <p:cBhvr additive="base">
                                        <p:cTn id="22" dur="3000" fill="hold"/>
                                        <p:tgtEl>
                                          <p:spTgt spid="3"/>
                                        </p:tgtEl>
                                        <p:attrNameLst>
                                          <p:attrName>ppt_y</p:attrName>
                                        </p:attrNameLst>
                                      </p:cBhvr>
                                      <p:tavLst>
                                        <p:tav tm="0">
                                          <p:val>
                                            <p:strVal val="#ppt_y"/>
                                          </p:val>
                                        </p:tav>
                                        <p:tav tm="100000">
                                          <p:val>
                                            <p:strVal val="#ppt_y"/>
                                          </p:val>
                                        </p:tav>
                                      </p:tavLst>
                                    </p:anim>
                                  </p:childTnLst>
                                </p:cTn>
                              </p:par>
                              <p:par>
                                <p:cTn id="23" presetID="2" presetClass="exit" presetSubtype="8" fill="hold" grpId="1" nodeType="withEffect">
                                  <p:stCondLst>
                                    <p:cond delay="0"/>
                                  </p:stCondLst>
                                  <p:childTnLst>
                                    <p:anim calcmode="lin" valueType="num">
                                      <p:cBhvr additive="base">
                                        <p:cTn id="24" dur="4750"/>
                                        <p:tgtEl>
                                          <p:spTgt spid="3"/>
                                        </p:tgtEl>
                                        <p:attrNameLst>
                                          <p:attrName>ppt_x</p:attrName>
                                        </p:attrNameLst>
                                      </p:cBhvr>
                                      <p:tavLst>
                                        <p:tav tm="0">
                                          <p:val>
                                            <p:strVal val="ppt_x"/>
                                          </p:val>
                                        </p:tav>
                                        <p:tav tm="100000">
                                          <p:val>
                                            <p:strVal val="0-ppt_w/2"/>
                                          </p:val>
                                        </p:tav>
                                      </p:tavLst>
                                    </p:anim>
                                    <p:anim calcmode="lin" valueType="num">
                                      <p:cBhvr additive="base">
                                        <p:cTn id="25" dur="4750"/>
                                        <p:tgtEl>
                                          <p:spTgt spid="3"/>
                                        </p:tgtEl>
                                        <p:attrNameLst>
                                          <p:attrName>ppt_y</p:attrName>
                                        </p:attrNameLst>
                                      </p:cBhvr>
                                      <p:tavLst>
                                        <p:tav tm="0">
                                          <p:val>
                                            <p:strVal val="ppt_y"/>
                                          </p:val>
                                        </p:tav>
                                        <p:tav tm="100000">
                                          <p:val>
                                            <p:strVal val="ppt_y"/>
                                          </p:val>
                                        </p:tav>
                                      </p:tavLst>
                                    </p:anim>
                                    <p:set>
                                      <p:cBhvr>
                                        <p:cTn id="26" dur="1" fill="hold">
                                          <p:stCondLst>
                                            <p:cond delay="4749"/>
                                          </p:stCondLst>
                                        </p:cTn>
                                        <p:tgtEl>
                                          <p:spTgt spid="3"/>
                                        </p:tgtEl>
                                        <p:attrNameLst>
                                          <p:attrName>style.visibility</p:attrName>
                                        </p:attrNameLst>
                                      </p:cBhvr>
                                      <p:to>
                                        <p:strVal val="hidden"/>
                                      </p:to>
                                    </p:set>
                                  </p:childTnLst>
                                </p:cTn>
                              </p:par>
                              <p:par>
                                <p:cTn id="27" presetID="23" presetClass="entr" presetSubtype="16"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2000" fill="hold"/>
                                        <p:tgtEl>
                                          <p:spTgt spid="5"/>
                                        </p:tgtEl>
                                        <p:attrNameLst>
                                          <p:attrName>ppt_w</p:attrName>
                                        </p:attrNameLst>
                                      </p:cBhvr>
                                      <p:tavLst>
                                        <p:tav tm="0">
                                          <p:val>
                                            <p:fltVal val="0"/>
                                          </p:val>
                                        </p:tav>
                                        <p:tav tm="100000">
                                          <p:val>
                                            <p:strVal val="#ppt_w"/>
                                          </p:val>
                                        </p:tav>
                                      </p:tavLst>
                                    </p:anim>
                                    <p:anim calcmode="lin" valueType="num">
                                      <p:cBhvr>
                                        <p:cTn id="30" dur="2000" fill="hold"/>
                                        <p:tgtEl>
                                          <p:spTgt spid="5"/>
                                        </p:tgtEl>
                                        <p:attrNameLst>
                                          <p:attrName>ppt_h</p:attrName>
                                        </p:attrNameLst>
                                      </p:cBhvr>
                                      <p:tavLst>
                                        <p:tav tm="0">
                                          <p:val>
                                            <p:fltVal val="0"/>
                                          </p:val>
                                        </p:tav>
                                        <p:tav tm="100000">
                                          <p:val>
                                            <p:strVal val="#ppt_h"/>
                                          </p:val>
                                        </p:tav>
                                      </p:tavLst>
                                    </p:anim>
                                  </p:childTnLst>
                                </p:cTn>
                              </p:par>
                              <p:par>
                                <p:cTn id="31" presetID="23" presetClass="exit" presetSubtype="16" fill="hold" grpId="1" nodeType="withEffect">
                                  <p:stCondLst>
                                    <p:cond delay="1500"/>
                                  </p:stCondLst>
                                  <p:childTnLst>
                                    <p:anim calcmode="lin" valueType="num">
                                      <p:cBhvr>
                                        <p:cTn id="32" dur="3000"/>
                                        <p:tgtEl>
                                          <p:spTgt spid="5"/>
                                        </p:tgtEl>
                                        <p:attrNameLst>
                                          <p:attrName>ppt_w</p:attrName>
                                        </p:attrNameLst>
                                      </p:cBhvr>
                                      <p:tavLst>
                                        <p:tav tm="0">
                                          <p:val>
                                            <p:strVal val="ppt_w"/>
                                          </p:val>
                                        </p:tav>
                                        <p:tav tm="100000">
                                          <p:val>
                                            <p:strVal val="4*ppt_w"/>
                                          </p:val>
                                        </p:tav>
                                      </p:tavLst>
                                    </p:anim>
                                    <p:anim calcmode="lin" valueType="num">
                                      <p:cBhvr>
                                        <p:cTn id="33" dur="3000"/>
                                        <p:tgtEl>
                                          <p:spTgt spid="5"/>
                                        </p:tgtEl>
                                        <p:attrNameLst>
                                          <p:attrName>ppt_h</p:attrName>
                                        </p:attrNameLst>
                                      </p:cBhvr>
                                      <p:tavLst>
                                        <p:tav tm="0">
                                          <p:val>
                                            <p:strVal val="ppt_h"/>
                                          </p:val>
                                        </p:tav>
                                        <p:tav tm="100000">
                                          <p:val>
                                            <p:strVal val="4*ppt_h"/>
                                          </p:val>
                                        </p:tav>
                                      </p:tavLst>
                                    </p:anim>
                                    <p:set>
                                      <p:cBhvr>
                                        <p:cTn id="34" dur="1" fill="hold">
                                          <p:stCondLst>
                                            <p:cond delay="2999"/>
                                          </p:stCondLst>
                                        </p:cTn>
                                        <p:tgtEl>
                                          <p:spTgt spid="5"/>
                                        </p:tgtEl>
                                        <p:attrNameLst>
                                          <p:attrName>style.visibility</p:attrName>
                                        </p:attrNameLst>
                                      </p:cBhvr>
                                      <p:to>
                                        <p:strVal val="hidden"/>
                                      </p:to>
                                    </p:set>
                                  </p:childTnLst>
                                </p:cTn>
                              </p:par>
                              <p:par>
                                <p:cTn id="35" presetID="23" presetClass="entr" presetSubtype="16" fill="hold" nodeType="withEffect">
                                  <p:stCondLst>
                                    <p:cond delay="750"/>
                                  </p:stCondLst>
                                  <p:childTnLst>
                                    <p:set>
                                      <p:cBhvr>
                                        <p:cTn id="36" dur="1" fill="hold">
                                          <p:stCondLst>
                                            <p:cond delay="0"/>
                                          </p:stCondLst>
                                        </p:cTn>
                                        <p:tgtEl>
                                          <p:spTgt spid="8"/>
                                        </p:tgtEl>
                                        <p:attrNameLst>
                                          <p:attrName>style.visibility</p:attrName>
                                        </p:attrNameLst>
                                      </p:cBhvr>
                                      <p:to>
                                        <p:strVal val="visible"/>
                                      </p:to>
                                    </p:set>
                                    <p:anim calcmode="lin" valueType="num">
                                      <p:cBhvr>
                                        <p:cTn id="37" dur="4000" fill="hold"/>
                                        <p:tgtEl>
                                          <p:spTgt spid="8"/>
                                        </p:tgtEl>
                                        <p:attrNameLst>
                                          <p:attrName>ppt_w</p:attrName>
                                        </p:attrNameLst>
                                      </p:cBhvr>
                                      <p:tavLst>
                                        <p:tav tm="0">
                                          <p:val>
                                            <p:fltVal val="0"/>
                                          </p:val>
                                        </p:tav>
                                        <p:tav tm="100000">
                                          <p:val>
                                            <p:strVal val="#ppt_w"/>
                                          </p:val>
                                        </p:tav>
                                      </p:tavLst>
                                    </p:anim>
                                    <p:anim calcmode="lin" valueType="num">
                                      <p:cBhvr>
                                        <p:cTn id="38" dur="4000" fill="hold"/>
                                        <p:tgtEl>
                                          <p:spTgt spid="8"/>
                                        </p:tgtEl>
                                        <p:attrNameLst>
                                          <p:attrName>ppt_h</p:attrName>
                                        </p:attrNameLst>
                                      </p:cBhvr>
                                      <p:tavLst>
                                        <p:tav tm="0">
                                          <p:val>
                                            <p:fltVal val="0"/>
                                          </p:val>
                                        </p:tav>
                                        <p:tav tm="100000">
                                          <p:val>
                                            <p:strVal val="#ppt_h"/>
                                          </p:val>
                                        </p:tav>
                                      </p:tavLst>
                                    </p:anim>
                                  </p:childTnLst>
                                </p:cTn>
                              </p:par>
                              <p:par>
                                <p:cTn id="39" presetID="8" presetClass="entr" presetSubtype="32" fill="hold" nodeType="withEffect">
                                  <p:stCondLst>
                                    <p:cond delay="750"/>
                                  </p:stCondLst>
                                  <p:childTnLst>
                                    <p:set>
                                      <p:cBhvr>
                                        <p:cTn id="40" dur="1" fill="hold">
                                          <p:stCondLst>
                                            <p:cond delay="0"/>
                                          </p:stCondLst>
                                        </p:cTn>
                                        <p:tgtEl>
                                          <p:spTgt spid="8"/>
                                        </p:tgtEl>
                                        <p:attrNameLst>
                                          <p:attrName>style.visibility</p:attrName>
                                        </p:attrNameLst>
                                      </p:cBhvr>
                                      <p:to>
                                        <p:strVal val="visible"/>
                                      </p:to>
                                    </p:set>
                                    <p:animEffect transition="in" filter="diamond(out)">
                                      <p:cBhvr>
                                        <p:cTn id="41" dur="4000"/>
                                        <p:tgtEl>
                                          <p:spTgt spid="8"/>
                                        </p:tgtEl>
                                      </p:cBhvr>
                                    </p:animEffect>
                                  </p:childTnLst>
                                </p:cTn>
                              </p:par>
                              <p:par>
                                <p:cTn id="42" presetID="9" presetClass="emph" presetSubtype="0" nodeType="withEffect">
                                  <p:stCondLst>
                                    <p:cond delay="0"/>
                                  </p:stCondLst>
                                  <p:childTnLst>
                                    <p:set>
                                      <p:cBhvr rctx="PPT">
                                        <p:cTn id="43" dur="indefinite"/>
                                        <p:tgtEl>
                                          <p:spTgt spid="7"/>
                                        </p:tgtEl>
                                        <p:attrNameLst>
                                          <p:attrName>style.opacity</p:attrName>
                                        </p:attrNameLst>
                                      </p:cBhvr>
                                      <p:to>
                                        <p:strVal val="0"/>
                                      </p:to>
                                    </p:set>
                                    <p:animEffect filter="image" prLst="opacity: 0">
                                      <p:cBhvr rctx="IE">
                                        <p:cTn id="44"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4" grpId="0" animBg="1"/>
      <p:bldP spid="2" grpId="0" animBg="1"/>
      <p:bldP spid="2" grpId="1" animBg="1"/>
      <p:bldP spid="3" grpId="0" animBg="1"/>
      <p:bldP spid="3"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72 Imagen" descr="Diapositiva3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4710"/>
            <a:ext cx="9144000" cy="5143500"/>
          </a:xfrm>
          <a:prstGeom prst="rect">
            <a:avLst/>
          </a:prstGeom>
          <a:noFill/>
          <a:ln>
            <a:noFill/>
          </a:ln>
        </p:spPr>
      </p:pic>
      <p:grpSp>
        <p:nvGrpSpPr>
          <p:cNvPr id="49" name="48 Grupo"/>
          <p:cNvGrpSpPr/>
          <p:nvPr/>
        </p:nvGrpSpPr>
        <p:grpSpPr>
          <a:xfrm>
            <a:off x="0" y="0"/>
            <a:ext cx="4567967" cy="5143500"/>
            <a:chOff x="251520" y="195486"/>
            <a:chExt cx="4208723" cy="4752528"/>
          </a:xfrm>
          <a:gradFill flip="none" rotWithShape="1">
            <a:gsLst>
              <a:gs pos="0">
                <a:srgbClr val="FFFFFF">
                  <a:alpha val="62000"/>
                </a:srgbClr>
              </a:gs>
              <a:gs pos="7001">
                <a:srgbClr val="E6E6E6">
                  <a:lumMod val="0"/>
                  <a:lumOff val="100000"/>
                  <a:alpha val="82000"/>
                </a:srgbClr>
              </a:gs>
              <a:gs pos="91000">
                <a:srgbClr val="F79D3B">
                  <a:alpha val="64000"/>
                </a:srgbClr>
              </a:gs>
              <a:gs pos="47000">
                <a:srgbClr val="E6E6E6">
                  <a:alpha val="59000"/>
                  <a:lumMod val="34000"/>
                  <a:lumOff val="66000"/>
                </a:srgbClr>
              </a:gs>
              <a:gs pos="85001">
                <a:srgbClr val="F79D3B">
                  <a:alpha val="47000"/>
                </a:srgbClr>
              </a:gs>
              <a:gs pos="100000">
                <a:srgbClr val="E6E6E6">
                  <a:alpha val="53000"/>
                </a:srgbClr>
              </a:gs>
            </a:gsLst>
            <a:path path="circle">
              <a:fillToRect l="100000" b="100000"/>
            </a:path>
            <a:tileRect t="-100000" r="-100000"/>
          </a:gradFill>
          <a:scene3d>
            <a:camera prst="orthographicFront"/>
            <a:lightRig rig="flat" dir="t"/>
          </a:scene3d>
        </p:grpSpPr>
        <p:sp>
          <p:nvSpPr>
            <p:cNvPr id="50" name="1 Rectángulo redondeado"/>
            <p:cNvSpPr/>
            <p:nvPr/>
          </p:nvSpPr>
          <p:spPr>
            <a:xfrm>
              <a:off x="251520" y="195486"/>
              <a:ext cx="1470485" cy="123682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7001">
                  <a:srgbClr val="E6E6E6">
                    <a:lumMod val="0"/>
                    <a:lumOff val="100000"/>
                    <a:alpha val="66000"/>
                  </a:srgbClr>
                </a:gs>
                <a:gs pos="100000">
                  <a:srgbClr val="F79D3B">
                    <a:alpha val="64000"/>
                  </a:srgbClr>
                </a:gs>
                <a:gs pos="49000">
                  <a:schemeClr val="tx1">
                    <a:lumMod val="75000"/>
                    <a:alpha val="79000"/>
                  </a:schemeClr>
                </a:gs>
                <a:gs pos="85001">
                  <a:schemeClr val="bg1">
                    <a:lumMod val="65000"/>
                    <a:lumOff val="35000"/>
                    <a:alpha val="80000"/>
                  </a:schemeClr>
                </a:gs>
                <a:gs pos="100000">
                  <a:srgbClr val="E6E6E6">
                    <a:alpha val="53000"/>
                  </a:srgbClr>
                </a:gs>
              </a:gsLst>
              <a:path path="circle">
                <a:fillToRect l="100000" b="100000"/>
              </a:path>
            </a:gra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1 Rectángulo redondeado"/>
            <p:cNvSpPr/>
            <p:nvPr/>
          </p:nvSpPr>
          <p:spPr>
            <a:xfrm rot="16362400">
              <a:off x="1856128" y="812548"/>
              <a:ext cx="942634" cy="1232988"/>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flip="none" rotWithShape="1">
              <a:gsLst>
                <a:gs pos="49000">
                  <a:srgbClr val="FFC000">
                    <a:alpha val="77000"/>
                  </a:srgbClr>
                </a:gs>
                <a:gs pos="94167">
                  <a:srgbClr val="FFC000">
                    <a:lumMod val="76000"/>
                    <a:lumOff val="24000"/>
                    <a:alpha val="60000"/>
                  </a:srgbClr>
                </a:gs>
                <a:gs pos="6000">
                  <a:schemeClr val="accent6">
                    <a:lumMod val="34000"/>
                    <a:alpha val="82000"/>
                  </a:schemeClr>
                </a:gs>
              </a:gsLst>
              <a:lin ang="0" scaled="1"/>
              <a:tileRect/>
            </a:gra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1 Rectángulo redondeado"/>
            <p:cNvSpPr/>
            <p:nvPr/>
          </p:nvSpPr>
          <p:spPr>
            <a:xfrm rot="5400000">
              <a:off x="462095" y="2257543"/>
              <a:ext cx="1154369" cy="1575519"/>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rgbClr val="DDEBCF">
                    <a:alpha val="80000"/>
                  </a:srgbClr>
                </a:gs>
                <a:gs pos="15000">
                  <a:srgbClr val="9CB86E">
                    <a:alpha val="80000"/>
                  </a:srgbClr>
                </a:gs>
                <a:gs pos="100000">
                  <a:srgbClr val="156B13">
                    <a:alpha val="84000"/>
                  </a:srgbClr>
                </a:gs>
              </a:gsLst>
              <a:lin ang="0" scaled="1"/>
            </a:gra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1 Rectángulo redondeado"/>
            <p:cNvSpPr/>
            <p:nvPr/>
          </p:nvSpPr>
          <p:spPr>
            <a:xfrm>
              <a:off x="1872707" y="1958454"/>
              <a:ext cx="1157991"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flip="none" rotWithShape="1">
              <a:gsLst>
                <a:gs pos="100000">
                  <a:srgbClr val="002060">
                    <a:alpha val="80000"/>
                  </a:srgbClr>
                </a:gs>
                <a:gs pos="39999">
                  <a:srgbClr val="0A128C">
                    <a:lumMod val="57000"/>
                    <a:lumOff val="43000"/>
                    <a:alpha val="67000"/>
                  </a:srgbClr>
                </a:gs>
                <a:gs pos="70000">
                  <a:srgbClr val="181CC7">
                    <a:alpha val="63000"/>
                  </a:srgbClr>
                </a:gs>
              </a:gsLst>
              <a:lin ang="5400000" scaled="0"/>
              <a:tileRect l="-100000" t="-100000"/>
            </a:gra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1 Rectángulo redondeado"/>
            <p:cNvSpPr/>
            <p:nvPr/>
          </p:nvSpPr>
          <p:spPr>
            <a:xfrm>
              <a:off x="1756908" y="195486"/>
              <a:ext cx="926393" cy="69139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C87404">
                <a:alpha val="72000"/>
              </a:srgbClr>
            </a:soli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1 Rectángulo redondeado"/>
            <p:cNvSpPr/>
            <p:nvPr/>
          </p:nvSpPr>
          <p:spPr>
            <a:xfrm>
              <a:off x="2799100" y="195486"/>
              <a:ext cx="673374" cy="898469"/>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100000">
                  <a:srgbClr val="002060">
                    <a:alpha val="80000"/>
                  </a:srgbClr>
                </a:gs>
                <a:gs pos="39999">
                  <a:srgbClr val="0A128C">
                    <a:lumMod val="57000"/>
                    <a:lumOff val="43000"/>
                    <a:alpha val="67000"/>
                  </a:srgbClr>
                </a:gs>
                <a:gs pos="70000">
                  <a:srgbClr val="181CC7">
                    <a:alpha val="63000"/>
                  </a:srgbClr>
                </a:gs>
              </a:gsLst>
              <a:lin ang="5400000" scaled="0"/>
            </a:gra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1 Rectángulo redondeado"/>
            <p:cNvSpPr/>
            <p:nvPr/>
          </p:nvSpPr>
          <p:spPr>
            <a:xfrm rot="5215465">
              <a:off x="3203870" y="1146017"/>
              <a:ext cx="1086434" cy="136048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1 Rectángulo redondeado"/>
            <p:cNvSpPr/>
            <p:nvPr/>
          </p:nvSpPr>
          <p:spPr>
            <a:xfrm>
              <a:off x="251520" y="1468160"/>
              <a:ext cx="775691" cy="999958"/>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1 Rectángulo redondeado"/>
            <p:cNvSpPr/>
            <p:nvPr/>
          </p:nvSpPr>
          <p:spPr>
            <a:xfrm>
              <a:off x="2914899" y="3013550"/>
              <a:ext cx="1470485" cy="123682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chemeClr val="tx1">
                <a:alpha val="80000"/>
              </a:schemeClr>
            </a:soli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1 Rectángulo redondeado"/>
            <p:cNvSpPr/>
            <p:nvPr/>
          </p:nvSpPr>
          <p:spPr>
            <a:xfrm>
              <a:off x="1988506" y="2740834"/>
              <a:ext cx="926393" cy="69139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1 Rectángulo redondeado"/>
            <p:cNvSpPr/>
            <p:nvPr/>
          </p:nvSpPr>
          <p:spPr>
            <a:xfrm>
              <a:off x="251521" y="3649887"/>
              <a:ext cx="1008112"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100000">
                  <a:srgbClr val="002060">
                    <a:alpha val="80000"/>
                  </a:srgbClr>
                </a:gs>
                <a:gs pos="39999">
                  <a:srgbClr val="0A128C">
                    <a:lumMod val="57000"/>
                    <a:lumOff val="43000"/>
                    <a:alpha val="67000"/>
                  </a:srgbClr>
                </a:gs>
                <a:gs pos="70000">
                  <a:srgbClr val="181CC7">
                    <a:alpha val="63000"/>
                  </a:srgbClr>
                </a:gs>
              </a:gsLst>
              <a:lin ang="5400000" scaled="0"/>
            </a:gra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1 Rectángulo redondeado"/>
            <p:cNvSpPr/>
            <p:nvPr/>
          </p:nvSpPr>
          <p:spPr>
            <a:xfrm rot="5621285">
              <a:off x="3486587" y="244353"/>
              <a:ext cx="1020920" cy="92639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flip="none" rotWithShape="1">
              <a:gsLst>
                <a:gs pos="0">
                  <a:srgbClr val="DDEBCF">
                    <a:alpha val="80000"/>
                  </a:srgbClr>
                </a:gs>
                <a:gs pos="15000">
                  <a:srgbClr val="9CB86E">
                    <a:alpha val="80000"/>
                  </a:srgbClr>
                </a:gs>
                <a:gs pos="100000">
                  <a:srgbClr val="156B13">
                    <a:alpha val="84000"/>
                  </a:srgbClr>
                </a:gs>
              </a:gsLst>
              <a:lin ang="0" scaled="1"/>
              <a:tileRect/>
            </a:gra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1 Rectángulo redondeado"/>
            <p:cNvSpPr/>
            <p:nvPr/>
          </p:nvSpPr>
          <p:spPr>
            <a:xfrm>
              <a:off x="1062114" y="1426237"/>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chemeClr val="accent1">
                <a:lumMod val="60000"/>
                <a:lumOff val="40000"/>
                <a:alpha val="77000"/>
              </a:schemeClr>
            </a:soli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1 Rectángulo redondeado"/>
            <p:cNvSpPr/>
            <p:nvPr/>
          </p:nvSpPr>
          <p:spPr>
            <a:xfrm>
              <a:off x="3725493" y="2377213"/>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49000">
                  <a:srgbClr val="FFC000">
                    <a:alpha val="77000"/>
                  </a:srgbClr>
                </a:gs>
                <a:gs pos="94167">
                  <a:srgbClr val="FFC000">
                    <a:lumMod val="76000"/>
                    <a:lumOff val="24000"/>
                    <a:alpha val="60000"/>
                  </a:srgbClr>
                </a:gs>
                <a:gs pos="6000">
                  <a:schemeClr val="accent6">
                    <a:lumMod val="34000"/>
                    <a:alpha val="82000"/>
                  </a:schemeClr>
                </a:gs>
              </a:gsLst>
              <a:lin ang="0" scaled="1"/>
            </a:gra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1 Rectángulo redondeado"/>
            <p:cNvSpPr/>
            <p:nvPr/>
          </p:nvSpPr>
          <p:spPr>
            <a:xfrm>
              <a:off x="3037383" y="2427734"/>
              <a:ext cx="600449" cy="57523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1 Rectángulo redondeado"/>
            <p:cNvSpPr/>
            <p:nvPr/>
          </p:nvSpPr>
          <p:spPr>
            <a:xfrm rot="5400000">
              <a:off x="1285600" y="1996810"/>
              <a:ext cx="363621" cy="578995"/>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1 Rectángulo redondeado"/>
            <p:cNvSpPr/>
            <p:nvPr/>
          </p:nvSpPr>
          <p:spPr>
            <a:xfrm>
              <a:off x="1409511" y="3558982"/>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7001">
                  <a:srgbClr val="E6E6E6">
                    <a:lumMod val="0"/>
                    <a:lumOff val="100000"/>
                    <a:alpha val="66000"/>
                  </a:srgbClr>
                </a:gs>
                <a:gs pos="100000">
                  <a:srgbClr val="F79D3B">
                    <a:alpha val="64000"/>
                  </a:srgbClr>
                </a:gs>
                <a:gs pos="49000">
                  <a:schemeClr val="tx1">
                    <a:lumMod val="75000"/>
                    <a:alpha val="79000"/>
                  </a:schemeClr>
                </a:gs>
                <a:gs pos="85001">
                  <a:schemeClr val="bg1">
                    <a:lumMod val="65000"/>
                    <a:lumOff val="35000"/>
                    <a:alpha val="80000"/>
                  </a:schemeClr>
                </a:gs>
                <a:gs pos="100000">
                  <a:srgbClr val="E6E6E6">
                    <a:alpha val="53000"/>
                  </a:srgbClr>
                </a:gs>
              </a:gsLst>
              <a:path path="circle">
                <a:fillToRect l="100000" b="100000"/>
              </a:path>
            </a:gra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1 Rectángulo redondeado"/>
            <p:cNvSpPr/>
            <p:nvPr/>
          </p:nvSpPr>
          <p:spPr>
            <a:xfrm>
              <a:off x="2568017" y="4266219"/>
              <a:ext cx="810594" cy="636337"/>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1 Rectángulo redondeado"/>
            <p:cNvSpPr/>
            <p:nvPr/>
          </p:nvSpPr>
          <p:spPr>
            <a:xfrm>
              <a:off x="251520" y="4377129"/>
              <a:ext cx="1008112" cy="54543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49000">
                  <a:srgbClr val="FFC000">
                    <a:alpha val="77000"/>
                  </a:srgbClr>
                </a:gs>
                <a:gs pos="94167">
                  <a:srgbClr val="FFC000">
                    <a:lumMod val="76000"/>
                    <a:lumOff val="24000"/>
                    <a:alpha val="60000"/>
                  </a:srgbClr>
                </a:gs>
                <a:gs pos="6000">
                  <a:schemeClr val="accent6">
                    <a:lumMod val="34000"/>
                    <a:alpha val="82000"/>
                  </a:schemeClr>
                </a:gs>
              </a:gsLst>
              <a:lin ang="0" scaled="1"/>
            </a:gra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1 Rectángulo redondeado"/>
            <p:cNvSpPr/>
            <p:nvPr/>
          </p:nvSpPr>
          <p:spPr>
            <a:xfrm>
              <a:off x="3494306" y="4266219"/>
              <a:ext cx="861668"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00B050">
                <a:alpha val="58000"/>
              </a:srgbClr>
            </a:soli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1 Rectángulo redondeado"/>
            <p:cNvSpPr/>
            <p:nvPr/>
          </p:nvSpPr>
          <p:spPr>
            <a:xfrm rot="5400000">
              <a:off x="2165723" y="3536099"/>
              <a:ext cx="688878" cy="694795"/>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flip="none" rotWithShape="1">
              <a:gsLst>
                <a:gs pos="49000">
                  <a:srgbClr val="FFC000">
                    <a:alpha val="77000"/>
                  </a:srgbClr>
                </a:gs>
                <a:gs pos="94167">
                  <a:srgbClr val="FFC000">
                    <a:lumMod val="76000"/>
                    <a:lumOff val="24000"/>
                    <a:alpha val="60000"/>
                  </a:srgbClr>
                </a:gs>
                <a:gs pos="6000">
                  <a:schemeClr val="accent6">
                    <a:lumMod val="34000"/>
                    <a:alpha val="82000"/>
                  </a:schemeClr>
                </a:gs>
              </a:gsLst>
              <a:lin ang="10800000" scaled="1"/>
              <a:tileRect/>
            </a:gra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1 Rectángulo redondeado"/>
            <p:cNvSpPr/>
            <p:nvPr/>
          </p:nvSpPr>
          <p:spPr>
            <a:xfrm>
              <a:off x="1294368" y="4220772"/>
              <a:ext cx="1157991"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chemeClr val="accent1">
                <a:lumMod val="75000"/>
                <a:alpha val="83000"/>
              </a:schemeClr>
            </a:soli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74" name="73 Grupo"/>
          <p:cNvGrpSpPr/>
          <p:nvPr/>
        </p:nvGrpSpPr>
        <p:grpSpPr>
          <a:xfrm flipH="1">
            <a:off x="4576033" y="11534"/>
            <a:ext cx="4567967" cy="5143500"/>
            <a:chOff x="251520" y="195486"/>
            <a:chExt cx="4208723" cy="4752528"/>
          </a:xfrm>
          <a:gradFill flip="none" rotWithShape="1">
            <a:gsLst>
              <a:gs pos="0">
                <a:srgbClr val="FFFFFF">
                  <a:alpha val="62000"/>
                </a:srgbClr>
              </a:gs>
              <a:gs pos="7001">
                <a:srgbClr val="E6E6E6">
                  <a:lumMod val="0"/>
                  <a:lumOff val="100000"/>
                  <a:alpha val="82000"/>
                </a:srgbClr>
              </a:gs>
              <a:gs pos="91000">
                <a:srgbClr val="F79D3B">
                  <a:alpha val="64000"/>
                </a:srgbClr>
              </a:gs>
              <a:gs pos="47000">
                <a:srgbClr val="E6E6E6">
                  <a:alpha val="59000"/>
                  <a:lumMod val="34000"/>
                  <a:lumOff val="66000"/>
                </a:srgbClr>
              </a:gs>
              <a:gs pos="85001">
                <a:srgbClr val="F79D3B">
                  <a:alpha val="47000"/>
                </a:srgbClr>
              </a:gs>
              <a:gs pos="100000">
                <a:srgbClr val="E6E6E6">
                  <a:alpha val="53000"/>
                </a:srgbClr>
              </a:gs>
            </a:gsLst>
            <a:path path="circle">
              <a:fillToRect l="100000" b="100000"/>
            </a:path>
            <a:tileRect t="-100000" r="-100000"/>
          </a:gradFill>
          <a:scene3d>
            <a:camera prst="orthographicFront"/>
            <a:lightRig rig="flat" dir="t"/>
          </a:scene3d>
        </p:grpSpPr>
        <p:sp>
          <p:nvSpPr>
            <p:cNvPr id="75" name="1 Rectángulo redondeado"/>
            <p:cNvSpPr/>
            <p:nvPr/>
          </p:nvSpPr>
          <p:spPr>
            <a:xfrm>
              <a:off x="251520" y="195486"/>
              <a:ext cx="1470485" cy="123682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7001">
                  <a:srgbClr val="E6E6E6">
                    <a:lumMod val="0"/>
                    <a:lumOff val="100000"/>
                    <a:alpha val="66000"/>
                  </a:srgbClr>
                </a:gs>
                <a:gs pos="100000">
                  <a:srgbClr val="F79D3B">
                    <a:alpha val="64000"/>
                  </a:srgbClr>
                </a:gs>
                <a:gs pos="49000">
                  <a:schemeClr val="tx1">
                    <a:lumMod val="75000"/>
                    <a:alpha val="79000"/>
                  </a:schemeClr>
                </a:gs>
                <a:gs pos="85001">
                  <a:schemeClr val="bg1">
                    <a:lumMod val="65000"/>
                    <a:lumOff val="35000"/>
                    <a:alpha val="80000"/>
                  </a:schemeClr>
                </a:gs>
                <a:gs pos="100000">
                  <a:srgbClr val="E6E6E6">
                    <a:alpha val="53000"/>
                  </a:srgbClr>
                </a:gs>
              </a:gsLst>
              <a:path path="circle">
                <a:fillToRect l="100000" b="100000"/>
              </a:path>
            </a:gra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1 Rectángulo redondeado"/>
            <p:cNvSpPr/>
            <p:nvPr/>
          </p:nvSpPr>
          <p:spPr>
            <a:xfrm rot="16362400">
              <a:off x="1856128" y="812548"/>
              <a:ext cx="942634" cy="1232988"/>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flip="none" rotWithShape="1">
              <a:gsLst>
                <a:gs pos="49000">
                  <a:srgbClr val="FFC000">
                    <a:alpha val="77000"/>
                  </a:srgbClr>
                </a:gs>
                <a:gs pos="94167">
                  <a:srgbClr val="FFC000">
                    <a:lumMod val="76000"/>
                    <a:lumOff val="24000"/>
                    <a:alpha val="60000"/>
                  </a:srgbClr>
                </a:gs>
                <a:gs pos="6000">
                  <a:schemeClr val="accent6">
                    <a:lumMod val="34000"/>
                    <a:alpha val="82000"/>
                  </a:schemeClr>
                </a:gs>
              </a:gsLst>
              <a:lin ang="0" scaled="1"/>
              <a:tileRect/>
            </a:gra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1 Rectángulo redondeado"/>
            <p:cNvSpPr/>
            <p:nvPr/>
          </p:nvSpPr>
          <p:spPr>
            <a:xfrm rot="5400000">
              <a:off x="462095" y="2257543"/>
              <a:ext cx="1154369" cy="1575519"/>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rgbClr val="DDEBCF">
                    <a:alpha val="80000"/>
                  </a:srgbClr>
                </a:gs>
                <a:gs pos="15000">
                  <a:srgbClr val="9CB86E">
                    <a:alpha val="80000"/>
                  </a:srgbClr>
                </a:gs>
                <a:gs pos="100000">
                  <a:srgbClr val="156B13">
                    <a:alpha val="84000"/>
                  </a:srgbClr>
                </a:gs>
              </a:gsLst>
              <a:lin ang="0" scaled="1"/>
            </a:gra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1 Rectángulo redondeado"/>
            <p:cNvSpPr/>
            <p:nvPr/>
          </p:nvSpPr>
          <p:spPr>
            <a:xfrm>
              <a:off x="1872707" y="1958454"/>
              <a:ext cx="1157991"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flip="none" rotWithShape="1">
              <a:gsLst>
                <a:gs pos="100000">
                  <a:srgbClr val="002060">
                    <a:alpha val="80000"/>
                  </a:srgbClr>
                </a:gs>
                <a:gs pos="39999">
                  <a:srgbClr val="0A128C">
                    <a:lumMod val="57000"/>
                    <a:lumOff val="43000"/>
                    <a:alpha val="67000"/>
                  </a:srgbClr>
                </a:gs>
                <a:gs pos="70000">
                  <a:srgbClr val="181CC7">
                    <a:alpha val="63000"/>
                  </a:srgbClr>
                </a:gs>
              </a:gsLst>
              <a:lin ang="5400000" scaled="0"/>
              <a:tileRect l="-100000" t="-100000"/>
            </a:gra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1 Rectángulo redondeado"/>
            <p:cNvSpPr/>
            <p:nvPr/>
          </p:nvSpPr>
          <p:spPr>
            <a:xfrm>
              <a:off x="1756908" y="195486"/>
              <a:ext cx="926393" cy="69139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C87404">
                <a:alpha val="72000"/>
              </a:srgbClr>
            </a:soli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1 Rectángulo redondeado"/>
            <p:cNvSpPr/>
            <p:nvPr/>
          </p:nvSpPr>
          <p:spPr>
            <a:xfrm>
              <a:off x="2799100" y="195486"/>
              <a:ext cx="673374" cy="898469"/>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100000">
                  <a:srgbClr val="002060">
                    <a:alpha val="80000"/>
                  </a:srgbClr>
                </a:gs>
                <a:gs pos="39999">
                  <a:srgbClr val="0A128C">
                    <a:lumMod val="57000"/>
                    <a:lumOff val="43000"/>
                    <a:alpha val="67000"/>
                  </a:srgbClr>
                </a:gs>
                <a:gs pos="70000">
                  <a:srgbClr val="181CC7">
                    <a:alpha val="63000"/>
                  </a:srgbClr>
                </a:gs>
              </a:gsLst>
              <a:lin ang="5400000" scaled="0"/>
            </a:gra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1 Rectángulo redondeado"/>
            <p:cNvSpPr/>
            <p:nvPr/>
          </p:nvSpPr>
          <p:spPr>
            <a:xfrm rot="5215465">
              <a:off x="3203870" y="1146017"/>
              <a:ext cx="1086434" cy="136048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1 Rectángulo redondeado"/>
            <p:cNvSpPr/>
            <p:nvPr/>
          </p:nvSpPr>
          <p:spPr>
            <a:xfrm>
              <a:off x="251520" y="1468160"/>
              <a:ext cx="775691" cy="999958"/>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1 Rectángulo redondeado"/>
            <p:cNvSpPr/>
            <p:nvPr/>
          </p:nvSpPr>
          <p:spPr>
            <a:xfrm>
              <a:off x="2914899" y="3013550"/>
              <a:ext cx="1470485" cy="123682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chemeClr val="tx1">
                <a:alpha val="80000"/>
              </a:schemeClr>
            </a:soli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1 Rectángulo redondeado"/>
            <p:cNvSpPr/>
            <p:nvPr/>
          </p:nvSpPr>
          <p:spPr>
            <a:xfrm>
              <a:off x="1988506" y="2740834"/>
              <a:ext cx="926393" cy="69139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1 Rectángulo redondeado"/>
            <p:cNvSpPr/>
            <p:nvPr/>
          </p:nvSpPr>
          <p:spPr>
            <a:xfrm>
              <a:off x="251521" y="3649887"/>
              <a:ext cx="1008112"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100000">
                  <a:srgbClr val="002060">
                    <a:alpha val="80000"/>
                  </a:srgbClr>
                </a:gs>
                <a:gs pos="39999">
                  <a:srgbClr val="0A128C">
                    <a:lumMod val="57000"/>
                    <a:lumOff val="43000"/>
                    <a:alpha val="67000"/>
                  </a:srgbClr>
                </a:gs>
                <a:gs pos="70000">
                  <a:srgbClr val="181CC7">
                    <a:alpha val="63000"/>
                  </a:srgbClr>
                </a:gs>
              </a:gsLst>
              <a:lin ang="5400000" scaled="0"/>
            </a:gra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1 Rectángulo redondeado"/>
            <p:cNvSpPr/>
            <p:nvPr/>
          </p:nvSpPr>
          <p:spPr>
            <a:xfrm rot="5621285">
              <a:off x="3486587" y="244353"/>
              <a:ext cx="1020920" cy="92639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flip="none" rotWithShape="1">
              <a:gsLst>
                <a:gs pos="0">
                  <a:srgbClr val="DDEBCF">
                    <a:alpha val="80000"/>
                  </a:srgbClr>
                </a:gs>
                <a:gs pos="15000">
                  <a:srgbClr val="9CB86E">
                    <a:alpha val="80000"/>
                  </a:srgbClr>
                </a:gs>
                <a:gs pos="100000">
                  <a:srgbClr val="156B13">
                    <a:alpha val="84000"/>
                  </a:srgbClr>
                </a:gs>
              </a:gsLst>
              <a:lin ang="0" scaled="1"/>
              <a:tileRect/>
            </a:gra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1 Rectángulo redondeado"/>
            <p:cNvSpPr/>
            <p:nvPr/>
          </p:nvSpPr>
          <p:spPr>
            <a:xfrm>
              <a:off x="1062114" y="1426237"/>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chemeClr val="accent1">
                <a:lumMod val="60000"/>
                <a:lumOff val="40000"/>
                <a:alpha val="77000"/>
              </a:schemeClr>
            </a:soli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1 Rectángulo redondeado"/>
            <p:cNvSpPr/>
            <p:nvPr/>
          </p:nvSpPr>
          <p:spPr>
            <a:xfrm>
              <a:off x="3725493" y="2377213"/>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49000">
                  <a:srgbClr val="FFC000">
                    <a:alpha val="77000"/>
                  </a:srgbClr>
                </a:gs>
                <a:gs pos="94167">
                  <a:srgbClr val="FFC000">
                    <a:lumMod val="76000"/>
                    <a:lumOff val="24000"/>
                    <a:alpha val="60000"/>
                  </a:srgbClr>
                </a:gs>
                <a:gs pos="6000">
                  <a:schemeClr val="accent6">
                    <a:lumMod val="34000"/>
                    <a:alpha val="82000"/>
                  </a:schemeClr>
                </a:gs>
              </a:gsLst>
              <a:lin ang="0" scaled="1"/>
            </a:gra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1 Rectángulo redondeado"/>
            <p:cNvSpPr/>
            <p:nvPr/>
          </p:nvSpPr>
          <p:spPr>
            <a:xfrm>
              <a:off x="3037383" y="2427734"/>
              <a:ext cx="600449" cy="57523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1 Rectángulo redondeado"/>
            <p:cNvSpPr/>
            <p:nvPr/>
          </p:nvSpPr>
          <p:spPr>
            <a:xfrm rot="5400000">
              <a:off x="1285600" y="1996810"/>
              <a:ext cx="363621" cy="578995"/>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1 Rectángulo redondeado"/>
            <p:cNvSpPr/>
            <p:nvPr/>
          </p:nvSpPr>
          <p:spPr>
            <a:xfrm>
              <a:off x="1409511" y="3558982"/>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7001">
                  <a:srgbClr val="E6E6E6">
                    <a:lumMod val="0"/>
                    <a:lumOff val="100000"/>
                    <a:alpha val="66000"/>
                  </a:srgbClr>
                </a:gs>
                <a:gs pos="100000">
                  <a:srgbClr val="F79D3B">
                    <a:alpha val="64000"/>
                  </a:srgbClr>
                </a:gs>
                <a:gs pos="49000">
                  <a:schemeClr val="tx1">
                    <a:lumMod val="75000"/>
                    <a:alpha val="79000"/>
                  </a:schemeClr>
                </a:gs>
                <a:gs pos="85001">
                  <a:schemeClr val="bg1">
                    <a:lumMod val="65000"/>
                    <a:lumOff val="35000"/>
                    <a:alpha val="80000"/>
                  </a:schemeClr>
                </a:gs>
                <a:gs pos="100000">
                  <a:srgbClr val="E6E6E6">
                    <a:alpha val="53000"/>
                  </a:srgbClr>
                </a:gs>
              </a:gsLst>
              <a:path path="circle">
                <a:fillToRect l="100000" b="100000"/>
              </a:path>
            </a:gra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1 Rectángulo redondeado"/>
            <p:cNvSpPr/>
            <p:nvPr/>
          </p:nvSpPr>
          <p:spPr>
            <a:xfrm>
              <a:off x="2568017" y="4266219"/>
              <a:ext cx="810594" cy="636337"/>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1 Rectángulo redondeado"/>
            <p:cNvSpPr/>
            <p:nvPr/>
          </p:nvSpPr>
          <p:spPr>
            <a:xfrm>
              <a:off x="251520" y="4377129"/>
              <a:ext cx="1008112" cy="54543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49000">
                  <a:srgbClr val="FFC000">
                    <a:alpha val="77000"/>
                  </a:srgbClr>
                </a:gs>
                <a:gs pos="94167">
                  <a:srgbClr val="FFC000">
                    <a:lumMod val="76000"/>
                    <a:lumOff val="24000"/>
                    <a:alpha val="60000"/>
                  </a:srgbClr>
                </a:gs>
                <a:gs pos="6000">
                  <a:schemeClr val="accent6">
                    <a:lumMod val="34000"/>
                    <a:alpha val="82000"/>
                  </a:schemeClr>
                </a:gs>
              </a:gsLst>
              <a:lin ang="0" scaled="1"/>
            </a:gra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1 Rectángulo redondeado"/>
            <p:cNvSpPr/>
            <p:nvPr/>
          </p:nvSpPr>
          <p:spPr>
            <a:xfrm>
              <a:off x="3494306" y="4266219"/>
              <a:ext cx="861668"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00B050">
                <a:alpha val="58000"/>
              </a:srgbClr>
            </a:soli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1 Rectángulo redondeado"/>
            <p:cNvSpPr/>
            <p:nvPr/>
          </p:nvSpPr>
          <p:spPr>
            <a:xfrm rot="5400000">
              <a:off x="2165723" y="3536099"/>
              <a:ext cx="688878" cy="694795"/>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flip="none" rotWithShape="1">
              <a:gsLst>
                <a:gs pos="49000">
                  <a:srgbClr val="FFC000">
                    <a:alpha val="77000"/>
                  </a:srgbClr>
                </a:gs>
                <a:gs pos="94167">
                  <a:srgbClr val="FFC000">
                    <a:lumMod val="76000"/>
                    <a:lumOff val="24000"/>
                    <a:alpha val="60000"/>
                  </a:srgbClr>
                </a:gs>
                <a:gs pos="6000">
                  <a:schemeClr val="accent6">
                    <a:lumMod val="34000"/>
                    <a:alpha val="82000"/>
                  </a:schemeClr>
                </a:gs>
              </a:gsLst>
              <a:lin ang="10800000" scaled="1"/>
              <a:tileRect/>
            </a:gra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1 Rectángulo redondeado"/>
            <p:cNvSpPr/>
            <p:nvPr/>
          </p:nvSpPr>
          <p:spPr>
            <a:xfrm>
              <a:off x="1294368" y="4220772"/>
              <a:ext cx="1157991"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chemeClr val="accent1">
                <a:lumMod val="75000"/>
                <a:alpha val="83000"/>
              </a:schemeClr>
            </a:solidFill>
            <a:ln>
              <a:solidFill>
                <a:schemeClr val="tx1"/>
              </a:solid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51" name="50 Imagen" descr="BENEFICIOS DE CONSUMIR MANZANILL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70371" cy="5236046"/>
          </a:xfrm>
          <a:prstGeom prst="rect">
            <a:avLst/>
          </a:prstGeom>
          <a:noFill/>
          <a:ln>
            <a:noFill/>
          </a:ln>
        </p:spPr>
      </p:pic>
    </p:spTree>
    <p:extLst>
      <p:ext uri="{BB962C8B-B14F-4D97-AF65-F5344CB8AC3E}">
        <p14:creationId xmlns:p14="http://schemas.microsoft.com/office/powerpoint/2010/main" val="598498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250"/>
                                        <p:tgtEl>
                                          <p:spTgt spid="49"/>
                                        </p:tgtEl>
                                        <p:attrNameLst>
                                          <p:attrName>ppt_x</p:attrName>
                                        </p:attrNameLst>
                                      </p:cBhvr>
                                      <p:tavLst>
                                        <p:tav tm="0">
                                          <p:val>
                                            <p:strVal val="ppt_x"/>
                                          </p:val>
                                        </p:tav>
                                        <p:tav tm="100000">
                                          <p:val>
                                            <p:strVal val="ppt_x-ppt_w/2"/>
                                          </p:val>
                                        </p:tav>
                                      </p:tavLst>
                                    </p:anim>
                                    <p:anim calcmode="lin" valueType="num">
                                      <p:cBhvr>
                                        <p:cTn id="7" dur="3250"/>
                                        <p:tgtEl>
                                          <p:spTgt spid="49"/>
                                        </p:tgtEl>
                                        <p:attrNameLst>
                                          <p:attrName>ppt_y</p:attrName>
                                        </p:attrNameLst>
                                      </p:cBhvr>
                                      <p:tavLst>
                                        <p:tav tm="0">
                                          <p:val>
                                            <p:strVal val="ppt_y"/>
                                          </p:val>
                                        </p:tav>
                                        <p:tav tm="100000">
                                          <p:val>
                                            <p:strVal val="ppt_y"/>
                                          </p:val>
                                        </p:tav>
                                      </p:tavLst>
                                    </p:anim>
                                    <p:anim calcmode="lin" valueType="num">
                                      <p:cBhvr>
                                        <p:cTn id="8" dur="3250"/>
                                        <p:tgtEl>
                                          <p:spTgt spid="49"/>
                                        </p:tgtEl>
                                        <p:attrNameLst>
                                          <p:attrName>ppt_w</p:attrName>
                                        </p:attrNameLst>
                                      </p:cBhvr>
                                      <p:tavLst>
                                        <p:tav tm="0">
                                          <p:val>
                                            <p:strVal val="ppt_w"/>
                                          </p:val>
                                        </p:tav>
                                        <p:tav tm="100000">
                                          <p:val>
                                            <p:fltVal val="0"/>
                                          </p:val>
                                        </p:tav>
                                      </p:tavLst>
                                    </p:anim>
                                    <p:anim calcmode="lin" valueType="num">
                                      <p:cBhvr>
                                        <p:cTn id="9" dur="3250"/>
                                        <p:tgtEl>
                                          <p:spTgt spid="49"/>
                                        </p:tgtEl>
                                        <p:attrNameLst>
                                          <p:attrName>ppt_h</p:attrName>
                                        </p:attrNameLst>
                                      </p:cBhvr>
                                      <p:tavLst>
                                        <p:tav tm="0">
                                          <p:val>
                                            <p:strVal val="ppt_h"/>
                                          </p:val>
                                        </p:tav>
                                        <p:tav tm="100000">
                                          <p:val>
                                            <p:strVal val="ppt_h"/>
                                          </p:val>
                                        </p:tav>
                                      </p:tavLst>
                                    </p:anim>
                                    <p:set>
                                      <p:cBhvr>
                                        <p:cTn id="10" dur="1" fill="hold">
                                          <p:stCondLst>
                                            <p:cond delay="3249"/>
                                          </p:stCondLst>
                                        </p:cTn>
                                        <p:tgtEl>
                                          <p:spTgt spid="49"/>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73"/>
                                        </p:tgtEl>
                                        <p:attrNameLst>
                                          <p:attrName>style.visibility</p:attrName>
                                        </p:attrNameLst>
                                      </p:cBhvr>
                                      <p:to>
                                        <p:strVal val="visible"/>
                                      </p:to>
                                    </p:set>
                                    <p:animEffect transition="in" filter="barn(outVertical)">
                                      <p:cBhvr>
                                        <p:cTn id="13" dur="3250"/>
                                        <p:tgtEl>
                                          <p:spTgt spid="73"/>
                                        </p:tgtEl>
                                      </p:cBhvr>
                                    </p:animEffect>
                                  </p:childTnLst>
                                </p:cTn>
                              </p:par>
                              <p:par>
                                <p:cTn id="14" presetID="23" presetClass="entr" presetSubtype="288" fill="hold" nodeType="withEffect">
                                  <p:stCondLst>
                                    <p:cond delay="0"/>
                                  </p:stCondLst>
                                  <p:childTnLst>
                                    <p:set>
                                      <p:cBhvr>
                                        <p:cTn id="15" dur="1" fill="hold">
                                          <p:stCondLst>
                                            <p:cond delay="0"/>
                                          </p:stCondLst>
                                        </p:cTn>
                                        <p:tgtEl>
                                          <p:spTgt spid="73"/>
                                        </p:tgtEl>
                                        <p:attrNameLst>
                                          <p:attrName>style.visibility</p:attrName>
                                        </p:attrNameLst>
                                      </p:cBhvr>
                                      <p:to>
                                        <p:strVal val="visible"/>
                                      </p:to>
                                    </p:set>
                                    <p:anim calcmode="lin" valueType="num">
                                      <p:cBhvr>
                                        <p:cTn id="16" dur="3250" fill="hold"/>
                                        <p:tgtEl>
                                          <p:spTgt spid="73"/>
                                        </p:tgtEl>
                                        <p:attrNameLst>
                                          <p:attrName>ppt_w</p:attrName>
                                        </p:attrNameLst>
                                      </p:cBhvr>
                                      <p:tavLst>
                                        <p:tav tm="0">
                                          <p:val>
                                            <p:strVal val="4/3*#ppt_w"/>
                                          </p:val>
                                        </p:tav>
                                        <p:tav tm="100000">
                                          <p:val>
                                            <p:strVal val="#ppt_w"/>
                                          </p:val>
                                        </p:tav>
                                      </p:tavLst>
                                    </p:anim>
                                    <p:anim calcmode="lin" valueType="num">
                                      <p:cBhvr>
                                        <p:cTn id="17" dur="3250" fill="hold"/>
                                        <p:tgtEl>
                                          <p:spTgt spid="73"/>
                                        </p:tgtEl>
                                        <p:attrNameLst>
                                          <p:attrName>ppt_h</p:attrName>
                                        </p:attrNameLst>
                                      </p:cBhvr>
                                      <p:tavLst>
                                        <p:tav tm="0">
                                          <p:val>
                                            <p:strVal val="4/3*#ppt_h"/>
                                          </p:val>
                                        </p:tav>
                                        <p:tav tm="100000">
                                          <p:val>
                                            <p:strVal val="#ppt_h"/>
                                          </p:val>
                                        </p:tav>
                                      </p:tavLst>
                                    </p:anim>
                                  </p:childTnLst>
                                </p:cTn>
                              </p:par>
                              <p:par>
                                <p:cTn id="18" presetID="9" presetClass="emph" presetSubtype="0" nodeType="withEffect">
                                  <p:stCondLst>
                                    <p:cond delay="0"/>
                                  </p:stCondLst>
                                  <p:childTnLst>
                                    <p:set>
                                      <p:cBhvr rctx="PPT">
                                        <p:cTn id="19" dur="indefinite"/>
                                        <p:tgtEl>
                                          <p:spTgt spid="51"/>
                                        </p:tgtEl>
                                        <p:attrNameLst>
                                          <p:attrName>style.opacity</p:attrName>
                                        </p:attrNameLst>
                                      </p:cBhvr>
                                      <p:to>
                                        <p:strVal val="0"/>
                                      </p:to>
                                    </p:set>
                                    <p:animEffect filter="image" prLst="opacity: 0">
                                      <p:cBhvr rctx="IE">
                                        <p:cTn id="20" dur="indefinite"/>
                                        <p:tgtEl>
                                          <p:spTgt spid="51"/>
                                        </p:tgtEl>
                                      </p:cBhvr>
                                    </p:animEffect>
                                  </p:childTnLst>
                                </p:cTn>
                              </p:par>
                              <p:par>
                                <p:cTn id="21" presetID="17" presetClass="exit" presetSubtype="2" fill="hold" nodeType="withEffect">
                                  <p:stCondLst>
                                    <p:cond delay="0"/>
                                  </p:stCondLst>
                                  <p:childTnLst>
                                    <p:anim calcmode="lin" valueType="num">
                                      <p:cBhvr>
                                        <p:cTn id="22" dur="3250"/>
                                        <p:tgtEl>
                                          <p:spTgt spid="74"/>
                                        </p:tgtEl>
                                        <p:attrNameLst>
                                          <p:attrName>ppt_x</p:attrName>
                                        </p:attrNameLst>
                                      </p:cBhvr>
                                      <p:tavLst>
                                        <p:tav tm="0">
                                          <p:val>
                                            <p:strVal val="ppt_x"/>
                                          </p:val>
                                        </p:tav>
                                        <p:tav tm="100000">
                                          <p:val>
                                            <p:strVal val="ppt_x+ppt_w/2"/>
                                          </p:val>
                                        </p:tav>
                                      </p:tavLst>
                                    </p:anim>
                                    <p:anim calcmode="lin" valueType="num">
                                      <p:cBhvr>
                                        <p:cTn id="23" dur="3250"/>
                                        <p:tgtEl>
                                          <p:spTgt spid="74"/>
                                        </p:tgtEl>
                                        <p:attrNameLst>
                                          <p:attrName>ppt_y</p:attrName>
                                        </p:attrNameLst>
                                      </p:cBhvr>
                                      <p:tavLst>
                                        <p:tav tm="0">
                                          <p:val>
                                            <p:strVal val="ppt_y"/>
                                          </p:val>
                                        </p:tav>
                                        <p:tav tm="100000">
                                          <p:val>
                                            <p:strVal val="ppt_y"/>
                                          </p:val>
                                        </p:tav>
                                      </p:tavLst>
                                    </p:anim>
                                    <p:anim calcmode="lin" valueType="num">
                                      <p:cBhvr>
                                        <p:cTn id="24" dur="3250"/>
                                        <p:tgtEl>
                                          <p:spTgt spid="74"/>
                                        </p:tgtEl>
                                        <p:attrNameLst>
                                          <p:attrName>ppt_w</p:attrName>
                                        </p:attrNameLst>
                                      </p:cBhvr>
                                      <p:tavLst>
                                        <p:tav tm="0">
                                          <p:val>
                                            <p:strVal val="ppt_w"/>
                                          </p:val>
                                        </p:tav>
                                        <p:tav tm="100000">
                                          <p:val>
                                            <p:fltVal val="0"/>
                                          </p:val>
                                        </p:tav>
                                      </p:tavLst>
                                    </p:anim>
                                    <p:anim calcmode="lin" valueType="num">
                                      <p:cBhvr>
                                        <p:cTn id="25" dur="3250"/>
                                        <p:tgtEl>
                                          <p:spTgt spid="74"/>
                                        </p:tgtEl>
                                        <p:attrNameLst>
                                          <p:attrName>ppt_h</p:attrName>
                                        </p:attrNameLst>
                                      </p:cBhvr>
                                      <p:tavLst>
                                        <p:tav tm="0">
                                          <p:val>
                                            <p:strVal val="ppt_h"/>
                                          </p:val>
                                        </p:tav>
                                        <p:tav tm="100000">
                                          <p:val>
                                            <p:strVal val="ppt_h"/>
                                          </p:val>
                                        </p:tav>
                                      </p:tavLst>
                                    </p:anim>
                                    <p:set>
                                      <p:cBhvr>
                                        <p:cTn id="26" dur="1" fill="hold">
                                          <p:stCondLst>
                                            <p:cond delay="3249"/>
                                          </p:stCondLst>
                                        </p:cTn>
                                        <p:tgtEl>
                                          <p:spTgt spid="7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3 Rectángulo"/>
          <p:cNvSpPr/>
          <p:nvPr/>
        </p:nvSpPr>
        <p:spPr>
          <a:xfrm>
            <a:off x="2051720" y="1188000"/>
            <a:ext cx="5472608" cy="2769989"/>
          </a:xfrm>
          <a:prstGeom prst="rect">
            <a:avLst/>
          </a:prstGeom>
        </p:spPr>
        <p:txBody>
          <a:bodyPr wrap="square">
            <a:spAutoFit/>
            <a:scene3d>
              <a:camera prst="obliqueBottomLeft"/>
              <a:lightRig rig="threePt" dir="t"/>
            </a:scene3d>
            <a:sp3d extrusionH="31750">
              <a:extrusionClr>
                <a:schemeClr val="tx1"/>
              </a:extrusionClr>
            </a:sp3d>
          </a:bodyPr>
          <a:lstStyle/>
          <a:p>
            <a:pPr algn="ctr"/>
            <a:r>
              <a:rPr lang="es-ES" sz="1600" dirty="0" smtClean="0">
                <a:solidFill>
                  <a:srgbClr val="502800"/>
                </a:solidFill>
                <a:latin typeface="Hobo Std" pitchFamily="34" charset="0"/>
              </a:rPr>
              <a:t>Propiedades </a:t>
            </a:r>
            <a:r>
              <a:rPr lang="es-ES" sz="1600" dirty="0">
                <a:solidFill>
                  <a:srgbClr val="502800"/>
                </a:solidFill>
                <a:latin typeface="Hobo Std" pitchFamily="34" charset="0"/>
              </a:rPr>
              <a:t>antiinflamatorias y antisépticas</a:t>
            </a:r>
          </a:p>
          <a:p>
            <a:pPr algn="ctr"/>
            <a:endParaRPr lang="es-ES" sz="1400" dirty="0">
              <a:solidFill>
                <a:srgbClr val="502800"/>
              </a:solidFill>
              <a:latin typeface="Hobo Std" pitchFamily="34" charset="0"/>
            </a:endParaRPr>
          </a:p>
          <a:p>
            <a:pPr algn="ctr"/>
            <a:r>
              <a:rPr lang="es-ES" sz="1200" dirty="0">
                <a:solidFill>
                  <a:srgbClr val="502800"/>
                </a:solidFill>
                <a:latin typeface="Hobo Std" pitchFamily="34" charset="0"/>
              </a:rPr>
              <a:t>Gracias a sus propiedades antiinflamatorias y antisépticas, la manzanilla es una hierba muy buena para curar afecciones o dolencias oculares, como pueden ser conjuntivitis, orzuelos, ojos cansados, miopía, ojos secos, orzuelos, etc. Posee numerosos componentes antisépticos y antiinflamatorios, además de ácido </a:t>
            </a:r>
            <a:r>
              <a:rPr lang="es-ES" sz="1200" dirty="0" err="1">
                <a:solidFill>
                  <a:srgbClr val="502800"/>
                </a:solidFill>
                <a:latin typeface="Hobo Std" pitchFamily="34" charset="0"/>
              </a:rPr>
              <a:t>cafeico</a:t>
            </a:r>
            <a:r>
              <a:rPr lang="es-ES" sz="1200" dirty="0">
                <a:solidFill>
                  <a:srgbClr val="502800"/>
                </a:solidFill>
                <a:latin typeface="Hobo Std" pitchFamily="34" charset="0"/>
              </a:rPr>
              <a:t> y linoleico, los cuales actúan como inhibidores de la aldosa </a:t>
            </a:r>
            <a:r>
              <a:rPr lang="es-ES" sz="1200" dirty="0" err="1">
                <a:solidFill>
                  <a:srgbClr val="502800"/>
                </a:solidFill>
                <a:latin typeface="Hobo Std" pitchFamily="34" charset="0"/>
              </a:rPr>
              <a:t>reductasa</a:t>
            </a:r>
            <a:r>
              <a:rPr lang="es-ES" sz="1200" dirty="0">
                <a:solidFill>
                  <a:srgbClr val="502800"/>
                </a:solidFill>
                <a:latin typeface="Hobo Std" pitchFamily="34" charset="0"/>
              </a:rPr>
              <a:t>, que es una enzima que en exceso puede provocar distintos daños corporales, especialmente en la salud ocular. </a:t>
            </a:r>
            <a:endParaRPr lang="es-ES" sz="1200" dirty="0" smtClean="0">
              <a:solidFill>
                <a:srgbClr val="502800"/>
              </a:solidFill>
              <a:latin typeface="Hobo Std" pitchFamily="34" charset="0"/>
            </a:endParaRPr>
          </a:p>
          <a:p>
            <a:pPr algn="ctr"/>
            <a:r>
              <a:rPr lang="es-ES" sz="1200" dirty="0" smtClean="0">
                <a:solidFill>
                  <a:srgbClr val="502800"/>
                </a:solidFill>
                <a:latin typeface="Hobo Std" pitchFamily="34" charset="0"/>
              </a:rPr>
              <a:t>Gracias a este efecto antiinflamatorio y antiséptico, también es ideal para reducir los dolores articulares y/o musculares, tratar el reuma, la artrosis, la ciática, la hinchazón de pies, etc. Por otro lado, también puede utilizarse como enjuague bucal para aliviar dolores de muelas o curar las llagas </a:t>
            </a:r>
          </a:p>
          <a:p>
            <a:pPr algn="ctr"/>
            <a:r>
              <a:rPr lang="es-ES" sz="1200" dirty="0" smtClean="0">
                <a:solidFill>
                  <a:srgbClr val="502800"/>
                </a:solidFill>
                <a:latin typeface="Hobo Std" pitchFamily="34" charset="0"/>
              </a:rPr>
              <a:t>de la boca.</a:t>
            </a:r>
            <a:endParaRPr lang="es-ES" sz="1200" dirty="0">
              <a:solidFill>
                <a:srgbClr val="502800"/>
              </a:solidFill>
              <a:latin typeface="Hobo Std" pitchFamily="34" charset="0"/>
            </a:endParaRPr>
          </a:p>
        </p:txBody>
      </p:sp>
    </p:spTree>
    <p:extLst>
      <p:ext uri="{BB962C8B-B14F-4D97-AF65-F5344CB8AC3E}">
        <p14:creationId xmlns:p14="http://schemas.microsoft.com/office/powerpoint/2010/main" val="1387809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redondeado"/>
          <p:cNvSpPr/>
          <p:nvPr/>
        </p:nvSpPr>
        <p:spPr>
          <a:xfrm>
            <a:off x="755576" y="627534"/>
            <a:ext cx="7560840" cy="3960440"/>
          </a:xfrm>
          <a:prstGeom prst="roundRect">
            <a:avLst>
              <a:gd name="adj" fmla="val 48092"/>
            </a:avLst>
          </a:prstGeom>
          <a:gradFill flip="none" rotWithShape="1">
            <a:gsLst>
              <a:gs pos="31000">
                <a:schemeClr val="tx1"/>
              </a:gs>
              <a:gs pos="0">
                <a:srgbClr val="FFC000"/>
              </a:gs>
              <a:gs pos="6000">
                <a:srgbClr val="F79D3B">
                  <a:alpha val="70000"/>
                </a:srgbClr>
              </a:gs>
              <a:gs pos="34000">
                <a:srgbClr val="C7D4EE">
                  <a:alpha val="0"/>
                </a:srgbClr>
              </a:gs>
              <a:gs pos="28000">
                <a:schemeClr val="accent1">
                  <a:tint val="44500"/>
                  <a:satMod val="160000"/>
                  <a:alpha val="0"/>
                </a:schemeClr>
              </a:gs>
              <a:gs pos="100000">
                <a:schemeClr val="accent1">
                  <a:tint val="23500"/>
                  <a:satMod val="160000"/>
                  <a:alpha val="45000"/>
                </a:schemeClr>
              </a:gs>
            </a:gsLst>
            <a:path path="circle">
              <a:fillToRect l="50000" t="50000" r="50000" b="50000"/>
            </a:path>
            <a:tileRect/>
          </a:gradFill>
          <a:ln w="38100">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Diapositiva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5592" y="-28178"/>
            <a:ext cx="9144000" cy="5143500"/>
          </a:xfrm>
          <a:prstGeom prst="rect">
            <a:avLst/>
          </a:prstGeom>
          <a:noFill/>
          <a:ln>
            <a:noFill/>
          </a:ln>
        </p:spPr>
      </p:pic>
      <p:sp>
        <p:nvSpPr>
          <p:cNvPr id="3" name="2 Rectángulo redondeado"/>
          <p:cNvSpPr/>
          <p:nvPr/>
        </p:nvSpPr>
        <p:spPr>
          <a:xfrm>
            <a:off x="792000" y="612000"/>
            <a:ext cx="7560840" cy="3960440"/>
          </a:xfrm>
          <a:prstGeom prst="roundRect">
            <a:avLst>
              <a:gd name="adj" fmla="val 48092"/>
            </a:avLst>
          </a:prstGeom>
          <a:gradFill flip="none" rotWithShape="1">
            <a:gsLst>
              <a:gs pos="31000">
                <a:schemeClr val="tx1"/>
              </a:gs>
              <a:gs pos="0">
                <a:srgbClr val="FFC000"/>
              </a:gs>
              <a:gs pos="6000">
                <a:srgbClr val="F79D3B">
                  <a:alpha val="70000"/>
                </a:srgbClr>
              </a:gs>
              <a:gs pos="34000">
                <a:srgbClr val="C7D4EE">
                  <a:alpha val="0"/>
                </a:srgbClr>
              </a:gs>
              <a:gs pos="28000">
                <a:schemeClr val="accent1">
                  <a:tint val="44500"/>
                  <a:satMod val="160000"/>
                  <a:alpha val="0"/>
                </a:schemeClr>
              </a:gs>
              <a:gs pos="100000">
                <a:schemeClr val="accent1">
                  <a:tint val="23500"/>
                  <a:satMod val="160000"/>
                  <a:alpha val="45000"/>
                </a:schemeClr>
              </a:gs>
            </a:gsLst>
            <a:path path="circle">
              <a:fillToRect l="50000" t="50000" r="50000" b="50000"/>
            </a:path>
            <a:tileRect/>
          </a:gradFill>
          <a:ln w="38100">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traso"/>
          <p:cNvSpPr/>
          <p:nvPr/>
        </p:nvSpPr>
        <p:spPr>
          <a:xfrm>
            <a:off x="755576" y="1131590"/>
            <a:ext cx="3528392" cy="2808312"/>
          </a:xfrm>
          <a:prstGeom prst="flowChartDelay">
            <a:avLst/>
          </a:prstGeom>
          <a:gradFill flip="none" rotWithShape="1">
            <a:gsLst>
              <a:gs pos="31000">
                <a:schemeClr val="tx1"/>
              </a:gs>
              <a:gs pos="0">
                <a:srgbClr val="FFC000"/>
              </a:gs>
              <a:gs pos="6000">
                <a:srgbClr val="F79D3B">
                  <a:alpha val="70000"/>
                </a:srgbClr>
              </a:gs>
              <a:gs pos="34000">
                <a:srgbClr val="C7D4EE">
                  <a:alpha val="0"/>
                </a:srgbClr>
              </a:gs>
              <a:gs pos="28000">
                <a:schemeClr val="accent1">
                  <a:tint val="44500"/>
                  <a:satMod val="160000"/>
                  <a:alpha val="0"/>
                </a:schemeClr>
              </a:gs>
              <a:gs pos="100000">
                <a:schemeClr val="accent1">
                  <a:tint val="23500"/>
                  <a:satMod val="160000"/>
                  <a:alpha val="45000"/>
                </a:schemeClr>
              </a:gs>
            </a:gsLst>
            <a:path path="circle">
              <a:fillToRect l="50000" t="50000" r="50000" b="50000"/>
            </a:path>
            <a:tileRect/>
          </a:gradFill>
          <a:ln w="38100">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traso"/>
          <p:cNvSpPr/>
          <p:nvPr/>
        </p:nvSpPr>
        <p:spPr>
          <a:xfrm flipH="1">
            <a:off x="4788024" y="1131590"/>
            <a:ext cx="3528392" cy="2808312"/>
          </a:xfrm>
          <a:prstGeom prst="flowChartDelay">
            <a:avLst/>
          </a:prstGeom>
          <a:gradFill flip="none" rotWithShape="1">
            <a:gsLst>
              <a:gs pos="31000">
                <a:schemeClr val="tx1"/>
              </a:gs>
              <a:gs pos="0">
                <a:srgbClr val="FFC000"/>
              </a:gs>
              <a:gs pos="6000">
                <a:srgbClr val="F79D3B">
                  <a:alpha val="70000"/>
                </a:srgbClr>
              </a:gs>
              <a:gs pos="34000">
                <a:srgbClr val="C7D4EE">
                  <a:alpha val="0"/>
                </a:srgbClr>
              </a:gs>
              <a:gs pos="28000">
                <a:schemeClr val="accent1">
                  <a:tint val="44500"/>
                  <a:satMod val="160000"/>
                  <a:alpha val="0"/>
                </a:schemeClr>
              </a:gs>
              <a:gs pos="100000">
                <a:schemeClr val="accent1">
                  <a:tint val="23500"/>
                  <a:satMod val="160000"/>
                  <a:alpha val="45000"/>
                </a:schemeClr>
              </a:gs>
            </a:gsLst>
            <a:path path="circle">
              <a:fillToRect l="50000" t="50000" r="50000" b="50000"/>
            </a:path>
            <a:tileRect/>
          </a:gradFill>
          <a:ln w="38100">
            <a:solidFill>
              <a:schemeClr val="tx1"/>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BENEFICIOS DE CONSUMIR MANZANILL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14701" y="-92546"/>
            <a:ext cx="9144000" cy="5236046"/>
          </a:xfrm>
          <a:prstGeom prst="rect">
            <a:avLst/>
          </a:prstGeom>
          <a:noFill/>
          <a:ln>
            <a:noFill/>
          </a:ln>
        </p:spPr>
      </p:pic>
    </p:spTree>
    <p:extLst>
      <p:ext uri="{BB962C8B-B14F-4D97-AF65-F5344CB8AC3E}">
        <p14:creationId xmlns:p14="http://schemas.microsoft.com/office/powerpoint/2010/main" val="4132965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grpId="0" nodeType="withEffect">
                                  <p:stCondLst>
                                    <p:cond delay="0"/>
                                  </p:stCondLst>
                                  <p:childTnLst>
                                    <p:anim calcmode="lin" valueType="num">
                                      <p:cBhvr>
                                        <p:cTn id="6" dur="4750"/>
                                        <p:tgtEl>
                                          <p:spTgt spid="3"/>
                                        </p:tgtEl>
                                        <p:attrNameLst>
                                          <p:attrName>ppt_w</p:attrName>
                                        </p:attrNameLst>
                                      </p:cBhvr>
                                      <p:tavLst>
                                        <p:tav tm="0">
                                          <p:val>
                                            <p:strVal val="ppt_w"/>
                                          </p:val>
                                        </p:tav>
                                        <p:tav tm="100000">
                                          <p:val>
                                            <p:fltVal val="0"/>
                                          </p:val>
                                        </p:tav>
                                      </p:tavLst>
                                    </p:anim>
                                    <p:anim calcmode="lin" valueType="num">
                                      <p:cBhvr>
                                        <p:cTn id="7" dur="4750"/>
                                        <p:tgtEl>
                                          <p:spTgt spid="3"/>
                                        </p:tgtEl>
                                        <p:attrNameLst>
                                          <p:attrName>ppt_h</p:attrName>
                                        </p:attrNameLst>
                                      </p:cBhvr>
                                      <p:tavLst>
                                        <p:tav tm="0">
                                          <p:val>
                                            <p:strVal val="ppt_h"/>
                                          </p:val>
                                        </p:tav>
                                        <p:tav tm="100000">
                                          <p:val>
                                            <p:fltVal val="0"/>
                                          </p:val>
                                        </p:tav>
                                      </p:tavLst>
                                    </p:anim>
                                    <p:anim calcmode="lin" valueType="num">
                                      <p:cBhvr>
                                        <p:cTn id="8" dur="4750"/>
                                        <p:tgtEl>
                                          <p:spTgt spid="3"/>
                                        </p:tgtEl>
                                        <p:attrNameLst>
                                          <p:attrName>ppt_x</p:attrName>
                                        </p:attrNameLst>
                                      </p:cBhvr>
                                      <p:tavLst>
                                        <p:tav tm="0">
                                          <p:val>
                                            <p:strVal val="ppt_x"/>
                                          </p:val>
                                        </p:tav>
                                        <p:tav tm="100000">
                                          <p:val>
                                            <p:fltVal val="0.5"/>
                                          </p:val>
                                        </p:tav>
                                      </p:tavLst>
                                    </p:anim>
                                    <p:anim calcmode="lin" valueType="num">
                                      <p:cBhvr>
                                        <p:cTn id="9" dur="4750"/>
                                        <p:tgtEl>
                                          <p:spTgt spid="3"/>
                                        </p:tgtEl>
                                        <p:attrNameLst>
                                          <p:attrName>ppt_y</p:attrName>
                                        </p:attrNameLst>
                                      </p:cBhvr>
                                      <p:tavLst>
                                        <p:tav tm="0">
                                          <p:val>
                                            <p:strVal val="ppt_y"/>
                                          </p:val>
                                        </p:tav>
                                        <p:tav tm="100000">
                                          <p:val>
                                            <p:fltVal val="0.5"/>
                                          </p:val>
                                        </p:tav>
                                      </p:tavLst>
                                    </p:anim>
                                    <p:set>
                                      <p:cBhvr>
                                        <p:cTn id="10" dur="1" fill="hold">
                                          <p:stCondLst>
                                            <p:cond delay="4749"/>
                                          </p:stCondLst>
                                        </p:cTn>
                                        <p:tgtEl>
                                          <p:spTgt spid="3"/>
                                        </p:tgtEl>
                                        <p:attrNameLst>
                                          <p:attrName>style.visibility</p:attrName>
                                        </p:attrNameLst>
                                      </p:cBhvr>
                                      <p:to>
                                        <p:strVal val="hidden"/>
                                      </p:to>
                                    </p:set>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xit" presetSubtype="8" fill="hold" grpId="1" nodeType="withEffect">
                                  <p:stCondLst>
                                    <p:cond delay="0"/>
                                  </p:stCondLst>
                                  <p:childTnLst>
                                    <p:anim calcmode="lin" valueType="num">
                                      <p:cBhvr additive="base">
                                        <p:cTn id="16" dur="4750"/>
                                        <p:tgtEl>
                                          <p:spTgt spid="5"/>
                                        </p:tgtEl>
                                        <p:attrNameLst>
                                          <p:attrName>ppt_x</p:attrName>
                                        </p:attrNameLst>
                                      </p:cBhvr>
                                      <p:tavLst>
                                        <p:tav tm="0">
                                          <p:val>
                                            <p:strVal val="ppt_x"/>
                                          </p:val>
                                        </p:tav>
                                        <p:tav tm="100000">
                                          <p:val>
                                            <p:strVal val="0-ppt_w/2"/>
                                          </p:val>
                                        </p:tav>
                                      </p:tavLst>
                                    </p:anim>
                                    <p:anim calcmode="lin" valueType="num">
                                      <p:cBhvr additive="base">
                                        <p:cTn id="17" dur="4750"/>
                                        <p:tgtEl>
                                          <p:spTgt spid="5"/>
                                        </p:tgtEl>
                                        <p:attrNameLst>
                                          <p:attrName>ppt_y</p:attrName>
                                        </p:attrNameLst>
                                      </p:cBhvr>
                                      <p:tavLst>
                                        <p:tav tm="0">
                                          <p:val>
                                            <p:strVal val="ppt_y"/>
                                          </p:val>
                                        </p:tav>
                                        <p:tav tm="100000">
                                          <p:val>
                                            <p:strVal val="ppt_y"/>
                                          </p:val>
                                        </p:tav>
                                      </p:tavLst>
                                    </p:anim>
                                    <p:set>
                                      <p:cBhvr>
                                        <p:cTn id="18" dur="1" fill="hold">
                                          <p:stCondLst>
                                            <p:cond delay="4749"/>
                                          </p:stCondLst>
                                        </p:cTn>
                                        <p:tgtEl>
                                          <p:spTgt spid="5"/>
                                        </p:tgtEl>
                                        <p:attrNameLst>
                                          <p:attrName>style.visibility</p:attrName>
                                        </p:attrNameLst>
                                      </p:cBhvr>
                                      <p:to>
                                        <p:strVal val="hidden"/>
                                      </p:to>
                                    </p:set>
                                  </p:childTnLst>
                                </p:cTn>
                              </p:par>
                              <p:par>
                                <p:cTn id="19" presetID="2" presetClass="entr" presetSubtype="8"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3000" fill="hold"/>
                                        <p:tgtEl>
                                          <p:spTgt spid="4"/>
                                        </p:tgtEl>
                                        <p:attrNameLst>
                                          <p:attrName>ppt_x</p:attrName>
                                        </p:attrNameLst>
                                      </p:cBhvr>
                                      <p:tavLst>
                                        <p:tav tm="0">
                                          <p:val>
                                            <p:strVal val="0-#ppt_w/2"/>
                                          </p:val>
                                        </p:tav>
                                        <p:tav tm="100000">
                                          <p:val>
                                            <p:strVal val="#ppt_x"/>
                                          </p:val>
                                        </p:tav>
                                      </p:tavLst>
                                    </p:anim>
                                    <p:anim calcmode="lin" valueType="num">
                                      <p:cBhvr additive="base">
                                        <p:cTn id="22" dur="3000" fill="hold"/>
                                        <p:tgtEl>
                                          <p:spTgt spid="4"/>
                                        </p:tgtEl>
                                        <p:attrNameLst>
                                          <p:attrName>ppt_y</p:attrName>
                                        </p:attrNameLst>
                                      </p:cBhvr>
                                      <p:tavLst>
                                        <p:tav tm="0">
                                          <p:val>
                                            <p:strVal val="#ppt_y"/>
                                          </p:val>
                                        </p:tav>
                                        <p:tav tm="100000">
                                          <p:val>
                                            <p:strVal val="#ppt_y"/>
                                          </p:val>
                                        </p:tav>
                                      </p:tavLst>
                                    </p:anim>
                                  </p:childTnLst>
                                </p:cTn>
                              </p:par>
                              <p:par>
                                <p:cTn id="23" presetID="2" presetClass="exit" presetSubtype="2" fill="hold" grpId="1" nodeType="withEffect">
                                  <p:stCondLst>
                                    <p:cond delay="0"/>
                                  </p:stCondLst>
                                  <p:childTnLst>
                                    <p:anim calcmode="lin" valueType="num">
                                      <p:cBhvr additive="base">
                                        <p:cTn id="24" dur="4750"/>
                                        <p:tgtEl>
                                          <p:spTgt spid="4"/>
                                        </p:tgtEl>
                                        <p:attrNameLst>
                                          <p:attrName>ppt_x</p:attrName>
                                        </p:attrNameLst>
                                      </p:cBhvr>
                                      <p:tavLst>
                                        <p:tav tm="0">
                                          <p:val>
                                            <p:strVal val="ppt_x"/>
                                          </p:val>
                                        </p:tav>
                                        <p:tav tm="100000">
                                          <p:val>
                                            <p:strVal val="1+ppt_w/2"/>
                                          </p:val>
                                        </p:tav>
                                      </p:tavLst>
                                    </p:anim>
                                    <p:anim calcmode="lin" valueType="num">
                                      <p:cBhvr additive="base">
                                        <p:cTn id="25" dur="4750"/>
                                        <p:tgtEl>
                                          <p:spTgt spid="4"/>
                                        </p:tgtEl>
                                        <p:attrNameLst>
                                          <p:attrName>ppt_y</p:attrName>
                                        </p:attrNameLst>
                                      </p:cBhvr>
                                      <p:tavLst>
                                        <p:tav tm="0">
                                          <p:val>
                                            <p:strVal val="ppt_y"/>
                                          </p:val>
                                        </p:tav>
                                        <p:tav tm="100000">
                                          <p:val>
                                            <p:strVal val="ppt_y"/>
                                          </p:val>
                                        </p:tav>
                                      </p:tavLst>
                                    </p:anim>
                                    <p:set>
                                      <p:cBhvr>
                                        <p:cTn id="26" dur="1" fill="hold">
                                          <p:stCondLst>
                                            <p:cond delay="4749"/>
                                          </p:stCondLst>
                                        </p:cTn>
                                        <p:tgtEl>
                                          <p:spTgt spid="4"/>
                                        </p:tgtEl>
                                        <p:attrNameLst>
                                          <p:attrName>style.visibility</p:attrName>
                                        </p:attrNameLst>
                                      </p:cBhvr>
                                      <p:to>
                                        <p:strVal val="hidden"/>
                                      </p:to>
                                    </p:set>
                                  </p:childTnLst>
                                </p:cTn>
                              </p:par>
                              <p:par>
                                <p:cTn id="27" presetID="23" presetClass="entr" presetSubtype="16"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ppt_w</p:attrName>
                                        </p:attrNameLst>
                                      </p:cBhvr>
                                      <p:tavLst>
                                        <p:tav tm="0">
                                          <p:val>
                                            <p:fltVal val="0"/>
                                          </p:val>
                                        </p:tav>
                                        <p:tav tm="100000">
                                          <p:val>
                                            <p:strVal val="#ppt_w"/>
                                          </p:val>
                                        </p:tav>
                                      </p:tavLst>
                                    </p:anim>
                                    <p:anim calcmode="lin" valueType="num">
                                      <p:cBhvr>
                                        <p:cTn id="30" dur="2000" fill="hold"/>
                                        <p:tgtEl>
                                          <p:spTgt spid="7"/>
                                        </p:tgtEl>
                                        <p:attrNameLst>
                                          <p:attrName>ppt_h</p:attrName>
                                        </p:attrNameLst>
                                      </p:cBhvr>
                                      <p:tavLst>
                                        <p:tav tm="0">
                                          <p:val>
                                            <p:fltVal val="0"/>
                                          </p:val>
                                        </p:tav>
                                        <p:tav tm="100000">
                                          <p:val>
                                            <p:strVal val="#ppt_h"/>
                                          </p:val>
                                        </p:tav>
                                      </p:tavLst>
                                    </p:anim>
                                  </p:childTnLst>
                                </p:cTn>
                              </p:par>
                              <p:par>
                                <p:cTn id="31" presetID="23" presetClass="exit" presetSubtype="16" fill="hold" grpId="1" nodeType="withEffect">
                                  <p:stCondLst>
                                    <p:cond delay="1500"/>
                                  </p:stCondLst>
                                  <p:childTnLst>
                                    <p:anim calcmode="lin" valueType="num">
                                      <p:cBhvr>
                                        <p:cTn id="32" dur="3000"/>
                                        <p:tgtEl>
                                          <p:spTgt spid="7"/>
                                        </p:tgtEl>
                                        <p:attrNameLst>
                                          <p:attrName>ppt_w</p:attrName>
                                        </p:attrNameLst>
                                      </p:cBhvr>
                                      <p:tavLst>
                                        <p:tav tm="0">
                                          <p:val>
                                            <p:strVal val="ppt_w"/>
                                          </p:val>
                                        </p:tav>
                                        <p:tav tm="100000">
                                          <p:val>
                                            <p:strVal val="4*ppt_w"/>
                                          </p:val>
                                        </p:tav>
                                      </p:tavLst>
                                    </p:anim>
                                    <p:anim calcmode="lin" valueType="num">
                                      <p:cBhvr>
                                        <p:cTn id="33" dur="3000"/>
                                        <p:tgtEl>
                                          <p:spTgt spid="7"/>
                                        </p:tgtEl>
                                        <p:attrNameLst>
                                          <p:attrName>ppt_h</p:attrName>
                                        </p:attrNameLst>
                                      </p:cBhvr>
                                      <p:tavLst>
                                        <p:tav tm="0">
                                          <p:val>
                                            <p:strVal val="ppt_h"/>
                                          </p:val>
                                        </p:tav>
                                        <p:tav tm="100000">
                                          <p:val>
                                            <p:strVal val="4*ppt_h"/>
                                          </p:val>
                                        </p:tav>
                                      </p:tavLst>
                                    </p:anim>
                                    <p:set>
                                      <p:cBhvr>
                                        <p:cTn id="34" dur="1" fill="hold">
                                          <p:stCondLst>
                                            <p:cond delay="2999"/>
                                          </p:stCondLst>
                                        </p:cTn>
                                        <p:tgtEl>
                                          <p:spTgt spid="7"/>
                                        </p:tgtEl>
                                        <p:attrNameLst>
                                          <p:attrName>style.visibility</p:attrName>
                                        </p:attrNameLst>
                                      </p:cBhvr>
                                      <p:to>
                                        <p:strVal val="hidden"/>
                                      </p:to>
                                    </p:set>
                                  </p:childTnLst>
                                </p:cTn>
                              </p:par>
                              <p:par>
                                <p:cTn id="35" presetID="23" presetClass="entr" presetSubtype="16" fill="hold" nodeType="withEffect">
                                  <p:stCondLst>
                                    <p:cond delay="750"/>
                                  </p:stCondLst>
                                  <p:childTnLst>
                                    <p:set>
                                      <p:cBhvr>
                                        <p:cTn id="36" dur="1" fill="hold">
                                          <p:stCondLst>
                                            <p:cond delay="0"/>
                                          </p:stCondLst>
                                        </p:cTn>
                                        <p:tgtEl>
                                          <p:spTgt spid="8"/>
                                        </p:tgtEl>
                                        <p:attrNameLst>
                                          <p:attrName>style.visibility</p:attrName>
                                        </p:attrNameLst>
                                      </p:cBhvr>
                                      <p:to>
                                        <p:strVal val="visible"/>
                                      </p:to>
                                    </p:set>
                                    <p:anim calcmode="lin" valueType="num">
                                      <p:cBhvr>
                                        <p:cTn id="37" dur="4000" fill="hold"/>
                                        <p:tgtEl>
                                          <p:spTgt spid="8"/>
                                        </p:tgtEl>
                                        <p:attrNameLst>
                                          <p:attrName>ppt_w</p:attrName>
                                        </p:attrNameLst>
                                      </p:cBhvr>
                                      <p:tavLst>
                                        <p:tav tm="0">
                                          <p:val>
                                            <p:fltVal val="0"/>
                                          </p:val>
                                        </p:tav>
                                        <p:tav tm="100000">
                                          <p:val>
                                            <p:strVal val="#ppt_w"/>
                                          </p:val>
                                        </p:tav>
                                      </p:tavLst>
                                    </p:anim>
                                    <p:anim calcmode="lin" valueType="num">
                                      <p:cBhvr>
                                        <p:cTn id="38" dur="4000" fill="hold"/>
                                        <p:tgtEl>
                                          <p:spTgt spid="8"/>
                                        </p:tgtEl>
                                        <p:attrNameLst>
                                          <p:attrName>ppt_h</p:attrName>
                                        </p:attrNameLst>
                                      </p:cBhvr>
                                      <p:tavLst>
                                        <p:tav tm="0">
                                          <p:val>
                                            <p:fltVal val="0"/>
                                          </p:val>
                                        </p:tav>
                                        <p:tav tm="100000">
                                          <p:val>
                                            <p:strVal val="#ppt_h"/>
                                          </p:val>
                                        </p:tav>
                                      </p:tavLst>
                                    </p:anim>
                                  </p:childTnLst>
                                </p:cTn>
                              </p:par>
                              <p:par>
                                <p:cTn id="39" presetID="16" presetClass="entr" presetSubtype="37" fill="hold" nodeType="withEffect">
                                  <p:stCondLst>
                                    <p:cond delay="750"/>
                                  </p:stCondLst>
                                  <p:childTnLst>
                                    <p:set>
                                      <p:cBhvr>
                                        <p:cTn id="40" dur="1" fill="hold">
                                          <p:stCondLst>
                                            <p:cond delay="0"/>
                                          </p:stCondLst>
                                        </p:cTn>
                                        <p:tgtEl>
                                          <p:spTgt spid="8"/>
                                        </p:tgtEl>
                                        <p:attrNameLst>
                                          <p:attrName>style.visibility</p:attrName>
                                        </p:attrNameLst>
                                      </p:cBhvr>
                                      <p:to>
                                        <p:strVal val="visible"/>
                                      </p:to>
                                    </p:set>
                                    <p:animEffect transition="in" filter="barn(outVertical)">
                                      <p:cBhvr>
                                        <p:cTn id="41" dur="4000"/>
                                        <p:tgtEl>
                                          <p:spTgt spid="8"/>
                                        </p:tgtEl>
                                      </p:cBhvr>
                                    </p:animEffect>
                                  </p:childTnLst>
                                </p:cTn>
                              </p:par>
                              <p:par>
                                <p:cTn id="42" presetID="9" presetClass="emph" presetSubtype="0" nodeType="withEffect">
                                  <p:stCondLst>
                                    <p:cond delay="0"/>
                                  </p:stCondLst>
                                  <p:childTnLst>
                                    <p:set>
                                      <p:cBhvr rctx="PPT">
                                        <p:cTn id="43" dur="indefinite"/>
                                        <p:tgtEl>
                                          <p:spTgt spid="9"/>
                                        </p:tgtEl>
                                        <p:attrNameLst>
                                          <p:attrName>style.opacity</p:attrName>
                                        </p:attrNameLst>
                                      </p:cBhvr>
                                      <p:to>
                                        <p:strVal val="0"/>
                                      </p:to>
                                    </p:set>
                                    <p:animEffect filter="image" prLst="opacity: 0">
                                      <p:cBhvr rctx="IE">
                                        <p:cTn id="44"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3" grpId="0" animBg="1"/>
      <p:bldP spid="4" grpId="0" animBg="1"/>
      <p:bldP spid="4" grpId="1" animBg="1"/>
      <p:bldP spid="5" grpId="0" animBg="1"/>
      <p:bldP spid="5"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 name="377 Imagen" descr="Diapositiva1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2030" y="-3451"/>
            <a:ext cx="9144000" cy="5143500"/>
          </a:xfrm>
          <a:prstGeom prst="rect">
            <a:avLst/>
          </a:prstGeom>
          <a:noFill/>
          <a:ln>
            <a:noFill/>
          </a:ln>
        </p:spPr>
      </p:pic>
      <p:grpSp>
        <p:nvGrpSpPr>
          <p:cNvPr id="2" name="1 Grupo"/>
          <p:cNvGrpSpPr/>
          <p:nvPr/>
        </p:nvGrpSpPr>
        <p:grpSpPr>
          <a:xfrm>
            <a:off x="288000" y="0"/>
            <a:ext cx="8532440" cy="5143500"/>
            <a:chOff x="288000" y="0"/>
            <a:chExt cx="8532440" cy="5143500"/>
          </a:xfrm>
          <a:gradFill flip="none" rotWithShape="1">
            <a:gsLst>
              <a:gs pos="59000">
                <a:srgbClr val="FF6600"/>
              </a:gs>
              <a:gs pos="100000">
                <a:schemeClr val="tx1"/>
              </a:gs>
              <a:gs pos="36000">
                <a:srgbClr val="99FF33"/>
              </a:gs>
              <a:gs pos="82000">
                <a:srgbClr val="FFCCA4">
                  <a:lumMod val="32000"/>
                  <a:lumOff val="68000"/>
                </a:srgbClr>
              </a:gs>
              <a:gs pos="64580">
                <a:srgbClr val="FFC000"/>
              </a:gs>
              <a:gs pos="15000">
                <a:schemeClr val="tx1"/>
              </a:gs>
              <a:gs pos="45000">
                <a:srgbClr val="FF0000"/>
              </a:gs>
              <a:gs pos="49000">
                <a:srgbClr val="C00000"/>
              </a:gs>
            </a:gsLst>
            <a:path path="shape">
              <a:fillToRect l="50000" t="50000" r="50000" b="50000"/>
            </a:path>
            <a:tileRect/>
          </a:gradFill>
          <a:effectLst/>
          <a:scene3d>
            <a:camera prst="orthographicFront"/>
            <a:lightRig rig="morning" dir="t"/>
          </a:scene3d>
        </p:grpSpPr>
        <p:grpSp>
          <p:nvGrpSpPr>
            <p:cNvPr id="3" name="2 Grupo"/>
            <p:cNvGrpSpPr/>
            <p:nvPr/>
          </p:nvGrpSpPr>
          <p:grpSpPr>
            <a:xfrm>
              <a:off x="288000" y="0"/>
              <a:ext cx="8532440" cy="5143500"/>
              <a:chOff x="251520" y="0"/>
              <a:chExt cx="8532440" cy="5143500"/>
            </a:xfrm>
            <a:grpFill/>
          </p:grpSpPr>
          <p:grpSp>
            <p:nvGrpSpPr>
              <p:cNvPr id="50" name="49 Grupo"/>
              <p:cNvGrpSpPr/>
              <p:nvPr/>
            </p:nvGrpSpPr>
            <p:grpSpPr>
              <a:xfrm>
                <a:off x="251520" y="0"/>
                <a:ext cx="8532440" cy="5143500"/>
                <a:chOff x="-144016" y="-504000"/>
                <a:chExt cx="9540048" cy="6316110"/>
              </a:xfrm>
              <a:grpFill/>
            </p:grpSpPr>
            <p:sp>
              <p:nvSpPr>
                <p:cNvPr id="52" name="51 Elipse"/>
                <p:cNvSpPr/>
                <p:nvPr/>
              </p:nvSpPr>
              <p:spPr>
                <a:xfrm>
                  <a:off x="683568" y="-4525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Elipse"/>
                <p:cNvSpPr/>
                <p:nvPr/>
              </p:nvSpPr>
              <p:spPr>
                <a:xfrm>
                  <a:off x="1224000"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Elipse"/>
                <p:cNvSpPr/>
                <p:nvPr/>
              </p:nvSpPr>
              <p:spPr>
                <a:xfrm>
                  <a:off x="1763688"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Elipse"/>
                <p:cNvSpPr/>
                <p:nvPr/>
              </p:nvSpPr>
              <p:spPr>
                <a:xfrm>
                  <a:off x="2844000" y="-2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Elipse"/>
                <p:cNvSpPr/>
                <p:nvPr/>
              </p:nvSpPr>
              <p:spPr>
                <a:xfrm>
                  <a:off x="3347864" y="-1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Elipse"/>
                <p:cNvSpPr/>
                <p:nvPr/>
              </p:nvSpPr>
              <p:spPr>
                <a:xfrm>
                  <a:off x="3851920" y="7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Elipse"/>
                <p:cNvSpPr/>
                <p:nvPr/>
              </p:nvSpPr>
              <p:spPr>
                <a:xfrm>
                  <a:off x="4320000" y="2674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Elipse"/>
                <p:cNvSpPr/>
                <p:nvPr/>
              </p:nvSpPr>
              <p:spPr>
                <a:xfrm>
                  <a:off x="4788024" y="48351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Elipse"/>
                <p:cNvSpPr/>
                <p:nvPr/>
              </p:nvSpPr>
              <p:spPr>
                <a:xfrm>
                  <a:off x="5292080"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Elipse"/>
                <p:cNvSpPr/>
                <p:nvPr/>
              </p:nvSpPr>
              <p:spPr>
                <a:xfrm>
                  <a:off x="5760000" y="98757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Elipse"/>
                <p:cNvSpPr/>
                <p:nvPr/>
              </p:nvSpPr>
              <p:spPr>
                <a:xfrm>
                  <a:off x="216000" y="-25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Elipse"/>
                <p:cNvSpPr/>
                <p:nvPr/>
              </p:nvSpPr>
              <p:spPr>
                <a:xfrm>
                  <a:off x="-108000" y="1954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Elipse"/>
                <p:cNvSpPr/>
                <p:nvPr/>
              </p:nvSpPr>
              <p:spPr>
                <a:xfrm>
                  <a:off x="-144016"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Elipse"/>
                <p:cNvSpPr/>
                <p:nvPr/>
              </p:nvSpPr>
              <p:spPr>
                <a:xfrm>
                  <a:off x="72000" y="11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Elipse"/>
                <p:cNvSpPr/>
                <p:nvPr/>
              </p:nvSpPr>
              <p:spPr>
                <a:xfrm>
                  <a:off x="323528" y="163564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Elipse"/>
                <p:cNvSpPr/>
                <p:nvPr/>
              </p:nvSpPr>
              <p:spPr>
                <a:xfrm>
                  <a:off x="683568" y="20676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Elipse"/>
                <p:cNvSpPr/>
                <p:nvPr/>
              </p:nvSpPr>
              <p:spPr>
                <a:xfrm>
                  <a:off x="1043608" y="242773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Elipse"/>
                <p:cNvSpPr/>
                <p:nvPr/>
              </p:nvSpPr>
              <p:spPr>
                <a:xfrm>
                  <a:off x="1440000" y="28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Elipse"/>
                <p:cNvSpPr/>
                <p:nvPr/>
              </p:nvSpPr>
              <p:spPr>
                <a:xfrm>
                  <a:off x="1872000" y="314781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Elipse"/>
                <p:cNvSpPr/>
                <p:nvPr/>
              </p:nvSpPr>
              <p:spPr>
                <a:xfrm>
                  <a:off x="2304000" y="345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Elipse"/>
                <p:cNvSpPr/>
                <p:nvPr/>
              </p:nvSpPr>
              <p:spPr>
                <a:xfrm>
                  <a:off x="6228184" y="127560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Elipse"/>
                <p:cNvSpPr/>
                <p:nvPr/>
              </p:nvSpPr>
              <p:spPr>
                <a:xfrm>
                  <a:off x="6660232" y="15636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Elipse"/>
                <p:cNvSpPr/>
                <p:nvPr/>
              </p:nvSpPr>
              <p:spPr>
                <a:xfrm>
                  <a:off x="7092280" y="18516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Elipse"/>
                <p:cNvSpPr/>
                <p:nvPr/>
              </p:nvSpPr>
              <p:spPr>
                <a:xfrm>
                  <a:off x="7524328" y="221171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Elipse"/>
                <p:cNvSpPr/>
                <p:nvPr/>
              </p:nvSpPr>
              <p:spPr>
                <a:xfrm>
                  <a:off x="7884368" y="257175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Elipse"/>
                <p:cNvSpPr/>
                <p:nvPr/>
              </p:nvSpPr>
              <p:spPr>
                <a:xfrm>
                  <a:off x="2736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Elipse"/>
                <p:cNvSpPr/>
                <p:nvPr/>
              </p:nvSpPr>
              <p:spPr>
                <a:xfrm>
                  <a:off x="8280000" y="293179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Elipse"/>
                <p:cNvSpPr/>
                <p:nvPr/>
              </p:nvSpPr>
              <p:spPr>
                <a:xfrm>
                  <a:off x="3203848" y="403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Elipse"/>
                <p:cNvSpPr/>
                <p:nvPr/>
              </p:nvSpPr>
              <p:spPr>
                <a:xfrm>
                  <a:off x="3635896"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Elipse"/>
                <p:cNvSpPr/>
                <p:nvPr/>
              </p:nvSpPr>
              <p:spPr>
                <a:xfrm>
                  <a:off x="8604448" y="33638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Elipse"/>
                <p:cNvSpPr/>
                <p:nvPr/>
              </p:nvSpPr>
              <p:spPr>
                <a:xfrm>
                  <a:off x="4139952" y="453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Elipse"/>
                <p:cNvSpPr/>
                <p:nvPr/>
              </p:nvSpPr>
              <p:spPr>
                <a:xfrm>
                  <a:off x="4608000" y="47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Elipse"/>
                <p:cNvSpPr/>
                <p:nvPr/>
              </p:nvSpPr>
              <p:spPr>
                <a:xfrm>
                  <a:off x="5112000" y="496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Elipse"/>
                <p:cNvSpPr/>
                <p:nvPr/>
              </p:nvSpPr>
              <p:spPr>
                <a:xfrm>
                  <a:off x="8892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Elipse"/>
                <p:cNvSpPr/>
                <p:nvPr/>
              </p:nvSpPr>
              <p:spPr>
                <a:xfrm>
                  <a:off x="5652120" y="51435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Elipse"/>
                <p:cNvSpPr/>
                <p:nvPr/>
              </p:nvSpPr>
              <p:spPr>
                <a:xfrm>
                  <a:off x="6156176" y="530805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Elipse"/>
                <p:cNvSpPr/>
                <p:nvPr/>
              </p:nvSpPr>
              <p:spPr>
                <a:xfrm>
                  <a:off x="6660232"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Elipse"/>
                <p:cNvSpPr/>
                <p:nvPr/>
              </p:nvSpPr>
              <p:spPr>
                <a:xfrm>
                  <a:off x="7200000"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Elipse"/>
                <p:cNvSpPr/>
                <p:nvPr/>
              </p:nvSpPr>
              <p:spPr>
                <a:xfrm>
                  <a:off x="7740352"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Elipse"/>
                <p:cNvSpPr/>
                <p:nvPr/>
              </p:nvSpPr>
              <p:spPr>
                <a:xfrm>
                  <a:off x="8244408"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Elipse"/>
                <p:cNvSpPr/>
                <p:nvPr/>
              </p:nvSpPr>
              <p:spPr>
                <a:xfrm>
                  <a:off x="8748464" y="529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Elipse"/>
                <p:cNvSpPr/>
                <p:nvPr/>
              </p:nvSpPr>
              <p:spPr>
                <a:xfrm>
                  <a:off x="9108000" y="484193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Elipse"/>
                <p:cNvSpPr/>
                <p:nvPr/>
              </p:nvSpPr>
              <p:spPr>
                <a:xfrm>
                  <a:off x="9072000"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51" name="50 Elipse"/>
              <p:cNvSpPr/>
              <p:nvPr/>
            </p:nvSpPr>
            <p:spPr>
              <a:xfrm>
                <a:off x="2483768" y="72000"/>
                <a:ext cx="257610" cy="234558"/>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4" name="3 Grupo"/>
            <p:cNvGrpSpPr/>
            <p:nvPr/>
          </p:nvGrpSpPr>
          <p:grpSpPr>
            <a:xfrm rot="336727">
              <a:off x="1298414" y="928975"/>
              <a:ext cx="6345056" cy="3240360"/>
              <a:chOff x="251520" y="0"/>
              <a:chExt cx="8532440" cy="5143500"/>
            </a:xfrm>
            <a:grpFill/>
          </p:grpSpPr>
          <p:grpSp>
            <p:nvGrpSpPr>
              <p:cNvPr id="5" name="4 Grupo"/>
              <p:cNvGrpSpPr/>
              <p:nvPr/>
            </p:nvGrpSpPr>
            <p:grpSpPr>
              <a:xfrm>
                <a:off x="251520" y="0"/>
                <a:ext cx="8532440" cy="5143500"/>
                <a:chOff x="-144016" y="-504000"/>
                <a:chExt cx="9540048" cy="6316110"/>
              </a:xfrm>
              <a:grpFill/>
            </p:grpSpPr>
            <p:sp>
              <p:nvSpPr>
                <p:cNvPr id="7" name="6 Elipse"/>
                <p:cNvSpPr/>
                <p:nvPr/>
              </p:nvSpPr>
              <p:spPr>
                <a:xfrm>
                  <a:off x="683568" y="-4525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1224000"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1763688"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2844000" y="-2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3347864" y="-1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3851920" y="7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4320000" y="2674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4788024" y="48351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5292080"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5760000" y="98757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216000" y="-25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108000" y="1954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144016"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72000" y="11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323528" y="163564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683568" y="20676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a:off x="1043608" y="242773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lipse"/>
                <p:cNvSpPr/>
                <p:nvPr/>
              </p:nvSpPr>
              <p:spPr>
                <a:xfrm>
                  <a:off x="1440000" y="28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lipse"/>
                <p:cNvSpPr/>
                <p:nvPr/>
              </p:nvSpPr>
              <p:spPr>
                <a:xfrm>
                  <a:off x="1872000" y="314781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lipse"/>
                <p:cNvSpPr/>
                <p:nvPr/>
              </p:nvSpPr>
              <p:spPr>
                <a:xfrm>
                  <a:off x="2304000" y="345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lipse"/>
                <p:cNvSpPr/>
                <p:nvPr/>
              </p:nvSpPr>
              <p:spPr>
                <a:xfrm>
                  <a:off x="6228184" y="127560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lipse"/>
                <p:cNvSpPr/>
                <p:nvPr/>
              </p:nvSpPr>
              <p:spPr>
                <a:xfrm>
                  <a:off x="6660232" y="15636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a:off x="7092280" y="18516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7524328" y="221171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7884368" y="257175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lipse"/>
                <p:cNvSpPr/>
                <p:nvPr/>
              </p:nvSpPr>
              <p:spPr>
                <a:xfrm>
                  <a:off x="2736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lipse"/>
                <p:cNvSpPr/>
                <p:nvPr/>
              </p:nvSpPr>
              <p:spPr>
                <a:xfrm>
                  <a:off x="8280000" y="293179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lipse"/>
                <p:cNvSpPr/>
                <p:nvPr/>
              </p:nvSpPr>
              <p:spPr>
                <a:xfrm>
                  <a:off x="3203848" y="403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lipse"/>
                <p:cNvSpPr/>
                <p:nvPr/>
              </p:nvSpPr>
              <p:spPr>
                <a:xfrm>
                  <a:off x="3635896"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lipse"/>
                <p:cNvSpPr/>
                <p:nvPr/>
              </p:nvSpPr>
              <p:spPr>
                <a:xfrm>
                  <a:off x="8604448" y="33638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lipse"/>
                <p:cNvSpPr/>
                <p:nvPr/>
              </p:nvSpPr>
              <p:spPr>
                <a:xfrm>
                  <a:off x="4139952" y="453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Elipse"/>
                <p:cNvSpPr/>
                <p:nvPr/>
              </p:nvSpPr>
              <p:spPr>
                <a:xfrm>
                  <a:off x="4608000" y="47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Elipse"/>
                <p:cNvSpPr/>
                <p:nvPr/>
              </p:nvSpPr>
              <p:spPr>
                <a:xfrm>
                  <a:off x="5112000" y="496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Elipse"/>
                <p:cNvSpPr/>
                <p:nvPr/>
              </p:nvSpPr>
              <p:spPr>
                <a:xfrm>
                  <a:off x="8892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Elipse"/>
                <p:cNvSpPr/>
                <p:nvPr/>
              </p:nvSpPr>
              <p:spPr>
                <a:xfrm>
                  <a:off x="5652120" y="51435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Elipse"/>
                <p:cNvSpPr/>
                <p:nvPr/>
              </p:nvSpPr>
              <p:spPr>
                <a:xfrm>
                  <a:off x="6156176" y="530805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Elipse"/>
                <p:cNvSpPr/>
                <p:nvPr/>
              </p:nvSpPr>
              <p:spPr>
                <a:xfrm>
                  <a:off x="6660232"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Elipse"/>
                <p:cNvSpPr/>
                <p:nvPr/>
              </p:nvSpPr>
              <p:spPr>
                <a:xfrm>
                  <a:off x="7200000"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Elipse"/>
                <p:cNvSpPr/>
                <p:nvPr/>
              </p:nvSpPr>
              <p:spPr>
                <a:xfrm>
                  <a:off x="7740352"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Elipse"/>
                <p:cNvSpPr/>
                <p:nvPr/>
              </p:nvSpPr>
              <p:spPr>
                <a:xfrm>
                  <a:off x="8244408"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Elipse"/>
                <p:cNvSpPr/>
                <p:nvPr/>
              </p:nvSpPr>
              <p:spPr>
                <a:xfrm>
                  <a:off x="8748464" y="529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Elipse"/>
                <p:cNvSpPr/>
                <p:nvPr/>
              </p:nvSpPr>
              <p:spPr>
                <a:xfrm>
                  <a:off x="9108000" y="484193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Elipse"/>
                <p:cNvSpPr/>
                <p:nvPr/>
              </p:nvSpPr>
              <p:spPr>
                <a:xfrm>
                  <a:off x="9072000"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6" name="5 Elipse"/>
              <p:cNvSpPr/>
              <p:nvPr/>
            </p:nvSpPr>
            <p:spPr>
              <a:xfrm>
                <a:off x="2483768" y="72000"/>
                <a:ext cx="257610" cy="234558"/>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95" name="94 Grupo"/>
          <p:cNvGrpSpPr/>
          <p:nvPr/>
        </p:nvGrpSpPr>
        <p:grpSpPr>
          <a:xfrm>
            <a:off x="323528" y="0"/>
            <a:ext cx="8532440" cy="5143500"/>
            <a:chOff x="288000" y="0"/>
            <a:chExt cx="8532440" cy="5143500"/>
          </a:xfrm>
          <a:gradFill flip="none" rotWithShape="1">
            <a:gsLst>
              <a:gs pos="59000">
                <a:srgbClr val="FF6600"/>
              </a:gs>
              <a:gs pos="100000">
                <a:schemeClr val="tx1"/>
              </a:gs>
              <a:gs pos="36000">
                <a:srgbClr val="99FF33"/>
              </a:gs>
              <a:gs pos="82000">
                <a:srgbClr val="FFCCA4">
                  <a:lumMod val="32000"/>
                  <a:lumOff val="68000"/>
                </a:srgbClr>
              </a:gs>
              <a:gs pos="64580">
                <a:srgbClr val="FFC000"/>
              </a:gs>
              <a:gs pos="15000">
                <a:schemeClr val="tx1"/>
              </a:gs>
              <a:gs pos="45000">
                <a:srgbClr val="FF0000"/>
              </a:gs>
              <a:gs pos="49000">
                <a:srgbClr val="C00000"/>
              </a:gs>
            </a:gsLst>
            <a:path path="shape">
              <a:fillToRect l="50000" t="50000" r="50000" b="50000"/>
            </a:path>
            <a:tileRect/>
          </a:gradFill>
          <a:effectLst/>
          <a:scene3d>
            <a:camera prst="orthographicFront"/>
            <a:lightRig rig="morning" dir="t"/>
          </a:scene3d>
        </p:grpSpPr>
        <p:grpSp>
          <p:nvGrpSpPr>
            <p:cNvPr id="96" name="95 Grupo"/>
            <p:cNvGrpSpPr/>
            <p:nvPr/>
          </p:nvGrpSpPr>
          <p:grpSpPr>
            <a:xfrm>
              <a:off x="288000" y="0"/>
              <a:ext cx="8532440" cy="5143500"/>
              <a:chOff x="251520" y="0"/>
              <a:chExt cx="8532440" cy="5143500"/>
            </a:xfrm>
            <a:grpFill/>
          </p:grpSpPr>
          <p:grpSp>
            <p:nvGrpSpPr>
              <p:cNvPr id="143" name="142 Grupo"/>
              <p:cNvGrpSpPr/>
              <p:nvPr/>
            </p:nvGrpSpPr>
            <p:grpSpPr>
              <a:xfrm>
                <a:off x="251520" y="0"/>
                <a:ext cx="8532440" cy="5143500"/>
                <a:chOff x="-144016" y="-504000"/>
                <a:chExt cx="9540048" cy="6316110"/>
              </a:xfrm>
              <a:grpFill/>
            </p:grpSpPr>
            <p:sp>
              <p:nvSpPr>
                <p:cNvPr id="145" name="144 Elipse"/>
                <p:cNvSpPr/>
                <p:nvPr/>
              </p:nvSpPr>
              <p:spPr>
                <a:xfrm>
                  <a:off x="683568" y="-4525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6" name="145 Elipse"/>
                <p:cNvSpPr/>
                <p:nvPr/>
              </p:nvSpPr>
              <p:spPr>
                <a:xfrm>
                  <a:off x="1224000"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7" name="146 Elipse"/>
                <p:cNvSpPr/>
                <p:nvPr/>
              </p:nvSpPr>
              <p:spPr>
                <a:xfrm>
                  <a:off x="1763688"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8" name="147 Elipse"/>
                <p:cNvSpPr/>
                <p:nvPr/>
              </p:nvSpPr>
              <p:spPr>
                <a:xfrm>
                  <a:off x="2844000" y="-2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9" name="148 Elipse"/>
                <p:cNvSpPr/>
                <p:nvPr/>
              </p:nvSpPr>
              <p:spPr>
                <a:xfrm>
                  <a:off x="3347864" y="-1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0" name="149 Elipse"/>
                <p:cNvSpPr/>
                <p:nvPr/>
              </p:nvSpPr>
              <p:spPr>
                <a:xfrm>
                  <a:off x="3851920" y="7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1" name="150 Elipse"/>
                <p:cNvSpPr/>
                <p:nvPr/>
              </p:nvSpPr>
              <p:spPr>
                <a:xfrm>
                  <a:off x="4320000" y="2674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2" name="151 Elipse"/>
                <p:cNvSpPr/>
                <p:nvPr/>
              </p:nvSpPr>
              <p:spPr>
                <a:xfrm>
                  <a:off x="4788024" y="48351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3" name="152 Elipse"/>
                <p:cNvSpPr/>
                <p:nvPr/>
              </p:nvSpPr>
              <p:spPr>
                <a:xfrm>
                  <a:off x="5292080"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4" name="153 Elipse"/>
                <p:cNvSpPr/>
                <p:nvPr/>
              </p:nvSpPr>
              <p:spPr>
                <a:xfrm>
                  <a:off x="5760000" y="98757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5" name="154 Elipse"/>
                <p:cNvSpPr/>
                <p:nvPr/>
              </p:nvSpPr>
              <p:spPr>
                <a:xfrm>
                  <a:off x="216000" y="-25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6" name="155 Elipse"/>
                <p:cNvSpPr/>
                <p:nvPr/>
              </p:nvSpPr>
              <p:spPr>
                <a:xfrm>
                  <a:off x="-108000" y="1954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7" name="156 Elipse"/>
                <p:cNvSpPr/>
                <p:nvPr/>
              </p:nvSpPr>
              <p:spPr>
                <a:xfrm>
                  <a:off x="-144016"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8" name="157 Elipse"/>
                <p:cNvSpPr/>
                <p:nvPr/>
              </p:nvSpPr>
              <p:spPr>
                <a:xfrm>
                  <a:off x="72000" y="11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9" name="158 Elipse"/>
                <p:cNvSpPr/>
                <p:nvPr/>
              </p:nvSpPr>
              <p:spPr>
                <a:xfrm>
                  <a:off x="323528" y="163564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0" name="159 Elipse"/>
                <p:cNvSpPr/>
                <p:nvPr/>
              </p:nvSpPr>
              <p:spPr>
                <a:xfrm>
                  <a:off x="683568" y="20676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1" name="160 Elipse"/>
                <p:cNvSpPr/>
                <p:nvPr/>
              </p:nvSpPr>
              <p:spPr>
                <a:xfrm>
                  <a:off x="1043608" y="242773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2" name="161 Elipse"/>
                <p:cNvSpPr/>
                <p:nvPr/>
              </p:nvSpPr>
              <p:spPr>
                <a:xfrm>
                  <a:off x="1440000" y="28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3" name="162 Elipse"/>
                <p:cNvSpPr/>
                <p:nvPr/>
              </p:nvSpPr>
              <p:spPr>
                <a:xfrm>
                  <a:off x="1872000" y="314781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4" name="163 Elipse"/>
                <p:cNvSpPr/>
                <p:nvPr/>
              </p:nvSpPr>
              <p:spPr>
                <a:xfrm>
                  <a:off x="2304000" y="345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5" name="164 Elipse"/>
                <p:cNvSpPr/>
                <p:nvPr/>
              </p:nvSpPr>
              <p:spPr>
                <a:xfrm>
                  <a:off x="6228184" y="127560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6" name="165 Elipse"/>
                <p:cNvSpPr/>
                <p:nvPr/>
              </p:nvSpPr>
              <p:spPr>
                <a:xfrm>
                  <a:off x="6660232" y="15636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7" name="166 Elipse"/>
                <p:cNvSpPr/>
                <p:nvPr/>
              </p:nvSpPr>
              <p:spPr>
                <a:xfrm>
                  <a:off x="7092280" y="18516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8" name="167 Elipse"/>
                <p:cNvSpPr/>
                <p:nvPr/>
              </p:nvSpPr>
              <p:spPr>
                <a:xfrm>
                  <a:off x="7524328" y="221171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9" name="168 Elipse"/>
                <p:cNvSpPr/>
                <p:nvPr/>
              </p:nvSpPr>
              <p:spPr>
                <a:xfrm>
                  <a:off x="7884368" y="257175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0" name="169 Elipse"/>
                <p:cNvSpPr/>
                <p:nvPr/>
              </p:nvSpPr>
              <p:spPr>
                <a:xfrm>
                  <a:off x="2736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1" name="170 Elipse"/>
                <p:cNvSpPr/>
                <p:nvPr/>
              </p:nvSpPr>
              <p:spPr>
                <a:xfrm>
                  <a:off x="8280000" y="293179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2" name="171 Elipse"/>
                <p:cNvSpPr/>
                <p:nvPr/>
              </p:nvSpPr>
              <p:spPr>
                <a:xfrm>
                  <a:off x="3203848" y="403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3" name="172 Elipse"/>
                <p:cNvSpPr/>
                <p:nvPr/>
              </p:nvSpPr>
              <p:spPr>
                <a:xfrm>
                  <a:off x="3635896"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4" name="173 Elipse"/>
                <p:cNvSpPr/>
                <p:nvPr/>
              </p:nvSpPr>
              <p:spPr>
                <a:xfrm>
                  <a:off x="8604448" y="33638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5" name="174 Elipse"/>
                <p:cNvSpPr/>
                <p:nvPr/>
              </p:nvSpPr>
              <p:spPr>
                <a:xfrm>
                  <a:off x="4139952" y="453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6" name="175 Elipse"/>
                <p:cNvSpPr/>
                <p:nvPr/>
              </p:nvSpPr>
              <p:spPr>
                <a:xfrm>
                  <a:off x="4608000" y="47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7" name="176 Elipse"/>
                <p:cNvSpPr/>
                <p:nvPr/>
              </p:nvSpPr>
              <p:spPr>
                <a:xfrm>
                  <a:off x="5112000" y="496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8" name="177 Elipse"/>
                <p:cNvSpPr/>
                <p:nvPr/>
              </p:nvSpPr>
              <p:spPr>
                <a:xfrm>
                  <a:off x="8892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9" name="178 Elipse"/>
                <p:cNvSpPr/>
                <p:nvPr/>
              </p:nvSpPr>
              <p:spPr>
                <a:xfrm>
                  <a:off x="5652120" y="51435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0" name="179 Elipse"/>
                <p:cNvSpPr/>
                <p:nvPr/>
              </p:nvSpPr>
              <p:spPr>
                <a:xfrm>
                  <a:off x="6156176" y="530805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1" name="180 Elipse"/>
                <p:cNvSpPr/>
                <p:nvPr/>
              </p:nvSpPr>
              <p:spPr>
                <a:xfrm>
                  <a:off x="6660232"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2" name="181 Elipse"/>
                <p:cNvSpPr/>
                <p:nvPr/>
              </p:nvSpPr>
              <p:spPr>
                <a:xfrm>
                  <a:off x="7200000"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3" name="182 Elipse"/>
                <p:cNvSpPr/>
                <p:nvPr/>
              </p:nvSpPr>
              <p:spPr>
                <a:xfrm>
                  <a:off x="7740352"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4" name="183 Elipse"/>
                <p:cNvSpPr/>
                <p:nvPr/>
              </p:nvSpPr>
              <p:spPr>
                <a:xfrm>
                  <a:off x="8244408"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5" name="184 Elipse"/>
                <p:cNvSpPr/>
                <p:nvPr/>
              </p:nvSpPr>
              <p:spPr>
                <a:xfrm>
                  <a:off x="8748464" y="529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6" name="185 Elipse"/>
                <p:cNvSpPr/>
                <p:nvPr/>
              </p:nvSpPr>
              <p:spPr>
                <a:xfrm>
                  <a:off x="9108000" y="484193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7" name="186 Elipse"/>
                <p:cNvSpPr/>
                <p:nvPr/>
              </p:nvSpPr>
              <p:spPr>
                <a:xfrm>
                  <a:off x="9072000"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44" name="143 Elipse"/>
              <p:cNvSpPr/>
              <p:nvPr/>
            </p:nvSpPr>
            <p:spPr>
              <a:xfrm>
                <a:off x="2483768" y="72000"/>
                <a:ext cx="257610" cy="234558"/>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7" name="96 Grupo"/>
            <p:cNvGrpSpPr/>
            <p:nvPr/>
          </p:nvGrpSpPr>
          <p:grpSpPr>
            <a:xfrm rot="336727">
              <a:off x="1298414" y="928975"/>
              <a:ext cx="6345056" cy="3240360"/>
              <a:chOff x="251520" y="0"/>
              <a:chExt cx="8532440" cy="5143500"/>
            </a:xfrm>
            <a:grpFill/>
          </p:grpSpPr>
          <p:grpSp>
            <p:nvGrpSpPr>
              <p:cNvPr id="98" name="97 Grupo"/>
              <p:cNvGrpSpPr/>
              <p:nvPr/>
            </p:nvGrpSpPr>
            <p:grpSpPr>
              <a:xfrm>
                <a:off x="251520" y="0"/>
                <a:ext cx="8532440" cy="5143500"/>
                <a:chOff x="-144016" y="-504000"/>
                <a:chExt cx="9540048" cy="6316110"/>
              </a:xfrm>
              <a:grpFill/>
            </p:grpSpPr>
            <p:sp>
              <p:nvSpPr>
                <p:cNvPr id="100" name="99 Elipse"/>
                <p:cNvSpPr/>
                <p:nvPr/>
              </p:nvSpPr>
              <p:spPr>
                <a:xfrm>
                  <a:off x="683568" y="-4525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Elipse"/>
                <p:cNvSpPr/>
                <p:nvPr/>
              </p:nvSpPr>
              <p:spPr>
                <a:xfrm>
                  <a:off x="1224000"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101 Elipse"/>
                <p:cNvSpPr/>
                <p:nvPr/>
              </p:nvSpPr>
              <p:spPr>
                <a:xfrm>
                  <a:off x="1763688"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Elipse"/>
                <p:cNvSpPr/>
                <p:nvPr/>
              </p:nvSpPr>
              <p:spPr>
                <a:xfrm>
                  <a:off x="2844000" y="-2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03 Elipse"/>
                <p:cNvSpPr/>
                <p:nvPr/>
              </p:nvSpPr>
              <p:spPr>
                <a:xfrm>
                  <a:off x="3347864" y="-1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Elipse"/>
                <p:cNvSpPr/>
                <p:nvPr/>
              </p:nvSpPr>
              <p:spPr>
                <a:xfrm>
                  <a:off x="3851920" y="7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6" name="105 Elipse"/>
                <p:cNvSpPr/>
                <p:nvPr/>
              </p:nvSpPr>
              <p:spPr>
                <a:xfrm>
                  <a:off x="4320000" y="2674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106 Elipse"/>
                <p:cNvSpPr/>
                <p:nvPr/>
              </p:nvSpPr>
              <p:spPr>
                <a:xfrm>
                  <a:off x="4788024" y="48351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107 Elipse"/>
                <p:cNvSpPr/>
                <p:nvPr/>
              </p:nvSpPr>
              <p:spPr>
                <a:xfrm>
                  <a:off x="5292080"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Elipse"/>
                <p:cNvSpPr/>
                <p:nvPr/>
              </p:nvSpPr>
              <p:spPr>
                <a:xfrm>
                  <a:off x="5760000" y="98757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09 Elipse"/>
                <p:cNvSpPr/>
                <p:nvPr/>
              </p:nvSpPr>
              <p:spPr>
                <a:xfrm>
                  <a:off x="216000" y="-25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10 Elipse"/>
                <p:cNvSpPr/>
                <p:nvPr/>
              </p:nvSpPr>
              <p:spPr>
                <a:xfrm>
                  <a:off x="-108000" y="1954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11 Elipse"/>
                <p:cNvSpPr/>
                <p:nvPr/>
              </p:nvSpPr>
              <p:spPr>
                <a:xfrm>
                  <a:off x="-144016"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112 Elipse"/>
                <p:cNvSpPr/>
                <p:nvPr/>
              </p:nvSpPr>
              <p:spPr>
                <a:xfrm>
                  <a:off x="72000" y="11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113 Elipse"/>
                <p:cNvSpPr/>
                <p:nvPr/>
              </p:nvSpPr>
              <p:spPr>
                <a:xfrm>
                  <a:off x="323528" y="163564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114 Elipse"/>
                <p:cNvSpPr/>
                <p:nvPr/>
              </p:nvSpPr>
              <p:spPr>
                <a:xfrm>
                  <a:off x="683568" y="20676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115 Elipse"/>
                <p:cNvSpPr/>
                <p:nvPr/>
              </p:nvSpPr>
              <p:spPr>
                <a:xfrm>
                  <a:off x="1043608" y="242773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16 Elipse"/>
                <p:cNvSpPr/>
                <p:nvPr/>
              </p:nvSpPr>
              <p:spPr>
                <a:xfrm>
                  <a:off x="1440000" y="28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17 Elipse"/>
                <p:cNvSpPr/>
                <p:nvPr/>
              </p:nvSpPr>
              <p:spPr>
                <a:xfrm>
                  <a:off x="1872000" y="314781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118 Elipse"/>
                <p:cNvSpPr/>
                <p:nvPr/>
              </p:nvSpPr>
              <p:spPr>
                <a:xfrm>
                  <a:off x="2304000" y="345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119 Elipse"/>
                <p:cNvSpPr/>
                <p:nvPr/>
              </p:nvSpPr>
              <p:spPr>
                <a:xfrm>
                  <a:off x="6228184" y="127560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120 Elipse"/>
                <p:cNvSpPr/>
                <p:nvPr/>
              </p:nvSpPr>
              <p:spPr>
                <a:xfrm>
                  <a:off x="6660232" y="15636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121 Elipse"/>
                <p:cNvSpPr/>
                <p:nvPr/>
              </p:nvSpPr>
              <p:spPr>
                <a:xfrm>
                  <a:off x="7092280" y="18516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3" name="122 Elipse"/>
                <p:cNvSpPr/>
                <p:nvPr/>
              </p:nvSpPr>
              <p:spPr>
                <a:xfrm>
                  <a:off x="7524328" y="221171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123 Elipse"/>
                <p:cNvSpPr/>
                <p:nvPr/>
              </p:nvSpPr>
              <p:spPr>
                <a:xfrm>
                  <a:off x="7884368" y="257175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124 Elipse"/>
                <p:cNvSpPr/>
                <p:nvPr/>
              </p:nvSpPr>
              <p:spPr>
                <a:xfrm>
                  <a:off x="2736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125 Elipse"/>
                <p:cNvSpPr/>
                <p:nvPr/>
              </p:nvSpPr>
              <p:spPr>
                <a:xfrm>
                  <a:off x="8280000" y="293179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7" name="126 Elipse"/>
                <p:cNvSpPr/>
                <p:nvPr/>
              </p:nvSpPr>
              <p:spPr>
                <a:xfrm>
                  <a:off x="3203848" y="403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8" name="127 Elipse"/>
                <p:cNvSpPr/>
                <p:nvPr/>
              </p:nvSpPr>
              <p:spPr>
                <a:xfrm>
                  <a:off x="3635896"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9" name="128 Elipse"/>
                <p:cNvSpPr/>
                <p:nvPr/>
              </p:nvSpPr>
              <p:spPr>
                <a:xfrm>
                  <a:off x="8604448" y="33638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0" name="129 Elipse"/>
                <p:cNvSpPr/>
                <p:nvPr/>
              </p:nvSpPr>
              <p:spPr>
                <a:xfrm>
                  <a:off x="4139952" y="453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130 Elipse"/>
                <p:cNvSpPr/>
                <p:nvPr/>
              </p:nvSpPr>
              <p:spPr>
                <a:xfrm>
                  <a:off x="4608000" y="47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2" name="131 Elipse"/>
                <p:cNvSpPr/>
                <p:nvPr/>
              </p:nvSpPr>
              <p:spPr>
                <a:xfrm>
                  <a:off x="5112000" y="496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3" name="132 Elipse"/>
                <p:cNvSpPr/>
                <p:nvPr/>
              </p:nvSpPr>
              <p:spPr>
                <a:xfrm>
                  <a:off x="8892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4" name="133 Elipse"/>
                <p:cNvSpPr/>
                <p:nvPr/>
              </p:nvSpPr>
              <p:spPr>
                <a:xfrm>
                  <a:off x="5652120" y="51435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134 Elipse"/>
                <p:cNvSpPr/>
                <p:nvPr/>
              </p:nvSpPr>
              <p:spPr>
                <a:xfrm>
                  <a:off x="6156176" y="530805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6" name="135 Elipse"/>
                <p:cNvSpPr/>
                <p:nvPr/>
              </p:nvSpPr>
              <p:spPr>
                <a:xfrm>
                  <a:off x="6660232"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7" name="136 Elipse"/>
                <p:cNvSpPr/>
                <p:nvPr/>
              </p:nvSpPr>
              <p:spPr>
                <a:xfrm>
                  <a:off x="7200000"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8" name="137 Elipse"/>
                <p:cNvSpPr/>
                <p:nvPr/>
              </p:nvSpPr>
              <p:spPr>
                <a:xfrm>
                  <a:off x="7740352"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9" name="138 Elipse"/>
                <p:cNvSpPr/>
                <p:nvPr/>
              </p:nvSpPr>
              <p:spPr>
                <a:xfrm>
                  <a:off x="8244408"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0" name="139 Elipse"/>
                <p:cNvSpPr/>
                <p:nvPr/>
              </p:nvSpPr>
              <p:spPr>
                <a:xfrm>
                  <a:off x="8748464" y="529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1" name="140 Elipse"/>
                <p:cNvSpPr/>
                <p:nvPr/>
              </p:nvSpPr>
              <p:spPr>
                <a:xfrm>
                  <a:off x="9108000" y="484193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2" name="141 Elipse"/>
                <p:cNvSpPr/>
                <p:nvPr/>
              </p:nvSpPr>
              <p:spPr>
                <a:xfrm>
                  <a:off x="9072000"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99" name="98 Elipse"/>
              <p:cNvSpPr/>
              <p:nvPr/>
            </p:nvSpPr>
            <p:spPr>
              <a:xfrm>
                <a:off x="2483768" y="72000"/>
                <a:ext cx="257610" cy="234558"/>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88" name="187 Grupo"/>
          <p:cNvGrpSpPr/>
          <p:nvPr/>
        </p:nvGrpSpPr>
        <p:grpSpPr>
          <a:xfrm flipH="1">
            <a:off x="323528" y="0"/>
            <a:ext cx="8532440" cy="5143500"/>
            <a:chOff x="288000" y="0"/>
            <a:chExt cx="8532440" cy="5143500"/>
          </a:xfrm>
          <a:gradFill flip="none" rotWithShape="1">
            <a:gsLst>
              <a:gs pos="59000">
                <a:srgbClr val="FF6600"/>
              </a:gs>
              <a:gs pos="100000">
                <a:schemeClr val="tx1"/>
              </a:gs>
              <a:gs pos="36000">
                <a:srgbClr val="99FF33"/>
              </a:gs>
              <a:gs pos="82000">
                <a:srgbClr val="FFCCA4">
                  <a:lumMod val="32000"/>
                  <a:lumOff val="68000"/>
                </a:srgbClr>
              </a:gs>
              <a:gs pos="64580">
                <a:srgbClr val="FFC000"/>
              </a:gs>
              <a:gs pos="15000">
                <a:schemeClr val="tx1"/>
              </a:gs>
              <a:gs pos="45000">
                <a:srgbClr val="FF0000"/>
              </a:gs>
              <a:gs pos="49000">
                <a:srgbClr val="C00000"/>
              </a:gs>
            </a:gsLst>
            <a:path path="shape">
              <a:fillToRect l="50000" t="50000" r="50000" b="50000"/>
            </a:path>
            <a:tileRect/>
          </a:gradFill>
          <a:effectLst/>
          <a:scene3d>
            <a:camera prst="orthographicFront"/>
            <a:lightRig rig="morning" dir="t"/>
          </a:scene3d>
        </p:grpSpPr>
        <p:grpSp>
          <p:nvGrpSpPr>
            <p:cNvPr id="189" name="188 Grupo"/>
            <p:cNvGrpSpPr/>
            <p:nvPr/>
          </p:nvGrpSpPr>
          <p:grpSpPr>
            <a:xfrm>
              <a:off x="288000" y="0"/>
              <a:ext cx="8532440" cy="5143500"/>
              <a:chOff x="251520" y="0"/>
              <a:chExt cx="8532440" cy="5143500"/>
            </a:xfrm>
            <a:grpFill/>
          </p:grpSpPr>
          <p:grpSp>
            <p:nvGrpSpPr>
              <p:cNvPr id="236" name="235 Grupo"/>
              <p:cNvGrpSpPr/>
              <p:nvPr/>
            </p:nvGrpSpPr>
            <p:grpSpPr>
              <a:xfrm>
                <a:off x="251520" y="0"/>
                <a:ext cx="8532440" cy="5143500"/>
                <a:chOff x="-144016" y="-504000"/>
                <a:chExt cx="9540048" cy="6316110"/>
              </a:xfrm>
              <a:grpFill/>
            </p:grpSpPr>
            <p:sp>
              <p:nvSpPr>
                <p:cNvPr id="238" name="237 Elipse"/>
                <p:cNvSpPr/>
                <p:nvPr/>
              </p:nvSpPr>
              <p:spPr>
                <a:xfrm>
                  <a:off x="683568" y="-4525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9" name="238 Elipse"/>
                <p:cNvSpPr/>
                <p:nvPr/>
              </p:nvSpPr>
              <p:spPr>
                <a:xfrm>
                  <a:off x="1224000"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0" name="239 Elipse"/>
                <p:cNvSpPr/>
                <p:nvPr/>
              </p:nvSpPr>
              <p:spPr>
                <a:xfrm>
                  <a:off x="1763688"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1" name="240 Elipse"/>
                <p:cNvSpPr/>
                <p:nvPr/>
              </p:nvSpPr>
              <p:spPr>
                <a:xfrm>
                  <a:off x="2844000" y="-2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2" name="241 Elipse"/>
                <p:cNvSpPr/>
                <p:nvPr/>
              </p:nvSpPr>
              <p:spPr>
                <a:xfrm>
                  <a:off x="3347864" y="-1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3" name="242 Elipse"/>
                <p:cNvSpPr/>
                <p:nvPr/>
              </p:nvSpPr>
              <p:spPr>
                <a:xfrm>
                  <a:off x="3851920" y="7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4" name="243 Elipse"/>
                <p:cNvSpPr/>
                <p:nvPr/>
              </p:nvSpPr>
              <p:spPr>
                <a:xfrm>
                  <a:off x="4320000" y="2674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5" name="244 Elipse"/>
                <p:cNvSpPr/>
                <p:nvPr/>
              </p:nvSpPr>
              <p:spPr>
                <a:xfrm>
                  <a:off x="4788024" y="48351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6" name="245 Elipse"/>
                <p:cNvSpPr/>
                <p:nvPr/>
              </p:nvSpPr>
              <p:spPr>
                <a:xfrm>
                  <a:off x="5292080"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7" name="246 Elipse"/>
                <p:cNvSpPr/>
                <p:nvPr/>
              </p:nvSpPr>
              <p:spPr>
                <a:xfrm>
                  <a:off x="5760000" y="98757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8" name="247 Elipse"/>
                <p:cNvSpPr/>
                <p:nvPr/>
              </p:nvSpPr>
              <p:spPr>
                <a:xfrm>
                  <a:off x="216000" y="-25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9" name="248 Elipse"/>
                <p:cNvSpPr/>
                <p:nvPr/>
              </p:nvSpPr>
              <p:spPr>
                <a:xfrm>
                  <a:off x="-108000" y="1954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0" name="249 Elipse"/>
                <p:cNvSpPr/>
                <p:nvPr/>
              </p:nvSpPr>
              <p:spPr>
                <a:xfrm>
                  <a:off x="-144016"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1" name="250 Elipse"/>
                <p:cNvSpPr/>
                <p:nvPr/>
              </p:nvSpPr>
              <p:spPr>
                <a:xfrm>
                  <a:off x="72000" y="11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2" name="251 Elipse"/>
                <p:cNvSpPr/>
                <p:nvPr/>
              </p:nvSpPr>
              <p:spPr>
                <a:xfrm>
                  <a:off x="323528" y="163564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3" name="252 Elipse"/>
                <p:cNvSpPr/>
                <p:nvPr/>
              </p:nvSpPr>
              <p:spPr>
                <a:xfrm>
                  <a:off x="683568" y="20676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4" name="253 Elipse"/>
                <p:cNvSpPr/>
                <p:nvPr/>
              </p:nvSpPr>
              <p:spPr>
                <a:xfrm>
                  <a:off x="1043608" y="242773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5" name="254 Elipse"/>
                <p:cNvSpPr/>
                <p:nvPr/>
              </p:nvSpPr>
              <p:spPr>
                <a:xfrm>
                  <a:off x="1440000" y="28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6" name="255 Elipse"/>
                <p:cNvSpPr/>
                <p:nvPr/>
              </p:nvSpPr>
              <p:spPr>
                <a:xfrm>
                  <a:off x="1872000" y="314781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7" name="256 Elipse"/>
                <p:cNvSpPr/>
                <p:nvPr/>
              </p:nvSpPr>
              <p:spPr>
                <a:xfrm>
                  <a:off x="2304000" y="345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8" name="257 Elipse"/>
                <p:cNvSpPr/>
                <p:nvPr/>
              </p:nvSpPr>
              <p:spPr>
                <a:xfrm>
                  <a:off x="6228184" y="127560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9" name="258 Elipse"/>
                <p:cNvSpPr/>
                <p:nvPr/>
              </p:nvSpPr>
              <p:spPr>
                <a:xfrm>
                  <a:off x="6660232" y="15636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0" name="259 Elipse"/>
                <p:cNvSpPr/>
                <p:nvPr/>
              </p:nvSpPr>
              <p:spPr>
                <a:xfrm>
                  <a:off x="7092280" y="18516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1" name="260 Elipse"/>
                <p:cNvSpPr/>
                <p:nvPr/>
              </p:nvSpPr>
              <p:spPr>
                <a:xfrm>
                  <a:off x="7524328" y="221171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2" name="261 Elipse"/>
                <p:cNvSpPr/>
                <p:nvPr/>
              </p:nvSpPr>
              <p:spPr>
                <a:xfrm>
                  <a:off x="7884368" y="257175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3" name="262 Elipse"/>
                <p:cNvSpPr/>
                <p:nvPr/>
              </p:nvSpPr>
              <p:spPr>
                <a:xfrm>
                  <a:off x="2736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4" name="263 Elipse"/>
                <p:cNvSpPr/>
                <p:nvPr/>
              </p:nvSpPr>
              <p:spPr>
                <a:xfrm>
                  <a:off x="8280000" y="293179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5" name="264 Elipse"/>
                <p:cNvSpPr/>
                <p:nvPr/>
              </p:nvSpPr>
              <p:spPr>
                <a:xfrm>
                  <a:off x="3203848" y="403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6" name="265 Elipse"/>
                <p:cNvSpPr/>
                <p:nvPr/>
              </p:nvSpPr>
              <p:spPr>
                <a:xfrm>
                  <a:off x="3635896"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7" name="266 Elipse"/>
                <p:cNvSpPr/>
                <p:nvPr/>
              </p:nvSpPr>
              <p:spPr>
                <a:xfrm>
                  <a:off x="8604448" y="33638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8" name="267 Elipse"/>
                <p:cNvSpPr/>
                <p:nvPr/>
              </p:nvSpPr>
              <p:spPr>
                <a:xfrm>
                  <a:off x="4139952" y="453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9" name="268 Elipse"/>
                <p:cNvSpPr/>
                <p:nvPr/>
              </p:nvSpPr>
              <p:spPr>
                <a:xfrm>
                  <a:off x="4608000" y="47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0" name="269 Elipse"/>
                <p:cNvSpPr/>
                <p:nvPr/>
              </p:nvSpPr>
              <p:spPr>
                <a:xfrm>
                  <a:off x="5112000" y="496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1" name="270 Elipse"/>
                <p:cNvSpPr/>
                <p:nvPr/>
              </p:nvSpPr>
              <p:spPr>
                <a:xfrm>
                  <a:off x="8892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2" name="271 Elipse"/>
                <p:cNvSpPr/>
                <p:nvPr/>
              </p:nvSpPr>
              <p:spPr>
                <a:xfrm>
                  <a:off x="5652120" y="51435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3" name="272 Elipse"/>
                <p:cNvSpPr/>
                <p:nvPr/>
              </p:nvSpPr>
              <p:spPr>
                <a:xfrm>
                  <a:off x="6156176" y="530805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4" name="273 Elipse"/>
                <p:cNvSpPr/>
                <p:nvPr/>
              </p:nvSpPr>
              <p:spPr>
                <a:xfrm>
                  <a:off x="6660232"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5" name="274 Elipse"/>
                <p:cNvSpPr/>
                <p:nvPr/>
              </p:nvSpPr>
              <p:spPr>
                <a:xfrm>
                  <a:off x="7200000"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6" name="275 Elipse"/>
                <p:cNvSpPr/>
                <p:nvPr/>
              </p:nvSpPr>
              <p:spPr>
                <a:xfrm>
                  <a:off x="7740352"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7" name="276 Elipse"/>
                <p:cNvSpPr/>
                <p:nvPr/>
              </p:nvSpPr>
              <p:spPr>
                <a:xfrm>
                  <a:off x="8244408"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8" name="277 Elipse"/>
                <p:cNvSpPr/>
                <p:nvPr/>
              </p:nvSpPr>
              <p:spPr>
                <a:xfrm>
                  <a:off x="8748464" y="529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9" name="278 Elipse"/>
                <p:cNvSpPr/>
                <p:nvPr/>
              </p:nvSpPr>
              <p:spPr>
                <a:xfrm>
                  <a:off x="9108000" y="484193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0" name="279 Elipse"/>
                <p:cNvSpPr/>
                <p:nvPr/>
              </p:nvSpPr>
              <p:spPr>
                <a:xfrm>
                  <a:off x="9072000"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237" name="236 Elipse"/>
              <p:cNvSpPr/>
              <p:nvPr/>
            </p:nvSpPr>
            <p:spPr>
              <a:xfrm>
                <a:off x="2483768" y="72000"/>
                <a:ext cx="257610" cy="234558"/>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90" name="189 Grupo"/>
            <p:cNvGrpSpPr/>
            <p:nvPr/>
          </p:nvGrpSpPr>
          <p:grpSpPr>
            <a:xfrm rot="336727">
              <a:off x="1298414" y="928975"/>
              <a:ext cx="6345056" cy="3240360"/>
              <a:chOff x="251520" y="0"/>
              <a:chExt cx="8532440" cy="5143500"/>
            </a:xfrm>
            <a:grpFill/>
          </p:grpSpPr>
          <p:grpSp>
            <p:nvGrpSpPr>
              <p:cNvPr id="191" name="190 Grupo"/>
              <p:cNvGrpSpPr/>
              <p:nvPr/>
            </p:nvGrpSpPr>
            <p:grpSpPr>
              <a:xfrm>
                <a:off x="251520" y="0"/>
                <a:ext cx="8532440" cy="5143500"/>
                <a:chOff x="-144016" y="-504000"/>
                <a:chExt cx="9540048" cy="6316110"/>
              </a:xfrm>
              <a:grpFill/>
            </p:grpSpPr>
            <p:sp>
              <p:nvSpPr>
                <p:cNvPr id="193" name="192 Elipse"/>
                <p:cNvSpPr/>
                <p:nvPr/>
              </p:nvSpPr>
              <p:spPr>
                <a:xfrm>
                  <a:off x="683568" y="-4525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4" name="193 Elipse"/>
                <p:cNvSpPr/>
                <p:nvPr/>
              </p:nvSpPr>
              <p:spPr>
                <a:xfrm>
                  <a:off x="1224000"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5" name="194 Elipse"/>
                <p:cNvSpPr/>
                <p:nvPr/>
              </p:nvSpPr>
              <p:spPr>
                <a:xfrm>
                  <a:off x="1763688"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6" name="195 Elipse"/>
                <p:cNvSpPr/>
                <p:nvPr/>
              </p:nvSpPr>
              <p:spPr>
                <a:xfrm>
                  <a:off x="2844000" y="-2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7" name="196 Elipse"/>
                <p:cNvSpPr/>
                <p:nvPr/>
              </p:nvSpPr>
              <p:spPr>
                <a:xfrm>
                  <a:off x="3347864" y="-1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8" name="197 Elipse"/>
                <p:cNvSpPr/>
                <p:nvPr/>
              </p:nvSpPr>
              <p:spPr>
                <a:xfrm>
                  <a:off x="3851920" y="7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9" name="198 Elipse"/>
                <p:cNvSpPr/>
                <p:nvPr/>
              </p:nvSpPr>
              <p:spPr>
                <a:xfrm>
                  <a:off x="4320000" y="2674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0" name="199 Elipse"/>
                <p:cNvSpPr/>
                <p:nvPr/>
              </p:nvSpPr>
              <p:spPr>
                <a:xfrm>
                  <a:off x="4788024" y="48351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1" name="200 Elipse"/>
                <p:cNvSpPr/>
                <p:nvPr/>
              </p:nvSpPr>
              <p:spPr>
                <a:xfrm>
                  <a:off x="5292080"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2" name="201 Elipse"/>
                <p:cNvSpPr/>
                <p:nvPr/>
              </p:nvSpPr>
              <p:spPr>
                <a:xfrm>
                  <a:off x="5760000" y="98757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3" name="202 Elipse"/>
                <p:cNvSpPr/>
                <p:nvPr/>
              </p:nvSpPr>
              <p:spPr>
                <a:xfrm>
                  <a:off x="216000" y="-25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4" name="203 Elipse"/>
                <p:cNvSpPr/>
                <p:nvPr/>
              </p:nvSpPr>
              <p:spPr>
                <a:xfrm>
                  <a:off x="-108000" y="1954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5" name="204 Elipse"/>
                <p:cNvSpPr/>
                <p:nvPr/>
              </p:nvSpPr>
              <p:spPr>
                <a:xfrm>
                  <a:off x="-144016"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6" name="205 Elipse"/>
                <p:cNvSpPr/>
                <p:nvPr/>
              </p:nvSpPr>
              <p:spPr>
                <a:xfrm>
                  <a:off x="72000" y="11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7" name="206 Elipse"/>
                <p:cNvSpPr/>
                <p:nvPr/>
              </p:nvSpPr>
              <p:spPr>
                <a:xfrm>
                  <a:off x="323528" y="163564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8" name="207 Elipse"/>
                <p:cNvSpPr/>
                <p:nvPr/>
              </p:nvSpPr>
              <p:spPr>
                <a:xfrm>
                  <a:off x="683568" y="20676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9" name="208 Elipse"/>
                <p:cNvSpPr/>
                <p:nvPr/>
              </p:nvSpPr>
              <p:spPr>
                <a:xfrm>
                  <a:off x="1043608" y="242773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0" name="209 Elipse"/>
                <p:cNvSpPr/>
                <p:nvPr/>
              </p:nvSpPr>
              <p:spPr>
                <a:xfrm>
                  <a:off x="1440000" y="28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1" name="210 Elipse"/>
                <p:cNvSpPr/>
                <p:nvPr/>
              </p:nvSpPr>
              <p:spPr>
                <a:xfrm>
                  <a:off x="1872000" y="314781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2" name="211 Elipse"/>
                <p:cNvSpPr/>
                <p:nvPr/>
              </p:nvSpPr>
              <p:spPr>
                <a:xfrm>
                  <a:off x="2304000" y="345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3" name="212 Elipse"/>
                <p:cNvSpPr/>
                <p:nvPr/>
              </p:nvSpPr>
              <p:spPr>
                <a:xfrm>
                  <a:off x="6228184" y="127560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4" name="213 Elipse"/>
                <p:cNvSpPr/>
                <p:nvPr/>
              </p:nvSpPr>
              <p:spPr>
                <a:xfrm>
                  <a:off x="6660232" y="15636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5" name="214 Elipse"/>
                <p:cNvSpPr/>
                <p:nvPr/>
              </p:nvSpPr>
              <p:spPr>
                <a:xfrm>
                  <a:off x="7092280" y="18516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6" name="215 Elipse"/>
                <p:cNvSpPr/>
                <p:nvPr/>
              </p:nvSpPr>
              <p:spPr>
                <a:xfrm>
                  <a:off x="7524328" y="221171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7" name="216 Elipse"/>
                <p:cNvSpPr/>
                <p:nvPr/>
              </p:nvSpPr>
              <p:spPr>
                <a:xfrm>
                  <a:off x="7884368" y="257175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8" name="217 Elipse"/>
                <p:cNvSpPr/>
                <p:nvPr/>
              </p:nvSpPr>
              <p:spPr>
                <a:xfrm>
                  <a:off x="2736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9" name="218 Elipse"/>
                <p:cNvSpPr/>
                <p:nvPr/>
              </p:nvSpPr>
              <p:spPr>
                <a:xfrm>
                  <a:off x="8280000" y="293179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0" name="219 Elipse"/>
                <p:cNvSpPr/>
                <p:nvPr/>
              </p:nvSpPr>
              <p:spPr>
                <a:xfrm>
                  <a:off x="3203848" y="403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1" name="220 Elipse"/>
                <p:cNvSpPr/>
                <p:nvPr/>
              </p:nvSpPr>
              <p:spPr>
                <a:xfrm>
                  <a:off x="3635896"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2" name="221 Elipse"/>
                <p:cNvSpPr/>
                <p:nvPr/>
              </p:nvSpPr>
              <p:spPr>
                <a:xfrm>
                  <a:off x="8604448" y="33638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3" name="222 Elipse"/>
                <p:cNvSpPr/>
                <p:nvPr/>
              </p:nvSpPr>
              <p:spPr>
                <a:xfrm>
                  <a:off x="4139952" y="453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4" name="223 Elipse"/>
                <p:cNvSpPr/>
                <p:nvPr/>
              </p:nvSpPr>
              <p:spPr>
                <a:xfrm>
                  <a:off x="4608000" y="47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5" name="224 Elipse"/>
                <p:cNvSpPr/>
                <p:nvPr/>
              </p:nvSpPr>
              <p:spPr>
                <a:xfrm>
                  <a:off x="5112000" y="496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6" name="225 Elipse"/>
                <p:cNvSpPr/>
                <p:nvPr/>
              </p:nvSpPr>
              <p:spPr>
                <a:xfrm>
                  <a:off x="8892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7" name="226 Elipse"/>
                <p:cNvSpPr/>
                <p:nvPr/>
              </p:nvSpPr>
              <p:spPr>
                <a:xfrm>
                  <a:off x="5652120" y="51435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8" name="227 Elipse"/>
                <p:cNvSpPr/>
                <p:nvPr/>
              </p:nvSpPr>
              <p:spPr>
                <a:xfrm>
                  <a:off x="6156176" y="530805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9" name="228 Elipse"/>
                <p:cNvSpPr/>
                <p:nvPr/>
              </p:nvSpPr>
              <p:spPr>
                <a:xfrm>
                  <a:off x="6660232"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0" name="229 Elipse"/>
                <p:cNvSpPr/>
                <p:nvPr/>
              </p:nvSpPr>
              <p:spPr>
                <a:xfrm>
                  <a:off x="7200000"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1" name="230 Elipse"/>
                <p:cNvSpPr/>
                <p:nvPr/>
              </p:nvSpPr>
              <p:spPr>
                <a:xfrm>
                  <a:off x="7740352"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2" name="231 Elipse"/>
                <p:cNvSpPr/>
                <p:nvPr/>
              </p:nvSpPr>
              <p:spPr>
                <a:xfrm>
                  <a:off x="8244408"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3" name="232 Elipse"/>
                <p:cNvSpPr/>
                <p:nvPr/>
              </p:nvSpPr>
              <p:spPr>
                <a:xfrm>
                  <a:off x="8748464" y="529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4" name="233 Elipse"/>
                <p:cNvSpPr/>
                <p:nvPr/>
              </p:nvSpPr>
              <p:spPr>
                <a:xfrm>
                  <a:off x="9108000" y="484193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5" name="234 Elipse"/>
                <p:cNvSpPr/>
                <p:nvPr/>
              </p:nvSpPr>
              <p:spPr>
                <a:xfrm>
                  <a:off x="9072000"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92" name="191 Elipse"/>
              <p:cNvSpPr/>
              <p:nvPr/>
            </p:nvSpPr>
            <p:spPr>
              <a:xfrm>
                <a:off x="2483768" y="72000"/>
                <a:ext cx="257610" cy="234558"/>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81" name="280 Grupo"/>
          <p:cNvGrpSpPr/>
          <p:nvPr/>
        </p:nvGrpSpPr>
        <p:grpSpPr>
          <a:xfrm flipH="1">
            <a:off x="323528" y="0"/>
            <a:ext cx="8532440" cy="5143500"/>
            <a:chOff x="288000" y="0"/>
            <a:chExt cx="8532440" cy="5143500"/>
          </a:xfrm>
          <a:gradFill flip="none" rotWithShape="1">
            <a:gsLst>
              <a:gs pos="59000">
                <a:srgbClr val="FF6600"/>
              </a:gs>
              <a:gs pos="100000">
                <a:schemeClr val="tx1"/>
              </a:gs>
              <a:gs pos="36000">
                <a:srgbClr val="99FF33"/>
              </a:gs>
              <a:gs pos="82000">
                <a:srgbClr val="FFCCA4">
                  <a:lumMod val="32000"/>
                  <a:lumOff val="68000"/>
                </a:srgbClr>
              </a:gs>
              <a:gs pos="64580">
                <a:srgbClr val="FFC000"/>
              </a:gs>
              <a:gs pos="15000">
                <a:schemeClr val="tx1"/>
              </a:gs>
              <a:gs pos="45000">
                <a:srgbClr val="FF0000"/>
              </a:gs>
              <a:gs pos="49000">
                <a:srgbClr val="C00000"/>
              </a:gs>
            </a:gsLst>
            <a:path path="shape">
              <a:fillToRect l="50000" t="50000" r="50000" b="50000"/>
            </a:path>
            <a:tileRect/>
          </a:gradFill>
          <a:effectLst/>
          <a:scene3d>
            <a:camera prst="orthographicFront"/>
            <a:lightRig rig="morning" dir="t"/>
          </a:scene3d>
        </p:grpSpPr>
        <p:grpSp>
          <p:nvGrpSpPr>
            <p:cNvPr id="282" name="281 Grupo"/>
            <p:cNvGrpSpPr/>
            <p:nvPr/>
          </p:nvGrpSpPr>
          <p:grpSpPr>
            <a:xfrm>
              <a:off x="288000" y="0"/>
              <a:ext cx="8532440" cy="5143500"/>
              <a:chOff x="251520" y="0"/>
              <a:chExt cx="8532440" cy="5143500"/>
            </a:xfrm>
            <a:grpFill/>
          </p:grpSpPr>
          <p:grpSp>
            <p:nvGrpSpPr>
              <p:cNvPr id="329" name="328 Grupo"/>
              <p:cNvGrpSpPr/>
              <p:nvPr/>
            </p:nvGrpSpPr>
            <p:grpSpPr>
              <a:xfrm>
                <a:off x="251520" y="0"/>
                <a:ext cx="8532440" cy="5143500"/>
                <a:chOff x="-144016" y="-504000"/>
                <a:chExt cx="9540048" cy="6316110"/>
              </a:xfrm>
              <a:grpFill/>
            </p:grpSpPr>
            <p:sp>
              <p:nvSpPr>
                <p:cNvPr id="331" name="330 Elipse"/>
                <p:cNvSpPr/>
                <p:nvPr/>
              </p:nvSpPr>
              <p:spPr>
                <a:xfrm>
                  <a:off x="683568" y="-4525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2" name="331 Elipse"/>
                <p:cNvSpPr/>
                <p:nvPr/>
              </p:nvSpPr>
              <p:spPr>
                <a:xfrm>
                  <a:off x="1224000"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3" name="332 Elipse"/>
                <p:cNvSpPr/>
                <p:nvPr/>
              </p:nvSpPr>
              <p:spPr>
                <a:xfrm>
                  <a:off x="1763688"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4" name="333 Elipse"/>
                <p:cNvSpPr/>
                <p:nvPr/>
              </p:nvSpPr>
              <p:spPr>
                <a:xfrm>
                  <a:off x="2844000" y="-2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5" name="334 Elipse"/>
                <p:cNvSpPr/>
                <p:nvPr/>
              </p:nvSpPr>
              <p:spPr>
                <a:xfrm>
                  <a:off x="3347864" y="-1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6" name="335 Elipse"/>
                <p:cNvSpPr/>
                <p:nvPr/>
              </p:nvSpPr>
              <p:spPr>
                <a:xfrm>
                  <a:off x="3851920" y="7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7" name="336 Elipse"/>
                <p:cNvSpPr/>
                <p:nvPr/>
              </p:nvSpPr>
              <p:spPr>
                <a:xfrm>
                  <a:off x="4320000" y="2674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8" name="337 Elipse"/>
                <p:cNvSpPr/>
                <p:nvPr/>
              </p:nvSpPr>
              <p:spPr>
                <a:xfrm>
                  <a:off x="4788024" y="48351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9" name="338 Elipse"/>
                <p:cNvSpPr/>
                <p:nvPr/>
              </p:nvSpPr>
              <p:spPr>
                <a:xfrm>
                  <a:off x="5292080"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0" name="339 Elipse"/>
                <p:cNvSpPr/>
                <p:nvPr/>
              </p:nvSpPr>
              <p:spPr>
                <a:xfrm>
                  <a:off x="5760000" y="98757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1" name="340 Elipse"/>
                <p:cNvSpPr/>
                <p:nvPr/>
              </p:nvSpPr>
              <p:spPr>
                <a:xfrm>
                  <a:off x="216000" y="-25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2" name="341 Elipse"/>
                <p:cNvSpPr/>
                <p:nvPr/>
              </p:nvSpPr>
              <p:spPr>
                <a:xfrm>
                  <a:off x="-108000" y="1954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3" name="342 Elipse"/>
                <p:cNvSpPr/>
                <p:nvPr/>
              </p:nvSpPr>
              <p:spPr>
                <a:xfrm>
                  <a:off x="-144016"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4" name="343 Elipse"/>
                <p:cNvSpPr/>
                <p:nvPr/>
              </p:nvSpPr>
              <p:spPr>
                <a:xfrm>
                  <a:off x="72000" y="11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5" name="344 Elipse"/>
                <p:cNvSpPr/>
                <p:nvPr/>
              </p:nvSpPr>
              <p:spPr>
                <a:xfrm>
                  <a:off x="323528" y="163564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6" name="345 Elipse"/>
                <p:cNvSpPr/>
                <p:nvPr/>
              </p:nvSpPr>
              <p:spPr>
                <a:xfrm>
                  <a:off x="683568" y="20676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7" name="346 Elipse"/>
                <p:cNvSpPr/>
                <p:nvPr/>
              </p:nvSpPr>
              <p:spPr>
                <a:xfrm>
                  <a:off x="1043608" y="242773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8" name="347 Elipse"/>
                <p:cNvSpPr/>
                <p:nvPr/>
              </p:nvSpPr>
              <p:spPr>
                <a:xfrm>
                  <a:off x="1440000" y="28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9" name="348 Elipse"/>
                <p:cNvSpPr/>
                <p:nvPr/>
              </p:nvSpPr>
              <p:spPr>
                <a:xfrm>
                  <a:off x="1872000" y="314781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0" name="349 Elipse"/>
                <p:cNvSpPr/>
                <p:nvPr/>
              </p:nvSpPr>
              <p:spPr>
                <a:xfrm>
                  <a:off x="2304000" y="345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1" name="350 Elipse"/>
                <p:cNvSpPr/>
                <p:nvPr/>
              </p:nvSpPr>
              <p:spPr>
                <a:xfrm>
                  <a:off x="6228184" y="127560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2" name="351 Elipse"/>
                <p:cNvSpPr/>
                <p:nvPr/>
              </p:nvSpPr>
              <p:spPr>
                <a:xfrm>
                  <a:off x="6660232" y="15636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3" name="352 Elipse"/>
                <p:cNvSpPr/>
                <p:nvPr/>
              </p:nvSpPr>
              <p:spPr>
                <a:xfrm>
                  <a:off x="7092280" y="18516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4" name="353 Elipse"/>
                <p:cNvSpPr/>
                <p:nvPr/>
              </p:nvSpPr>
              <p:spPr>
                <a:xfrm>
                  <a:off x="7524328" y="221171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5" name="354 Elipse"/>
                <p:cNvSpPr/>
                <p:nvPr/>
              </p:nvSpPr>
              <p:spPr>
                <a:xfrm>
                  <a:off x="7884368" y="257175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6" name="355 Elipse"/>
                <p:cNvSpPr/>
                <p:nvPr/>
              </p:nvSpPr>
              <p:spPr>
                <a:xfrm>
                  <a:off x="2736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7" name="356 Elipse"/>
                <p:cNvSpPr/>
                <p:nvPr/>
              </p:nvSpPr>
              <p:spPr>
                <a:xfrm>
                  <a:off x="8280000" y="293179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8" name="357 Elipse"/>
                <p:cNvSpPr/>
                <p:nvPr/>
              </p:nvSpPr>
              <p:spPr>
                <a:xfrm>
                  <a:off x="3203848" y="403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9" name="358 Elipse"/>
                <p:cNvSpPr/>
                <p:nvPr/>
              </p:nvSpPr>
              <p:spPr>
                <a:xfrm>
                  <a:off x="3635896"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0" name="359 Elipse"/>
                <p:cNvSpPr/>
                <p:nvPr/>
              </p:nvSpPr>
              <p:spPr>
                <a:xfrm>
                  <a:off x="8604448" y="33638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1" name="360 Elipse"/>
                <p:cNvSpPr/>
                <p:nvPr/>
              </p:nvSpPr>
              <p:spPr>
                <a:xfrm>
                  <a:off x="4139952" y="453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2" name="361 Elipse"/>
                <p:cNvSpPr/>
                <p:nvPr/>
              </p:nvSpPr>
              <p:spPr>
                <a:xfrm>
                  <a:off x="4608000" y="47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3" name="362 Elipse"/>
                <p:cNvSpPr/>
                <p:nvPr/>
              </p:nvSpPr>
              <p:spPr>
                <a:xfrm>
                  <a:off x="5112000" y="496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4" name="363 Elipse"/>
                <p:cNvSpPr/>
                <p:nvPr/>
              </p:nvSpPr>
              <p:spPr>
                <a:xfrm>
                  <a:off x="8892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5" name="364 Elipse"/>
                <p:cNvSpPr/>
                <p:nvPr/>
              </p:nvSpPr>
              <p:spPr>
                <a:xfrm>
                  <a:off x="5652120" y="51435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6" name="365 Elipse"/>
                <p:cNvSpPr/>
                <p:nvPr/>
              </p:nvSpPr>
              <p:spPr>
                <a:xfrm>
                  <a:off x="6156176" y="530805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7" name="366 Elipse"/>
                <p:cNvSpPr/>
                <p:nvPr/>
              </p:nvSpPr>
              <p:spPr>
                <a:xfrm>
                  <a:off x="6660232"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8" name="367 Elipse"/>
                <p:cNvSpPr/>
                <p:nvPr/>
              </p:nvSpPr>
              <p:spPr>
                <a:xfrm>
                  <a:off x="7200000"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9" name="368 Elipse"/>
                <p:cNvSpPr/>
                <p:nvPr/>
              </p:nvSpPr>
              <p:spPr>
                <a:xfrm>
                  <a:off x="7740352"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0" name="369 Elipse"/>
                <p:cNvSpPr/>
                <p:nvPr/>
              </p:nvSpPr>
              <p:spPr>
                <a:xfrm>
                  <a:off x="8244408"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1" name="370 Elipse"/>
                <p:cNvSpPr/>
                <p:nvPr/>
              </p:nvSpPr>
              <p:spPr>
                <a:xfrm>
                  <a:off x="8748464" y="529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2" name="371 Elipse"/>
                <p:cNvSpPr/>
                <p:nvPr/>
              </p:nvSpPr>
              <p:spPr>
                <a:xfrm>
                  <a:off x="9108000" y="484193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3" name="372 Elipse"/>
                <p:cNvSpPr/>
                <p:nvPr/>
              </p:nvSpPr>
              <p:spPr>
                <a:xfrm>
                  <a:off x="9072000"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330" name="329 Elipse"/>
              <p:cNvSpPr/>
              <p:nvPr/>
            </p:nvSpPr>
            <p:spPr>
              <a:xfrm>
                <a:off x="2483768" y="72000"/>
                <a:ext cx="257610" cy="234558"/>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83" name="282 Grupo"/>
            <p:cNvGrpSpPr/>
            <p:nvPr/>
          </p:nvGrpSpPr>
          <p:grpSpPr>
            <a:xfrm rot="336727">
              <a:off x="1298414" y="928975"/>
              <a:ext cx="6345056" cy="3240360"/>
              <a:chOff x="251520" y="0"/>
              <a:chExt cx="8532440" cy="5143500"/>
            </a:xfrm>
            <a:grpFill/>
          </p:grpSpPr>
          <p:grpSp>
            <p:nvGrpSpPr>
              <p:cNvPr id="284" name="283 Grupo"/>
              <p:cNvGrpSpPr/>
              <p:nvPr/>
            </p:nvGrpSpPr>
            <p:grpSpPr>
              <a:xfrm>
                <a:off x="251520" y="0"/>
                <a:ext cx="8532440" cy="5143500"/>
                <a:chOff x="-144016" y="-504000"/>
                <a:chExt cx="9540048" cy="6316110"/>
              </a:xfrm>
              <a:grpFill/>
            </p:grpSpPr>
            <p:sp>
              <p:nvSpPr>
                <p:cNvPr id="286" name="285 Elipse"/>
                <p:cNvSpPr/>
                <p:nvPr/>
              </p:nvSpPr>
              <p:spPr>
                <a:xfrm>
                  <a:off x="683568" y="-4525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7" name="286 Elipse"/>
                <p:cNvSpPr/>
                <p:nvPr/>
              </p:nvSpPr>
              <p:spPr>
                <a:xfrm>
                  <a:off x="1224000"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8" name="287 Elipse"/>
                <p:cNvSpPr/>
                <p:nvPr/>
              </p:nvSpPr>
              <p:spPr>
                <a:xfrm>
                  <a:off x="1763688" y="-504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9" name="288 Elipse"/>
                <p:cNvSpPr/>
                <p:nvPr/>
              </p:nvSpPr>
              <p:spPr>
                <a:xfrm>
                  <a:off x="2844000" y="-2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0" name="289 Elipse"/>
                <p:cNvSpPr/>
                <p:nvPr/>
              </p:nvSpPr>
              <p:spPr>
                <a:xfrm>
                  <a:off x="3347864" y="-1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1" name="290 Elipse"/>
                <p:cNvSpPr/>
                <p:nvPr/>
              </p:nvSpPr>
              <p:spPr>
                <a:xfrm>
                  <a:off x="3851920" y="7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2" name="291 Elipse"/>
                <p:cNvSpPr/>
                <p:nvPr/>
              </p:nvSpPr>
              <p:spPr>
                <a:xfrm>
                  <a:off x="4320000" y="2674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3" name="292 Elipse"/>
                <p:cNvSpPr/>
                <p:nvPr/>
              </p:nvSpPr>
              <p:spPr>
                <a:xfrm>
                  <a:off x="4788024" y="48351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4" name="293 Elipse"/>
                <p:cNvSpPr/>
                <p:nvPr/>
              </p:nvSpPr>
              <p:spPr>
                <a:xfrm>
                  <a:off x="5292080"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5" name="294 Elipse"/>
                <p:cNvSpPr/>
                <p:nvPr/>
              </p:nvSpPr>
              <p:spPr>
                <a:xfrm>
                  <a:off x="5760000" y="98757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6" name="295 Elipse"/>
                <p:cNvSpPr/>
                <p:nvPr/>
              </p:nvSpPr>
              <p:spPr>
                <a:xfrm>
                  <a:off x="216000" y="-25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7" name="296 Elipse"/>
                <p:cNvSpPr/>
                <p:nvPr/>
              </p:nvSpPr>
              <p:spPr>
                <a:xfrm>
                  <a:off x="-108000" y="1954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8" name="297 Elipse"/>
                <p:cNvSpPr/>
                <p:nvPr/>
              </p:nvSpPr>
              <p:spPr>
                <a:xfrm>
                  <a:off x="-144016" y="6995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9" name="298 Elipse"/>
                <p:cNvSpPr/>
                <p:nvPr/>
              </p:nvSpPr>
              <p:spPr>
                <a:xfrm>
                  <a:off x="72000" y="11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0" name="299 Elipse"/>
                <p:cNvSpPr/>
                <p:nvPr/>
              </p:nvSpPr>
              <p:spPr>
                <a:xfrm>
                  <a:off x="323528" y="163564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1" name="300 Elipse"/>
                <p:cNvSpPr/>
                <p:nvPr/>
              </p:nvSpPr>
              <p:spPr>
                <a:xfrm>
                  <a:off x="683568" y="206769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2" name="301 Elipse"/>
                <p:cNvSpPr/>
                <p:nvPr/>
              </p:nvSpPr>
              <p:spPr>
                <a:xfrm>
                  <a:off x="1043608" y="242773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3" name="302 Elipse"/>
                <p:cNvSpPr/>
                <p:nvPr/>
              </p:nvSpPr>
              <p:spPr>
                <a:xfrm>
                  <a:off x="1440000" y="280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4" name="303 Elipse"/>
                <p:cNvSpPr/>
                <p:nvPr/>
              </p:nvSpPr>
              <p:spPr>
                <a:xfrm>
                  <a:off x="1872000" y="314781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5" name="304 Elipse"/>
                <p:cNvSpPr/>
                <p:nvPr/>
              </p:nvSpPr>
              <p:spPr>
                <a:xfrm>
                  <a:off x="2304000" y="345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6" name="305 Elipse"/>
                <p:cNvSpPr/>
                <p:nvPr/>
              </p:nvSpPr>
              <p:spPr>
                <a:xfrm>
                  <a:off x="6228184" y="127560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7" name="306 Elipse"/>
                <p:cNvSpPr/>
                <p:nvPr/>
              </p:nvSpPr>
              <p:spPr>
                <a:xfrm>
                  <a:off x="6660232" y="15636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8" name="307 Elipse"/>
                <p:cNvSpPr/>
                <p:nvPr/>
              </p:nvSpPr>
              <p:spPr>
                <a:xfrm>
                  <a:off x="7092280" y="18516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9" name="308 Elipse"/>
                <p:cNvSpPr/>
                <p:nvPr/>
              </p:nvSpPr>
              <p:spPr>
                <a:xfrm>
                  <a:off x="7524328" y="221171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0" name="309 Elipse"/>
                <p:cNvSpPr/>
                <p:nvPr/>
              </p:nvSpPr>
              <p:spPr>
                <a:xfrm>
                  <a:off x="7884368" y="257175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1" name="310 Elipse"/>
                <p:cNvSpPr/>
                <p:nvPr/>
              </p:nvSpPr>
              <p:spPr>
                <a:xfrm>
                  <a:off x="2736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2" name="311 Elipse"/>
                <p:cNvSpPr/>
                <p:nvPr/>
              </p:nvSpPr>
              <p:spPr>
                <a:xfrm>
                  <a:off x="8280000" y="293179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3" name="312 Elipse"/>
                <p:cNvSpPr/>
                <p:nvPr/>
              </p:nvSpPr>
              <p:spPr>
                <a:xfrm>
                  <a:off x="3203848" y="403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4" name="313 Elipse"/>
                <p:cNvSpPr/>
                <p:nvPr/>
              </p:nvSpPr>
              <p:spPr>
                <a:xfrm>
                  <a:off x="3635896"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5" name="314 Elipse"/>
                <p:cNvSpPr/>
                <p:nvPr/>
              </p:nvSpPr>
              <p:spPr>
                <a:xfrm>
                  <a:off x="8604448" y="336383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6" name="315 Elipse"/>
                <p:cNvSpPr/>
                <p:nvPr/>
              </p:nvSpPr>
              <p:spPr>
                <a:xfrm>
                  <a:off x="4139952" y="4536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7" name="316 Elipse"/>
                <p:cNvSpPr/>
                <p:nvPr/>
              </p:nvSpPr>
              <p:spPr>
                <a:xfrm>
                  <a:off x="4608000" y="478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8" name="317 Elipse"/>
                <p:cNvSpPr/>
                <p:nvPr/>
              </p:nvSpPr>
              <p:spPr>
                <a:xfrm>
                  <a:off x="5112000" y="4968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9" name="318 Elipse"/>
                <p:cNvSpPr/>
                <p:nvPr/>
              </p:nvSpPr>
              <p:spPr>
                <a:xfrm>
                  <a:off x="8892000" y="3795886"/>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0" name="319 Elipse"/>
                <p:cNvSpPr/>
                <p:nvPr/>
              </p:nvSpPr>
              <p:spPr>
                <a:xfrm>
                  <a:off x="5652120" y="51435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1" name="320 Elipse"/>
                <p:cNvSpPr/>
                <p:nvPr/>
              </p:nvSpPr>
              <p:spPr>
                <a:xfrm>
                  <a:off x="6156176" y="5308054"/>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2" name="321 Elipse"/>
                <p:cNvSpPr/>
                <p:nvPr/>
              </p:nvSpPr>
              <p:spPr>
                <a:xfrm>
                  <a:off x="6660232"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3" name="322 Elipse"/>
                <p:cNvSpPr/>
                <p:nvPr/>
              </p:nvSpPr>
              <p:spPr>
                <a:xfrm>
                  <a:off x="7200000"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4" name="323 Elipse"/>
                <p:cNvSpPr/>
                <p:nvPr/>
              </p:nvSpPr>
              <p:spPr>
                <a:xfrm>
                  <a:off x="7740352" y="5524078"/>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5" name="324 Elipse"/>
                <p:cNvSpPr/>
                <p:nvPr/>
              </p:nvSpPr>
              <p:spPr>
                <a:xfrm>
                  <a:off x="8244408" y="545207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6" name="325 Elipse"/>
                <p:cNvSpPr/>
                <p:nvPr/>
              </p:nvSpPr>
              <p:spPr>
                <a:xfrm>
                  <a:off x="8748464" y="529200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7" name="326 Elipse"/>
                <p:cNvSpPr/>
                <p:nvPr/>
              </p:nvSpPr>
              <p:spPr>
                <a:xfrm>
                  <a:off x="9108000" y="4841930"/>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8" name="327 Elipse"/>
                <p:cNvSpPr/>
                <p:nvPr/>
              </p:nvSpPr>
              <p:spPr>
                <a:xfrm>
                  <a:off x="9072000" y="4299942"/>
                  <a:ext cx="288032" cy="288032"/>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285" name="284 Elipse"/>
              <p:cNvSpPr/>
              <p:nvPr/>
            </p:nvSpPr>
            <p:spPr>
              <a:xfrm>
                <a:off x="2483768" y="72000"/>
                <a:ext cx="257610" cy="234558"/>
              </a:xfrm>
              <a:prstGeom prst="ellipse">
                <a:avLst/>
              </a:prstGeom>
              <a:grpFill/>
              <a:ln w="19050">
                <a:gradFill>
                  <a:gsLst>
                    <a:gs pos="29000">
                      <a:srgbClr val="FFE6DE"/>
                    </a:gs>
                    <a:gs pos="7917">
                      <a:srgbClr val="FFE6DE"/>
                    </a:gs>
                    <a:gs pos="77000">
                      <a:srgbClr val="FF8628">
                        <a:lumMod val="0"/>
                        <a:lumOff val="100000"/>
                      </a:srgbClr>
                    </a:gs>
                  </a:gsLst>
                  <a:lin ang="5400000" scaled="0"/>
                </a:gradFill>
              </a:ln>
              <a:sp3d prstMaterial="powder">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pic>
        <p:nvPicPr>
          <p:cNvPr id="379" name="378 Imagen" descr="BENEFICIOS DE CONSUMIR MANZANILL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72000" y="0"/>
            <a:ext cx="9252520" cy="5143500"/>
          </a:xfrm>
          <a:prstGeom prst="rect">
            <a:avLst/>
          </a:prstGeom>
          <a:noFill/>
          <a:ln>
            <a:noFill/>
          </a:ln>
        </p:spPr>
      </p:pic>
    </p:spTree>
    <p:extLst>
      <p:ext uri="{BB962C8B-B14F-4D97-AF65-F5344CB8AC3E}">
        <p14:creationId xmlns:p14="http://schemas.microsoft.com/office/powerpoint/2010/main" val="2888541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6" fill="hold" nodeType="withEffect">
                                  <p:stCondLst>
                                    <p:cond delay="0"/>
                                  </p:stCondLst>
                                  <p:childTnLst>
                                    <p:anim calcmode="lin" valueType="num">
                                      <p:cBhvr additive="base">
                                        <p:cTn id="6" dur="5000"/>
                                        <p:tgtEl>
                                          <p:spTgt spid="2"/>
                                        </p:tgtEl>
                                        <p:attrNameLst>
                                          <p:attrName>ppt_x</p:attrName>
                                        </p:attrNameLst>
                                      </p:cBhvr>
                                      <p:tavLst>
                                        <p:tav tm="0">
                                          <p:val>
                                            <p:strVal val="ppt_x"/>
                                          </p:val>
                                        </p:tav>
                                        <p:tav tm="100000">
                                          <p:val>
                                            <p:strVal val="1+ppt_w/2"/>
                                          </p:val>
                                        </p:tav>
                                      </p:tavLst>
                                    </p:anim>
                                    <p:anim calcmode="lin" valueType="num">
                                      <p:cBhvr additive="base">
                                        <p:cTn id="7" dur="5000"/>
                                        <p:tgtEl>
                                          <p:spTgt spid="2"/>
                                        </p:tgtEl>
                                        <p:attrNameLst>
                                          <p:attrName>ppt_y</p:attrName>
                                        </p:attrNameLst>
                                      </p:cBhvr>
                                      <p:tavLst>
                                        <p:tav tm="0">
                                          <p:val>
                                            <p:strVal val="ppt_y"/>
                                          </p:val>
                                        </p:tav>
                                        <p:tav tm="100000">
                                          <p:val>
                                            <p:strVal val="1+ppt_h/2"/>
                                          </p:val>
                                        </p:tav>
                                      </p:tavLst>
                                    </p:anim>
                                    <p:set>
                                      <p:cBhvr>
                                        <p:cTn id="8" dur="1" fill="hold">
                                          <p:stCondLst>
                                            <p:cond delay="4999"/>
                                          </p:stCondLst>
                                        </p:cTn>
                                        <p:tgtEl>
                                          <p:spTgt spid="2"/>
                                        </p:tgtEl>
                                        <p:attrNameLst>
                                          <p:attrName>style.visibility</p:attrName>
                                        </p:attrNameLst>
                                      </p:cBhvr>
                                      <p:to>
                                        <p:strVal val="hidden"/>
                                      </p:to>
                                    </p:set>
                                  </p:childTnLst>
                                </p:cTn>
                              </p:par>
                              <p:par>
                                <p:cTn id="9" presetID="2" presetClass="exit" presetSubtype="9" fill="hold" nodeType="withEffect">
                                  <p:stCondLst>
                                    <p:cond delay="0"/>
                                  </p:stCondLst>
                                  <p:childTnLst>
                                    <p:anim calcmode="lin" valueType="num">
                                      <p:cBhvr additive="base">
                                        <p:cTn id="10" dur="5000"/>
                                        <p:tgtEl>
                                          <p:spTgt spid="95"/>
                                        </p:tgtEl>
                                        <p:attrNameLst>
                                          <p:attrName>ppt_x</p:attrName>
                                        </p:attrNameLst>
                                      </p:cBhvr>
                                      <p:tavLst>
                                        <p:tav tm="0">
                                          <p:val>
                                            <p:strVal val="ppt_x"/>
                                          </p:val>
                                        </p:tav>
                                        <p:tav tm="100000">
                                          <p:val>
                                            <p:strVal val="0-ppt_w/2"/>
                                          </p:val>
                                        </p:tav>
                                      </p:tavLst>
                                    </p:anim>
                                    <p:anim calcmode="lin" valueType="num">
                                      <p:cBhvr additive="base">
                                        <p:cTn id="11" dur="5000"/>
                                        <p:tgtEl>
                                          <p:spTgt spid="95"/>
                                        </p:tgtEl>
                                        <p:attrNameLst>
                                          <p:attrName>ppt_y</p:attrName>
                                        </p:attrNameLst>
                                      </p:cBhvr>
                                      <p:tavLst>
                                        <p:tav tm="0">
                                          <p:val>
                                            <p:strVal val="ppt_y"/>
                                          </p:val>
                                        </p:tav>
                                        <p:tav tm="100000">
                                          <p:val>
                                            <p:strVal val="0-ppt_h/2"/>
                                          </p:val>
                                        </p:tav>
                                      </p:tavLst>
                                    </p:anim>
                                    <p:set>
                                      <p:cBhvr>
                                        <p:cTn id="12" dur="1" fill="hold">
                                          <p:stCondLst>
                                            <p:cond delay="4999"/>
                                          </p:stCondLst>
                                        </p:cTn>
                                        <p:tgtEl>
                                          <p:spTgt spid="95"/>
                                        </p:tgtEl>
                                        <p:attrNameLst>
                                          <p:attrName>style.visibility</p:attrName>
                                        </p:attrNameLst>
                                      </p:cBhvr>
                                      <p:to>
                                        <p:strVal val="hidden"/>
                                      </p:to>
                                    </p:set>
                                  </p:childTnLst>
                                </p:cTn>
                              </p:par>
                              <p:par>
                                <p:cTn id="13" presetID="2" presetClass="exit" presetSubtype="3" fill="hold" nodeType="withEffect">
                                  <p:stCondLst>
                                    <p:cond delay="0"/>
                                  </p:stCondLst>
                                  <p:childTnLst>
                                    <p:anim calcmode="lin" valueType="num">
                                      <p:cBhvr additive="base">
                                        <p:cTn id="14" dur="5000"/>
                                        <p:tgtEl>
                                          <p:spTgt spid="188"/>
                                        </p:tgtEl>
                                        <p:attrNameLst>
                                          <p:attrName>ppt_x</p:attrName>
                                        </p:attrNameLst>
                                      </p:cBhvr>
                                      <p:tavLst>
                                        <p:tav tm="0">
                                          <p:val>
                                            <p:strVal val="ppt_x"/>
                                          </p:val>
                                        </p:tav>
                                        <p:tav tm="100000">
                                          <p:val>
                                            <p:strVal val="1+ppt_w/2"/>
                                          </p:val>
                                        </p:tav>
                                      </p:tavLst>
                                    </p:anim>
                                    <p:anim calcmode="lin" valueType="num">
                                      <p:cBhvr additive="base">
                                        <p:cTn id="15" dur="5000"/>
                                        <p:tgtEl>
                                          <p:spTgt spid="188"/>
                                        </p:tgtEl>
                                        <p:attrNameLst>
                                          <p:attrName>ppt_y</p:attrName>
                                        </p:attrNameLst>
                                      </p:cBhvr>
                                      <p:tavLst>
                                        <p:tav tm="0">
                                          <p:val>
                                            <p:strVal val="ppt_y"/>
                                          </p:val>
                                        </p:tav>
                                        <p:tav tm="100000">
                                          <p:val>
                                            <p:strVal val="0-ppt_h/2"/>
                                          </p:val>
                                        </p:tav>
                                      </p:tavLst>
                                    </p:anim>
                                    <p:set>
                                      <p:cBhvr>
                                        <p:cTn id="16" dur="1" fill="hold">
                                          <p:stCondLst>
                                            <p:cond delay="4999"/>
                                          </p:stCondLst>
                                        </p:cTn>
                                        <p:tgtEl>
                                          <p:spTgt spid="188"/>
                                        </p:tgtEl>
                                        <p:attrNameLst>
                                          <p:attrName>style.visibility</p:attrName>
                                        </p:attrNameLst>
                                      </p:cBhvr>
                                      <p:to>
                                        <p:strVal val="hidden"/>
                                      </p:to>
                                    </p:set>
                                  </p:childTnLst>
                                </p:cTn>
                              </p:par>
                              <p:par>
                                <p:cTn id="17" presetID="2" presetClass="exit" presetSubtype="12" fill="hold" nodeType="withEffect">
                                  <p:stCondLst>
                                    <p:cond delay="0"/>
                                  </p:stCondLst>
                                  <p:childTnLst>
                                    <p:anim calcmode="lin" valueType="num">
                                      <p:cBhvr additive="base">
                                        <p:cTn id="18" dur="5000"/>
                                        <p:tgtEl>
                                          <p:spTgt spid="281"/>
                                        </p:tgtEl>
                                        <p:attrNameLst>
                                          <p:attrName>ppt_x</p:attrName>
                                        </p:attrNameLst>
                                      </p:cBhvr>
                                      <p:tavLst>
                                        <p:tav tm="0">
                                          <p:val>
                                            <p:strVal val="ppt_x"/>
                                          </p:val>
                                        </p:tav>
                                        <p:tav tm="100000">
                                          <p:val>
                                            <p:strVal val="0-ppt_w/2"/>
                                          </p:val>
                                        </p:tav>
                                      </p:tavLst>
                                    </p:anim>
                                    <p:anim calcmode="lin" valueType="num">
                                      <p:cBhvr additive="base">
                                        <p:cTn id="19" dur="5000"/>
                                        <p:tgtEl>
                                          <p:spTgt spid="281"/>
                                        </p:tgtEl>
                                        <p:attrNameLst>
                                          <p:attrName>ppt_y</p:attrName>
                                        </p:attrNameLst>
                                      </p:cBhvr>
                                      <p:tavLst>
                                        <p:tav tm="0">
                                          <p:val>
                                            <p:strVal val="ppt_y"/>
                                          </p:val>
                                        </p:tav>
                                        <p:tav tm="100000">
                                          <p:val>
                                            <p:strVal val="1+ppt_h/2"/>
                                          </p:val>
                                        </p:tav>
                                      </p:tavLst>
                                    </p:anim>
                                    <p:set>
                                      <p:cBhvr>
                                        <p:cTn id="20" dur="1" fill="hold">
                                          <p:stCondLst>
                                            <p:cond delay="4999"/>
                                          </p:stCondLst>
                                        </p:cTn>
                                        <p:tgtEl>
                                          <p:spTgt spid="281"/>
                                        </p:tgtEl>
                                        <p:attrNameLst>
                                          <p:attrName>style.visibility</p:attrName>
                                        </p:attrNameLst>
                                      </p:cBhvr>
                                      <p:to>
                                        <p:strVal val="hidden"/>
                                      </p:to>
                                    </p:set>
                                  </p:childTnLst>
                                </p:cTn>
                              </p:par>
                              <p:par>
                                <p:cTn id="21" presetID="23" presetClass="entr" presetSubtype="272" fill="hold" nodeType="withEffect">
                                  <p:stCondLst>
                                    <p:cond delay="250"/>
                                  </p:stCondLst>
                                  <p:childTnLst>
                                    <p:set>
                                      <p:cBhvr>
                                        <p:cTn id="22" dur="1" fill="hold">
                                          <p:stCondLst>
                                            <p:cond delay="0"/>
                                          </p:stCondLst>
                                        </p:cTn>
                                        <p:tgtEl>
                                          <p:spTgt spid="378"/>
                                        </p:tgtEl>
                                        <p:attrNameLst>
                                          <p:attrName>style.visibility</p:attrName>
                                        </p:attrNameLst>
                                      </p:cBhvr>
                                      <p:to>
                                        <p:strVal val="visible"/>
                                      </p:to>
                                    </p:set>
                                    <p:anim calcmode="lin" valueType="num">
                                      <p:cBhvr>
                                        <p:cTn id="23" dur="3250" fill="hold"/>
                                        <p:tgtEl>
                                          <p:spTgt spid="378"/>
                                        </p:tgtEl>
                                        <p:attrNameLst>
                                          <p:attrName>ppt_w</p:attrName>
                                        </p:attrNameLst>
                                      </p:cBhvr>
                                      <p:tavLst>
                                        <p:tav tm="0">
                                          <p:val>
                                            <p:strVal val="2/3*#ppt_w"/>
                                          </p:val>
                                        </p:tav>
                                        <p:tav tm="100000">
                                          <p:val>
                                            <p:strVal val="#ppt_w"/>
                                          </p:val>
                                        </p:tav>
                                      </p:tavLst>
                                    </p:anim>
                                    <p:anim calcmode="lin" valueType="num">
                                      <p:cBhvr>
                                        <p:cTn id="24" dur="3250" fill="hold"/>
                                        <p:tgtEl>
                                          <p:spTgt spid="378"/>
                                        </p:tgtEl>
                                        <p:attrNameLst>
                                          <p:attrName>ppt_h</p:attrName>
                                        </p:attrNameLst>
                                      </p:cBhvr>
                                      <p:tavLst>
                                        <p:tav tm="0">
                                          <p:val>
                                            <p:strVal val="2/3*#ppt_h"/>
                                          </p:val>
                                        </p:tav>
                                        <p:tav tm="100000">
                                          <p:val>
                                            <p:strVal val="#ppt_h"/>
                                          </p:val>
                                        </p:tav>
                                      </p:tavLst>
                                    </p:anim>
                                  </p:childTnLst>
                                </p:cTn>
                              </p:par>
                              <p:par>
                                <p:cTn id="25" presetID="8" presetClass="entr" presetSubtype="32" fill="hold" nodeType="withEffect">
                                  <p:stCondLst>
                                    <p:cond delay="250"/>
                                  </p:stCondLst>
                                  <p:childTnLst>
                                    <p:set>
                                      <p:cBhvr>
                                        <p:cTn id="26" dur="1" fill="hold">
                                          <p:stCondLst>
                                            <p:cond delay="0"/>
                                          </p:stCondLst>
                                        </p:cTn>
                                        <p:tgtEl>
                                          <p:spTgt spid="378"/>
                                        </p:tgtEl>
                                        <p:attrNameLst>
                                          <p:attrName>style.visibility</p:attrName>
                                        </p:attrNameLst>
                                      </p:cBhvr>
                                      <p:to>
                                        <p:strVal val="visible"/>
                                      </p:to>
                                    </p:set>
                                    <p:animEffect transition="in" filter="diamond(out)">
                                      <p:cBhvr>
                                        <p:cTn id="27" dur="3250"/>
                                        <p:tgtEl>
                                          <p:spTgt spid="378"/>
                                        </p:tgtEl>
                                      </p:cBhvr>
                                    </p:animEffect>
                                  </p:childTnLst>
                                </p:cTn>
                              </p:par>
                              <p:par>
                                <p:cTn id="28" presetID="9" presetClass="emph" presetSubtype="0" nodeType="withEffect">
                                  <p:stCondLst>
                                    <p:cond delay="0"/>
                                  </p:stCondLst>
                                  <p:childTnLst>
                                    <p:set>
                                      <p:cBhvr rctx="PPT">
                                        <p:cTn id="29" dur="indefinite"/>
                                        <p:tgtEl>
                                          <p:spTgt spid="379"/>
                                        </p:tgtEl>
                                        <p:attrNameLst>
                                          <p:attrName>style.opacity</p:attrName>
                                        </p:attrNameLst>
                                      </p:cBhvr>
                                      <p:to>
                                        <p:strVal val="0"/>
                                      </p:to>
                                    </p:set>
                                    <p:animEffect filter="image" prLst="opacity: 0">
                                      <p:cBhvr rctx="IE">
                                        <p:cTn id="30" dur="indefinite"/>
                                        <p:tgtEl>
                                          <p:spTgt spid="3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 name="135 Imagen" descr="MANZANILLAA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15244" y="12780"/>
            <a:ext cx="9144000" cy="5130720"/>
          </a:xfrm>
          <a:prstGeom prst="rect">
            <a:avLst/>
          </a:prstGeom>
          <a:noFill/>
          <a:ln>
            <a:noFill/>
          </a:ln>
        </p:spPr>
      </p:pic>
      <p:grpSp>
        <p:nvGrpSpPr>
          <p:cNvPr id="268" name="267 Grupo"/>
          <p:cNvGrpSpPr/>
          <p:nvPr/>
        </p:nvGrpSpPr>
        <p:grpSpPr>
          <a:xfrm flipH="1">
            <a:off x="4608000" y="0"/>
            <a:ext cx="4464496" cy="5170867"/>
            <a:chOff x="107504" y="-15096"/>
            <a:chExt cx="4461644" cy="5170867"/>
          </a:xfrm>
          <a:gradFill flip="none" rotWithShape="1">
            <a:gsLst>
              <a:gs pos="0">
                <a:srgbClr val="00CC66">
                  <a:alpha val="55000"/>
                </a:srgbClr>
              </a:gs>
              <a:gs pos="21667">
                <a:srgbClr val="76C637">
                  <a:alpha val="77000"/>
                </a:srgbClr>
              </a:gs>
              <a:gs pos="47000">
                <a:srgbClr val="FEDA02">
                  <a:alpha val="88000"/>
                </a:srgbClr>
              </a:gs>
              <a:gs pos="100000">
                <a:srgbClr val="D1C39F">
                  <a:lumMod val="16000"/>
                  <a:lumOff val="84000"/>
                  <a:alpha val="71000"/>
                </a:srgbClr>
              </a:gs>
            </a:gsLst>
            <a:lin ang="0" scaled="1"/>
            <a:tileRect/>
          </a:gradFill>
          <a:scene3d>
            <a:camera prst="orthographicFront"/>
            <a:lightRig rig="flood" dir="t">
              <a:rot lat="0" lon="0" rev="13800000"/>
            </a:lightRig>
          </a:scene3d>
        </p:grpSpPr>
        <p:grpSp>
          <p:nvGrpSpPr>
            <p:cNvPr id="269" name="268 Grupo"/>
            <p:cNvGrpSpPr/>
            <p:nvPr/>
          </p:nvGrpSpPr>
          <p:grpSpPr>
            <a:xfrm>
              <a:off x="107504" y="0"/>
              <a:ext cx="2229395" cy="5143500"/>
              <a:chOff x="1907703" y="0"/>
              <a:chExt cx="2229395" cy="5143500"/>
            </a:xfrm>
            <a:grpFill/>
          </p:grpSpPr>
          <p:grpSp>
            <p:nvGrpSpPr>
              <p:cNvPr id="302" name="301 Grupo"/>
              <p:cNvGrpSpPr/>
              <p:nvPr/>
            </p:nvGrpSpPr>
            <p:grpSpPr>
              <a:xfrm rot="5400000" flipH="1">
                <a:off x="1704406" y="203298"/>
                <a:ext cx="2631402" cy="2224805"/>
                <a:chOff x="-140857" y="10589"/>
                <a:chExt cx="4403121" cy="5132911"/>
              </a:xfrm>
              <a:grpFill/>
            </p:grpSpPr>
            <p:sp>
              <p:nvSpPr>
                <p:cNvPr id="319" name="318 Rombo"/>
                <p:cNvSpPr/>
                <p:nvPr/>
              </p:nvSpPr>
              <p:spPr>
                <a:xfrm>
                  <a:off x="1979712" y="33420"/>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0" name="319 Rombo"/>
                <p:cNvSpPr/>
                <p:nvPr/>
              </p:nvSpPr>
              <p:spPr>
                <a:xfrm>
                  <a:off x="1259632" y="1131590"/>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1" name="320 Rombo"/>
                <p:cNvSpPr/>
                <p:nvPr/>
              </p:nvSpPr>
              <p:spPr>
                <a:xfrm>
                  <a:off x="3347864" y="10589"/>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2" name="321 Rombo"/>
                <p:cNvSpPr/>
                <p:nvPr/>
              </p:nvSpPr>
              <p:spPr>
                <a:xfrm>
                  <a:off x="2699792" y="1131590"/>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3" name="322 Rombo"/>
                <p:cNvSpPr/>
                <p:nvPr/>
              </p:nvSpPr>
              <p:spPr>
                <a:xfrm>
                  <a:off x="-140857" y="1131591"/>
                  <a:ext cx="914401"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4" name="323 Rombo"/>
                <p:cNvSpPr/>
                <p:nvPr/>
              </p:nvSpPr>
              <p:spPr>
                <a:xfrm>
                  <a:off x="1944000" y="2067694"/>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5" name="324 Rombo"/>
                <p:cNvSpPr/>
                <p:nvPr/>
              </p:nvSpPr>
              <p:spPr>
                <a:xfrm>
                  <a:off x="3347863" y="2144932"/>
                  <a:ext cx="914401"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6" name="325 Rombo"/>
                <p:cNvSpPr/>
                <p:nvPr/>
              </p:nvSpPr>
              <p:spPr>
                <a:xfrm>
                  <a:off x="539552" y="2139702"/>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7" name="326 Rombo"/>
                <p:cNvSpPr/>
                <p:nvPr/>
              </p:nvSpPr>
              <p:spPr>
                <a:xfrm>
                  <a:off x="539551" y="68058"/>
                  <a:ext cx="914401"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8" name="327 Rombo"/>
                <p:cNvSpPr/>
                <p:nvPr/>
              </p:nvSpPr>
              <p:spPr>
                <a:xfrm>
                  <a:off x="-140857" y="3075806"/>
                  <a:ext cx="914401"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9" name="328 Rombo"/>
                <p:cNvSpPr/>
                <p:nvPr/>
              </p:nvSpPr>
              <p:spPr>
                <a:xfrm>
                  <a:off x="1259632" y="3075806"/>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0" name="329 Rombo"/>
                <p:cNvSpPr/>
                <p:nvPr/>
              </p:nvSpPr>
              <p:spPr>
                <a:xfrm>
                  <a:off x="2630126" y="3141611"/>
                  <a:ext cx="914401"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1" name="330 Rombo"/>
                <p:cNvSpPr/>
                <p:nvPr/>
              </p:nvSpPr>
              <p:spPr>
                <a:xfrm>
                  <a:off x="539552" y="4229100"/>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2" name="331 Rombo"/>
                <p:cNvSpPr/>
                <p:nvPr/>
              </p:nvSpPr>
              <p:spPr>
                <a:xfrm>
                  <a:off x="1907704" y="4229100"/>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3" name="332 Rombo"/>
                <p:cNvSpPr/>
                <p:nvPr/>
              </p:nvSpPr>
              <p:spPr>
                <a:xfrm>
                  <a:off x="3347864" y="4223837"/>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303" name="302 Grupo"/>
              <p:cNvGrpSpPr/>
              <p:nvPr/>
            </p:nvGrpSpPr>
            <p:grpSpPr>
              <a:xfrm rot="5400000" flipH="1">
                <a:off x="1706700" y="2713101"/>
                <a:ext cx="2631402" cy="2229395"/>
                <a:chOff x="-140857" y="0"/>
                <a:chExt cx="4403121" cy="5143500"/>
              </a:xfrm>
              <a:grpFill/>
            </p:grpSpPr>
            <p:sp>
              <p:nvSpPr>
                <p:cNvPr id="304" name="303 Rombo"/>
                <p:cNvSpPr/>
                <p:nvPr/>
              </p:nvSpPr>
              <p:spPr>
                <a:xfrm>
                  <a:off x="1979712" y="33420"/>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5" name="304 Rombo"/>
                <p:cNvSpPr/>
                <p:nvPr/>
              </p:nvSpPr>
              <p:spPr>
                <a:xfrm>
                  <a:off x="1259632" y="1131590"/>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6" name="305 Rombo"/>
                <p:cNvSpPr/>
                <p:nvPr/>
              </p:nvSpPr>
              <p:spPr>
                <a:xfrm>
                  <a:off x="3347864" y="10589"/>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7" name="306 Rombo"/>
                <p:cNvSpPr/>
                <p:nvPr/>
              </p:nvSpPr>
              <p:spPr>
                <a:xfrm>
                  <a:off x="2699792" y="1131590"/>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8" name="307 Rombo"/>
                <p:cNvSpPr/>
                <p:nvPr/>
              </p:nvSpPr>
              <p:spPr>
                <a:xfrm>
                  <a:off x="-140857" y="1131591"/>
                  <a:ext cx="914401"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9" name="308 Rombo"/>
                <p:cNvSpPr/>
                <p:nvPr/>
              </p:nvSpPr>
              <p:spPr>
                <a:xfrm>
                  <a:off x="1944000" y="2067694"/>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0" name="309 Rombo"/>
                <p:cNvSpPr/>
                <p:nvPr/>
              </p:nvSpPr>
              <p:spPr>
                <a:xfrm>
                  <a:off x="3347863" y="2144932"/>
                  <a:ext cx="914401"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1" name="310 Rombo"/>
                <p:cNvSpPr/>
                <p:nvPr/>
              </p:nvSpPr>
              <p:spPr>
                <a:xfrm>
                  <a:off x="539552" y="2139702"/>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2" name="311 Rombo"/>
                <p:cNvSpPr/>
                <p:nvPr/>
              </p:nvSpPr>
              <p:spPr>
                <a:xfrm>
                  <a:off x="539552" y="0"/>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3" name="312 Rombo"/>
                <p:cNvSpPr/>
                <p:nvPr/>
              </p:nvSpPr>
              <p:spPr>
                <a:xfrm>
                  <a:off x="-140857" y="3075806"/>
                  <a:ext cx="914401"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4" name="313 Rombo"/>
                <p:cNvSpPr/>
                <p:nvPr/>
              </p:nvSpPr>
              <p:spPr>
                <a:xfrm>
                  <a:off x="1259632" y="3075806"/>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5" name="314 Rombo"/>
                <p:cNvSpPr/>
                <p:nvPr/>
              </p:nvSpPr>
              <p:spPr>
                <a:xfrm>
                  <a:off x="2630126" y="3141611"/>
                  <a:ext cx="914401"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6" name="315 Rombo"/>
                <p:cNvSpPr/>
                <p:nvPr/>
              </p:nvSpPr>
              <p:spPr>
                <a:xfrm>
                  <a:off x="539552" y="4229100"/>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7" name="316 Rombo"/>
                <p:cNvSpPr/>
                <p:nvPr/>
              </p:nvSpPr>
              <p:spPr>
                <a:xfrm>
                  <a:off x="1907704" y="4229100"/>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8" name="317 Rombo"/>
                <p:cNvSpPr/>
                <p:nvPr/>
              </p:nvSpPr>
              <p:spPr>
                <a:xfrm>
                  <a:off x="3347864" y="4223837"/>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270" name="269 Grupo"/>
            <p:cNvGrpSpPr/>
            <p:nvPr/>
          </p:nvGrpSpPr>
          <p:grpSpPr>
            <a:xfrm rot="16200000">
              <a:off x="2138750" y="612514"/>
              <a:ext cx="2631402" cy="2229395"/>
              <a:chOff x="-140857" y="0"/>
              <a:chExt cx="4403121" cy="5143500"/>
            </a:xfrm>
            <a:grpFill/>
          </p:grpSpPr>
          <p:sp>
            <p:nvSpPr>
              <p:cNvPr id="287" name="286 Rombo"/>
              <p:cNvSpPr/>
              <p:nvPr/>
            </p:nvSpPr>
            <p:spPr>
              <a:xfrm>
                <a:off x="1979712" y="33420"/>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8" name="287 Rombo"/>
              <p:cNvSpPr/>
              <p:nvPr/>
            </p:nvSpPr>
            <p:spPr>
              <a:xfrm>
                <a:off x="1210350" y="1087375"/>
                <a:ext cx="914401"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9" name="288 Rombo"/>
              <p:cNvSpPr/>
              <p:nvPr/>
            </p:nvSpPr>
            <p:spPr>
              <a:xfrm>
                <a:off x="3347864" y="10589"/>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0" name="289 Rombo"/>
              <p:cNvSpPr/>
              <p:nvPr/>
            </p:nvSpPr>
            <p:spPr>
              <a:xfrm>
                <a:off x="2699792" y="1131590"/>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1" name="290 Rombo"/>
              <p:cNvSpPr/>
              <p:nvPr/>
            </p:nvSpPr>
            <p:spPr>
              <a:xfrm>
                <a:off x="-140857" y="1131591"/>
                <a:ext cx="914401"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2" name="291 Rombo"/>
              <p:cNvSpPr/>
              <p:nvPr/>
            </p:nvSpPr>
            <p:spPr>
              <a:xfrm>
                <a:off x="1944000" y="2067694"/>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3" name="292 Rombo"/>
              <p:cNvSpPr/>
              <p:nvPr/>
            </p:nvSpPr>
            <p:spPr>
              <a:xfrm>
                <a:off x="3347863" y="2144932"/>
                <a:ext cx="914401"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4" name="293 Rombo"/>
              <p:cNvSpPr/>
              <p:nvPr/>
            </p:nvSpPr>
            <p:spPr>
              <a:xfrm>
                <a:off x="539552" y="2139702"/>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5" name="294 Rombo"/>
              <p:cNvSpPr/>
              <p:nvPr/>
            </p:nvSpPr>
            <p:spPr>
              <a:xfrm>
                <a:off x="539552" y="0"/>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6" name="295 Rombo"/>
              <p:cNvSpPr/>
              <p:nvPr/>
            </p:nvSpPr>
            <p:spPr>
              <a:xfrm>
                <a:off x="-140857" y="3075806"/>
                <a:ext cx="914401"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7" name="296 Rombo"/>
              <p:cNvSpPr/>
              <p:nvPr/>
            </p:nvSpPr>
            <p:spPr>
              <a:xfrm>
                <a:off x="1259632" y="3075806"/>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8" name="297 Rombo"/>
              <p:cNvSpPr/>
              <p:nvPr/>
            </p:nvSpPr>
            <p:spPr>
              <a:xfrm>
                <a:off x="2630126" y="3141611"/>
                <a:ext cx="914401"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9" name="298 Rombo"/>
              <p:cNvSpPr/>
              <p:nvPr/>
            </p:nvSpPr>
            <p:spPr>
              <a:xfrm>
                <a:off x="539552" y="4229100"/>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0" name="299 Rombo"/>
              <p:cNvSpPr/>
              <p:nvPr/>
            </p:nvSpPr>
            <p:spPr>
              <a:xfrm>
                <a:off x="1907704" y="4229100"/>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1" name="300 Rombo"/>
              <p:cNvSpPr/>
              <p:nvPr/>
            </p:nvSpPr>
            <p:spPr>
              <a:xfrm>
                <a:off x="3347864" y="4223837"/>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71" name="270 Grupo"/>
            <p:cNvGrpSpPr/>
            <p:nvPr/>
          </p:nvGrpSpPr>
          <p:grpSpPr>
            <a:xfrm rot="16200000">
              <a:off x="2327314" y="2928686"/>
              <a:ext cx="2224775" cy="2229395"/>
              <a:chOff x="539552" y="0"/>
              <a:chExt cx="3722712" cy="5143500"/>
            </a:xfrm>
            <a:grpFill/>
          </p:grpSpPr>
          <p:sp>
            <p:nvSpPr>
              <p:cNvPr id="274" name="273 Rombo"/>
              <p:cNvSpPr/>
              <p:nvPr/>
            </p:nvSpPr>
            <p:spPr>
              <a:xfrm>
                <a:off x="1979712" y="33420"/>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5" name="274 Rombo"/>
              <p:cNvSpPr/>
              <p:nvPr/>
            </p:nvSpPr>
            <p:spPr>
              <a:xfrm>
                <a:off x="1259632" y="1131590"/>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6" name="275 Rombo"/>
              <p:cNvSpPr/>
              <p:nvPr/>
            </p:nvSpPr>
            <p:spPr>
              <a:xfrm>
                <a:off x="3347864" y="10589"/>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7" name="276 Rombo"/>
              <p:cNvSpPr/>
              <p:nvPr/>
            </p:nvSpPr>
            <p:spPr>
              <a:xfrm>
                <a:off x="2699792" y="1131590"/>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8" name="277 Rombo"/>
              <p:cNvSpPr/>
              <p:nvPr/>
            </p:nvSpPr>
            <p:spPr>
              <a:xfrm>
                <a:off x="1944000" y="2067694"/>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9" name="278 Rombo"/>
              <p:cNvSpPr/>
              <p:nvPr/>
            </p:nvSpPr>
            <p:spPr>
              <a:xfrm>
                <a:off x="3347863" y="2144932"/>
                <a:ext cx="914401"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0" name="279 Rombo"/>
              <p:cNvSpPr/>
              <p:nvPr/>
            </p:nvSpPr>
            <p:spPr>
              <a:xfrm>
                <a:off x="539552" y="2139702"/>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1" name="280 Rombo"/>
              <p:cNvSpPr/>
              <p:nvPr/>
            </p:nvSpPr>
            <p:spPr>
              <a:xfrm>
                <a:off x="539552" y="0"/>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2" name="281 Rombo"/>
              <p:cNvSpPr/>
              <p:nvPr/>
            </p:nvSpPr>
            <p:spPr>
              <a:xfrm>
                <a:off x="1259632" y="3075806"/>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3" name="282 Rombo"/>
              <p:cNvSpPr/>
              <p:nvPr/>
            </p:nvSpPr>
            <p:spPr>
              <a:xfrm>
                <a:off x="2630126" y="3141611"/>
                <a:ext cx="914401"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4" name="283 Rombo"/>
              <p:cNvSpPr/>
              <p:nvPr/>
            </p:nvSpPr>
            <p:spPr>
              <a:xfrm>
                <a:off x="539552" y="4229100"/>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5" name="284 Rombo"/>
              <p:cNvSpPr/>
              <p:nvPr/>
            </p:nvSpPr>
            <p:spPr>
              <a:xfrm>
                <a:off x="1907704" y="4229100"/>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6" name="285 Rombo"/>
              <p:cNvSpPr/>
              <p:nvPr/>
            </p:nvSpPr>
            <p:spPr>
              <a:xfrm>
                <a:off x="3347864" y="4223837"/>
                <a:ext cx="914400" cy="914400"/>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272" name="271 Rombo"/>
            <p:cNvSpPr/>
            <p:nvPr/>
          </p:nvSpPr>
          <p:spPr>
            <a:xfrm rot="16200000">
              <a:off x="2696736" y="59968"/>
              <a:ext cx="546466" cy="396337"/>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3" name="272 Rombo"/>
            <p:cNvSpPr/>
            <p:nvPr/>
          </p:nvSpPr>
          <p:spPr>
            <a:xfrm rot="16200000">
              <a:off x="3636000" y="104015"/>
              <a:ext cx="546466" cy="396337"/>
            </a:xfrm>
            <a:prstGeom prst="diamond">
              <a:avLst/>
            </a:prstGeom>
            <a:grpFill/>
            <a:ln w="25400">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1" name="150 Grupo"/>
          <p:cNvGrpSpPr/>
          <p:nvPr/>
        </p:nvGrpSpPr>
        <p:grpSpPr>
          <a:xfrm>
            <a:off x="0" y="0"/>
            <a:ext cx="4464496" cy="5170867"/>
            <a:chOff x="107504" y="-15096"/>
            <a:chExt cx="4461644" cy="5170867"/>
          </a:xfrm>
          <a:gradFill>
            <a:gsLst>
              <a:gs pos="0">
                <a:srgbClr val="00CC66">
                  <a:alpha val="55000"/>
                </a:srgbClr>
              </a:gs>
              <a:gs pos="21667">
                <a:srgbClr val="76C637">
                  <a:alpha val="77000"/>
                </a:srgbClr>
              </a:gs>
              <a:gs pos="47000">
                <a:srgbClr val="FEDA02">
                  <a:alpha val="88000"/>
                </a:srgbClr>
              </a:gs>
              <a:gs pos="100000">
                <a:srgbClr val="D1C39F">
                  <a:lumMod val="16000"/>
                  <a:lumOff val="84000"/>
                  <a:alpha val="71000"/>
                </a:srgbClr>
              </a:gs>
            </a:gsLst>
            <a:lin ang="0" scaled="1"/>
          </a:gradFill>
          <a:scene3d>
            <a:camera prst="orthographicFront"/>
            <a:lightRig rig="flood" dir="t">
              <a:rot lat="0" lon="0" rev="14400000"/>
            </a:lightRig>
          </a:scene3d>
        </p:grpSpPr>
        <p:grpSp>
          <p:nvGrpSpPr>
            <p:cNvPr id="152" name="151 Grupo"/>
            <p:cNvGrpSpPr/>
            <p:nvPr/>
          </p:nvGrpSpPr>
          <p:grpSpPr>
            <a:xfrm>
              <a:off x="107504" y="0"/>
              <a:ext cx="2229395" cy="5143500"/>
              <a:chOff x="1907703" y="0"/>
              <a:chExt cx="2229395" cy="5143500"/>
            </a:xfrm>
            <a:grpFill/>
          </p:grpSpPr>
          <p:grpSp>
            <p:nvGrpSpPr>
              <p:cNvPr id="186" name="185 Grupo"/>
              <p:cNvGrpSpPr/>
              <p:nvPr/>
            </p:nvGrpSpPr>
            <p:grpSpPr>
              <a:xfrm rot="5400000" flipH="1">
                <a:off x="1704406" y="203298"/>
                <a:ext cx="2631402" cy="2224805"/>
                <a:chOff x="-140857" y="10589"/>
                <a:chExt cx="4403121" cy="5132911"/>
              </a:xfrm>
              <a:grpFill/>
            </p:grpSpPr>
            <p:sp>
              <p:nvSpPr>
                <p:cNvPr id="203" name="202 Rombo"/>
                <p:cNvSpPr/>
                <p:nvPr/>
              </p:nvSpPr>
              <p:spPr>
                <a:xfrm>
                  <a:off x="1979712" y="33420"/>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4" name="203 Rombo"/>
                <p:cNvSpPr/>
                <p:nvPr/>
              </p:nvSpPr>
              <p:spPr>
                <a:xfrm>
                  <a:off x="1259632" y="1131590"/>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5" name="204 Rombo"/>
                <p:cNvSpPr/>
                <p:nvPr/>
              </p:nvSpPr>
              <p:spPr>
                <a:xfrm>
                  <a:off x="3347864" y="10589"/>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6" name="205 Rombo"/>
                <p:cNvSpPr/>
                <p:nvPr/>
              </p:nvSpPr>
              <p:spPr>
                <a:xfrm>
                  <a:off x="2699792" y="1131590"/>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7" name="206 Rombo"/>
                <p:cNvSpPr/>
                <p:nvPr/>
              </p:nvSpPr>
              <p:spPr>
                <a:xfrm>
                  <a:off x="-140857" y="1131591"/>
                  <a:ext cx="914401"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8" name="207 Rombo"/>
                <p:cNvSpPr/>
                <p:nvPr/>
              </p:nvSpPr>
              <p:spPr>
                <a:xfrm>
                  <a:off x="1944000" y="2067694"/>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9" name="208 Rombo"/>
                <p:cNvSpPr/>
                <p:nvPr/>
              </p:nvSpPr>
              <p:spPr>
                <a:xfrm>
                  <a:off x="3347863" y="2144932"/>
                  <a:ext cx="914401"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0" name="209 Rombo"/>
                <p:cNvSpPr/>
                <p:nvPr/>
              </p:nvSpPr>
              <p:spPr>
                <a:xfrm>
                  <a:off x="539552" y="2139702"/>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1" name="210 Rombo"/>
                <p:cNvSpPr/>
                <p:nvPr/>
              </p:nvSpPr>
              <p:spPr>
                <a:xfrm>
                  <a:off x="539551" y="68058"/>
                  <a:ext cx="914401"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2" name="211 Rombo"/>
                <p:cNvSpPr/>
                <p:nvPr/>
              </p:nvSpPr>
              <p:spPr>
                <a:xfrm>
                  <a:off x="-140857" y="3075806"/>
                  <a:ext cx="914401"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3" name="212 Rombo"/>
                <p:cNvSpPr/>
                <p:nvPr/>
              </p:nvSpPr>
              <p:spPr>
                <a:xfrm>
                  <a:off x="1259632" y="3075806"/>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4" name="213 Rombo"/>
                <p:cNvSpPr/>
                <p:nvPr/>
              </p:nvSpPr>
              <p:spPr>
                <a:xfrm>
                  <a:off x="2630126" y="3141611"/>
                  <a:ext cx="914401"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5" name="214 Rombo"/>
                <p:cNvSpPr/>
                <p:nvPr/>
              </p:nvSpPr>
              <p:spPr>
                <a:xfrm>
                  <a:off x="539552" y="4229100"/>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6" name="215 Rombo"/>
                <p:cNvSpPr/>
                <p:nvPr/>
              </p:nvSpPr>
              <p:spPr>
                <a:xfrm>
                  <a:off x="1907704" y="4229100"/>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7" name="216 Rombo"/>
                <p:cNvSpPr/>
                <p:nvPr/>
              </p:nvSpPr>
              <p:spPr>
                <a:xfrm>
                  <a:off x="3347864" y="4223837"/>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87" name="186 Grupo"/>
              <p:cNvGrpSpPr/>
              <p:nvPr/>
            </p:nvGrpSpPr>
            <p:grpSpPr>
              <a:xfrm rot="5400000" flipH="1">
                <a:off x="1706700" y="2713101"/>
                <a:ext cx="2631402" cy="2229395"/>
                <a:chOff x="-140857" y="0"/>
                <a:chExt cx="4403121" cy="5143500"/>
              </a:xfrm>
              <a:grpFill/>
            </p:grpSpPr>
            <p:sp>
              <p:nvSpPr>
                <p:cNvPr id="188" name="187 Rombo"/>
                <p:cNvSpPr/>
                <p:nvPr/>
              </p:nvSpPr>
              <p:spPr>
                <a:xfrm>
                  <a:off x="1979712" y="33420"/>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9" name="188 Rombo"/>
                <p:cNvSpPr/>
                <p:nvPr/>
              </p:nvSpPr>
              <p:spPr>
                <a:xfrm>
                  <a:off x="1259632" y="1131590"/>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0" name="189 Rombo"/>
                <p:cNvSpPr/>
                <p:nvPr/>
              </p:nvSpPr>
              <p:spPr>
                <a:xfrm>
                  <a:off x="3347864" y="10589"/>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1" name="190 Rombo"/>
                <p:cNvSpPr/>
                <p:nvPr/>
              </p:nvSpPr>
              <p:spPr>
                <a:xfrm>
                  <a:off x="2699792" y="1131590"/>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2" name="191 Rombo"/>
                <p:cNvSpPr/>
                <p:nvPr/>
              </p:nvSpPr>
              <p:spPr>
                <a:xfrm>
                  <a:off x="-140857" y="1131591"/>
                  <a:ext cx="914401"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3" name="192 Rombo"/>
                <p:cNvSpPr/>
                <p:nvPr/>
              </p:nvSpPr>
              <p:spPr>
                <a:xfrm>
                  <a:off x="1944000" y="2067694"/>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4" name="193 Rombo"/>
                <p:cNvSpPr/>
                <p:nvPr/>
              </p:nvSpPr>
              <p:spPr>
                <a:xfrm>
                  <a:off x="3347863" y="2144932"/>
                  <a:ext cx="914401"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5" name="194 Rombo"/>
                <p:cNvSpPr/>
                <p:nvPr/>
              </p:nvSpPr>
              <p:spPr>
                <a:xfrm>
                  <a:off x="539552" y="2139702"/>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6" name="195 Rombo"/>
                <p:cNvSpPr/>
                <p:nvPr/>
              </p:nvSpPr>
              <p:spPr>
                <a:xfrm>
                  <a:off x="539552" y="0"/>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7" name="196 Rombo"/>
                <p:cNvSpPr/>
                <p:nvPr/>
              </p:nvSpPr>
              <p:spPr>
                <a:xfrm>
                  <a:off x="-140857" y="3075806"/>
                  <a:ext cx="914401"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8" name="197 Rombo"/>
                <p:cNvSpPr/>
                <p:nvPr/>
              </p:nvSpPr>
              <p:spPr>
                <a:xfrm>
                  <a:off x="1259632" y="3075806"/>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9" name="198 Rombo"/>
                <p:cNvSpPr/>
                <p:nvPr/>
              </p:nvSpPr>
              <p:spPr>
                <a:xfrm>
                  <a:off x="2630126" y="3141611"/>
                  <a:ext cx="914401"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0" name="199 Rombo"/>
                <p:cNvSpPr/>
                <p:nvPr/>
              </p:nvSpPr>
              <p:spPr>
                <a:xfrm>
                  <a:off x="539552" y="4229100"/>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1" name="200 Rombo"/>
                <p:cNvSpPr/>
                <p:nvPr/>
              </p:nvSpPr>
              <p:spPr>
                <a:xfrm>
                  <a:off x="1907704" y="4229100"/>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2" name="201 Rombo"/>
                <p:cNvSpPr/>
                <p:nvPr/>
              </p:nvSpPr>
              <p:spPr>
                <a:xfrm>
                  <a:off x="3347864" y="4223837"/>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54" name="153 Grupo"/>
            <p:cNvGrpSpPr/>
            <p:nvPr/>
          </p:nvGrpSpPr>
          <p:grpSpPr>
            <a:xfrm rot="16200000">
              <a:off x="2138750" y="612514"/>
              <a:ext cx="2631402" cy="2229395"/>
              <a:chOff x="-140857" y="0"/>
              <a:chExt cx="4403121" cy="5143500"/>
            </a:xfrm>
            <a:grpFill/>
          </p:grpSpPr>
          <p:sp>
            <p:nvSpPr>
              <p:cNvPr id="171" name="170 Rombo"/>
              <p:cNvSpPr/>
              <p:nvPr/>
            </p:nvSpPr>
            <p:spPr>
              <a:xfrm>
                <a:off x="1979712" y="33420"/>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2" name="171 Rombo"/>
              <p:cNvSpPr/>
              <p:nvPr/>
            </p:nvSpPr>
            <p:spPr>
              <a:xfrm>
                <a:off x="1210350" y="1087375"/>
                <a:ext cx="914401"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3" name="172 Rombo"/>
              <p:cNvSpPr/>
              <p:nvPr/>
            </p:nvSpPr>
            <p:spPr>
              <a:xfrm>
                <a:off x="3347864" y="10589"/>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4" name="173 Rombo"/>
              <p:cNvSpPr/>
              <p:nvPr/>
            </p:nvSpPr>
            <p:spPr>
              <a:xfrm>
                <a:off x="2699792" y="1131590"/>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5" name="174 Rombo"/>
              <p:cNvSpPr/>
              <p:nvPr/>
            </p:nvSpPr>
            <p:spPr>
              <a:xfrm>
                <a:off x="-140857" y="1131591"/>
                <a:ext cx="914401"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6" name="175 Rombo"/>
              <p:cNvSpPr/>
              <p:nvPr/>
            </p:nvSpPr>
            <p:spPr>
              <a:xfrm>
                <a:off x="1944000" y="2067694"/>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7" name="176 Rombo"/>
              <p:cNvSpPr/>
              <p:nvPr/>
            </p:nvSpPr>
            <p:spPr>
              <a:xfrm>
                <a:off x="3347863" y="2144932"/>
                <a:ext cx="914401"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8" name="177 Rombo"/>
              <p:cNvSpPr/>
              <p:nvPr/>
            </p:nvSpPr>
            <p:spPr>
              <a:xfrm>
                <a:off x="539552" y="2139702"/>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9" name="178 Rombo"/>
              <p:cNvSpPr/>
              <p:nvPr/>
            </p:nvSpPr>
            <p:spPr>
              <a:xfrm>
                <a:off x="539552" y="0"/>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0" name="179 Rombo"/>
              <p:cNvSpPr/>
              <p:nvPr/>
            </p:nvSpPr>
            <p:spPr>
              <a:xfrm>
                <a:off x="-140857" y="3075806"/>
                <a:ext cx="914401"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1" name="180 Rombo"/>
              <p:cNvSpPr/>
              <p:nvPr/>
            </p:nvSpPr>
            <p:spPr>
              <a:xfrm>
                <a:off x="1259632" y="3075806"/>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2" name="181 Rombo"/>
              <p:cNvSpPr/>
              <p:nvPr/>
            </p:nvSpPr>
            <p:spPr>
              <a:xfrm>
                <a:off x="2630126" y="3141611"/>
                <a:ext cx="914401"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3" name="182 Rombo"/>
              <p:cNvSpPr/>
              <p:nvPr/>
            </p:nvSpPr>
            <p:spPr>
              <a:xfrm>
                <a:off x="539552" y="4229100"/>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4" name="183 Rombo"/>
              <p:cNvSpPr/>
              <p:nvPr/>
            </p:nvSpPr>
            <p:spPr>
              <a:xfrm>
                <a:off x="1907704" y="4229100"/>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5" name="184 Rombo"/>
              <p:cNvSpPr/>
              <p:nvPr/>
            </p:nvSpPr>
            <p:spPr>
              <a:xfrm>
                <a:off x="3347864" y="4223837"/>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55" name="154 Grupo"/>
            <p:cNvGrpSpPr/>
            <p:nvPr/>
          </p:nvGrpSpPr>
          <p:grpSpPr>
            <a:xfrm rot="16200000">
              <a:off x="2327314" y="2928686"/>
              <a:ext cx="2224775" cy="2229395"/>
              <a:chOff x="539552" y="0"/>
              <a:chExt cx="3722712" cy="5143500"/>
            </a:xfrm>
            <a:grpFill/>
          </p:grpSpPr>
          <p:sp>
            <p:nvSpPr>
              <p:cNvPr id="158" name="157 Rombo"/>
              <p:cNvSpPr/>
              <p:nvPr/>
            </p:nvSpPr>
            <p:spPr>
              <a:xfrm>
                <a:off x="1979712" y="33420"/>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9" name="158 Rombo"/>
              <p:cNvSpPr/>
              <p:nvPr/>
            </p:nvSpPr>
            <p:spPr>
              <a:xfrm>
                <a:off x="1259632" y="1131590"/>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0" name="159 Rombo"/>
              <p:cNvSpPr/>
              <p:nvPr/>
            </p:nvSpPr>
            <p:spPr>
              <a:xfrm>
                <a:off x="3347864" y="10589"/>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1" name="160 Rombo"/>
              <p:cNvSpPr/>
              <p:nvPr/>
            </p:nvSpPr>
            <p:spPr>
              <a:xfrm>
                <a:off x="2699792" y="1131590"/>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2" name="161 Rombo"/>
              <p:cNvSpPr/>
              <p:nvPr/>
            </p:nvSpPr>
            <p:spPr>
              <a:xfrm>
                <a:off x="1944000" y="2067694"/>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3" name="162 Rombo"/>
              <p:cNvSpPr/>
              <p:nvPr/>
            </p:nvSpPr>
            <p:spPr>
              <a:xfrm>
                <a:off x="3347863" y="2144932"/>
                <a:ext cx="914401"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4" name="163 Rombo"/>
              <p:cNvSpPr/>
              <p:nvPr/>
            </p:nvSpPr>
            <p:spPr>
              <a:xfrm>
                <a:off x="539552" y="2139702"/>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5" name="164 Rombo"/>
              <p:cNvSpPr/>
              <p:nvPr/>
            </p:nvSpPr>
            <p:spPr>
              <a:xfrm>
                <a:off x="539552" y="0"/>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6" name="165 Rombo"/>
              <p:cNvSpPr/>
              <p:nvPr/>
            </p:nvSpPr>
            <p:spPr>
              <a:xfrm>
                <a:off x="1259632" y="3075806"/>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7" name="166 Rombo"/>
              <p:cNvSpPr/>
              <p:nvPr/>
            </p:nvSpPr>
            <p:spPr>
              <a:xfrm>
                <a:off x="2630126" y="3141611"/>
                <a:ext cx="914401"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8" name="167 Rombo"/>
              <p:cNvSpPr/>
              <p:nvPr/>
            </p:nvSpPr>
            <p:spPr>
              <a:xfrm>
                <a:off x="539552" y="4229100"/>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9" name="168 Rombo"/>
              <p:cNvSpPr/>
              <p:nvPr/>
            </p:nvSpPr>
            <p:spPr>
              <a:xfrm>
                <a:off x="1907704" y="4229100"/>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0" name="169 Rombo"/>
              <p:cNvSpPr/>
              <p:nvPr/>
            </p:nvSpPr>
            <p:spPr>
              <a:xfrm>
                <a:off x="3347864" y="4223837"/>
                <a:ext cx="914400" cy="914400"/>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56" name="155 Rombo"/>
            <p:cNvSpPr/>
            <p:nvPr/>
          </p:nvSpPr>
          <p:spPr>
            <a:xfrm rot="16200000">
              <a:off x="2696736" y="59968"/>
              <a:ext cx="546466" cy="396337"/>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7" name="156 Rombo"/>
            <p:cNvSpPr/>
            <p:nvPr/>
          </p:nvSpPr>
          <p:spPr>
            <a:xfrm rot="16200000">
              <a:off x="3636000" y="104015"/>
              <a:ext cx="546466" cy="396337"/>
            </a:xfrm>
            <a:prstGeom prst="diamond">
              <a:avLst/>
            </a:prstGeom>
            <a:grpFill/>
            <a:ln>
              <a:solidFill>
                <a:schemeClr val="tx1">
                  <a:alpha val="75000"/>
                </a:schemeClr>
              </a:soli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35" name="134 Imagen" descr="BENEFICIOS DE CONSUMIR MANZANILLA"/>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67320"/>
            <a:ext cx="9144000" cy="5236046"/>
          </a:xfrm>
          <a:prstGeom prst="rect">
            <a:avLst/>
          </a:prstGeom>
          <a:noFill/>
          <a:ln>
            <a:noFill/>
          </a:ln>
        </p:spPr>
      </p:pic>
    </p:spTree>
    <p:extLst>
      <p:ext uri="{BB962C8B-B14F-4D97-AF65-F5344CB8AC3E}">
        <p14:creationId xmlns:p14="http://schemas.microsoft.com/office/powerpoint/2010/main" val="976288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3250"/>
                                        <p:tgtEl>
                                          <p:spTgt spid="268"/>
                                        </p:tgtEl>
                                        <p:attrNameLst>
                                          <p:attrName>ppt_x</p:attrName>
                                        </p:attrNameLst>
                                      </p:cBhvr>
                                      <p:tavLst>
                                        <p:tav tm="0">
                                          <p:val>
                                            <p:strVal val="ppt_x"/>
                                          </p:val>
                                        </p:tav>
                                        <p:tav tm="100000">
                                          <p:val>
                                            <p:strVal val="ppt_x+ppt_w/2"/>
                                          </p:val>
                                        </p:tav>
                                      </p:tavLst>
                                    </p:anim>
                                    <p:anim calcmode="lin" valueType="num">
                                      <p:cBhvr>
                                        <p:cTn id="7" dur="3250"/>
                                        <p:tgtEl>
                                          <p:spTgt spid="268"/>
                                        </p:tgtEl>
                                        <p:attrNameLst>
                                          <p:attrName>ppt_y</p:attrName>
                                        </p:attrNameLst>
                                      </p:cBhvr>
                                      <p:tavLst>
                                        <p:tav tm="0">
                                          <p:val>
                                            <p:strVal val="ppt_y"/>
                                          </p:val>
                                        </p:tav>
                                        <p:tav tm="100000">
                                          <p:val>
                                            <p:strVal val="ppt_y"/>
                                          </p:val>
                                        </p:tav>
                                      </p:tavLst>
                                    </p:anim>
                                    <p:anim calcmode="lin" valueType="num">
                                      <p:cBhvr>
                                        <p:cTn id="8" dur="3250"/>
                                        <p:tgtEl>
                                          <p:spTgt spid="268"/>
                                        </p:tgtEl>
                                        <p:attrNameLst>
                                          <p:attrName>ppt_w</p:attrName>
                                        </p:attrNameLst>
                                      </p:cBhvr>
                                      <p:tavLst>
                                        <p:tav tm="0">
                                          <p:val>
                                            <p:strVal val="ppt_w"/>
                                          </p:val>
                                        </p:tav>
                                        <p:tav tm="100000">
                                          <p:val>
                                            <p:fltVal val="0"/>
                                          </p:val>
                                        </p:tav>
                                      </p:tavLst>
                                    </p:anim>
                                    <p:anim calcmode="lin" valueType="num">
                                      <p:cBhvr>
                                        <p:cTn id="9" dur="3250"/>
                                        <p:tgtEl>
                                          <p:spTgt spid="268"/>
                                        </p:tgtEl>
                                        <p:attrNameLst>
                                          <p:attrName>ppt_h</p:attrName>
                                        </p:attrNameLst>
                                      </p:cBhvr>
                                      <p:tavLst>
                                        <p:tav tm="0">
                                          <p:val>
                                            <p:strVal val="ppt_h"/>
                                          </p:val>
                                        </p:tav>
                                        <p:tav tm="100000">
                                          <p:val>
                                            <p:strVal val="ppt_h"/>
                                          </p:val>
                                        </p:tav>
                                      </p:tavLst>
                                    </p:anim>
                                    <p:set>
                                      <p:cBhvr>
                                        <p:cTn id="10" dur="1" fill="hold">
                                          <p:stCondLst>
                                            <p:cond delay="3249"/>
                                          </p:stCondLst>
                                        </p:cTn>
                                        <p:tgtEl>
                                          <p:spTgt spid="268"/>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250"/>
                                        <p:tgtEl>
                                          <p:spTgt spid="151"/>
                                        </p:tgtEl>
                                        <p:attrNameLst>
                                          <p:attrName>ppt_x</p:attrName>
                                        </p:attrNameLst>
                                      </p:cBhvr>
                                      <p:tavLst>
                                        <p:tav tm="0">
                                          <p:val>
                                            <p:strVal val="ppt_x"/>
                                          </p:val>
                                        </p:tav>
                                        <p:tav tm="100000">
                                          <p:val>
                                            <p:strVal val="ppt_x-ppt_w/2"/>
                                          </p:val>
                                        </p:tav>
                                      </p:tavLst>
                                    </p:anim>
                                    <p:anim calcmode="lin" valueType="num">
                                      <p:cBhvr>
                                        <p:cTn id="13" dur="3250"/>
                                        <p:tgtEl>
                                          <p:spTgt spid="151"/>
                                        </p:tgtEl>
                                        <p:attrNameLst>
                                          <p:attrName>ppt_y</p:attrName>
                                        </p:attrNameLst>
                                      </p:cBhvr>
                                      <p:tavLst>
                                        <p:tav tm="0">
                                          <p:val>
                                            <p:strVal val="ppt_y"/>
                                          </p:val>
                                        </p:tav>
                                        <p:tav tm="100000">
                                          <p:val>
                                            <p:strVal val="ppt_y"/>
                                          </p:val>
                                        </p:tav>
                                      </p:tavLst>
                                    </p:anim>
                                    <p:anim calcmode="lin" valueType="num">
                                      <p:cBhvr>
                                        <p:cTn id="14" dur="3250"/>
                                        <p:tgtEl>
                                          <p:spTgt spid="151"/>
                                        </p:tgtEl>
                                        <p:attrNameLst>
                                          <p:attrName>ppt_w</p:attrName>
                                        </p:attrNameLst>
                                      </p:cBhvr>
                                      <p:tavLst>
                                        <p:tav tm="0">
                                          <p:val>
                                            <p:strVal val="ppt_w"/>
                                          </p:val>
                                        </p:tav>
                                        <p:tav tm="100000">
                                          <p:val>
                                            <p:fltVal val="0"/>
                                          </p:val>
                                        </p:tav>
                                      </p:tavLst>
                                    </p:anim>
                                    <p:anim calcmode="lin" valueType="num">
                                      <p:cBhvr>
                                        <p:cTn id="15" dur="3250"/>
                                        <p:tgtEl>
                                          <p:spTgt spid="151"/>
                                        </p:tgtEl>
                                        <p:attrNameLst>
                                          <p:attrName>ppt_h</p:attrName>
                                        </p:attrNameLst>
                                      </p:cBhvr>
                                      <p:tavLst>
                                        <p:tav tm="0">
                                          <p:val>
                                            <p:strVal val="ppt_h"/>
                                          </p:val>
                                        </p:tav>
                                        <p:tav tm="100000">
                                          <p:val>
                                            <p:strVal val="ppt_h"/>
                                          </p:val>
                                        </p:tav>
                                      </p:tavLst>
                                    </p:anim>
                                    <p:set>
                                      <p:cBhvr>
                                        <p:cTn id="16" dur="1" fill="hold">
                                          <p:stCondLst>
                                            <p:cond delay="3249"/>
                                          </p:stCondLst>
                                        </p:cTn>
                                        <p:tgtEl>
                                          <p:spTgt spid="151"/>
                                        </p:tgtEl>
                                        <p:attrNameLst>
                                          <p:attrName>style.visibility</p:attrName>
                                        </p:attrNameLst>
                                      </p:cBhvr>
                                      <p:to>
                                        <p:strVal val="hidden"/>
                                      </p:to>
                                    </p:set>
                                  </p:childTnLst>
                                </p:cTn>
                              </p:par>
                              <p:par>
                                <p:cTn id="17" presetID="9" presetClass="emph" presetSubtype="0" nodeType="withEffect">
                                  <p:stCondLst>
                                    <p:cond delay="0"/>
                                  </p:stCondLst>
                                  <p:childTnLst>
                                    <p:set>
                                      <p:cBhvr rctx="PPT">
                                        <p:cTn id="18" dur="indefinite"/>
                                        <p:tgtEl>
                                          <p:spTgt spid="135"/>
                                        </p:tgtEl>
                                        <p:attrNameLst>
                                          <p:attrName>style.opacity</p:attrName>
                                        </p:attrNameLst>
                                      </p:cBhvr>
                                      <p:to>
                                        <p:strVal val="0"/>
                                      </p:to>
                                    </p:set>
                                    <p:animEffect filter="image" prLst="opacity: 0">
                                      <p:cBhvr rctx="IE">
                                        <p:cTn id="19" dur="indefinite"/>
                                        <p:tgtEl>
                                          <p:spTgt spid="135"/>
                                        </p:tgtEl>
                                      </p:cBhvr>
                                    </p:animEffect>
                                  </p:childTnLst>
                                </p:cTn>
                              </p:par>
                              <p:par>
                                <p:cTn id="20" presetID="16" presetClass="entr" presetSubtype="37" fill="hold" nodeType="withEffect">
                                  <p:stCondLst>
                                    <p:cond delay="0"/>
                                  </p:stCondLst>
                                  <p:childTnLst>
                                    <p:set>
                                      <p:cBhvr>
                                        <p:cTn id="21" dur="1" fill="hold">
                                          <p:stCondLst>
                                            <p:cond delay="0"/>
                                          </p:stCondLst>
                                        </p:cTn>
                                        <p:tgtEl>
                                          <p:spTgt spid="136"/>
                                        </p:tgtEl>
                                        <p:attrNameLst>
                                          <p:attrName>style.visibility</p:attrName>
                                        </p:attrNameLst>
                                      </p:cBhvr>
                                      <p:to>
                                        <p:strVal val="visible"/>
                                      </p:to>
                                    </p:set>
                                    <p:animEffect transition="in" filter="barn(outVertical)">
                                      <p:cBhvr>
                                        <p:cTn id="22" dur="3250"/>
                                        <p:tgtEl>
                                          <p:spTgt spid="136"/>
                                        </p:tgtEl>
                                      </p:cBhvr>
                                    </p:animEffect>
                                  </p:childTnLst>
                                </p:cTn>
                              </p:par>
                              <p:par>
                                <p:cTn id="23" presetID="23" presetClass="entr" presetSubtype="288" fill="hold" nodeType="withEffect">
                                  <p:stCondLst>
                                    <p:cond delay="0"/>
                                  </p:stCondLst>
                                  <p:childTnLst>
                                    <p:set>
                                      <p:cBhvr>
                                        <p:cTn id="24" dur="1" fill="hold">
                                          <p:stCondLst>
                                            <p:cond delay="0"/>
                                          </p:stCondLst>
                                        </p:cTn>
                                        <p:tgtEl>
                                          <p:spTgt spid="136"/>
                                        </p:tgtEl>
                                        <p:attrNameLst>
                                          <p:attrName>style.visibility</p:attrName>
                                        </p:attrNameLst>
                                      </p:cBhvr>
                                      <p:to>
                                        <p:strVal val="visible"/>
                                      </p:to>
                                    </p:set>
                                    <p:anim calcmode="lin" valueType="num">
                                      <p:cBhvr>
                                        <p:cTn id="25" dur="3250" fill="hold"/>
                                        <p:tgtEl>
                                          <p:spTgt spid="136"/>
                                        </p:tgtEl>
                                        <p:attrNameLst>
                                          <p:attrName>ppt_w</p:attrName>
                                        </p:attrNameLst>
                                      </p:cBhvr>
                                      <p:tavLst>
                                        <p:tav tm="0">
                                          <p:val>
                                            <p:strVal val="4/3*#ppt_w"/>
                                          </p:val>
                                        </p:tav>
                                        <p:tav tm="100000">
                                          <p:val>
                                            <p:strVal val="#ppt_w"/>
                                          </p:val>
                                        </p:tav>
                                      </p:tavLst>
                                    </p:anim>
                                    <p:anim calcmode="lin" valueType="num">
                                      <p:cBhvr>
                                        <p:cTn id="26" dur="3250" fill="hold"/>
                                        <p:tgtEl>
                                          <p:spTgt spid="13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22 Imagen" descr="Diapositiva1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9767"/>
            <a:ext cx="9144000" cy="5130383"/>
          </a:xfrm>
          <a:prstGeom prst="rect">
            <a:avLst/>
          </a:prstGeom>
          <a:noFill/>
          <a:ln>
            <a:noFill/>
          </a:ln>
        </p:spPr>
      </p:pic>
      <p:grpSp>
        <p:nvGrpSpPr>
          <p:cNvPr id="68" name="67 Grupo"/>
          <p:cNvGrpSpPr/>
          <p:nvPr/>
        </p:nvGrpSpPr>
        <p:grpSpPr>
          <a:xfrm flipH="1">
            <a:off x="17852" y="0"/>
            <a:ext cx="9126148" cy="5164282"/>
            <a:chOff x="0" y="-20538"/>
            <a:chExt cx="9126148" cy="5164282"/>
          </a:xfrm>
        </p:grpSpPr>
        <p:grpSp>
          <p:nvGrpSpPr>
            <p:cNvPr id="69" name="68 Grupo"/>
            <p:cNvGrpSpPr/>
            <p:nvPr/>
          </p:nvGrpSpPr>
          <p:grpSpPr>
            <a:xfrm>
              <a:off x="0" y="-20538"/>
              <a:ext cx="9126148" cy="5164282"/>
              <a:chOff x="0" y="-20782"/>
              <a:chExt cx="9126148" cy="5164282"/>
            </a:xfrm>
          </p:grpSpPr>
          <p:grpSp>
            <p:nvGrpSpPr>
              <p:cNvPr id="72" name="71 Grupo"/>
              <p:cNvGrpSpPr/>
              <p:nvPr/>
            </p:nvGrpSpPr>
            <p:grpSpPr>
              <a:xfrm>
                <a:off x="0" y="-20782"/>
                <a:ext cx="9126148" cy="5164282"/>
                <a:chOff x="0" y="-36236"/>
                <a:chExt cx="9126148" cy="5164282"/>
              </a:xfrm>
            </p:grpSpPr>
            <p:grpSp>
              <p:nvGrpSpPr>
                <p:cNvPr id="77" name="76 Grupo"/>
                <p:cNvGrpSpPr/>
                <p:nvPr/>
              </p:nvGrpSpPr>
              <p:grpSpPr>
                <a:xfrm>
                  <a:off x="0" y="-36236"/>
                  <a:ext cx="9126148" cy="5164282"/>
                  <a:chOff x="30336" y="-20782"/>
                  <a:chExt cx="9126148" cy="5164282"/>
                </a:xfrm>
              </p:grpSpPr>
              <p:sp>
                <p:nvSpPr>
                  <p:cNvPr id="83" name="2 Rectángulo"/>
                  <p:cNvSpPr/>
                  <p:nvPr/>
                </p:nvSpPr>
                <p:spPr>
                  <a:xfrm flipH="1">
                    <a:off x="32360" y="-20782"/>
                    <a:ext cx="9124124" cy="5164282"/>
                  </a:xfrm>
                  <a:custGeom>
                    <a:avLst/>
                    <a:gdLst>
                      <a:gd name="connsiteX0" fmla="*/ 0 w 9124124"/>
                      <a:gd name="connsiteY0" fmla="*/ 0 h 5143500"/>
                      <a:gd name="connsiteX1" fmla="*/ 9124124 w 9124124"/>
                      <a:gd name="connsiteY1" fmla="*/ 0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4124" h="5164282">
                        <a:moveTo>
                          <a:pt x="0" y="20782"/>
                        </a:moveTo>
                        <a:lnTo>
                          <a:pt x="9082560" y="0"/>
                        </a:lnTo>
                        <a:cubicBezTo>
                          <a:pt x="7043776" y="1432214"/>
                          <a:pt x="7626101" y="4372407"/>
                          <a:pt x="9124124" y="5164282"/>
                        </a:cubicBezTo>
                        <a:lnTo>
                          <a:pt x="0" y="5164282"/>
                        </a:lnTo>
                        <a:lnTo>
                          <a:pt x="0" y="20782"/>
                        </a:lnTo>
                        <a:close/>
                      </a:path>
                    </a:pathLst>
                  </a:custGeom>
                  <a:gradFill>
                    <a:gsLst>
                      <a:gs pos="35000">
                        <a:schemeClr val="tx2">
                          <a:alpha val="40000"/>
                        </a:schemeClr>
                      </a:gs>
                      <a:gs pos="67000">
                        <a:schemeClr val="tx1">
                          <a:lumMod val="95000"/>
                          <a:alpha val="32000"/>
                        </a:schemeClr>
                      </a:gs>
                      <a:gs pos="16000">
                        <a:srgbClr val="500000">
                          <a:lumMod val="82000"/>
                          <a:alpha val="24000"/>
                        </a:srgbClr>
                      </a:gs>
                      <a:gs pos="52000">
                        <a:schemeClr val="tx1">
                          <a:lumMod val="95000"/>
                          <a:alpha val="91000"/>
                        </a:schemeClr>
                      </a:gs>
                    </a:gsLst>
                    <a:lin ang="18900000" scaled="1"/>
                  </a:gradFill>
                  <a:ln w="114300">
                    <a:noFill/>
                  </a:ln>
                  <a:scene3d>
                    <a:camera prst="orthographicFront"/>
                    <a:lightRig rig="flat" dir="t">
                      <a:rot lat="0" lon="0" rev="21594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4" name="83 Luna"/>
                  <p:cNvSpPr/>
                  <p:nvPr/>
                </p:nvSpPr>
                <p:spPr>
                  <a:xfrm rot="10800000">
                    <a:off x="30336" y="13767"/>
                    <a:ext cx="1440160" cy="5112568"/>
                  </a:xfrm>
                  <a:prstGeom prst="moon">
                    <a:avLst>
                      <a:gd name="adj" fmla="val 16873"/>
                    </a:avLst>
                  </a:prstGeom>
                  <a:gradFill>
                    <a:gsLst>
                      <a:gs pos="35000">
                        <a:schemeClr val="tx2">
                          <a:alpha val="59000"/>
                        </a:schemeClr>
                      </a:gs>
                      <a:gs pos="69000">
                        <a:schemeClr val="tx1">
                          <a:lumMod val="95000"/>
                          <a:alpha val="56000"/>
                        </a:schemeClr>
                      </a:gs>
                      <a:gs pos="16000">
                        <a:srgbClr val="002060">
                          <a:lumMod val="7000"/>
                          <a:lumOff val="93000"/>
                        </a:srgbClr>
                      </a:gs>
                      <a:gs pos="52000">
                        <a:schemeClr val="tx1">
                          <a:lumMod val="95000"/>
                          <a:alpha val="91000"/>
                        </a:schemeClr>
                      </a:gs>
                    </a:gsLst>
                    <a:lin ang="18900000" scaled="1"/>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Luna"/>
                  <p:cNvSpPr/>
                  <p:nvPr/>
                </p:nvSpPr>
                <p:spPr>
                  <a:xfrm rot="10800000">
                    <a:off x="683568" y="30932"/>
                    <a:ext cx="1440160" cy="5112568"/>
                  </a:xfrm>
                  <a:prstGeom prst="moon">
                    <a:avLst>
                      <a:gd name="adj" fmla="val 16873"/>
                    </a:avLst>
                  </a:prstGeom>
                  <a:gradFill>
                    <a:gsLst>
                      <a:gs pos="35000">
                        <a:schemeClr val="tx2">
                          <a:alpha val="59000"/>
                        </a:schemeClr>
                      </a:gs>
                      <a:gs pos="69000">
                        <a:schemeClr val="tx1">
                          <a:lumMod val="95000"/>
                          <a:alpha val="56000"/>
                        </a:schemeClr>
                      </a:gs>
                      <a:gs pos="16000">
                        <a:srgbClr val="002060">
                          <a:lumMod val="7000"/>
                          <a:lumOff val="93000"/>
                        </a:srgbClr>
                      </a:gs>
                      <a:gs pos="52000">
                        <a:schemeClr val="tx1">
                          <a:lumMod val="95000"/>
                          <a:alpha val="91000"/>
                        </a:schemeClr>
                      </a:gs>
                    </a:gsLst>
                    <a:lin ang="18900000" scaled="1"/>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78" name="77 Elipse"/>
                <p:cNvSpPr/>
                <p:nvPr/>
              </p:nvSpPr>
              <p:spPr>
                <a:xfrm>
                  <a:off x="1475656" y="2376000"/>
                  <a:ext cx="356904" cy="354860"/>
                </a:xfrm>
                <a:prstGeom prst="ellipse">
                  <a:avLst/>
                </a:prstGeom>
                <a:gradFill>
                  <a:gsLst>
                    <a:gs pos="0">
                      <a:srgbClr val="FC9FCB"/>
                    </a:gs>
                    <a:gs pos="13000">
                      <a:srgbClr val="F8B049"/>
                    </a:gs>
                    <a:gs pos="21001">
                      <a:schemeClr val="accent6">
                        <a:lumMod val="40000"/>
                        <a:lumOff val="60000"/>
                      </a:schemeClr>
                    </a:gs>
                    <a:gs pos="47000">
                      <a:schemeClr val="accent6">
                        <a:lumMod val="75000"/>
                      </a:schemeClr>
                    </a:gs>
                    <a:gs pos="67000">
                      <a:srgbClr val="FDDF03"/>
                    </a:gs>
                    <a:gs pos="90000">
                      <a:srgbClr val="FFC000"/>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Elipse"/>
                <p:cNvSpPr/>
                <p:nvPr/>
              </p:nvSpPr>
              <p:spPr>
                <a:xfrm>
                  <a:off x="1331640" y="1296000"/>
                  <a:ext cx="356904" cy="354860"/>
                </a:xfrm>
                <a:prstGeom prst="ellipse">
                  <a:avLst/>
                </a:prstGeom>
                <a:gradFill>
                  <a:gsLst>
                    <a:gs pos="1667">
                      <a:schemeClr val="accent2">
                        <a:lumMod val="20000"/>
                        <a:lumOff val="80000"/>
                      </a:schemeClr>
                    </a:gs>
                    <a:gs pos="92000">
                      <a:schemeClr val="tx1"/>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Elipse"/>
                <p:cNvSpPr/>
                <p:nvPr/>
              </p:nvSpPr>
              <p:spPr>
                <a:xfrm>
                  <a:off x="1332000" y="3420000"/>
                  <a:ext cx="356904" cy="354860"/>
                </a:xfrm>
                <a:prstGeom prst="ellipse">
                  <a:avLst/>
                </a:prstGeom>
                <a:gradFill>
                  <a:gsLst>
                    <a:gs pos="1667">
                      <a:schemeClr val="accent2">
                        <a:lumMod val="20000"/>
                        <a:lumOff val="80000"/>
                      </a:schemeClr>
                    </a:gs>
                    <a:gs pos="92000">
                      <a:schemeClr val="tx1"/>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Elipse"/>
                <p:cNvSpPr/>
                <p:nvPr/>
              </p:nvSpPr>
              <p:spPr>
                <a:xfrm>
                  <a:off x="936000" y="4443958"/>
                  <a:ext cx="279648" cy="288032"/>
                </a:xfrm>
                <a:prstGeom prst="ellipse">
                  <a:avLst/>
                </a:prstGeom>
                <a:gradFill>
                  <a:gsLst>
                    <a:gs pos="0">
                      <a:srgbClr val="FC9FCB"/>
                    </a:gs>
                    <a:gs pos="13000">
                      <a:srgbClr val="F8B049"/>
                    </a:gs>
                    <a:gs pos="21001">
                      <a:schemeClr val="accent6">
                        <a:lumMod val="40000"/>
                        <a:lumOff val="60000"/>
                      </a:schemeClr>
                    </a:gs>
                    <a:gs pos="47000">
                      <a:schemeClr val="accent6">
                        <a:lumMod val="75000"/>
                      </a:schemeClr>
                    </a:gs>
                    <a:gs pos="67000">
                      <a:srgbClr val="FDDF03"/>
                    </a:gs>
                    <a:gs pos="90000">
                      <a:srgbClr val="FFC000"/>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Elipse"/>
                <p:cNvSpPr/>
                <p:nvPr/>
              </p:nvSpPr>
              <p:spPr>
                <a:xfrm>
                  <a:off x="971600" y="411510"/>
                  <a:ext cx="279648" cy="288032"/>
                </a:xfrm>
                <a:prstGeom prst="ellipse">
                  <a:avLst/>
                </a:prstGeom>
                <a:gradFill>
                  <a:gsLst>
                    <a:gs pos="0">
                      <a:srgbClr val="FC9FCB"/>
                    </a:gs>
                    <a:gs pos="13000">
                      <a:srgbClr val="F8B049"/>
                    </a:gs>
                    <a:gs pos="21001">
                      <a:schemeClr val="accent6">
                        <a:lumMod val="40000"/>
                        <a:lumOff val="60000"/>
                      </a:schemeClr>
                    </a:gs>
                    <a:gs pos="47000">
                      <a:schemeClr val="accent6">
                        <a:lumMod val="75000"/>
                      </a:schemeClr>
                    </a:gs>
                    <a:gs pos="67000">
                      <a:srgbClr val="FDDF03"/>
                    </a:gs>
                    <a:gs pos="90000">
                      <a:srgbClr val="FFC000"/>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73" name="72 Onda"/>
              <p:cNvSpPr/>
              <p:nvPr/>
            </p:nvSpPr>
            <p:spPr>
              <a:xfrm rot="14977101">
                <a:off x="1008000" y="935756"/>
                <a:ext cx="649089" cy="142898"/>
              </a:xfrm>
              <a:prstGeom prst="wave">
                <a:avLst>
                  <a:gd name="adj1" fmla="val 20000"/>
                  <a:gd name="adj2" fmla="val -10000"/>
                </a:avLst>
              </a:prstGeom>
              <a:gradFill>
                <a:gsLst>
                  <a:gs pos="0">
                    <a:srgbClr val="92D050"/>
                  </a:gs>
                  <a:gs pos="100000">
                    <a:srgbClr val="156B13"/>
                  </a:gs>
                </a:gsLst>
                <a:lin ang="5400000" scaled="0"/>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Onda"/>
              <p:cNvSpPr/>
              <p:nvPr/>
            </p:nvSpPr>
            <p:spPr>
              <a:xfrm rot="15741813">
                <a:off x="1296000" y="1946710"/>
                <a:ext cx="642208" cy="184142"/>
              </a:xfrm>
              <a:prstGeom prst="wave">
                <a:avLst>
                  <a:gd name="adj1" fmla="val 20000"/>
                  <a:gd name="adj2" fmla="val -10000"/>
                </a:avLst>
              </a:prstGeom>
              <a:gradFill>
                <a:gsLst>
                  <a:gs pos="0">
                    <a:srgbClr val="92D050"/>
                  </a:gs>
                  <a:gs pos="100000">
                    <a:srgbClr val="156B13"/>
                  </a:gs>
                </a:gsLst>
                <a:lin ang="5400000" scaled="0"/>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Onda"/>
              <p:cNvSpPr/>
              <p:nvPr/>
            </p:nvSpPr>
            <p:spPr>
              <a:xfrm rot="16523039">
                <a:off x="1288477" y="2988000"/>
                <a:ext cx="642208" cy="184142"/>
              </a:xfrm>
              <a:prstGeom prst="wave">
                <a:avLst>
                  <a:gd name="adj1" fmla="val 20000"/>
                  <a:gd name="adj2" fmla="val -10000"/>
                </a:avLst>
              </a:prstGeom>
              <a:gradFill>
                <a:gsLst>
                  <a:gs pos="0">
                    <a:srgbClr val="92D050"/>
                  </a:gs>
                  <a:gs pos="100000">
                    <a:srgbClr val="156B13"/>
                  </a:gs>
                </a:gsLst>
                <a:lin ang="5400000" scaled="0"/>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Onda"/>
              <p:cNvSpPr/>
              <p:nvPr/>
            </p:nvSpPr>
            <p:spPr>
              <a:xfrm rot="17480567">
                <a:off x="1008000" y="4068000"/>
                <a:ext cx="649089" cy="142898"/>
              </a:xfrm>
              <a:prstGeom prst="wave">
                <a:avLst>
                  <a:gd name="adj1" fmla="val 20000"/>
                  <a:gd name="adj2" fmla="val -10000"/>
                </a:avLst>
              </a:prstGeom>
              <a:gradFill>
                <a:gsLst>
                  <a:gs pos="0">
                    <a:srgbClr val="92D050"/>
                  </a:gs>
                  <a:gs pos="100000">
                    <a:srgbClr val="156B13"/>
                  </a:gs>
                </a:gsLst>
                <a:lin ang="5400000" scaled="0"/>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70" name="69 Onda"/>
            <p:cNvSpPr/>
            <p:nvPr/>
          </p:nvSpPr>
          <p:spPr>
            <a:xfrm rot="19262735">
              <a:off x="466574" y="4896000"/>
              <a:ext cx="557093" cy="89925"/>
            </a:xfrm>
            <a:prstGeom prst="wave">
              <a:avLst>
                <a:gd name="adj1" fmla="val 20000"/>
                <a:gd name="adj2" fmla="val -10000"/>
              </a:avLst>
            </a:prstGeom>
            <a:gradFill>
              <a:gsLst>
                <a:gs pos="0">
                  <a:srgbClr val="92D050"/>
                </a:gs>
                <a:gs pos="100000">
                  <a:srgbClr val="156B13"/>
                </a:gs>
              </a:gsLst>
              <a:lin ang="5400000" scaled="0"/>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Onda"/>
            <p:cNvSpPr/>
            <p:nvPr/>
          </p:nvSpPr>
          <p:spPr>
            <a:xfrm rot="13370215">
              <a:off x="495833" y="177396"/>
              <a:ext cx="557093" cy="89925"/>
            </a:xfrm>
            <a:prstGeom prst="wave">
              <a:avLst>
                <a:gd name="adj1" fmla="val 20000"/>
                <a:gd name="adj2" fmla="val -10000"/>
              </a:avLst>
            </a:prstGeom>
            <a:gradFill>
              <a:gsLst>
                <a:gs pos="0">
                  <a:srgbClr val="92D050"/>
                </a:gs>
                <a:gs pos="100000">
                  <a:srgbClr val="156B13"/>
                </a:gs>
              </a:gsLst>
              <a:lin ang="5400000" scaled="0"/>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50" name="49 Grupo"/>
          <p:cNvGrpSpPr/>
          <p:nvPr/>
        </p:nvGrpSpPr>
        <p:grpSpPr>
          <a:xfrm>
            <a:off x="0" y="-20538"/>
            <a:ext cx="9126148" cy="5164282"/>
            <a:chOff x="0" y="-20538"/>
            <a:chExt cx="9126148" cy="5164282"/>
          </a:xfrm>
        </p:grpSpPr>
        <p:grpSp>
          <p:nvGrpSpPr>
            <p:cNvPr id="51" name="50 Grupo"/>
            <p:cNvGrpSpPr/>
            <p:nvPr/>
          </p:nvGrpSpPr>
          <p:grpSpPr>
            <a:xfrm>
              <a:off x="0" y="-20538"/>
              <a:ext cx="9126148" cy="5164282"/>
              <a:chOff x="0" y="-20782"/>
              <a:chExt cx="9126148" cy="5164282"/>
            </a:xfrm>
          </p:grpSpPr>
          <p:grpSp>
            <p:nvGrpSpPr>
              <p:cNvPr id="54" name="53 Grupo"/>
              <p:cNvGrpSpPr/>
              <p:nvPr/>
            </p:nvGrpSpPr>
            <p:grpSpPr>
              <a:xfrm>
                <a:off x="0" y="-20782"/>
                <a:ext cx="9126148" cy="5164282"/>
                <a:chOff x="0" y="-36236"/>
                <a:chExt cx="9126148" cy="5164282"/>
              </a:xfrm>
            </p:grpSpPr>
            <p:grpSp>
              <p:nvGrpSpPr>
                <p:cNvPr id="59" name="58 Grupo"/>
                <p:cNvGrpSpPr/>
                <p:nvPr/>
              </p:nvGrpSpPr>
              <p:grpSpPr>
                <a:xfrm>
                  <a:off x="0" y="-36236"/>
                  <a:ext cx="9126148" cy="5164282"/>
                  <a:chOff x="30336" y="-20782"/>
                  <a:chExt cx="9126148" cy="5164282"/>
                </a:xfrm>
              </p:grpSpPr>
              <p:sp>
                <p:nvSpPr>
                  <p:cNvPr id="65" name="2 Rectángulo"/>
                  <p:cNvSpPr/>
                  <p:nvPr/>
                </p:nvSpPr>
                <p:spPr>
                  <a:xfrm flipH="1">
                    <a:off x="32360" y="-20782"/>
                    <a:ext cx="9124124" cy="5164282"/>
                  </a:xfrm>
                  <a:custGeom>
                    <a:avLst/>
                    <a:gdLst>
                      <a:gd name="connsiteX0" fmla="*/ 0 w 9124124"/>
                      <a:gd name="connsiteY0" fmla="*/ 0 h 5143500"/>
                      <a:gd name="connsiteX1" fmla="*/ 9124124 w 9124124"/>
                      <a:gd name="connsiteY1" fmla="*/ 0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4124" h="5164282">
                        <a:moveTo>
                          <a:pt x="0" y="20782"/>
                        </a:moveTo>
                        <a:lnTo>
                          <a:pt x="9082560" y="0"/>
                        </a:lnTo>
                        <a:cubicBezTo>
                          <a:pt x="7043776" y="1432214"/>
                          <a:pt x="7626101" y="4372407"/>
                          <a:pt x="9124124" y="5164282"/>
                        </a:cubicBezTo>
                        <a:lnTo>
                          <a:pt x="0" y="5164282"/>
                        </a:lnTo>
                        <a:lnTo>
                          <a:pt x="0" y="20782"/>
                        </a:lnTo>
                        <a:close/>
                      </a:path>
                    </a:pathLst>
                  </a:custGeom>
                  <a:gradFill>
                    <a:gsLst>
                      <a:gs pos="35000">
                        <a:schemeClr val="tx2">
                          <a:alpha val="40000"/>
                        </a:schemeClr>
                      </a:gs>
                      <a:gs pos="67000">
                        <a:schemeClr val="tx1">
                          <a:lumMod val="95000"/>
                          <a:alpha val="32000"/>
                        </a:schemeClr>
                      </a:gs>
                      <a:gs pos="16000">
                        <a:srgbClr val="500000">
                          <a:lumMod val="82000"/>
                          <a:alpha val="24000"/>
                        </a:srgbClr>
                      </a:gs>
                      <a:gs pos="52000">
                        <a:schemeClr val="tx1">
                          <a:lumMod val="95000"/>
                          <a:alpha val="91000"/>
                        </a:schemeClr>
                      </a:gs>
                    </a:gsLst>
                    <a:lin ang="18900000" scaled="1"/>
                  </a:gradFill>
                  <a:ln w="114300">
                    <a:noFill/>
                  </a:ln>
                  <a:scene3d>
                    <a:camera prst="orthographicFront"/>
                    <a:lightRig rig="flat" dir="t">
                      <a:rot lat="0" lon="0" rev="21594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6" name="65 Luna"/>
                  <p:cNvSpPr/>
                  <p:nvPr/>
                </p:nvSpPr>
                <p:spPr>
                  <a:xfrm rot="10800000">
                    <a:off x="30336" y="13767"/>
                    <a:ext cx="1440160" cy="5112568"/>
                  </a:xfrm>
                  <a:prstGeom prst="moon">
                    <a:avLst>
                      <a:gd name="adj" fmla="val 16873"/>
                    </a:avLst>
                  </a:prstGeom>
                  <a:gradFill>
                    <a:gsLst>
                      <a:gs pos="35000">
                        <a:schemeClr val="tx2">
                          <a:alpha val="59000"/>
                        </a:schemeClr>
                      </a:gs>
                      <a:gs pos="69000">
                        <a:schemeClr val="tx1">
                          <a:lumMod val="95000"/>
                          <a:alpha val="56000"/>
                        </a:schemeClr>
                      </a:gs>
                      <a:gs pos="16000">
                        <a:srgbClr val="002060">
                          <a:lumMod val="7000"/>
                          <a:lumOff val="93000"/>
                        </a:srgbClr>
                      </a:gs>
                      <a:gs pos="52000">
                        <a:schemeClr val="tx1">
                          <a:lumMod val="95000"/>
                          <a:alpha val="91000"/>
                        </a:schemeClr>
                      </a:gs>
                    </a:gsLst>
                    <a:lin ang="18900000" scaled="1"/>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Luna"/>
                  <p:cNvSpPr/>
                  <p:nvPr/>
                </p:nvSpPr>
                <p:spPr>
                  <a:xfrm rot="10800000">
                    <a:off x="683568" y="30932"/>
                    <a:ext cx="1440160" cy="5112568"/>
                  </a:xfrm>
                  <a:prstGeom prst="moon">
                    <a:avLst>
                      <a:gd name="adj" fmla="val 16873"/>
                    </a:avLst>
                  </a:prstGeom>
                  <a:gradFill>
                    <a:gsLst>
                      <a:gs pos="35000">
                        <a:schemeClr val="tx2">
                          <a:alpha val="59000"/>
                        </a:schemeClr>
                      </a:gs>
                      <a:gs pos="69000">
                        <a:schemeClr val="tx1">
                          <a:lumMod val="95000"/>
                          <a:alpha val="56000"/>
                        </a:schemeClr>
                      </a:gs>
                      <a:gs pos="16000">
                        <a:srgbClr val="002060">
                          <a:lumMod val="7000"/>
                          <a:lumOff val="93000"/>
                        </a:srgbClr>
                      </a:gs>
                      <a:gs pos="52000">
                        <a:schemeClr val="tx1">
                          <a:lumMod val="95000"/>
                          <a:alpha val="91000"/>
                        </a:schemeClr>
                      </a:gs>
                    </a:gsLst>
                    <a:lin ang="18900000" scaled="1"/>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60" name="59 Elipse"/>
                <p:cNvSpPr/>
                <p:nvPr/>
              </p:nvSpPr>
              <p:spPr>
                <a:xfrm>
                  <a:off x="1475656" y="2376000"/>
                  <a:ext cx="356904" cy="354860"/>
                </a:xfrm>
                <a:prstGeom prst="ellipse">
                  <a:avLst/>
                </a:prstGeom>
                <a:gradFill>
                  <a:gsLst>
                    <a:gs pos="0">
                      <a:srgbClr val="FC9FCB"/>
                    </a:gs>
                    <a:gs pos="13000">
                      <a:srgbClr val="F8B049"/>
                    </a:gs>
                    <a:gs pos="21001">
                      <a:schemeClr val="accent6">
                        <a:lumMod val="40000"/>
                        <a:lumOff val="60000"/>
                      </a:schemeClr>
                    </a:gs>
                    <a:gs pos="47000">
                      <a:schemeClr val="accent6">
                        <a:lumMod val="75000"/>
                      </a:schemeClr>
                    </a:gs>
                    <a:gs pos="67000">
                      <a:srgbClr val="FDDF03"/>
                    </a:gs>
                    <a:gs pos="90000">
                      <a:srgbClr val="FFC000"/>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Elipse"/>
                <p:cNvSpPr/>
                <p:nvPr/>
              </p:nvSpPr>
              <p:spPr>
                <a:xfrm>
                  <a:off x="1331640" y="1296000"/>
                  <a:ext cx="356904" cy="354860"/>
                </a:xfrm>
                <a:prstGeom prst="ellipse">
                  <a:avLst/>
                </a:prstGeom>
                <a:gradFill>
                  <a:gsLst>
                    <a:gs pos="1667">
                      <a:schemeClr val="accent2">
                        <a:lumMod val="20000"/>
                        <a:lumOff val="80000"/>
                      </a:schemeClr>
                    </a:gs>
                    <a:gs pos="92000">
                      <a:schemeClr val="tx1"/>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Elipse"/>
                <p:cNvSpPr/>
                <p:nvPr/>
              </p:nvSpPr>
              <p:spPr>
                <a:xfrm>
                  <a:off x="1332000" y="3420000"/>
                  <a:ext cx="356904" cy="354860"/>
                </a:xfrm>
                <a:prstGeom prst="ellipse">
                  <a:avLst/>
                </a:prstGeom>
                <a:gradFill>
                  <a:gsLst>
                    <a:gs pos="1667">
                      <a:schemeClr val="accent2">
                        <a:lumMod val="20000"/>
                        <a:lumOff val="80000"/>
                      </a:schemeClr>
                    </a:gs>
                    <a:gs pos="92000">
                      <a:schemeClr val="tx1"/>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Elipse"/>
                <p:cNvSpPr/>
                <p:nvPr/>
              </p:nvSpPr>
              <p:spPr>
                <a:xfrm>
                  <a:off x="936000" y="4443958"/>
                  <a:ext cx="279648" cy="288032"/>
                </a:xfrm>
                <a:prstGeom prst="ellipse">
                  <a:avLst/>
                </a:prstGeom>
                <a:gradFill>
                  <a:gsLst>
                    <a:gs pos="0">
                      <a:srgbClr val="FC9FCB"/>
                    </a:gs>
                    <a:gs pos="13000">
                      <a:srgbClr val="F8B049"/>
                    </a:gs>
                    <a:gs pos="21001">
                      <a:schemeClr val="accent6">
                        <a:lumMod val="40000"/>
                        <a:lumOff val="60000"/>
                      </a:schemeClr>
                    </a:gs>
                    <a:gs pos="47000">
                      <a:schemeClr val="accent6">
                        <a:lumMod val="75000"/>
                      </a:schemeClr>
                    </a:gs>
                    <a:gs pos="67000">
                      <a:srgbClr val="FDDF03"/>
                    </a:gs>
                    <a:gs pos="90000">
                      <a:srgbClr val="FFC000"/>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Elipse"/>
                <p:cNvSpPr/>
                <p:nvPr/>
              </p:nvSpPr>
              <p:spPr>
                <a:xfrm>
                  <a:off x="971600" y="411510"/>
                  <a:ext cx="279648" cy="288032"/>
                </a:xfrm>
                <a:prstGeom prst="ellipse">
                  <a:avLst/>
                </a:prstGeom>
                <a:gradFill>
                  <a:gsLst>
                    <a:gs pos="0">
                      <a:srgbClr val="FC9FCB"/>
                    </a:gs>
                    <a:gs pos="13000">
                      <a:srgbClr val="F8B049"/>
                    </a:gs>
                    <a:gs pos="21001">
                      <a:schemeClr val="accent6">
                        <a:lumMod val="40000"/>
                        <a:lumOff val="60000"/>
                      </a:schemeClr>
                    </a:gs>
                    <a:gs pos="47000">
                      <a:schemeClr val="accent6">
                        <a:lumMod val="75000"/>
                      </a:schemeClr>
                    </a:gs>
                    <a:gs pos="67000">
                      <a:srgbClr val="FDDF03"/>
                    </a:gs>
                    <a:gs pos="90000">
                      <a:srgbClr val="FFC000"/>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55" name="54 Onda"/>
              <p:cNvSpPr/>
              <p:nvPr/>
            </p:nvSpPr>
            <p:spPr>
              <a:xfrm rot="14977101">
                <a:off x="1008000" y="935756"/>
                <a:ext cx="649089" cy="142898"/>
              </a:xfrm>
              <a:prstGeom prst="wave">
                <a:avLst>
                  <a:gd name="adj1" fmla="val 20000"/>
                  <a:gd name="adj2" fmla="val -10000"/>
                </a:avLst>
              </a:prstGeom>
              <a:gradFill>
                <a:gsLst>
                  <a:gs pos="0">
                    <a:srgbClr val="92D050"/>
                  </a:gs>
                  <a:gs pos="100000">
                    <a:srgbClr val="156B13"/>
                  </a:gs>
                </a:gsLst>
                <a:lin ang="5400000" scaled="0"/>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Onda"/>
              <p:cNvSpPr/>
              <p:nvPr/>
            </p:nvSpPr>
            <p:spPr>
              <a:xfrm rot="15741813">
                <a:off x="1296000" y="1946710"/>
                <a:ext cx="642208" cy="184142"/>
              </a:xfrm>
              <a:prstGeom prst="wave">
                <a:avLst>
                  <a:gd name="adj1" fmla="val 20000"/>
                  <a:gd name="adj2" fmla="val -10000"/>
                </a:avLst>
              </a:prstGeom>
              <a:gradFill>
                <a:gsLst>
                  <a:gs pos="0">
                    <a:srgbClr val="92D050"/>
                  </a:gs>
                  <a:gs pos="100000">
                    <a:srgbClr val="156B13"/>
                  </a:gs>
                </a:gsLst>
                <a:lin ang="5400000" scaled="0"/>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Onda"/>
              <p:cNvSpPr/>
              <p:nvPr/>
            </p:nvSpPr>
            <p:spPr>
              <a:xfrm rot="16523039">
                <a:off x="1288477" y="2988000"/>
                <a:ext cx="642208" cy="184142"/>
              </a:xfrm>
              <a:prstGeom prst="wave">
                <a:avLst>
                  <a:gd name="adj1" fmla="val 20000"/>
                  <a:gd name="adj2" fmla="val -10000"/>
                </a:avLst>
              </a:prstGeom>
              <a:gradFill>
                <a:gsLst>
                  <a:gs pos="0">
                    <a:srgbClr val="92D050"/>
                  </a:gs>
                  <a:gs pos="100000">
                    <a:srgbClr val="156B13"/>
                  </a:gs>
                </a:gsLst>
                <a:lin ang="5400000" scaled="0"/>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Onda"/>
              <p:cNvSpPr/>
              <p:nvPr/>
            </p:nvSpPr>
            <p:spPr>
              <a:xfrm rot="17480567">
                <a:off x="1008000" y="4068000"/>
                <a:ext cx="649089" cy="142898"/>
              </a:xfrm>
              <a:prstGeom prst="wave">
                <a:avLst>
                  <a:gd name="adj1" fmla="val 20000"/>
                  <a:gd name="adj2" fmla="val -10000"/>
                </a:avLst>
              </a:prstGeom>
              <a:gradFill>
                <a:gsLst>
                  <a:gs pos="0">
                    <a:srgbClr val="92D050"/>
                  </a:gs>
                  <a:gs pos="100000">
                    <a:srgbClr val="156B13"/>
                  </a:gs>
                </a:gsLst>
                <a:lin ang="5400000" scaled="0"/>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52" name="51 Onda"/>
            <p:cNvSpPr/>
            <p:nvPr/>
          </p:nvSpPr>
          <p:spPr>
            <a:xfrm rot="19262735">
              <a:off x="466574" y="4896000"/>
              <a:ext cx="557093" cy="89925"/>
            </a:xfrm>
            <a:prstGeom prst="wave">
              <a:avLst>
                <a:gd name="adj1" fmla="val 20000"/>
                <a:gd name="adj2" fmla="val -10000"/>
              </a:avLst>
            </a:prstGeom>
            <a:gradFill>
              <a:gsLst>
                <a:gs pos="0">
                  <a:srgbClr val="92D050"/>
                </a:gs>
                <a:gs pos="100000">
                  <a:srgbClr val="156B13"/>
                </a:gs>
              </a:gsLst>
              <a:lin ang="5400000" scaled="0"/>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Onda"/>
            <p:cNvSpPr/>
            <p:nvPr/>
          </p:nvSpPr>
          <p:spPr>
            <a:xfrm rot="13370215">
              <a:off x="495833" y="177396"/>
              <a:ext cx="557093" cy="89925"/>
            </a:xfrm>
            <a:prstGeom prst="wave">
              <a:avLst>
                <a:gd name="adj1" fmla="val 20000"/>
                <a:gd name="adj2" fmla="val -10000"/>
              </a:avLst>
            </a:prstGeom>
            <a:gradFill>
              <a:gsLst>
                <a:gs pos="0">
                  <a:srgbClr val="92D050"/>
                </a:gs>
                <a:gs pos="100000">
                  <a:srgbClr val="156B13"/>
                </a:gs>
              </a:gsLst>
              <a:lin ang="5400000" scaled="0"/>
            </a:gradFill>
            <a:ln>
              <a:no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34" name="33 Imagen" descr="BENEFICIOS DE CONSUMIR MANZANILL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2979"/>
            <a:ext cx="9144000" cy="5143500"/>
          </a:xfrm>
          <a:prstGeom prst="rect">
            <a:avLst/>
          </a:prstGeom>
          <a:noFill/>
          <a:ln>
            <a:noFill/>
          </a:ln>
        </p:spPr>
      </p:pic>
    </p:spTree>
    <p:extLst>
      <p:ext uri="{BB962C8B-B14F-4D97-AF65-F5344CB8AC3E}">
        <p14:creationId xmlns:p14="http://schemas.microsoft.com/office/powerpoint/2010/main" val="1115655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3500" fill="hold"/>
                                        <p:tgtEl>
                                          <p:spTgt spid="23"/>
                                        </p:tgtEl>
                                        <p:attrNameLst>
                                          <p:attrName>ppt_w</p:attrName>
                                        </p:attrNameLst>
                                      </p:cBhvr>
                                      <p:tavLst>
                                        <p:tav tm="0">
                                          <p:val>
                                            <p:strVal val="4/3*#ppt_w"/>
                                          </p:val>
                                        </p:tav>
                                        <p:tav tm="100000">
                                          <p:val>
                                            <p:strVal val="#ppt_w"/>
                                          </p:val>
                                        </p:tav>
                                      </p:tavLst>
                                    </p:anim>
                                    <p:anim calcmode="lin" valueType="num">
                                      <p:cBhvr>
                                        <p:cTn id="8" dur="3500" fill="hold"/>
                                        <p:tgtEl>
                                          <p:spTgt spid="23"/>
                                        </p:tgtEl>
                                        <p:attrNameLst>
                                          <p:attrName>ppt_h</p:attrName>
                                        </p:attrNameLst>
                                      </p:cBhvr>
                                      <p:tavLst>
                                        <p:tav tm="0">
                                          <p:val>
                                            <p:strVal val="4/3*#ppt_h"/>
                                          </p:val>
                                        </p:tav>
                                        <p:tav tm="100000">
                                          <p:val>
                                            <p:strVal val="#ppt_h"/>
                                          </p:val>
                                        </p:tav>
                                      </p:tavLst>
                                    </p:anim>
                                  </p:childTnLst>
                                </p:cTn>
                              </p:par>
                              <p:par>
                                <p:cTn id="9" presetID="2" presetClass="exit" presetSubtype="8" fill="hold" nodeType="withEffect">
                                  <p:stCondLst>
                                    <p:cond delay="0"/>
                                  </p:stCondLst>
                                  <p:childTnLst>
                                    <p:anim calcmode="lin" valueType="num">
                                      <p:cBhvr additive="base">
                                        <p:cTn id="10" dur="3500"/>
                                        <p:tgtEl>
                                          <p:spTgt spid="68"/>
                                        </p:tgtEl>
                                        <p:attrNameLst>
                                          <p:attrName>ppt_x</p:attrName>
                                        </p:attrNameLst>
                                      </p:cBhvr>
                                      <p:tavLst>
                                        <p:tav tm="0">
                                          <p:val>
                                            <p:strVal val="ppt_x"/>
                                          </p:val>
                                        </p:tav>
                                        <p:tav tm="100000">
                                          <p:val>
                                            <p:strVal val="0-ppt_w/2"/>
                                          </p:val>
                                        </p:tav>
                                      </p:tavLst>
                                    </p:anim>
                                    <p:anim calcmode="lin" valueType="num">
                                      <p:cBhvr additive="base">
                                        <p:cTn id="11" dur="3500"/>
                                        <p:tgtEl>
                                          <p:spTgt spid="68"/>
                                        </p:tgtEl>
                                        <p:attrNameLst>
                                          <p:attrName>ppt_y</p:attrName>
                                        </p:attrNameLst>
                                      </p:cBhvr>
                                      <p:tavLst>
                                        <p:tav tm="0">
                                          <p:val>
                                            <p:strVal val="ppt_y"/>
                                          </p:val>
                                        </p:tav>
                                        <p:tav tm="100000">
                                          <p:val>
                                            <p:strVal val="ppt_y"/>
                                          </p:val>
                                        </p:tav>
                                      </p:tavLst>
                                    </p:anim>
                                    <p:set>
                                      <p:cBhvr>
                                        <p:cTn id="12" dur="1" fill="hold">
                                          <p:stCondLst>
                                            <p:cond delay="3499"/>
                                          </p:stCondLst>
                                        </p:cTn>
                                        <p:tgtEl>
                                          <p:spTgt spid="68"/>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3500"/>
                                        <p:tgtEl>
                                          <p:spTgt spid="50"/>
                                        </p:tgtEl>
                                        <p:attrNameLst>
                                          <p:attrName>ppt_x</p:attrName>
                                        </p:attrNameLst>
                                      </p:cBhvr>
                                      <p:tavLst>
                                        <p:tav tm="0">
                                          <p:val>
                                            <p:strVal val="ppt_x"/>
                                          </p:val>
                                        </p:tav>
                                        <p:tav tm="100000">
                                          <p:val>
                                            <p:strVal val="1+ppt_w/2"/>
                                          </p:val>
                                        </p:tav>
                                      </p:tavLst>
                                    </p:anim>
                                    <p:anim calcmode="lin" valueType="num">
                                      <p:cBhvr additive="base">
                                        <p:cTn id="15" dur="3500"/>
                                        <p:tgtEl>
                                          <p:spTgt spid="50"/>
                                        </p:tgtEl>
                                        <p:attrNameLst>
                                          <p:attrName>ppt_y</p:attrName>
                                        </p:attrNameLst>
                                      </p:cBhvr>
                                      <p:tavLst>
                                        <p:tav tm="0">
                                          <p:val>
                                            <p:strVal val="ppt_y"/>
                                          </p:val>
                                        </p:tav>
                                        <p:tav tm="100000">
                                          <p:val>
                                            <p:strVal val="ppt_y"/>
                                          </p:val>
                                        </p:tav>
                                      </p:tavLst>
                                    </p:anim>
                                    <p:set>
                                      <p:cBhvr>
                                        <p:cTn id="16" dur="1" fill="hold">
                                          <p:stCondLst>
                                            <p:cond delay="3499"/>
                                          </p:stCondLst>
                                        </p:cTn>
                                        <p:tgtEl>
                                          <p:spTgt spid="50"/>
                                        </p:tgtEl>
                                        <p:attrNameLst>
                                          <p:attrName>style.visibility</p:attrName>
                                        </p:attrNameLst>
                                      </p:cBhvr>
                                      <p:to>
                                        <p:strVal val="hidden"/>
                                      </p:to>
                                    </p:set>
                                  </p:childTnLst>
                                </p:cTn>
                              </p:par>
                              <p:par>
                                <p:cTn id="17" presetID="9" presetClass="emph" presetSubtype="0" nodeType="withEffect">
                                  <p:stCondLst>
                                    <p:cond delay="0"/>
                                  </p:stCondLst>
                                  <p:childTnLst>
                                    <p:set>
                                      <p:cBhvr rctx="PPT">
                                        <p:cTn id="18" dur="indefinite"/>
                                        <p:tgtEl>
                                          <p:spTgt spid="34"/>
                                        </p:tgtEl>
                                        <p:attrNameLst>
                                          <p:attrName>style.opacity</p:attrName>
                                        </p:attrNameLst>
                                      </p:cBhvr>
                                      <p:to>
                                        <p:strVal val="0"/>
                                      </p:to>
                                    </p:set>
                                    <p:animEffect filter="image" prLst="opacity: 0">
                                      <p:cBhvr rctx="IE">
                                        <p:cTn id="19" dur="indefinite"/>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4" name="123 Imagen" descr="Diapositiva3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2" name="1 Elipse"/>
          <p:cNvSpPr/>
          <p:nvPr/>
        </p:nvSpPr>
        <p:spPr>
          <a:xfrm rot="16200000">
            <a:off x="-424512" y="4293917"/>
            <a:ext cx="851750" cy="81111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Elipse"/>
          <p:cNvSpPr/>
          <p:nvPr/>
        </p:nvSpPr>
        <p:spPr>
          <a:xfrm rot="16200000">
            <a:off x="35871" y="3892960"/>
            <a:ext cx="851748" cy="81111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rot="16200000">
            <a:off x="465540" y="3540309"/>
            <a:ext cx="851748" cy="81111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rot="16200000">
            <a:off x="-403583" y="3520527"/>
            <a:ext cx="851750" cy="81111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rot="16200000">
            <a:off x="56799" y="3119570"/>
            <a:ext cx="851748" cy="81111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rot="16200000">
            <a:off x="486469" y="2766920"/>
            <a:ext cx="851748" cy="81111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rot="16200000">
            <a:off x="-424512" y="2756536"/>
            <a:ext cx="851750" cy="81111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rot="16200000">
            <a:off x="35871" y="2355579"/>
            <a:ext cx="851748" cy="81111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rot="16200000">
            <a:off x="465539" y="2002928"/>
            <a:ext cx="851750" cy="81111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rot="16200000">
            <a:off x="-424512" y="1972956"/>
            <a:ext cx="851750" cy="81111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rot="16200000">
            <a:off x="35870" y="1571998"/>
            <a:ext cx="851750" cy="81111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rot="16200000">
            <a:off x="465539" y="1219347"/>
            <a:ext cx="851750" cy="81111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rot="16200000">
            <a:off x="-424512" y="1189376"/>
            <a:ext cx="851750" cy="81111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rot="16200000">
            <a:off x="35870" y="788417"/>
            <a:ext cx="851750" cy="81111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rot="16200000">
            <a:off x="465539" y="435766"/>
            <a:ext cx="851750" cy="81111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rot="16200000">
            <a:off x="-424512" y="447709"/>
            <a:ext cx="851750" cy="81111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rot="16200000">
            <a:off x="35869" y="46751"/>
            <a:ext cx="851752" cy="81111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rot="16200000">
            <a:off x="465538" y="-305900"/>
            <a:ext cx="851752" cy="81111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rot="16200000">
            <a:off x="477695" y="4304109"/>
            <a:ext cx="851748" cy="81111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rot="16200000">
            <a:off x="-424512" y="-285802"/>
            <a:ext cx="851750" cy="81111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rot="16200000">
            <a:off x="1141352" y="4274543"/>
            <a:ext cx="851748" cy="811108"/>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lipse"/>
          <p:cNvSpPr/>
          <p:nvPr/>
        </p:nvSpPr>
        <p:spPr>
          <a:xfrm rot="16200000">
            <a:off x="1601734" y="3873585"/>
            <a:ext cx="851748" cy="811108"/>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lipse"/>
          <p:cNvSpPr/>
          <p:nvPr/>
        </p:nvSpPr>
        <p:spPr>
          <a:xfrm rot="16200000">
            <a:off x="2031405" y="3520936"/>
            <a:ext cx="851743" cy="811108"/>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Elipse"/>
          <p:cNvSpPr/>
          <p:nvPr/>
        </p:nvSpPr>
        <p:spPr>
          <a:xfrm rot="16200000">
            <a:off x="1162281" y="3501153"/>
            <a:ext cx="851748" cy="811108"/>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lipse"/>
          <p:cNvSpPr/>
          <p:nvPr/>
        </p:nvSpPr>
        <p:spPr>
          <a:xfrm rot="16200000">
            <a:off x="1622661" y="3100194"/>
            <a:ext cx="851750" cy="811108"/>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lipse"/>
          <p:cNvSpPr/>
          <p:nvPr/>
        </p:nvSpPr>
        <p:spPr>
          <a:xfrm rot="16200000">
            <a:off x="2052331" y="2747544"/>
            <a:ext cx="851750" cy="811108"/>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rot="16200000">
            <a:off x="1141352" y="2737162"/>
            <a:ext cx="851748" cy="811108"/>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rot="16200000">
            <a:off x="1601733" y="2336203"/>
            <a:ext cx="851750" cy="811108"/>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rot="16200000">
            <a:off x="2031401" y="1983552"/>
            <a:ext cx="851752" cy="811108"/>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lipse"/>
          <p:cNvSpPr/>
          <p:nvPr/>
        </p:nvSpPr>
        <p:spPr>
          <a:xfrm rot="16200000">
            <a:off x="1141351" y="1953581"/>
            <a:ext cx="851750" cy="811108"/>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lipse"/>
          <p:cNvSpPr/>
          <p:nvPr/>
        </p:nvSpPr>
        <p:spPr>
          <a:xfrm rot="16200000">
            <a:off x="1601732" y="1552622"/>
            <a:ext cx="851752" cy="811108"/>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lipse"/>
          <p:cNvSpPr/>
          <p:nvPr/>
        </p:nvSpPr>
        <p:spPr>
          <a:xfrm rot="16200000">
            <a:off x="2031401" y="1199971"/>
            <a:ext cx="851752" cy="811108"/>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Elipse"/>
          <p:cNvSpPr/>
          <p:nvPr/>
        </p:nvSpPr>
        <p:spPr>
          <a:xfrm rot="16200000">
            <a:off x="1141350" y="1170000"/>
            <a:ext cx="851752" cy="811108"/>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Elipse"/>
          <p:cNvSpPr/>
          <p:nvPr/>
        </p:nvSpPr>
        <p:spPr>
          <a:xfrm rot="16200000">
            <a:off x="1601733" y="769042"/>
            <a:ext cx="851750" cy="811108"/>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Elipse"/>
          <p:cNvSpPr/>
          <p:nvPr/>
        </p:nvSpPr>
        <p:spPr>
          <a:xfrm rot="16200000">
            <a:off x="2031400" y="416389"/>
            <a:ext cx="851752" cy="81111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Elipse"/>
          <p:cNvSpPr/>
          <p:nvPr/>
        </p:nvSpPr>
        <p:spPr>
          <a:xfrm rot="16200000">
            <a:off x="1141350" y="428333"/>
            <a:ext cx="851752" cy="811108"/>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Elipse"/>
          <p:cNvSpPr/>
          <p:nvPr/>
        </p:nvSpPr>
        <p:spPr>
          <a:xfrm rot="16200000">
            <a:off x="1601732" y="27376"/>
            <a:ext cx="851752" cy="811108"/>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Elipse"/>
          <p:cNvSpPr/>
          <p:nvPr/>
        </p:nvSpPr>
        <p:spPr>
          <a:xfrm rot="16200000">
            <a:off x="2031400" y="-325276"/>
            <a:ext cx="851752" cy="81111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Elipse"/>
          <p:cNvSpPr/>
          <p:nvPr/>
        </p:nvSpPr>
        <p:spPr>
          <a:xfrm rot="16200000">
            <a:off x="2043558" y="4284734"/>
            <a:ext cx="851748" cy="811108"/>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Elipse"/>
          <p:cNvSpPr/>
          <p:nvPr/>
        </p:nvSpPr>
        <p:spPr>
          <a:xfrm rot="16200000">
            <a:off x="1141349" y="-305179"/>
            <a:ext cx="851752" cy="81111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Elipse"/>
          <p:cNvSpPr/>
          <p:nvPr/>
        </p:nvSpPr>
        <p:spPr>
          <a:xfrm rot="16200000">
            <a:off x="2653518" y="4281224"/>
            <a:ext cx="851750" cy="811108"/>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Elipse"/>
          <p:cNvSpPr/>
          <p:nvPr/>
        </p:nvSpPr>
        <p:spPr>
          <a:xfrm rot="16200000">
            <a:off x="3113900" y="3880266"/>
            <a:ext cx="851750" cy="811108"/>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Elipse"/>
          <p:cNvSpPr/>
          <p:nvPr/>
        </p:nvSpPr>
        <p:spPr>
          <a:xfrm rot="16200000">
            <a:off x="3543569" y="3527615"/>
            <a:ext cx="851750" cy="811108"/>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Elipse"/>
          <p:cNvSpPr/>
          <p:nvPr/>
        </p:nvSpPr>
        <p:spPr>
          <a:xfrm rot="16200000">
            <a:off x="2674447" y="3507834"/>
            <a:ext cx="851750" cy="811108"/>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Elipse"/>
          <p:cNvSpPr/>
          <p:nvPr/>
        </p:nvSpPr>
        <p:spPr>
          <a:xfrm rot="16200000">
            <a:off x="3134828" y="3106876"/>
            <a:ext cx="851750" cy="811108"/>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Elipse"/>
          <p:cNvSpPr/>
          <p:nvPr/>
        </p:nvSpPr>
        <p:spPr>
          <a:xfrm rot="16200000">
            <a:off x="3564498" y="2754226"/>
            <a:ext cx="851750" cy="811108"/>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Elipse"/>
          <p:cNvSpPr/>
          <p:nvPr/>
        </p:nvSpPr>
        <p:spPr>
          <a:xfrm rot="16200000">
            <a:off x="2653519" y="2743844"/>
            <a:ext cx="851748" cy="811108"/>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Elipse"/>
          <p:cNvSpPr/>
          <p:nvPr/>
        </p:nvSpPr>
        <p:spPr>
          <a:xfrm rot="16200000">
            <a:off x="3113900" y="2342885"/>
            <a:ext cx="851750" cy="811108"/>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Elipse"/>
          <p:cNvSpPr/>
          <p:nvPr/>
        </p:nvSpPr>
        <p:spPr>
          <a:xfrm rot="16200000">
            <a:off x="3543568" y="1990234"/>
            <a:ext cx="851752" cy="811108"/>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Elipse"/>
          <p:cNvSpPr/>
          <p:nvPr/>
        </p:nvSpPr>
        <p:spPr>
          <a:xfrm rot="16200000">
            <a:off x="2653517" y="1960262"/>
            <a:ext cx="851752" cy="811108"/>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Elipse"/>
          <p:cNvSpPr/>
          <p:nvPr/>
        </p:nvSpPr>
        <p:spPr>
          <a:xfrm rot="16200000">
            <a:off x="3113899" y="1559304"/>
            <a:ext cx="851752" cy="811108"/>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Elipse"/>
          <p:cNvSpPr/>
          <p:nvPr/>
        </p:nvSpPr>
        <p:spPr>
          <a:xfrm rot="16200000">
            <a:off x="3543568" y="1206653"/>
            <a:ext cx="851752" cy="811108"/>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Elipse"/>
          <p:cNvSpPr/>
          <p:nvPr/>
        </p:nvSpPr>
        <p:spPr>
          <a:xfrm rot="16200000">
            <a:off x="2653517" y="1176682"/>
            <a:ext cx="851752" cy="811108"/>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Elipse"/>
          <p:cNvSpPr/>
          <p:nvPr/>
        </p:nvSpPr>
        <p:spPr>
          <a:xfrm rot="16200000">
            <a:off x="3113899" y="775723"/>
            <a:ext cx="851752" cy="811108"/>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Elipse"/>
          <p:cNvSpPr/>
          <p:nvPr/>
        </p:nvSpPr>
        <p:spPr>
          <a:xfrm rot="16200000">
            <a:off x="3543568" y="423072"/>
            <a:ext cx="851752" cy="811108"/>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Elipse"/>
          <p:cNvSpPr/>
          <p:nvPr/>
        </p:nvSpPr>
        <p:spPr>
          <a:xfrm rot="16200000">
            <a:off x="2653517" y="435015"/>
            <a:ext cx="851752" cy="811108"/>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Elipse"/>
          <p:cNvSpPr/>
          <p:nvPr/>
        </p:nvSpPr>
        <p:spPr>
          <a:xfrm rot="16200000">
            <a:off x="3113898" y="34057"/>
            <a:ext cx="851752" cy="81111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Elipse"/>
          <p:cNvSpPr/>
          <p:nvPr/>
        </p:nvSpPr>
        <p:spPr>
          <a:xfrm rot="16200000">
            <a:off x="3543567" y="-318594"/>
            <a:ext cx="851752" cy="81111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Elipse"/>
          <p:cNvSpPr/>
          <p:nvPr/>
        </p:nvSpPr>
        <p:spPr>
          <a:xfrm rot="16200000">
            <a:off x="3555724" y="4291415"/>
            <a:ext cx="851750" cy="811108"/>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Elipse"/>
          <p:cNvSpPr/>
          <p:nvPr/>
        </p:nvSpPr>
        <p:spPr>
          <a:xfrm rot="16200000">
            <a:off x="2653517" y="-298496"/>
            <a:ext cx="851750" cy="811110"/>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Elipse"/>
          <p:cNvSpPr/>
          <p:nvPr/>
        </p:nvSpPr>
        <p:spPr>
          <a:xfrm rot="5400000" flipH="1">
            <a:off x="8718236" y="4312991"/>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Elipse"/>
          <p:cNvSpPr/>
          <p:nvPr/>
        </p:nvSpPr>
        <p:spPr>
          <a:xfrm rot="5400000" flipH="1">
            <a:off x="8257854" y="3912033"/>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Elipse"/>
          <p:cNvSpPr/>
          <p:nvPr/>
        </p:nvSpPr>
        <p:spPr>
          <a:xfrm rot="5400000" flipH="1">
            <a:off x="7828185" y="3559382"/>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Elipse"/>
          <p:cNvSpPr/>
          <p:nvPr/>
        </p:nvSpPr>
        <p:spPr>
          <a:xfrm rot="5400000" flipH="1">
            <a:off x="8697307" y="3539601"/>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Elipse"/>
          <p:cNvSpPr/>
          <p:nvPr/>
        </p:nvSpPr>
        <p:spPr>
          <a:xfrm rot="5400000" flipH="1">
            <a:off x="8236926" y="3138643"/>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Elipse"/>
          <p:cNvSpPr/>
          <p:nvPr/>
        </p:nvSpPr>
        <p:spPr>
          <a:xfrm rot="5400000" flipH="1">
            <a:off x="7807256" y="2785993"/>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Elipse"/>
          <p:cNvSpPr/>
          <p:nvPr/>
        </p:nvSpPr>
        <p:spPr>
          <a:xfrm rot="5400000" flipH="1">
            <a:off x="8718236" y="2775610"/>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Elipse"/>
          <p:cNvSpPr/>
          <p:nvPr/>
        </p:nvSpPr>
        <p:spPr>
          <a:xfrm rot="5400000" flipH="1">
            <a:off x="8257854" y="2374652"/>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Elipse"/>
          <p:cNvSpPr/>
          <p:nvPr/>
        </p:nvSpPr>
        <p:spPr>
          <a:xfrm rot="5400000" flipH="1">
            <a:off x="7828185" y="2022002"/>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Elipse"/>
          <p:cNvSpPr/>
          <p:nvPr/>
        </p:nvSpPr>
        <p:spPr>
          <a:xfrm rot="5400000" flipH="1">
            <a:off x="8718236" y="1992030"/>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Elipse"/>
          <p:cNvSpPr/>
          <p:nvPr/>
        </p:nvSpPr>
        <p:spPr>
          <a:xfrm rot="5400000" flipH="1">
            <a:off x="8257854" y="1591072"/>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Elipse"/>
          <p:cNvSpPr/>
          <p:nvPr/>
        </p:nvSpPr>
        <p:spPr>
          <a:xfrm rot="5400000" flipH="1">
            <a:off x="7828185" y="1238421"/>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Elipse"/>
          <p:cNvSpPr/>
          <p:nvPr/>
        </p:nvSpPr>
        <p:spPr>
          <a:xfrm rot="5400000" flipH="1">
            <a:off x="8718236" y="1208450"/>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Elipse"/>
          <p:cNvSpPr/>
          <p:nvPr/>
        </p:nvSpPr>
        <p:spPr>
          <a:xfrm rot="5400000" flipH="1">
            <a:off x="8257854" y="807491"/>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Elipse"/>
          <p:cNvSpPr/>
          <p:nvPr/>
        </p:nvSpPr>
        <p:spPr>
          <a:xfrm rot="5400000" flipH="1">
            <a:off x="7828185" y="454841"/>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Elipse"/>
          <p:cNvSpPr/>
          <p:nvPr/>
        </p:nvSpPr>
        <p:spPr>
          <a:xfrm rot="5400000" flipH="1">
            <a:off x="8718236" y="466784"/>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Elipse"/>
          <p:cNvSpPr/>
          <p:nvPr/>
        </p:nvSpPr>
        <p:spPr>
          <a:xfrm rot="5400000" flipH="1">
            <a:off x="8257853" y="65825"/>
            <a:ext cx="851530"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Elipse"/>
          <p:cNvSpPr/>
          <p:nvPr/>
        </p:nvSpPr>
        <p:spPr>
          <a:xfrm rot="5400000" flipH="1">
            <a:off x="7828185" y="-286828"/>
            <a:ext cx="851530" cy="805381"/>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Elipse"/>
          <p:cNvSpPr/>
          <p:nvPr/>
        </p:nvSpPr>
        <p:spPr>
          <a:xfrm rot="5400000" flipH="1">
            <a:off x="7816030" y="4323182"/>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Elipse"/>
          <p:cNvSpPr/>
          <p:nvPr/>
        </p:nvSpPr>
        <p:spPr>
          <a:xfrm rot="5400000" flipH="1">
            <a:off x="8718236" y="-266731"/>
            <a:ext cx="851530" cy="805381"/>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Elipse"/>
          <p:cNvSpPr/>
          <p:nvPr/>
        </p:nvSpPr>
        <p:spPr>
          <a:xfrm rot="5400000" flipH="1">
            <a:off x="7198427" y="4296361"/>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Elipse"/>
          <p:cNvSpPr/>
          <p:nvPr/>
        </p:nvSpPr>
        <p:spPr>
          <a:xfrm rot="5400000" flipH="1">
            <a:off x="6738045" y="3895403"/>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Elipse"/>
          <p:cNvSpPr/>
          <p:nvPr/>
        </p:nvSpPr>
        <p:spPr>
          <a:xfrm rot="5400000" flipH="1">
            <a:off x="6308376" y="3542752"/>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Elipse"/>
          <p:cNvSpPr/>
          <p:nvPr/>
        </p:nvSpPr>
        <p:spPr>
          <a:xfrm rot="5400000" flipH="1">
            <a:off x="7177498" y="3522971"/>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Elipse"/>
          <p:cNvSpPr/>
          <p:nvPr/>
        </p:nvSpPr>
        <p:spPr>
          <a:xfrm rot="5400000" flipH="1">
            <a:off x="6717117" y="3122013"/>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Elipse"/>
          <p:cNvSpPr/>
          <p:nvPr/>
        </p:nvSpPr>
        <p:spPr>
          <a:xfrm rot="5400000" flipH="1">
            <a:off x="6287447" y="2769363"/>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Elipse"/>
          <p:cNvSpPr/>
          <p:nvPr/>
        </p:nvSpPr>
        <p:spPr>
          <a:xfrm rot="5400000" flipH="1">
            <a:off x="7198427" y="2758980"/>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Elipse"/>
          <p:cNvSpPr/>
          <p:nvPr/>
        </p:nvSpPr>
        <p:spPr>
          <a:xfrm rot="5400000" flipH="1">
            <a:off x="6738045" y="2358022"/>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Elipse"/>
          <p:cNvSpPr/>
          <p:nvPr/>
        </p:nvSpPr>
        <p:spPr>
          <a:xfrm rot="5400000" flipH="1">
            <a:off x="6308376" y="2005372"/>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Elipse"/>
          <p:cNvSpPr/>
          <p:nvPr/>
        </p:nvSpPr>
        <p:spPr>
          <a:xfrm rot="5400000" flipH="1">
            <a:off x="7198427" y="1975400"/>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Elipse"/>
          <p:cNvSpPr/>
          <p:nvPr/>
        </p:nvSpPr>
        <p:spPr>
          <a:xfrm rot="5400000" flipH="1">
            <a:off x="6738045" y="1574442"/>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Elipse"/>
          <p:cNvSpPr/>
          <p:nvPr/>
        </p:nvSpPr>
        <p:spPr>
          <a:xfrm rot="5400000" flipH="1">
            <a:off x="6308376" y="1221791"/>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94 Elipse"/>
          <p:cNvSpPr/>
          <p:nvPr/>
        </p:nvSpPr>
        <p:spPr>
          <a:xfrm rot="5400000" flipH="1">
            <a:off x="7198427" y="1191820"/>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95 Elipse"/>
          <p:cNvSpPr/>
          <p:nvPr/>
        </p:nvSpPr>
        <p:spPr>
          <a:xfrm rot="5400000" flipH="1">
            <a:off x="6738045" y="790861"/>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96 Elipse"/>
          <p:cNvSpPr/>
          <p:nvPr/>
        </p:nvSpPr>
        <p:spPr>
          <a:xfrm rot="5400000" flipH="1">
            <a:off x="6308376" y="438211"/>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Elipse"/>
          <p:cNvSpPr/>
          <p:nvPr/>
        </p:nvSpPr>
        <p:spPr>
          <a:xfrm rot="5400000" flipH="1">
            <a:off x="7198427" y="450154"/>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Elipse"/>
          <p:cNvSpPr/>
          <p:nvPr/>
        </p:nvSpPr>
        <p:spPr>
          <a:xfrm rot="5400000" flipH="1">
            <a:off x="6738044" y="49195"/>
            <a:ext cx="851530"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Elipse"/>
          <p:cNvSpPr/>
          <p:nvPr/>
        </p:nvSpPr>
        <p:spPr>
          <a:xfrm rot="5400000" flipH="1">
            <a:off x="6308376" y="-303458"/>
            <a:ext cx="851530" cy="805381"/>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Elipse"/>
          <p:cNvSpPr/>
          <p:nvPr/>
        </p:nvSpPr>
        <p:spPr>
          <a:xfrm rot="5400000" flipH="1">
            <a:off x="6296221" y="4306552"/>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101 Elipse"/>
          <p:cNvSpPr/>
          <p:nvPr/>
        </p:nvSpPr>
        <p:spPr>
          <a:xfrm rot="5400000" flipH="1">
            <a:off x="7198427" y="-283361"/>
            <a:ext cx="851530" cy="805381"/>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Elipse"/>
          <p:cNvSpPr/>
          <p:nvPr/>
        </p:nvSpPr>
        <p:spPr>
          <a:xfrm rot="5400000" flipH="1">
            <a:off x="5589127" y="4261943"/>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03 Elipse"/>
          <p:cNvSpPr/>
          <p:nvPr/>
        </p:nvSpPr>
        <p:spPr>
          <a:xfrm rot="5400000" flipH="1">
            <a:off x="5128745" y="3860985"/>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Elipse"/>
          <p:cNvSpPr/>
          <p:nvPr/>
        </p:nvSpPr>
        <p:spPr>
          <a:xfrm rot="5400000" flipH="1">
            <a:off x="4699076" y="3508334"/>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6" name="105 Elipse"/>
          <p:cNvSpPr/>
          <p:nvPr/>
        </p:nvSpPr>
        <p:spPr>
          <a:xfrm rot="5400000" flipH="1">
            <a:off x="5568198" y="3488553"/>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106 Elipse"/>
          <p:cNvSpPr/>
          <p:nvPr/>
        </p:nvSpPr>
        <p:spPr>
          <a:xfrm rot="5400000" flipH="1">
            <a:off x="5107817" y="3087595"/>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107 Elipse"/>
          <p:cNvSpPr/>
          <p:nvPr/>
        </p:nvSpPr>
        <p:spPr>
          <a:xfrm rot="5400000" flipH="1">
            <a:off x="4678147" y="2734945"/>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Elipse"/>
          <p:cNvSpPr/>
          <p:nvPr/>
        </p:nvSpPr>
        <p:spPr>
          <a:xfrm rot="5400000" flipH="1">
            <a:off x="5589127" y="2724562"/>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09 Elipse"/>
          <p:cNvSpPr/>
          <p:nvPr/>
        </p:nvSpPr>
        <p:spPr>
          <a:xfrm rot="5400000" flipH="1">
            <a:off x="5128745" y="2323604"/>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10 Elipse"/>
          <p:cNvSpPr/>
          <p:nvPr/>
        </p:nvSpPr>
        <p:spPr>
          <a:xfrm rot="5400000" flipH="1">
            <a:off x="4699076" y="1970954"/>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11 Elipse"/>
          <p:cNvSpPr/>
          <p:nvPr/>
        </p:nvSpPr>
        <p:spPr>
          <a:xfrm rot="5400000" flipH="1">
            <a:off x="5589127" y="1940982"/>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112 Elipse"/>
          <p:cNvSpPr/>
          <p:nvPr/>
        </p:nvSpPr>
        <p:spPr>
          <a:xfrm rot="5400000" flipH="1">
            <a:off x="5128745" y="1540024"/>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113 Elipse"/>
          <p:cNvSpPr/>
          <p:nvPr/>
        </p:nvSpPr>
        <p:spPr>
          <a:xfrm rot="5400000" flipH="1">
            <a:off x="4699076" y="1187373"/>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114 Elipse"/>
          <p:cNvSpPr/>
          <p:nvPr/>
        </p:nvSpPr>
        <p:spPr>
          <a:xfrm rot="5400000" flipH="1">
            <a:off x="5589127" y="1157402"/>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115 Elipse"/>
          <p:cNvSpPr/>
          <p:nvPr/>
        </p:nvSpPr>
        <p:spPr>
          <a:xfrm rot="5400000" flipH="1">
            <a:off x="5128745" y="756443"/>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16 Elipse"/>
          <p:cNvSpPr/>
          <p:nvPr/>
        </p:nvSpPr>
        <p:spPr>
          <a:xfrm rot="5400000" flipH="1">
            <a:off x="4699076" y="403793"/>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17 Elipse"/>
          <p:cNvSpPr/>
          <p:nvPr/>
        </p:nvSpPr>
        <p:spPr>
          <a:xfrm rot="5400000" flipH="1">
            <a:off x="5589127" y="415736"/>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118 Elipse"/>
          <p:cNvSpPr/>
          <p:nvPr/>
        </p:nvSpPr>
        <p:spPr>
          <a:xfrm rot="5400000" flipH="1">
            <a:off x="5128744" y="14777"/>
            <a:ext cx="851530"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119 Elipse"/>
          <p:cNvSpPr/>
          <p:nvPr/>
        </p:nvSpPr>
        <p:spPr>
          <a:xfrm rot="5400000" flipH="1">
            <a:off x="4699076" y="-337877"/>
            <a:ext cx="851529" cy="805381"/>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120 Elipse"/>
          <p:cNvSpPr/>
          <p:nvPr/>
        </p:nvSpPr>
        <p:spPr>
          <a:xfrm rot="5400000" flipH="1">
            <a:off x="4686921" y="4272134"/>
            <a:ext cx="851528" cy="805376"/>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121 Elipse"/>
          <p:cNvSpPr/>
          <p:nvPr/>
        </p:nvSpPr>
        <p:spPr>
          <a:xfrm rot="5400000" flipH="1">
            <a:off x="5589127" y="-317779"/>
            <a:ext cx="851530" cy="805381"/>
          </a:xfrm>
          <a:prstGeom prst="ellipse">
            <a:avLst/>
          </a:prstGeom>
          <a:gradFill flip="none" rotWithShape="1">
            <a:gsLst>
              <a:gs pos="0">
                <a:srgbClr val="FFEFD1"/>
              </a:gs>
              <a:gs pos="43000">
                <a:srgbClr val="F0EBD5">
                  <a:alpha val="0"/>
                </a:srgbClr>
              </a:gs>
              <a:gs pos="100000">
                <a:srgbClr val="D1C39F">
                  <a:alpha val="0"/>
                </a:srgbClr>
              </a:gs>
            </a:gsLst>
            <a:path path="shape">
              <a:fillToRect l="50000" t="50000" r="50000" b="50000"/>
            </a:path>
            <a:tileRect/>
          </a:gradFill>
          <a:ln w="38100">
            <a:gradFill>
              <a:gsLst>
                <a:gs pos="0">
                  <a:srgbClr val="FFEFD1"/>
                </a:gs>
                <a:gs pos="64999">
                  <a:srgbClr val="8CD62A"/>
                </a:gs>
                <a:gs pos="100000">
                  <a:srgbClr val="D1C39F"/>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3" name="122 Imagen" descr="BENEFICIOS DE CONSUMIR MANZANILL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468560" y="-380578"/>
            <a:ext cx="10113124" cy="6048672"/>
          </a:xfrm>
          <a:prstGeom prst="rect">
            <a:avLst/>
          </a:prstGeom>
          <a:noFill/>
          <a:ln>
            <a:noFill/>
          </a:ln>
        </p:spPr>
      </p:pic>
    </p:spTree>
    <p:extLst>
      <p:ext uri="{BB962C8B-B14F-4D97-AF65-F5344CB8AC3E}">
        <p14:creationId xmlns:p14="http://schemas.microsoft.com/office/powerpoint/2010/main" val="4218311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4000" fill="hold"/>
                                        <p:tgtEl>
                                          <p:spTgt spid="21"/>
                                        </p:tgtEl>
                                        <p:attrNameLst>
                                          <p:attrName>ppt_x</p:attrName>
                                        </p:attrNameLst>
                                      </p:cBhvr>
                                      <p:tavLst>
                                        <p:tav tm="0">
                                          <p:val>
                                            <p:strVal val="#ppt_x"/>
                                          </p:val>
                                        </p:tav>
                                        <p:tav tm="100000">
                                          <p:val>
                                            <p:strVal val="#ppt_x"/>
                                          </p:val>
                                        </p:tav>
                                      </p:tavLst>
                                    </p:anim>
                                    <p:anim calcmode="lin" valueType="num">
                                      <p:cBhvr additive="base">
                                        <p:cTn id="8" dur="4000" fill="hold"/>
                                        <p:tgtEl>
                                          <p:spTgt spid="21"/>
                                        </p:tgtEl>
                                        <p:attrNameLst>
                                          <p:attrName>ppt_y</p:attrName>
                                        </p:attrNameLst>
                                      </p:cBhvr>
                                      <p:tavLst>
                                        <p:tav tm="0">
                                          <p:val>
                                            <p:strVal val="0-#ppt_h/2"/>
                                          </p:val>
                                        </p:tav>
                                        <p:tav tm="100000">
                                          <p:val>
                                            <p:strVal val="#ppt_y"/>
                                          </p:val>
                                        </p:tav>
                                      </p:tavLst>
                                    </p:anim>
                                  </p:childTnLst>
                                </p:cTn>
                              </p:par>
                              <p:par>
                                <p:cTn id="9" presetID="19" presetClass="entr" presetSubtype="10" fill="hold" grpId="1"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p:cTn id="11" dur="4000" fill="hold"/>
                                        <p:tgtEl>
                                          <p:spTgt spid="21"/>
                                        </p:tgtEl>
                                        <p:attrNameLst>
                                          <p:attrName>ppt_w</p:attrName>
                                        </p:attrNameLst>
                                      </p:cBhvr>
                                      <p:tavLst>
                                        <p:tav tm="0" fmla="#ppt_w*sin(2.5*pi*$)">
                                          <p:val>
                                            <p:fltVal val="0"/>
                                          </p:val>
                                        </p:tav>
                                        <p:tav tm="100000">
                                          <p:val>
                                            <p:fltVal val="1"/>
                                          </p:val>
                                        </p:tav>
                                      </p:tavLst>
                                    </p:anim>
                                    <p:anim calcmode="lin" valueType="num">
                                      <p:cBhvr>
                                        <p:cTn id="12" dur="4000" fill="hold"/>
                                        <p:tgtEl>
                                          <p:spTgt spid="21"/>
                                        </p:tgtEl>
                                        <p:attrNameLst>
                                          <p:attrName>ppt_h</p:attrName>
                                        </p:attrNameLst>
                                      </p:cBhvr>
                                      <p:tavLst>
                                        <p:tav tm="0">
                                          <p:val>
                                            <p:strVal val="#ppt_h"/>
                                          </p:val>
                                        </p:tav>
                                        <p:tav tm="100000">
                                          <p:val>
                                            <p:strVal val="#ppt_h"/>
                                          </p:val>
                                        </p:tav>
                                      </p:tavLst>
                                    </p:anim>
                                  </p:childTnLst>
                                </p:cTn>
                              </p:par>
                              <p:par>
                                <p:cTn id="13" presetID="2" presetClass="exit" presetSubtype="2" fill="hold" grpId="2" nodeType="withEffect">
                                  <p:stCondLst>
                                    <p:cond delay="0"/>
                                  </p:stCondLst>
                                  <p:childTnLst>
                                    <p:anim calcmode="lin" valueType="num">
                                      <p:cBhvr additive="base">
                                        <p:cTn id="14" dur="4500"/>
                                        <p:tgtEl>
                                          <p:spTgt spid="21"/>
                                        </p:tgtEl>
                                        <p:attrNameLst>
                                          <p:attrName>ppt_x</p:attrName>
                                        </p:attrNameLst>
                                      </p:cBhvr>
                                      <p:tavLst>
                                        <p:tav tm="0">
                                          <p:val>
                                            <p:strVal val="ppt_x"/>
                                          </p:val>
                                        </p:tav>
                                        <p:tav tm="100000">
                                          <p:val>
                                            <p:strVal val="1+ppt_w/2"/>
                                          </p:val>
                                        </p:tav>
                                      </p:tavLst>
                                    </p:anim>
                                    <p:anim calcmode="lin" valueType="num">
                                      <p:cBhvr additive="base">
                                        <p:cTn id="15" dur="4500"/>
                                        <p:tgtEl>
                                          <p:spTgt spid="21"/>
                                        </p:tgtEl>
                                        <p:attrNameLst>
                                          <p:attrName>ppt_y</p:attrName>
                                        </p:attrNameLst>
                                      </p:cBhvr>
                                      <p:tavLst>
                                        <p:tav tm="0">
                                          <p:val>
                                            <p:strVal val="ppt_y"/>
                                          </p:val>
                                        </p:tav>
                                        <p:tav tm="100000">
                                          <p:val>
                                            <p:strVal val="ppt_y"/>
                                          </p:val>
                                        </p:tav>
                                      </p:tavLst>
                                    </p:anim>
                                    <p:set>
                                      <p:cBhvr>
                                        <p:cTn id="16" dur="1" fill="hold">
                                          <p:stCondLst>
                                            <p:cond delay="4499"/>
                                          </p:stCondLst>
                                        </p:cTn>
                                        <p:tgtEl>
                                          <p:spTgt spid="21"/>
                                        </p:tgtEl>
                                        <p:attrNameLst>
                                          <p:attrName>style.visibility</p:attrName>
                                        </p:attrNameLst>
                                      </p:cBhvr>
                                      <p:to>
                                        <p:strVal val="hidden"/>
                                      </p:to>
                                    </p:set>
                                  </p:childTnLst>
                                </p:cTn>
                              </p:par>
                              <p:par>
                                <p:cTn id="17" presetID="3" presetClass="exit" presetSubtype="10" fill="hold" grpId="3" nodeType="withEffect">
                                  <p:stCondLst>
                                    <p:cond delay="0"/>
                                  </p:stCondLst>
                                  <p:childTnLst>
                                    <p:animEffect transition="out" filter="blinds(horizontal)">
                                      <p:cBhvr>
                                        <p:cTn id="18" dur="6000"/>
                                        <p:tgtEl>
                                          <p:spTgt spid="21"/>
                                        </p:tgtEl>
                                      </p:cBhvr>
                                    </p:animEffect>
                                    <p:set>
                                      <p:cBhvr>
                                        <p:cTn id="19" dur="1" fill="hold">
                                          <p:stCondLst>
                                            <p:cond delay="5999"/>
                                          </p:stCondLst>
                                        </p:cTn>
                                        <p:tgtEl>
                                          <p:spTgt spid="21"/>
                                        </p:tgtEl>
                                        <p:attrNameLst>
                                          <p:attrName>style.visibility</p:attrName>
                                        </p:attrNameLst>
                                      </p:cBhvr>
                                      <p:to>
                                        <p:strVal val="hidden"/>
                                      </p:to>
                                    </p:set>
                                  </p:childTnLst>
                                </p:cTn>
                              </p:par>
                              <p:par>
                                <p:cTn id="20" presetID="2" presetClass="entr" presetSubtype="1"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4000" fill="hold"/>
                                        <p:tgtEl>
                                          <p:spTgt spid="19"/>
                                        </p:tgtEl>
                                        <p:attrNameLst>
                                          <p:attrName>ppt_x</p:attrName>
                                        </p:attrNameLst>
                                      </p:cBhvr>
                                      <p:tavLst>
                                        <p:tav tm="0">
                                          <p:val>
                                            <p:strVal val="#ppt_x"/>
                                          </p:val>
                                        </p:tav>
                                        <p:tav tm="100000">
                                          <p:val>
                                            <p:strVal val="#ppt_x"/>
                                          </p:val>
                                        </p:tav>
                                      </p:tavLst>
                                    </p:anim>
                                    <p:anim calcmode="lin" valueType="num">
                                      <p:cBhvr additive="base">
                                        <p:cTn id="23" dur="4000" fill="hold"/>
                                        <p:tgtEl>
                                          <p:spTgt spid="19"/>
                                        </p:tgtEl>
                                        <p:attrNameLst>
                                          <p:attrName>ppt_y</p:attrName>
                                        </p:attrNameLst>
                                      </p:cBhvr>
                                      <p:tavLst>
                                        <p:tav tm="0">
                                          <p:val>
                                            <p:strVal val="0-#ppt_h/2"/>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p:cTn id="26" dur="4000" fill="hold"/>
                                        <p:tgtEl>
                                          <p:spTgt spid="19"/>
                                        </p:tgtEl>
                                        <p:attrNameLst>
                                          <p:attrName>ppt_w</p:attrName>
                                        </p:attrNameLst>
                                      </p:cBhvr>
                                      <p:tavLst>
                                        <p:tav tm="0" fmla="#ppt_w*sin(2.5*pi*$)">
                                          <p:val>
                                            <p:fltVal val="0"/>
                                          </p:val>
                                        </p:tav>
                                        <p:tav tm="100000">
                                          <p:val>
                                            <p:fltVal val="1"/>
                                          </p:val>
                                        </p:tav>
                                      </p:tavLst>
                                    </p:anim>
                                    <p:anim calcmode="lin" valueType="num">
                                      <p:cBhvr>
                                        <p:cTn id="27" dur="4000" fill="hold"/>
                                        <p:tgtEl>
                                          <p:spTgt spid="19"/>
                                        </p:tgtEl>
                                        <p:attrNameLst>
                                          <p:attrName>ppt_h</p:attrName>
                                        </p:attrNameLst>
                                      </p:cBhvr>
                                      <p:tavLst>
                                        <p:tav tm="0">
                                          <p:val>
                                            <p:strVal val="#ppt_h"/>
                                          </p:val>
                                        </p:tav>
                                        <p:tav tm="100000">
                                          <p:val>
                                            <p:strVal val="#ppt_h"/>
                                          </p:val>
                                        </p:tav>
                                      </p:tavLst>
                                    </p:anim>
                                  </p:childTnLst>
                                </p:cTn>
                              </p:par>
                              <p:par>
                                <p:cTn id="28" presetID="2" presetClass="exit" presetSubtype="2" fill="hold" grpId="2" nodeType="withEffect">
                                  <p:stCondLst>
                                    <p:cond delay="0"/>
                                  </p:stCondLst>
                                  <p:childTnLst>
                                    <p:anim calcmode="lin" valueType="num">
                                      <p:cBhvr additive="base">
                                        <p:cTn id="29" dur="4500"/>
                                        <p:tgtEl>
                                          <p:spTgt spid="19"/>
                                        </p:tgtEl>
                                        <p:attrNameLst>
                                          <p:attrName>ppt_x</p:attrName>
                                        </p:attrNameLst>
                                      </p:cBhvr>
                                      <p:tavLst>
                                        <p:tav tm="0">
                                          <p:val>
                                            <p:strVal val="ppt_x"/>
                                          </p:val>
                                        </p:tav>
                                        <p:tav tm="100000">
                                          <p:val>
                                            <p:strVal val="1+ppt_w/2"/>
                                          </p:val>
                                        </p:tav>
                                      </p:tavLst>
                                    </p:anim>
                                    <p:anim calcmode="lin" valueType="num">
                                      <p:cBhvr additive="base">
                                        <p:cTn id="30" dur="4500"/>
                                        <p:tgtEl>
                                          <p:spTgt spid="19"/>
                                        </p:tgtEl>
                                        <p:attrNameLst>
                                          <p:attrName>ppt_y</p:attrName>
                                        </p:attrNameLst>
                                      </p:cBhvr>
                                      <p:tavLst>
                                        <p:tav tm="0">
                                          <p:val>
                                            <p:strVal val="ppt_y"/>
                                          </p:val>
                                        </p:tav>
                                        <p:tav tm="100000">
                                          <p:val>
                                            <p:strVal val="ppt_y"/>
                                          </p:val>
                                        </p:tav>
                                      </p:tavLst>
                                    </p:anim>
                                    <p:set>
                                      <p:cBhvr>
                                        <p:cTn id="31" dur="1" fill="hold">
                                          <p:stCondLst>
                                            <p:cond delay="4499"/>
                                          </p:stCondLst>
                                        </p:cTn>
                                        <p:tgtEl>
                                          <p:spTgt spid="19"/>
                                        </p:tgtEl>
                                        <p:attrNameLst>
                                          <p:attrName>style.visibility</p:attrName>
                                        </p:attrNameLst>
                                      </p:cBhvr>
                                      <p:to>
                                        <p:strVal val="hidden"/>
                                      </p:to>
                                    </p:set>
                                  </p:childTnLst>
                                </p:cTn>
                              </p:par>
                              <p:par>
                                <p:cTn id="32" presetID="3" presetClass="exit" presetSubtype="10" fill="hold" grpId="3" nodeType="withEffect">
                                  <p:stCondLst>
                                    <p:cond delay="0"/>
                                  </p:stCondLst>
                                  <p:childTnLst>
                                    <p:animEffect transition="out" filter="blinds(horizontal)">
                                      <p:cBhvr>
                                        <p:cTn id="33" dur="6000"/>
                                        <p:tgtEl>
                                          <p:spTgt spid="19"/>
                                        </p:tgtEl>
                                      </p:cBhvr>
                                    </p:animEffect>
                                    <p:set>
                                      <p:cBhvr>
                                        <p:cTn id="34" dur="1" fill="hold">
                                          <p:stCondLst>
                                            <p:cond delay="5999"/>
                                          </p:stCondLst>
                                        </p:cTn>
                                        <p:tgtEl>
                                          <p:spTgt spid="19"/>
                                        </p:tgtEl>
                                        <p:attrNameLst>
                                          <p:attrName>style.visibility</p:attrName>
                                        </p:attrNameLst>
                                      </p:cBhvr>
                                      <p:to>
                                        <p:strVal val="hidden"/>
                                      </p:to>
                                    </p:set>
                                  </p:childTnLst>
                                </p:cTn>
                              </p:par>
                              <p:par>
                                <p:cTn id="35" presetID="2" presetClass="entr" presetSubtype="1"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4000" fill="hold"/>
                                        <p:tgtEl>
                                          <p:spTgt spid="18"/>
                                        </p:tgtEl>
                                        <p:attrNameLst>
                                          <p:attrName>ppt_x</p:attrName>
                                        </p:attrNameLst>
                                      </p:cBhvr>
                                      <p:tavLst>
                                        <p:tav tm="0">
                                          <p:val>
                                            <p:strVal val="#ppt_x"/>
                                          </p:val>
                                        </p:tav>
                                        <p:tav tm="100000">
                                          <p:val>
                                            <p:strVal val="#ppt_x"/>
                                          </p:val>
                                        </p:tav>
                                      </p:tavLst>
                                    </p:anim>
                                    <p:anim calcmode="lin" valueType="num">
                                      <p:cBhvr additive="base">
                                        <p:cTn id="38" dur="4000" fill="hold"/>
                                        <p:tgtEl>
                                          <p:spTgt spid="18"/>
                                        </p:tgtEl>
                                        <p:attrNameLst>
                                          <p:attrName>ppt_y</p:attrName>
                                        </p:attrNameLst>
                                      </p:cBhvr>
                                      <p:tavLst>
                                        <p:tav tm="0">
                                          <p:val>
                                            <p:strVal val="0-#ppt_h/2"/>
                                          </p:val>
                                        </p:tav>
                                        <p:tav tm="100000">
                                          <p:val>
                                            <p:strVal val="#ppt_y"/>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p:cTn id="41" dur="4000" fill="hold"/>
                                        <p:tgtEl>
                                          <p:spTgt spid="18"/>
                                        </p:tgtEl>
                                        <p:attrNameLst>
                                          <p:attrName>ppt_w</p:attrName>
                                        </p:attrNameLst>
                                      </p:cBhvr>
                                      <p:tavLst>
                                        <p:tav tm="0" fmla="#ppt_w*sin(2.5*pi*$)">
                                          <p:val>
                                            <p:fltVal val="0"/>
                                          </p:val>
                                        </p:tav>
                                        <p:tav tm="100000">
                                          <p:val>
                                            <p:fltVal val="1"/>
                                          </p:val>
                                        </p:tav>
                                      </p:tavLst>
                                    </p:anim>
                                    <p:anim calcmode="lin" valueType="num">
                                      <p:cBhvr>
                                        <p:cTn id="42" dur="4000" fill="hold"/>
                                        <p:tgtEl>
                                          <p:spTgt spid="18"/>
                                        </p:tgtEl>
                                        <p:attrNameLst>
                                          <p:attrName>ppt_h</p:attrName>
                                        </p:attrNameLst>
                                      </p:cBhvr>
                                      <p:tavLst>
                                        <p:tav tm="0">
                                          <p:val>
                                            <p:strVal val="#ppt_h"/>
                                          </p:val>
                                        </p:tav>
                                        <p:tav tm="100000">
                                          <p:val>
                                            <p:strVal val="#ppt_h"/>
                                          </p:val>
                                        </p:tav>
                                      </p:tavLst>
                                    </p:anim>
                                  </p:childTnLst>
                                </p:cTn>
                              </p:par>
                              <p:par>
                                <p:cTn id="43" presetID="2" presetClass="exit" presetSubtype="2" fill="hold" grpId="2" nodeType="withEffect">
                                  <p:stCondLst>
                                    <p:cond delay="0"/>
                                  </p:stCondLst>
                                  <p:childTnLst>
                                    <p:anim calcmode="lin" valueType="num">
                                      <p:cBhvr additive="base">
                                        <p:cTn id="44" dur="4500"/>
                                        <p:tgtEl>
                                          <p:spTgt spid="18"/>
                                        </p:tgtEl>
                                        <p:attrNameLst>
                                          <p:attrName>ppt_x</p:attrName>
                                        </p:attrNameLst>
                                      </p:cBhvr>
                                      <p:tavLst>
                                        <p:tav tm="0">
                                          <p:val>
                                            <p:strVal val="ppt_x"/>
                                          </p:val>
                                        </p:tav>
                                        <p:tav tm="100000">
                                          <p:val>
                                            <p:strVal val="1+ppt_w/2"/>
                                          </p:val>
                                        </p:tav>
                                      </p:tavLst>
                                    </p:anim>
                                    <p:anim calcmode="lin" valueType="num">
                                      <p:cBhvr additive="base">
                                        <p:cTn id="45" dur="4500"/>
                                        <p:tgtEl>
                                          <p:spTgt spid="18"/>
                                        </p:tgtEl>
                                        <p:attrNameLst>
                                          <p:attrName>ppt_y</p:attrName>
                                        </p:attrNameLst>
                                      </p:cBhvr>
                                      <p:tavLst>
                                        <p:tav tm="0">
                                          <p:val>
                                            <p:strVal val="ppt_y"/>
                                          </p:val>
                                        </p:tav>
                                        <p:tav tm="100000">
                                          <p:val>
                                            <p:strVal val="ppt_y"/>
                                          </p:val>
                                        </p:tav>
                                      </p:tavLst>
                                    </p:anim>
                                    <p:set>
                                      <p:cBhvr>
                                        <p:cTn id="46" dur="1" fill="hold">
                                          <p:stCondLst>
                                            <p:cond delay="4499"/>
                                          </p:stCondLst>
                                        </p:cTn>
                                        <p:tgtEl>
                                          <p:spTgt spid="18"/>
                                        </p:tgtEl>
                                        <p:attrNameLst>
                                          <p:attrName>style.visibility</p:attrName>
                                        </p:attrNameLst>
                                      </p:cBhvr>
                                      <p:to>
                                        <p:strVal val="hidden"/>
                                      </p:to>
                                    </p:set>
                                  </p:childTnLst>
                                </p:cTn>
                              </p:par>
                              <p:par>
                                <p:cTn id="47" presetID="3" presetClass="exit" presetSubtype="10" fill="hold" grpId="3" nodeType="withEffect">
                                  <p:stCondLst>
                                    <p:cond delay="0"/>
                                  </p:stCondLst>
                                  <p:childTnLst>
                                    <p:animEffect transition="out" filter="blinds(horizontal)">
                                      <p:cBhvr>
                                        <p:cTn id="48" dur="6000"/>
                                        <p:tgtEl>
                                          <p:spTgt spid="18"/>
                                        </p:tgtEl>
                                      </p:cBhvr>
                                    </p:animEffect>
                                    <p:set>
                                      <p:cBhvr>
                                        <p:cTn id="49" dur="1" fill="hold">
                                          <p:stCondLst>
                                            <p:cond delay="5999"/>
                                          </p:stCondLst>
                                        </p:cTn>
                                        <p:tgtEl>
                                          <p:spTgt spid="18"/>
                                        </p:tgtEl>
                                        <p:attrNameLst>
                                          <p:attrName>style.visibility</p:attrName>
                                        </p:attrNameLst>
                                      </p:cBhvr>
                                      <p:to>
                                        <p:strVal val="hidden"/>
                                      </p:to>
                                    </p:set>
                                  </p:childTnLst>
                                </p:cTn>
                              </p:par>
                              <p:par>
                                <p:cTn id="50" presetID="2" presetClass="entr" presetSubtype="1"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4000" fill="hold"/>
                                        <p:tgtEl>
                                          <p:spTgt spid="17"/>
                                        </p:tgtEl>
                                        <p:attrNameLst>
                                          <p:attrName>ppt_x</p:attrName>
                                        </p:attrNameLst>
                                      </p:cBhvr>
                                      <p:tavLst>
                                        <p:tav tm="0">
                                          <p:val>
                                            <p:strVal val="#ppt_x"/>
                                          </p:val>
                                        </p:tav>
                                        <p:tav tm="100000">
                                          <p:val>
                                            <p:strVal val="#ppt_x"/>
                                          </p:val>
                                        </p:tav>
                                      </p:tavLst>
                                    </p:anim>
                                    <p:anim calcmode="lin" valueType="num">
                                      <p:cBhvr additive="base">
                                        <p:cTn id="53" dur="4000" fill="hold"/>
                                        <p:tgtEl>
                                          <p:spTgt spid="17"/>
                                        </p:tgtEl>
                                        <p:attrNameLst>
                                          <p:attrName>ppt_y</p:attrName>
                                        </p:attrNameLst>
                                      </p:cBhvr>
                                      <p:tavLst>
                                        <p:tav tm="0">
                                          <p:val>
                                            <p:strVal val="0-#ppt_h/2"/>
                                          </p:val>
                                        </p:tav>
                                        <p:tav tm="100000">
                                          <p:val>
                                            <p:strVal val="#ppt_y"/>
                                          </p:val>
                                        </p:tav>
                                      </p:tavLst>
                                    </p:anim>
                                  </p:childTnLst>
                                </p:cTn>
                              </p:par>
                              <p:par>
                                <p:cTn id="54" presetID="19" presetClass="entr" presetSubtype="10" fill="hold" grpId="1" nodeType="withEffect">
                                  <p:stCondLst>
                                    <p:cond delay="0"/>
                                  </p:stCondLst>
                                  <p:childTnLst>
                                    <p:set>
                                      <p:cBhvr>
                                        <p:cTn id="55" dur="1" fill="hold">
                                          <p:stCondLst>
                                            <p:cond delay="0"/>
                                          </p:stCondLst>
                                        </p:cTn>
                                        <p:tgtEl>
                                          <p:spTgt spid="17"/>
                                        </p:tgtEl>
                                        <p:attrNameLst>
                                          <p:attrName>style.visibility</p:attrName>
                                        </p:attrNameLst>
                                      </p:cBhvr>
                                      <p:to>
                                        <p:strVal val="visible"/>
                                      </p:to>
                                    </p:set>
                                    <p:anim calcmode="lin" valueType="num">
                                      <p:cBhvr>
                                        <p:cTn id="56" dur="4000" fill="hold"/>
                                        <p:tgtEl>
                                          <p:spTgt spid="17"/>
                                        </p:tgtEl>
                                        <p:attrNameLst>
                                          <p:attrName>ppt_w</p:attrName>
                                        </p:attrNameLst>
                                      </p:cBhvr>
                                      <p:tavLst>
                                        <p:tav tm="0" fmla="#ppt_w*sin(2.5*pi*$)">
                                          <p:val>
                                            <p:fltVal val="0"/>
                                          </p:val>
                                        </p:tav>
                                        <p:tav tm="100000">
                                          <p:val>
                                            <p:fltVal val="1"/>
                                          </p:val>
                                        </p:tav>
                                      </p:tavLst>
                                    </p:anim>
                                    <p:anim calcmode="lin" valueType="num">
                                      <p:cBhvr>
                                        <p:cTn id="57" dur="4000" fill="hold"/>
                                        <p:tgtEl>
                                          <p:spTgt spid="17"/>
                                        </p:tgtEl>
                                        <p:attrNameLst>
                                          <p:attrName>ppt_h</p:attrName>
                                        </p:attrNameLst>
                                      </p:cBhvr>
                                      <p:tavLst>
                                        <p:tav tm="0">
                                          <p:val>
                                            <p:strVal val="#ppt_h"/>
                                          </p:val>
                                        </p:tav>
                                        <p:tav tm="100000">
                                          <p:val>
                                            <p:strVal val="#ppt_h"/>
                                          </p:val>
                                        </p:tav>
                                      </p:tavLst>
                                    </p:anim>
                                  </p:childTnLst>
                                </p:cTn>
                              </p:par>
                              <p:par>
                                <p:cTn id="58" presetID="2" presetClass="exit" presetSubtype="2" fill="hold" grpId="2" nodeType="withEffect">
                                  <p:stCondLst>
                                    <p:cond delay="0"/>
                                  </p:stCondLst>
                                  <p:childTnLst>
                                    <p:anim calcmode="lin" valueType="num">
                                      <p:cBhvr additive="base">
                                        <p:cTn id="59" dur="4500"/>
                                        <p:tgtEl>
                                          <p:spTgt spid="17"/>
                                        </p:tgtEl>
                                        <p:attrNameLst>
                                          <p:attrName>ppt_x</p:attrName>
                                        </p:attrNameLst>
                                      </p:cBhvr>
                                      <p:tavLst>
                                        <p:tav tm="0">
                                          <p:val>
                                            <p:strVal val="ppt_x"/>
                                          </p:val>
                                        </p:tav>
                                        <p:tav tm="100000">
                                          <p:val>
                                            <p:strVal val="1+ppt_w/2"/>
                                          </p:val>
                                        </p:tav>
                                      </p:tavLst>
                                    </p:anim>
                                    <p:anim calcmode="lin" valueType="num">
                                      <p:cBhvr additive="base">
                                        <p:cTn id="60" dur="4500"/>
                                        <p:tgtEl>
                                          <p:spTgt spid="17"/>
                                        </p:tgtEl>
                                        <p:attrNameLst>
                                          <p:attrName>ppt_y</p:attrName>
                                        </p:attrNameLst>
                                      </p:cBhvr>
                                      <p:tavLst>
                                        <p:tav tm="0">
                                          <p:val>
                                            <p:strVal val="ppt_y"/>
                                          </p:val>
                                        </p:tav>
                                        <p:tav tm="100000">
                                          <p:val>
                                            <p:strVal val="ppt_y"/>
                                          </p:val>
                                        </p:tav>
                                      </p:tavLst>
                                    </p:anim>
                                    <p:set>
                                      <p:cBhvr>
                                        <p:cTn id="61" dur="1" fill="hold">
                                          <p:stCondLst>
                                            <p:cond delay="4499"/>
                                          </p:stCondLst>
                                        </p:cTn>
                                        <p:tgtEl>
                                          <p:spTgt spid="17"/>
                                        </p:tgtEl>
                                        <p:attrNameLst>
                                          <p:attrName>style.visibility</p:attrName>
                                        </p:attrNameLst>
                                      </p:cBhvr>
                                      <p:to>
                                        <p:strVal val="hidden"/>
                                      </p:to>
                                    </p:set>
                                  </p:childTnLst>
                                </p:cTn>
                              </p:par>
                              <p:par>
                                <p:cTn id="62" presetID="3" presetClass="exit" presetSubtype="10" fill="hold" grpId="3" nodeType="withEffect">
                                  <p:stCondLst>
                                    <p:cond delay="0"/>
                                  </p:stCondLst>
                                  <p:childTnLst>
                                    <p:animEffect transition="out" filter="blinds(horizontal)">
                                      <p:cBhvr>
                                        <p:cTn id="63" dur="6000"/>
                                        <p:tgtEl>
                                          <p:spTgt spid="17"/>
                                        </p:tgtEl>
                                      </p:cBhvr>
                                    </p:animEffect>
                                    <p:set>
                                      <p:cBhvr>
                                        <p:cTn id="64" dur="1" fill="hold">
                                          <p:stCondLst>
                                            <p:cond delay="5999"/>
                                          </p:stCondLst>
                                        </p:cTn>
                                        <p:tgtEl>
                                          <p:spTgt spid="17"/>
                                        </p:tgtEl>
                                        <p:attrNameLst>
                                          <p:attrName>style.visibility</p:attrName>
                                        </p:attrNameLst>
                                      </p:cBhvr>
                                      <p:to>
                                        <p:strVal val="hidden"/>
                                      </p:to>
                                    </p:set>
                                  </p:childTnLst>
                                </p:cTn>
                              </p:par>
                              <p:par>
                                <p:cTn id="65" presetID="2" presetClass="entr" presetSubtype="1" fill="hold" grpId="0"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4000" fill="hold"/>
                                        <p:tgtEl>
                                          <p:spTgt spid="16"/>
                                        </p:tgtEl>
                                        <p:attrNameLst>
                                          <p:attrName>ppt_x</p:attrName>
                                        </p:attrNameLst>
                                      </p:cBhvr>
                                      <p:tavLst>
                                        <p:tav tm="0">
                                          <p:val>
                                            <p:strVal val="#ppt_x"/>
                                          </p:val>
                                        </p:tav>
                                        <p:tav tm="100000">
                                          <p:val>
                                            <p:strVal val="#ppt_x"/>
                                          </p:val>
                                        </p:tav>
                                      </p:tavLst>
                                    </p:anim>
                                    <p:anim calcmode="lin" valueType="num">
                                      <p:cBhvr additive="base">
                                        <p:cTn id="68" dur="4000" fill="hold"/>
                                        <p:tgtEl>
                                          <p:spTgt spid="16"/>
                                        </p:tgtEl>
                                        <p:attrNameLst>
                                          <p:attrName>ppt_y</p:attrName>
                                        </p:attrNameLst>
                                      </p:cBhvr>
                                      <p:tavLst>
                                        <p:tav tm="0">
                                          <p:val>
                                            <p:strVal val="0-#ppt_h/2"/>
                                          </p:val>
                                        </p:tav>
                                        <p:tav tm="100000">
                                          <p:val>
                                            <p:strVal val="#ppt_y"/>
                                          </p:val>
                                        </p:tav>
                                      </p:tavLst>
                                    </p:anim>
                                  </p:childTnLst>
                                </p:cTn>
                              </p:par>
                              <p:par>
                                <p:cTn id="69" presetID="19" presetClass="entr" presetSubtype="10" fill="hold" grpId="1"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p:cTn id="71" dur="4000" fill="hold"/>
                                        <p:tgtEl>
                                          <p:spTgt spid="16"/>
                                        </p:tgtEl>
                                        <p:attrNameLst>
                                          <p:attrName>ppt_w</p:attrName>
                                        </p:attrNameLst>
                                      </p:cBhvr>
                                      <p:tavLst>
                                        <p:tav tm="0" fmla="#ppt_w*sin(2.5*pi*$)">
                                          <p:val>
                                            <p:fltVal val="0"/>
                                          </p:val>
                                        </p:tav>
                                        <p:tav tm="100000">
                                          <p:val>
                                            <p:fltVal val="1"/>
                                          </p:val>
                                        </p:tav>
                                      </p:tavLst>
                                    </p:anim>
                                    <p:anim calcmode="lin" valueType="num">
                                      <p:cBhvr>
                                        <p:cTn id="72" dur="4000" fill="hold"/>
                                        <p:tgtEl>
                                          <p:spTgt spid="16"/>
                                        </p:tgtEl>
                                        <p:attrNameLst>
                                          <p:attrName>ppt_h</p:attrName>
                                        </p:attrNameLst>
                                      </p:cBhvr>
                                      <p:tavLst>
                                        <p:tav tm="0">
                                          <p:val>
                                            <p:strVal val="#ppt_h"/>
                                          </p:val>
                                        </p:tav>
                                        <p:tav tm="100000">
                                          <p:val>
                                            <p:strVal val="#ppt_h"/>
                                          </p:val>
                                        </p:tav>
                                      </p:tavLst>
                                    </p:anim>
                                  </p:childTnLst>
                                </p:cTn>
                              </p:par>
                              <p:par>
                                <p:cTn id="73" presetID="2" presetClass="exit" presetSubtype="2" fill="hold" grpId="2" nodeType="withEffect">
                                  <p:stCondLst>
                                    <p:cond delay="0"/>
                                  </p:stCondLst>
                                  <p:childTnLst>
                                    <p:anim calcmode="lin" valueType="num">
                                      <p:cBhvr additive="base">
                                        <p:cTn id="74" dur="4500"/>
                                        <p:tgtEl>
                                          <p:spTgt spid="16"/>
                                        </p:tgtEl>
                                        <p:attrNameLst>
                                          <p:attrName>ppt_x</p:attrName>
                                        </p:attrNameLst>
                                      </p:cBhvr>
                                      <p:tavLst>
                                        <p:tav tm="0">
                                          <p:val>
                                            <p:strVal val="ppt_x"/>
                                          </p:val>
                                        </p:tav>
                                        <p:tav tm="100000">
                                          <p:val>
                                            <p:strVal val="1+ppt_w/2"/>
                                          </p:val>
                                        </p:tav>
                                      </p:tavLst>
                                    </p:anim>
                                    <p:anim calcmode="lin" valueType="num">
                                      <p:cBhvr additive="base">
                                        <p:cTn id="75" dur="4500"/>
                                        <p:tgtEl>
                                          <p:spTgt spid="16"/>
                                        </p:tgtEl>
                                        <p:attrNameLst>
                                          <p:attrName>ppt_y</p:attrName>
                                        </p:attrNameLst>
                                      </p:cBhvr>
                                      <p:tavLst>
                                        <p:tav tm="0">
                                          <p:val>
                                            <p:strVal val="ppt_y"/>
                                          </p:val>
                                        </p:tav>
                                        <p:tav tm="100000">
                                          <p:val>
                                            <p:strVal val="ppt_y"/>
                                          </p:val>
                                        </p:tav>
                                      </p:tavLst>
                                    </p:anim>
                                    <p:set>
                                      <p:cBhvr>
                                        <p:cTn id="76" dur="1" fill="hold">
                                          <p:stCondLst>
                                            <p:cond delay="4499"/>
                                          </p:stCondLst>
                                        </p:cTn>
                                        <p:tgtEl>
                                          <p:spTgt spid="16"/>
                                        </p:tgtEl>
                                        <p:attrNameLst>
                                          <p:attrName>style.visibility</p:attrName>
                                        </p:attrNameLst>
                                      </p:cBhvr>
                                      <p:to>
                                        <p:strVal val="hidden"/>
                                      </p:to>
                                    </p:set>
                                  </p:childTnLst>
                                </p:cTn>
                              </p:par>
                              <p:par>
                                <p:cTn id="77" presetID="3" presetClass="exit" presetSubtype="10" fill="hold" grpId="3" nodeType="withEffect">
                                  <p:stCondLst>
                                    <p:cond delay="0"/>
                                  </p:stCondLst>
                                  <p:childTnLst>
                                    <p:animEffect transition="out" filter="blinds(horizontal)">
                                      <p:cBhvr>
                                        <p:cTn id="78" dur="6000"/>
                                        <p:tgtEl>
                                          <p:spTgt spid="16"/>
                                        </p:tgtEl>
                                      </p:cBhvr>
                                    </p:animEffect>
                                    <p:set>
                                      <p:cBhvr>
                                        <p:cTn id="79" dur="1" fill="hold">
                                          <p:stCondLst>
                                            <p:cond delay="5999"/>
                                          </p:stCondLst>
                                        </p:cTn>
                                        <p:tgtEl>
                                          <p:spTgt spid="16"/>
                                        </p:tgtEl>
                                        <p:attrNameLst>
                                          <p:attrName>style.visibility</p:attrName>
                                        </p:attrNameLst>
                                      </p:cBhvr>
                                      <p:to>
                                        <p:strVal val="hidden"/>
                                      </p:to>
                                    </p:set>
                                  </p:childTnLst>
                                </p:cTn>
                              </p:par>
                              <p:par>
                                <p:cTn id="80" presetID="2" presetClass="entr" presetSubtype="1" fill="hold" grpId="0" nodeType="withEffect">
                                  <p:stCondLst>
                                    <p:cond delay="0"/>
                                  </p:stCondLst>
                                  <p:childTnLst>
                                    <p:set>
                                      <p:cBhvr>
                                        <p:cTn id="81" dur="1" fill="hold">
                                          <p:stCondLst>
                                            <p:cond delay="0"/>
                                          </p:stCondLst>
                                        </p:cTn>
                                        <p:tgtEl>
                                          <p:spTgt spid="15"/>
                                        </p:tgtEl>
                                        <p:attrNameLst>
                                          <p:attrName>style.visibility</p:attrName>
                                        </p:attrNameLst>
                                      </p:cBhvr>
                                      <p:to>
                                        <p:strVal val="visible"/>
                                      </p:to>
                                    </p:set>
                                    <p:anim calcmode="lin" valueType="num">
                                      <p:cBhvr additive="base">
                                        <p:cTn id="82" dur="4000" fill="hold"/>
                                        <p:tgtEl>
                                          <p:spTgt spid="15"/>
                                        </p:tgtEl>
                                        <p:attrNameLst>
                                          <p:attrName>ppt_x</p:attrName>
                                        </p:attrNameLst>
                                      </p:cBhvr>
                                      <p:tavLst>
                                        <p:tav tm="0">
                                          <p:val>
                                            <p:strVal val="#ppt_x"/>
                                          </p:val>
                                        </p:tav>
                                        <p:tav tm="100000">
                                          <p:val>
                                            <p:strVal val="#ppt_x"/>
                                          </p:val>
                                        </p:tav>
                                      </p:tavLst>
                                    </p:anim>
                                    <p:anim calcmode="lin" valueType="num">
                                      <p:cBhvr additive="base">
                                        <p:cTn id="83" dur="4000" fill="hold"/>
                                        <p:tgtEl>
                                          <p:spTgt spid="15"/>
                                        </p:tgtEl>
                                        <p:attrNameLst>
                                          <p:attrName>ppt_y</p:attrName>
                                        </p:attrNameLst>
                                      </p:cBhvr>
                                      <p:tavLst>
                                        <p:tav tm="0">
                                          <p:val>
                                            <p:strVal val="0-#ppt_h/2"/>
                                          </p:val>
                                        </p:tav>
                                        <p:tav tm="100000">
                                          <p:val>
                                            <p:strVal val="#ppt_y"/>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5"/>
                                        </p:tgtEl>
                                        <p:attrNameLst>
                                          <p:attrName>style.visibility</p:attrName>
                                        </p:attrNameLst>
                                      </p:cBhvr>
                                      <p:to>
                                        <p:strVal val="visible"/>
                                      </p:to>
                                    </p:set>
                                    <p:anim calcmode="lin" valueType="num">
                                      <p:cBhvr>
                                        <p:cTn id="86" dur="4000" fill="hold"/>
                                        <p:tgtEl>
                                          <p:spTgt spid="15"/>
                                        </p:tgtEl>
                                        <p:attrNameLst>
                                          <p:attrName>ppt_w</p:attrName>
                                        </p:attrNameLst>
                                      </p:cBhvr>
                                      <p:tavLst>
                                        <p:tav tm="0" fmla="#ppt_w*sin(2.5*pi*$)">
                                          <p:val>
                                            <p:fltVal val="0"/>
                                          </p:val>
                                        </p:tav>
                                        <p:tav tm="100000">
                                          <p:val>
                                            <p:fltVal val="1"/>
                                          </p:val>
                                        </p:tav>
                                      </p:tavLst>
                                    </p:anim>
                                    <p:anim calcmode="lin" valueType="num">
                                      <p:cBhvr>
                                        <p:cTn id="87" dur="4000" fill="hold"/>
                                        <p:tgtEl>
                                          <p:spTgt spid="15"/>
                                        </p:tgtEl>
                                        <p:attrNameLst>
                                          <p:attrName>ppt_h</p:attrName>
                                        </p:attrNameLst>
                                      </p:cBhvr>
                                      <p:tavLst>
                                        <p:tav tm="0">
                                          <p:val>
                                            <p:strVal val="#ppt_h"/>
                                          </p:val>
                                        </p:tav>
                                        <p:tav tm="100000">
                                          <p:val>
                                            <p:strVal val="#ppt_h"/>
                                          </p:val>
                                        </p:tav>
                                      </p:tavLst>
                                    </p:anim>
                                  </p:childTnLst>
                                </p:cTn>
                              </p:par>
                              <p:par>
                                <p:cTn id="88" presetID="2" presetClass="exit" presetSubtype="2" fill="hold" grpId="2" nodeType="withEffect">
                                  <p:stCondLst>
                                    <p:cond delay="0"/>
                                  </p:stCondLst>
                                  <p:childTnLst>
                                    <p:anim calcmode="lin" valueType="num">
                                      <p:cBhvr additive="base">
                                        <p:cTn id="89" dur="4500"/>
                                        <p:tgtEl>
                                          <p:spTgt spid="15"/>
                                        </p:tgtEl>
                                        <p:attrNameLst>
                                          <p:attrName>ppt_x</p:attrName>
                                        </p:attrNameLst>
                                      </p:cBhvr>
                                      <p:tavLst>
                                        <p:tav tm="0">
                                          <p:val>
                                            <p:strVal val="ppt_x"/>
                                          </p:val>
                                        </p:tav>
                                        <p:tav tm="100000">
                                          <p:val>
                                            <p:strVal val="1+ppt_w/2"/>
                                          </p:val>
                                        </p:tav>
                                      </p:tavLst>
                                    </p:anim>
                                    <p:anim calcmode="lin" valueType="num">
                                      <p:cBhvr additive="base">
                                        <p:cTn id="90" dur="4500"/>
                                        <p:tgtEl>
                                          <p:spTgt spid="15"/>
                                        </p:tgtEl>
                                        <p:attrNameLst>
                                          <p:attrName>ppt_y</p:attrName>
                                        </p:attrNameLst>
                                      </p:cBhvr>
                                      <p:tavLst>
                                        <p:tav tm="0">
                                          <p:val>
                                            <p:strVal val="ppt_y"/>
                                          </p:val>
                                        </p:tav>
                                        <p:tav tm="100000">
                                          <p:val>
                                            <p:strVal val="ppt_y"/>
                                          </p:val>
                                        </p:tav>
                                      </p:tavLst>
                                    </p:anim>
                                    <p:set>
                                      <p:cBhvr>
                                        <p:cTn id="91" dur="1" fill="hold">
                                          <p:stCondLst>
                                            <p:cond delay="4499"/>
                                          </p:stCondLst>
                                        </p:cTn>
                                        <p:tgtEl>
                                          <p:spTgt spid="15"/>
                                        </p:tgtEl>
                                        <p:attrNameLst>
                                          <p:attrName>style.visibility</p:attrName>
                                        </p:attrNameLst>
                                      </p:cBhvr>
                                      <p:to>
                                        <p:strVal val="hidden"/>
                                      </p:to>
                                    </p:set>
                                  </p:childTnLst>
                                </p:cTn>
                              </p:par>
                              <p:par>
                                <p:cTn id="92" presetID="3" presetClass="exit" presetSubtype="10" fill="hold" grpId="3" nodeType="withEffect">
                                  <p:stCondLst>
                                    <p:cond delay="0"/>
                                  </p:stCondLst>
                                  <p:childTnLst>
                                    <p:animEffect transition="out" filter="blinds(horizontal)">
                                      <p:cBhvr>
                                        <p:cTn id="93" dur="6000"/>
                                        <p:tgtEl>
                                          <p:spTgt spid="15"/>
                                        </p:tgtEl>
                                      </p:cBhvr>
                                    </p:animEffect>
                                    <p:set>
                                      <p:cBhvr>
                                        <p:cTn id="94" dur="1" fill="hold">
                                          <p:stCondLst>
                                            <p:cond delay="5999"/>
                                          </p:stCondLst>
                                        </p:cTn>
                                        <p:tgtEl>
                                          <p:spTgt spid="15"/>
                                        </p:tgtEl>
                                        <p:attrNameLst>
                                          <p:attrName>style.visibility</p:attrName>
                                        </p:attrNameLst>
                                      </p:cBhvr>
                                      <p:to>
                                        <p:strVal val="hidden"/>
                                      </p:to>
                                    </p:set>
                                  </p:childTnLst>
                                </p:cTn>
                              </p:par>
                              <p:par>
                                <p:cTn id="95" presetID="2" presetClass="entr" presetSubtype="1" fill="hold" grpId="0" nodeType="withEffect">
                                  <p:stCondLst>
                                    <p:cond delay="0"/>
                                  </p:stCondLst>
                                  <p:childTnLst>
                                    <p:set>
                                      <p:cBhvr>
                                        <p:cTn id="96" dur="1" fill="hold">
                                          <p:stCondLst>
                                            <p:cond delay="0"/>
                                          </p:stCondLst>
                                        </p:cTn>
                                        <p:tgtEl>
                                          <p:spTgt spid="14"/>
                                        </p:tgtEl>
                                        <p:attrNameLst>
                                          <p:attrName>style.visibility</p:attrName>
                                        </p:attrNameLst>
                                      </p:cBhvr>
                                      <p:to>
                                        <p:strVal val="visible"/>
                                      </p:to>
                                    </p:set>
                                    <p:anim calcmode="lin" valueType="num">
                                      <p:cBhvr additive="base">
                                        <p:cTn id="97" dur="4000" fill="hold"/>
                                        <p:tgtEl>
                                          <p:spTgt spid="14"/>
                                        </p:tgtEl>
                                        <p:attrNameLst>
                                          <p:attrName>ppt_x</p:attrName>
                                        </p:attrNameLst>
                                      </p:cBhvr>
                                      <p:tavLst>
                                        <p:tav tm="0">
                                          <p:val>
                                            <p:strVal val="#ppt_x"/>
                                          </p:val>
                                        </p:tav>
                                        <p:tav tm="100000">
                                          <p:val>
                                            <p:strVal val="#ppt_x"/>
                                          </p:val>
                                        </p:tav>
                                      </p:tavLst>
                                    </p:anim>
                                    <p:anim calcmode="lin" valueType="num">
                                      <p:cBhvr additive="base">
                                        <p:cTn id="98" dur="4000" fill="hold"/>
                                        <p:tgtEl>
                                          <p:spTgt spid="14"/>
                                        </p:tgtEl>
                                        <p:attrNameLst>
                                          <p:attrName>ppt_y</p:attrName>
                                        </p:attrNameLst>
                                      </p:cBhvr>
                                      <p:tavLst>
                                        <p:tav tm="0">
                                          <p:val>
                                            <p:strVal val="0-#ppt_h/2"/>
                                          </p:val>
                                        </p:tav>
                                        <p:tav tm="100000">
                                          <p:val>
                                            <p:strVal val="#ppt_y"/>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14"/>
                                        </p:tgtEl>
                                        <p:attrNameLst>
                                          <p:attrName>style.visibility</p:attrName>
                                        </p:attrNameLst>
                                      </p:cBhvr>
                                      <p:to>
                                        <p:strVal val="visible"/>
                                      </p:to>
                                    </p:set>
                                    <p:anim calcmode="lin" valueType="num">
                                      <p:cBhvr>
                                        <p:cTn id="101" dur="4000" fill="hold"/>
                                        <p:tgtEl>
                                          <p:spTgt spid="14"/>
                                        </p:tgtEl>
                                        <p:attrNameLst>
                                          <p:attrName>ppt_w</p:attrName>
                                        </p:attrNameLst>
                                      </p:cBhvr>
                                      <p:tavLst>
                                        <p:tav tm="0" fmla="#ppt_w*sin(2.5*pi*$)">
                                          <p:val>
                                            <p:fltVal val="0"/>
                                          </p:val>
                                        </p:tav>
                                        <p:tav tm="100000">
                                          <p:val>
                                            <p:fltVal val="1"/>
                                          </p:val>
                                        </p:tav>
                                      </p:tavLst>
                                    </p:anim>
                                    <p:anim calcmode="lin" valueType="num">
                                      <p:cBhvr>
                                        <p:cTn id="102" dur="4000" fill="hold"/>
                                        <p:tgtEl>
                                          <p:spTgt spid="14"/>
                                        </p:tgtEl>
                                        <p:attrNameLst>
                                          <p:attrName>ppt_h</p:attrName>
                                        </p:attrNameLst>
                                      </p:cBhvr>
                                      <p:tavLst>
                                        <p:tav tm="0">
                                          <p:val>
                                            <p:strVal val="#ppt_h"/>
                                          </p:val>
                                        </p:tav>
                                        <p:tav tm="100000">
                                          <p:val>
                                            <p:strVal val="#ppt_h"/>
                                          </p:val>
                                        </p:tav>
                                      </p:tavLst>
                                    </p:anim>
                                  </p:childTnLst>
                                </p:cTn>
                              </p:par>
                              <p:par>
                                <p:cTn id="103" presetID="2" presetClass="exit" presetSubtype="2" fill="hold" grpId="2" nodeType="withEffect">
                                  <p:stCondLst>
                                    <p:cond delay="0"/>
                                  </p:stCondLst>
                                  <p:childTnLst>
                                    <p:anim calcmode="lin" valueType="num">
                                      <p:cBhvr additive="base">
                                        <p:cTn id="104" dur="4500"/>
                                        <p:tgtEl>
                                          <p:spTgt spid="14"/>
                                        </p:tgtEl>
                                        <p:attrNameLst>
                                          <p:attrName>ppt_x</p:attrName>
                                        </p:attrNameLst>
                                      </p:cBhvr>
                                      <p:tavLst>
                                        <p:tav tm="0">
                                          <p:val>
                                            <p:strVal val="ppt_x"/>
                                          </p:val>
                                        </p:tav>
                                        <p:tav tm="100000">
                                          <p:val>
                                            <p:strVal val="1+ppt_w/2"/>
                                          </p:val>
                                        </p:tav>
                                      </p:tavLst>
                                    </p:anim>
                                    <p:anim calcmode="lin" valueType="num">
                                      <p:cBhvr additive="base">
                                        <p:cTn id="105" dur="4500"/>
                                        <p:tgtEl>
                                          <p:spTgt spid="14"/>
                                        </p:tgtEl>
                                        <p:attrNameLst>
                                          <p:attrName>ppt_y</p:attrName>
                                        </p:attrNameLst>
                                      </p:cBhvr>
                                      <p:tavLst>
                                        <p:tav tm="0">
                                          <p:val>
                                            <p:strVal val="ppt_y"/>
                                          </p:val>
                                        </p:tav>
                                        <p:tav tm="100000">
                                          <p:val>
                                            <p:strVal val="ppt_y"/>
                                          </p:val>
                                        </p:tav>
                                      </p:tavLst>
                                    </p:anim>
                                    <p:set>
                                      <p:cBhvr>
                                        <p:cTn id="106" dur="1" fill="hold">
                                          <p:stCondLst>
                                            <p:cond delay="4499"/>
                                          </p:stCondLst>
                                        </p:cTn>
                                        <p:tgtEl>
                                          <p:spTgt spid="14"/>
                                        </p:tgtEl>
                                        <p:attrNameLst>
                                          <p:attrName>style.visibility</p:attrName>
                                        </p:attrNameLst>
                                      </p:cBhvr>
                                      <p:to>
                                        <p:strVal val="hidden"/>
                                      </p:to>
                                    </p:set>
                                  </p:childTnLst>
                                </p:cTn>
                              </p:par>
                              <p:par>
                                <p:cTn id="107" presetID="3" presetClass="exit" presetSubtype="10" fill="hold" grpId="3" nodeType="withEffect">
                                  <p:stCondLst>
                                    <p:cond delay="0"/>
                                  </p:stCondLst>
                                  <p:childTnLst>
                                    <p:animEffect transition="out" filter="blinds(horizontal)">
                                      <p:cBhvr>
                                        <p:cTn id="108" dur="6000"/>
                                        <p:tgtEl>
                                          <p:spTgt spid="14"/>
                                        </p:tgtEl>
                                      </p:cBhvr>
                                    </p:animEffect>
                                    <p:set>
                                      <p:cBhvr>
                                        <p:cTn id="109" dur="1" fill="hold">
                                          <p:stCondLst>
                                            <p:cond delay="5999"/>
                                          </p:stCondLst>
                                        </p:cTn>
                                        <p:tgtEl>
                                          <p:spTgt spid="14"/>
                                        </p:tgtEl>
                                        <p:attrNameLst>
                                          <p:attrName>style.visibility</p:attrName>
                                        </p:attrNameLst>
                                      </p:cBhvr>
                                      <p:to>
                                        <p:strVal val="hidden"/>
                                      </p:to>
                                    </p:set>
                                  </p:childTnLst>
                                </p:cTn>
                              </p:par>
                              <p:par>
                                <p:cTn id="110" presetID="2" presetClass="entr" presetSubtype="1" fill="hold" grpId="0" nodeType="withEffect">
                                  <p:stCondLst>
                                    <p:cond delay="0"/>
                                  </p:stCondLst>
                                  <p:childTnLst>
                                    <p:set>
                                      <p:cBhvr>
                                        <p:cTn id="111" dur="1" fill="hold">
                                          <p:stCondLst>
                                            <p:cond delay="0"/>
                                          </p:stCondLst>
                                        </p:cTn>
                                        <p:tgtEl>
                                          <p:spTgt spid="13"/>
                                        </p:tgtEl>
                                        <p:attrNameLst>
                                          <p:attrName>style.visibility</p:attrName>
                                        </p:attrNameLst>
                                      </p:cBhvr>
                                      <p:to>
                                        <p:strVal val="visible"/>
                                      </p:to>
                                    </p:set>
                                    <p:anim calcmode="lin" valueType="num">
                                      <p:cBhvr additive="base">
                                        <p:cTn id="112" dur="4000" fill="hold"/>
                                        <p:tgtEl>
                                          <p:spTgt spid="13"/>
                                        </p:tgtEl>
                                        <p:attrNameLst>
                                          <p:attrName>ppt_x</p:attrName>
                                        </p:attrNameLst>
                                      </p:cBhvr>
                                      <p:tavLst>
                                        <p:tav tm="0">
                                          <p:val>
                                            <p:strVal val="#ppt_x"/>
                                          </p:val>
                                        </p:tav>
                                        <p:tav tm="100000">
                                          <p:val>
                                            <p:strVal val="#ppt_x"/>
                                          </p:val>
                                        </p:tav>
                                      </p:tavLst>
                                    </p:anim>
                                    <p:anim calcmode="lin" valueType="num">
                                      <p:cBhvr additive="base">
                                        <p:cTn id="113" dur="4000" fill="hold"/>
                                        <p:tgtEl>
                                          <p:spTgt spid="13"/>
                                        </p:tgtEl>
                                        <p:attrNameLst>
                                          <p:attrName>ppt_y</p:attrName>
                                        </p:attrNameLst>
                                      </p:cBhvr>
                                      <p:tavLst>
                                        <p:tav tm="0">
                                          <p:val>
                                            <p:strVal val="0-#ppt_h/2"/>
                                          </p:val>
                                        </p:tav>
                                        <p:tav tm="100000">
                                          <p:val>
                                            <p:strVal val="#ppt_y"/>
                                          </p:val>
                                        </p:tav>
                                      </p:tavLst>
                                    </p:anim>
                                  </p:childTnLst>
                                </p:cTn>
                              </p:par>
                              <p:par>
                                <p:cTn id="114" presetID="19" presetClass="entr" presetSubtype="10" fill="hold" grpId="1" nodeType="withEffect">
                                  <p:stCondLst>
                                    <p:cond delay="0"/>
                                  </p:stCondLst>
                                  <p:childTnLst>
                                    <p:set>
                                      <p:cBhvr>
                                        <p:cTn id="115" dur="1" fill="hold">
                                          <p:stCondLst>
                                            <p:cond delay="0"/>
                                          </p:stCondLst>
                                        </p:cTn>
                                        <p:tgtEl>
                                          <p:spTgt spid="13"/>
                                        </p:tgtEl>
                                        <p:attrNameLst>
                                          <p:attrName>style.visibility</p:attrName>
                                        </p:attrNameLst>
                                      </p:cBhvr>
                                      <p:to>
                                        <p:strVal val="visible"/>
                                      </p:to>
                                    </p:set>
                                    <p:anim calcmode="lin" valueType="num">
                                      <p:cBhvr>
                                        <p:cTn id="116" dur="4000" fill="hold"/>
                                        <p:tgtEl>
                                          <p:spTgt spid="13"/>
                                        </p:tgtEl>
                                        <p:attrNameLst>
                                          <p:attrName>ppt_w</p:attrName>
                                        </p:attrNameLst>
                                      </p:cBhvr>
                                      <p:tavLst>
                                        <p:tav tm="0" fmla="#ppt_w*sin(2.5*pi*$)">
                                          <p:val>
                                            <p:fltVal val="0"/>
                                          </p:val>
                                        </p:tav>
                                        <p:tav tm="100000">
                                          <p:val>
                                            <p:fltVal val="1"/>
                                          </p:val>
                                        </p:tav>
                                      </p:tavLst>
                                    </p:anim>
                                    <p:anim calcmode="lin" valueType="num">
                                      <p:cBhvr>
                                        <p:cTn id="117" dur="4000" fill="hold"/>
                                        <p:tgtEl>
                                          <p:spTgt spid="13"/>
                                        </p:tgtEl>
                                        <p:attrNameLst>
                                          <p:attrName>ppt_h</p:attrName>
                                        </p:attrNameLst>
                                      </p:cBhvr>
                                      <p:tavLst>
                                        <p:tav tm="0">
                                          <p:val>
                                            <p:strVal val="#ppt_h"/>
                                          </p:val>
                                        </p:tav>
                                        <p:tav tm="100000">
                                          <p:val>
                                            <p:strVal val="#ppt_h"/>
                                          </p:val>
                                        </p:tav>
                                      </p:tavLst>
                                    </p:anim>
                                  </p:childTnLst>
                                </p:cTn>
                              </p:par>
                              <p:par>
                                <p:cTn id="118" presetID="2" presetClass="exit" presetSubtype="2" fill="hold" grpId="2" nodeType="withEffect">
                                  <p:stCondLst>
                                    <p:cond delay="0"/>
                                  </p:stCondLst>
                                  <p:childTnLst>
                                    <p:anim calcmode="lin" valueType="num">
                                      <p:cBhvr additive="base">
                                        <p:cTn id="119" dur="4500"/>
                                        <p:tgtEl>
                                          <p:spTgt spid="13"/>
                                        </p:tgtEl>
                                        <p:attrNameLst>
                                          <p:attrName>ppt_x</p:attrName>
                                        </p:attrNameLst>
                                      </p:cBhvr>
                                      <p:tavLst>
                                        <p:tav tm="0">
                                          <p:val>
                                            <p:strVal val="ppt_x"/>
                                          </p:val>
                                        </p:tav>
                                        <p:tav tm="100000">
                                          <p:val>
                                            <p:strVal val="1+ppt_w/2"/>
                                          </p:val>
                                        </p:tav>
                                      </p:tavLst>
                                    </p:anim>
                                    <p:anim calcmode="lin" valueType="num">
                                      <p:cBhvr additive="base">
                                        <p:cTn id="120" dur="4500"/>
                                        <p:tgtEl>
                                          <p:spTgt spid="13"/>
                                        </p:tgtEl>
                                        <p:attrNameLst>
                                          <p:attrName>ppt_y</p:attrName>
                                        </p:attrNameLst>
                                      </p:cBhvr>
                                      <p:tavLst>
                                        <p:tav tm="0">
                                          <p:val>
                                            <p:strVal val="ppt_y"/>
                                          </p:val>
                                        </p:tav>
                                        <p:tav tm="100000">
                                          <p:val>
                                            <p:strVal val="ppt_y"/>
                                          </p:val>
                                        </p:tav>
                                      </p:tavLst>
                                    </p:anim>
                                    <p:set>
                                      <p:cBhvr>
                                        <p:cTn id="121" dur="1" fill="hold">
                                          <p:stCondLst>
                                            <p:cond delay="4499"/>
                                          </p:stCondLst>
                                        </p:cTn>
                                        <p:tgtEl>
                                          <p:spTgt spid="13"/>
                                        </p:tgtEl>
                                        <p:attrNameLst>
                                          <p:attrName>style.visibility</p:attrName>
                                        </p:attrNameLst>
                                      </p:cBhvr>
                                      <p:to>
                                        <p:strVal val="hidden"/>
                                      </p:to>
                                    </p:set>
                                  </p:childTnLst>
                                </p:cTn>
                              </p:par>
                              <p:par>
                                <p:cTn id="122" presetID="3" presetClass="exit" presetSubtype="10" fill="hold" grpId="3" nodeType="withEffect">
                                  <p:stCondLst>
                                    <p:cond delay="0"/>
                                  </p:stCondLst>
                                  <p:childTnLst>
                                    <p:animEffect transition="out" filter="blinds(horizontal)">
                                      <p:cBhvr>
                                        <p:cTn id="123" dur="6000"/>
                                        <p:tgtEl>
                                          <p:spTgt spid="13"/>
                                        </p:tgtEl>
                                      </p:cBhvr>
                                    </p:animEffect>
                                    <p:set>
                                      <p:cBhvr>
                                        <p:cTn id="124" dur="1" fill="hold">
                                          <p:stCondLst>
                                            <p:cond delay="5999"/>
                                          </p:stCondLst>
                                        </p:cTn>
                                        <p:tgtEl>
                                          <p:spTgt spid="13"/>
                                        </p:tgtEl>
                                        <p:attrNameLst>
                                          <p:attrName>style.visibility</p:attrName>
                                        </p:attrNameLst>
                                      </p:cBhvr>
                                      <p:to>
                                        <p:strVal val="hidden"/>
                                      </p:to>
                                    </p:set>
                                  </p:childTnLst>
                                </p:cTn>
                              </p:par>
                              <p:par>
                                <p:cTn id="125" presetID="2" presetClass="entr" presetSubtype="1" fill="hold" grpId="0" nodeType="withEffect">
                                  <p:stCondLst>
                                    <p:cond delay="0"/>
                                  </p:stCondLst>
                                  <p:childTnLst>
                                    <p:set>
                                      <p:cBhvr>
                                        <p:cTn id="126" dur="1" fill="hold">
                                          <p:stCondLst>
                                            <p:cond delay="0"/>
                                          </p:stCondLst>
                                        </p:cTn>
                                        <p:tgtEl>
                                          <p:spTgt spid="12"/>
                                        </p:tgtEl>
                                        <p:attrNameLst>
                                          <p:attrName>style.visibility</p:attrName>
                                        </p:attrNameLst>
                                      </p:cBhvr>
                                      <p:to>
                                        <p:strVal val="visible"/>
                                      </p:to>
                                    </p:set>
                                    <p:anim calcmode="lin" valueType="num">
                                      <p:cBhvr additive="base">
                                        <p:cTn id="127" dur="4000" fill="hold"/>
                                        <p:tgtEl>
                                          <p:spTgt spid="12"/>
                                        </p:tgtEl>
                                        <p:attrNameLst>
                                          <p:attrName>ppt_x</p:attrName>
                                        </p:attrNameLst>
                                      </p:cBhvr>
                                      <p:tavLst>
                                        <p:tav tm="0">
                                          <p:val>
                                            <p:strVal val="#ppt_x"/>
                                          </p:val>
                                        </p:tav>
                                        <p:tav tm="100000">
                                          <p:val>
                                            <p:strVal val="#ppt_x"/>
                                          </p:val>
                                        </p:tav>
                                      </p:tavLst>
                                    </p:anim>
                                    <p:anim calcmode="lin" valueType="num">
                                      <p:cBhvr additive="base">
                                        <p:cTn id="128" dur="4000" fill="hold"/>
                                        <p:tgtEl>
                                          <p:spTgt spid="12"/>
                                        </p:tgtEl>
                                        <p:attrNameLst>
                                          <p:attrName>ppt_y</p:attrName>
                                        </p:attrNameLst>
                                      </p:cBhvr>
                                      <p:tavLst>
                                        <p:tav tm="0">
                                          <p:val>
                                            <p:strVal val="0-#ppt_h/2"/>
                                          </p:val>
                                        </p:tav>
                                        <p:tav tm="100000">
                                          <p:val>
                                            <p:strVal val="#ppt_y"/>
                                          </p:val>
                                        </p:tav>
                                      </p:tavLst>
                                    </p:anim>
                                  </p:childTnLst>
                                </p:cTn>
                              </p:par>
                              <p:par>
                                <p:cTn id="129" presetID="19" presetClass="entr" presetSubtype="10" fill="hold" grpId="1" nodeType="withEffect">
                                  <p:stCondLst>
                                    <p:cond delay="0"/>
                                  </p:stCondLst>
                                  <p:childTnLst>
                                    <p:set>
                                      <p:cBhvr>
                                        <p:cTn id="130" dur="1" fill="hold">
                                          <p:stCondLst>
                                            <p:cond delay="0"/>
                                          </p:stCondLst>
                                        </p:cTn>
                                        <p:tgtEl>
                                          <p:spTgt spid="12"/>
                                        </p:tgtEl>
                                        <p:attrNameLst>
                                          <p:attrName>style.visibility</p:attrName>
                                        </p:attrNameLst>
                                      </p:cBhvr>
                                      <p:to>
                                        <p:strVal val="visible"/>
                                      </p:to>
                                    </p:set>
                                    <p:anim calcmode="lin" valueType="num">
                                      <p:cBhvr>
                                        <p:cTn id="131" dur="4000" fill="hold"/>
                                        <p:tgtEl>
                                          <p:spTgt spid="12"/>
                                        </p:tgtEl>
                                        <p:attrNameLst>
                                          <p:attrName>ppt_w</p:attrName>
                                        </p:attrNameLst>
                                      </p:cBhvr>
                                      <p:tavLst>
                                        <p:tav tm="0" fmla="#ppt_w*sin(2.5*pi*$)">
                                          <p:val>
                                            <p:fltVal val="0"/>
                                          </p:val>
                                        </p:tav>
                                        <p:tav tm="100000">
                                          <p:val>
                                            <p:fltVal val="1"/>
                                          </p:val>
                                        </p:tav>
                                      </p:tavLst>
                                    </p:anim>
                                    <p:anim calcmode="lin" valueType="num">
                                      <p:cBhvr>
                                        <p:cTn id="132" dur="4000" fill="hold"/>
                                        <p:tgtEl>
                                          <p:spTgt spid="12"/>
                                        </p:tgtEl>
                                        <p:attrNameLst>
                                          <p:attrName>ppt_h</p:attrName>
                                        </p:attrNameLst>
                                      </p:cBhvr>
                                      <p:tavLst>
                                        <p:tav tm="0">
                                          <p:val>
                                            <p:strVal val="#ppt_h"/>
                                          </p:val>
                                        </p:tav>
                                        <p:tav tm="100000">
                                          <p:val>
                                            <p:strVal val="#ppt_h"/>
                                          </p:val>
                                        </p:tav>
                                      </p:tavLst>
                                    </p:anim>
                                  </p:childTnLst>
                                </p:cTn>
                              </p:par>
                              <p:par>
                                <p:cTn id="133" presetID="2" presetClass="exit" presetSubtype="2" fill="hold" grpId="2" nodeType="withEffect">
                                  <p:stCondLst>
                                    <p:cond delay="0"/>
                                  </p:stCondLst>
                                  <p:childTnLst>
                                    <p:anim calcmode="lin" valueType="num">
                                      <p:cBhvr additive="base">
                                        <p:cTn id="134" dur="4500"/>
                                        <p:tgtEl>
                                          <p:spTgt spid="12"/>
                                        </p:tgtEl>
                                        <p:attrNameLst>
                                          <p:attrName>ppt_x</p:attrName>
                                        </p:attrNameLst>
                                      </p:cBhvr>
                                      <p:tavLst>
                                        <p:tav tm="0">
                                          <p:val>
                                            <p:strVal val="ppt_x"/>
                                          </p:val>
                                        </p:tav>
                                        <p:tav tm="100000">
                                          <p:val>
                                            <p:strVal val="1+ppt_w/2"/>
                                          </p:val>
                                        </p:tav>
                                      </p:tavLst>
                                    </p:anim>
                                    <p:anim calcmode="lin" valueType="num">
                                      <p:cBhvr additive="base">
                                        <p:cTn id="135" dur="4500"/>
                                        <p:tgtEl>
                                          <p:spTgt spid="12"/>
                                        </p:tgtEl>
                                        <p:attrNameLst>
                                          <p:attrName>ppt_y</p:attrName>
                                        </p:attrNameLst>
                                      </p:cBhvr>
                                      <p:tavLst>
                                        <p:tav tm="0">
                                          <p:val>
                                            <p:strVal val="ppt_y"/>
                                          </p:val>
                                        </p:tav>
                                        <p:tav tm="100000">
                                          <p:val>
                                            <p:strVal val="ppt_y"/>
                                          </p:val>
                                        </p:tav>
                                      </p:tavLst>
                                    </p:anim>
                                    <p:set>
                                      <p:cBhvr>
                                        <p:cTn id="136" dur="1" fill="hold">
                                          <p:stCondLst>
                                            <p:cond delay="4499"/>
                                          </p:stCondLst>
                                        </p:cTn>
                                        <p:tgtEl>
                                          <p:spTgt spid="12"/>
                                        </p:tgtEl>
                                        <p:attrNameLst>
                                          <p:attrName>style.visibility</p:attrName>
                                        </p:attrNameLst>
                                      </p:cBhvr>
                                      <p:to>
                                        <p:strVal val="hidden"/>
                                      </p:to>
                                    </p:set>
                                  </p:childTnLst>
                                </p:cTn>
                              </p:par>
                              <p:par>
                                <p:cTn id="137" presetID="3" presetClass="exit" presetSubtype="10" fill="hold" grpId="3" nodeType="withEffect">
                                  <p:stCondLst>
                                    <p:cond delay="0"/>
                                  </p:stCondLst>
                                  <p:childTnLst>
                                    <p:animEffect transition="out" filter="blinds(horizontal)">
                                      <p:cBhvr>
                                        <p:cTn id="138" dur="6000"/>
                                        <p:tgtEl>
                                          <p:spTgt spid="12"/>
                                        </p:tgtEl>
                                      </p:cBhvr>
                                    </p:animEffect>
                                    <p:set>
                                      <p:cBhvr>
                                        <p:cTn id="139" dur="1" fill="hold">
                                          <p:stCondLst>
                                            <p:cond delay="5999"/>
                                          </p:stCondLst>
                                        </p:cTn>
                                        <p:tgtEl>
                                          <p:spTgt spid="12"/>
                                        </p:tgtEl>
                                        <p:attrNameLst>
                                          <p:attrName>style.visibility</p:attrName>
                                        </p:attrNameLst>
                                      </p:cBhvr>
                                      <p:to>
                                        <p:strVal val="hidden"/>
                                      </p:to>
                                    </p:set>
                                  </p:childTnLst>
                                </p:cTn>
                              </p:par>
                              <p:par>
                                <p:cTn id="140" presetID="2" presetClass="entr" presetSubtype="1" fill="hold" grpId="0" nodeType="withEffect">
                                  <p:stCondLst>
                                    <p:cond delay="0"/>
                                  </p:stCondLst>
                                  <p:childTnLst>
                                    <p:set>
                                      <p:cBhvr>
                                        <p:cTn id="141" dur="1" fill="hold">
                                          <p:stCondLst>
                                            <p:cond delay="0"/>
                                          </p:stCondLst>
                                        </p:cTn>
                                        <p:tgtEl>
                                          <p:spTgt spid="11"/>
                                        </p:tgtEl>
                                        <p:attrNameLst>
                                          <p:attrName>style.visibility</p:attrName>
                                        </p:attrNameLst>
                                      </p:cBhvr>
                                      <p:to>
                                        <p:strVal val="visible"/>
                                      </p:to>
                                    </p:set>
                                    <p:anim calcmode="lin" valueType="num">
                                      <p:cBhvr additive="base">
                                        <p:cTn id="142" dur="4000" fill="hold"/>
                                        <p:tgtEl>
                                          <p:spTgt spid="11"/>
                                        </p:tgtEl>
                                        <p:attrNameLst>
                                          <p:attrName>ppt_x</p:attrName>
                                        </p:attrNameLst>
                                      </p:cBhvr>
                                      <p:tavLst>
                                        <p:tav tm="0">
                                          <p:val>
                                            <p:strVal val="#ppt_x"/>
                                          </p:val>
                                        </p:tav>
                                        <p:tav tm="100000">
                                          <p:val>
                                            <p:strVal val="#ppt_x"/>
                                          </p:val>
                                        </p:tav>
                                      </p:tavLst>
                                    </p:anim>
                                    <p:anim calcmode="lin" valueType="num">
                                      <p:cBhvr additive="base">
                                        <p:cTn id="143" dur="4000" fill="hold"/>
                                        <p:tgtEl>
                                          <p:spTgt spid="11"/>
                                        </p:tgtEl>
                                        <p:attrNameLst>
                                          <p:attrName>ppt_y</p:attrName>
                                        </p:attrNameLst>
                                      </p:cBhvr>
                                      <p:tavLst>
                                        <p:tav tm="0">
                                          <p:val>
                                            <p:strVal val="0-#ppt_h/2"/>
                                          </p:val>
                                        </p:tav>
                                        <p:tav tm="100000">
                                          <p:val>
                                            <p:strVal val="#ppt_y"/>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11"/>
                                        </p:tgtEl>
                                        <p:attrNameLst>
                                          <p:attrName>style.visibility</p:attrName>
                                        </p:attrNameLst>
                                      </p:cBhvr>
                                      <p:to>
                                        <p:strVal val="visible"/>
                                      </p:to>
                                    </p:set>
                                    <p:anim calcmode="lin" valueType="num">
                                      <p:cBhvr>
                                        <p:cTn id="146" dur="4000" fill="hold"/>
                                        <p:tgtEl>
                                          <p:spTgt spid="11"/>
                                        </p:tgtEl>
                                        <p:attrNameLst>
                                          <p:attrName>ppt_w</p:attrName>
                                        </p:attrNameLst>
                                      </p:cBhvr>
                                      <p:tavLst>
                                        <p:tav tm="0" fmla="#ppt_w*sin(2.5*pi*$)">
                                          <p:val>
                                            <p:fltVal val="0"/>
                                          </p:val>
                                        </p:tav>
                                        <p:tav tm="100000">
                                          <p:val>
                                            <p:fltVal val="1"/>
                                          </p:val>
                                        </p:tav>
                                      </p:tavLst>
                                    </p:anim>
                                    <p:anim calcmode="lin" valueType="num">
                                      <p:cBhvr>
                                        <p:cTn id="147" dur="4000" fill="hold"/>
                                        <p:tgtEl>
                                          <p:spTgt spid="11"/>
                                        </p:tgtEl>
                                        <p:attrNameLst>
                                          <p:attrName>ppt_h</p:attrName>
                                        </p:attrNameLst>
                                      </p:cBhvr>
                                      <p:tavLst>
                                        <p:tav tm="0">
                                          <p:val>
                                            <p:strVal val="#ppt_h"/>
                                          </p:val>
                                        </p:tav>
                                        <p:tav tm="100000">
                                          <p:val>
                                            <p:strVal val="#ppt_h"/>
                                          </p:val>
                                        </p:tav>
                                      </p:tavLst>
                                    </p:anim>
                                  </p:childTnLst>
                                </p:cTn>
                              </p:par>
                              <p:par>
                                <p:cTn id="148" presetID="2" presetClass="exit" presetSubtype="2" fill="hold" grpId="2" nodeType="withEffect">
                                  <p:stCondLst>
                                    <p:cond delay="0"/>
                                  </p:stCondLst>
                                  <p:childTnLst>
                                    <p:anim calcmode="lin" valueType="num">
                                      <p:cBhvr additive="base">
                                        <p:cTn id="149" dur="4500"/>
                                        <p:tgtEl>
                                          <p:spTgt spid="11"/>
                                        </p:tgtEl>
                                        <p:attrNameLst>
                                          <p:attrName>ppt_x</p:attrName>
                                        </p:attrNameLst>
                                      </p:cBhvr>
                                      <p:tavLst>
                                        <p:tav tm="0">
                                          <p:val>
                                            <p:strVal val="ppt_x"/>
                                          </p:val>
                                        </p:tav>
                                        <p:tav tm="100000">
                                          <p:val>
                                            <p:strVal val="1+ppt_w/2"/>
                                          </p:val>
                                        </p:tav>
                                      </p:tavLst>
                                    </p:anim>
                                    <p:anim calcmode="lin" valueType="num">
                                      <p:cBhvr additive="base">
                                        <p:cTn id="150" dur="4500"/>
                                        <p:tgtEl>
                                          <p:spTgt spid="11"/>
                                        </p:tgtEl>
                                        <p:attrNameLst>
                                          <p:attrName>ppt_y</p:attrName>
                                        </p:attrNameLst>
                                      </p:cBhvr>
                                      <p:tavLst>
                                        <p:tav tm="0">
                                          <p:val>
                                            <p:strVal val="ppt_y"/>
                                          </p:val>
                                        </p:tav>
                                        <p:tav tm="100000">
                                          <p:val>
                                            <p:strVal val="ppt_y"/>
                                          </p:val>
                                        </p:tav>
                                      </p:tavLst>
                                    </p:anim>
                                    <p:set>
                                      <p:cBhvr>
                                        <p:cTn id="151" dur="1" fill="hold">
                                          <p:stCondLst>
                                            <p:cond delay="4499"/>
                                          </p:stCondLst>
                                        </p:cTn>
                                        <p:tgtEl>
                                          <p:spTgt spid="11"/>
                                        </p:tgtEl>
                                        <p:attrNameLst>
                                          <p:attrName>style.visibility</p:attrName>
                                        </p:attrNameLst>
                                      </p:cBhvr>
                                      <p:to>
                                        <p:strVal val="hidden"/>
                                      </p:to>
                                    </p:set>
                                  </p:childTnLst>
                                </p:cTn>
                              </p:par>
                              <p:par>
                                <p:cTn id="152" presetID="3" presetClass="exit" presetSubtype="10" fill="hold" grpId="3" nodeType="withEffect">
                                  <p:stCondLst>
                                    <p:cond delay="0"/>
                                  </p:stCondLst>
                                  <p:childTnLst>
                                    <p:animEffect transition="out" filter="blinds(horizontal)">
                                      <p:cBhvr>
                                        <p:cTn id="153" dur="6000"/>
                                        <p:tgtEl>
                                          <p:spTgt spid="11"/>
                                        </p:tgtEl>
                                      </p:cBhvr>
                                    </p:animEffect>
                                    <p:set>
                                      <p:cBhvr>
                                        <p:cTn id="154" dur="1" fill="hold">
                                          <p:stCondLst>
                                            <p:cond delay="5999"/>
                                          </p:stCondLst>
                                        </p:cTn>
                                        <p:tgtEl>
                                          <p:spTgt spid="11"/>
                                        </p:tgtEl>
                                        <p:attrNameLst>
                                          <p:attrName>style.visibility</p:attrName>
                                        </p:attrNameLst>
                                      </p:cBhvr>
                                      <p:to>
                                        <p:strVal val="hidden"/>
                                      </p:to>
                                    </p:set>
                                  </p:childTnLst>
                                </p:cTn>
                              </p:par>
                              <p:par>
                                <p:cTn id="155" presetID="2" presetClass="entr" presetSubtype="1" fill="hold" grpId="0" nodeType="withEffect">
                                  <p:stCondLst>
                                    <p:cond delay="0"/>
                                  </p:stCondLst>
                                  <p:childTnLst>
                                    <p:set>
                                      <p:cBhvr>
                                        <p:cTn id="156" dur="1" fill="hold">
                                          <p:stCondLst>
                                            <p:cond delay="0"/>
                                          </p:stCondLst>
                                        </p:cTn>
                                        <p:tgtEl>
                                          <p:spTgt spid="10"/>
                                        </p:tgtEl>
                                        <p:attrNameLst>
                                          <p:attrName>style.visibility</p:attrName>
                                        </p:attrNameLst>
                                      </p:cBhvr>
                                      <p:to>
                                        <p:strVal val="visible"/>
                                      </p:to>
                                    </p:set>
                                    <p:anim calcmode="lin" valueType="num">
                                      <p:cBhvr additive="base">
                                        <p:cTn id="157" dur="4000" fill="hold"/>
                                        <p:tgtEl>
                                          <p:spTgt spid="10"/>
                                        </p:tgtEl>
                                        <p:attrNameLst>
                                          <p:attrName>ppt_x</p:attrName>
                                        </p:attrNameLst>
                                      </p:cBhvr>
                                      <p:tavLst>
                                        <p:tav tm="0">
                                          <p:val>
                                            <p:strVal val="#ppt_x"/>
                                          </p:val>
                                        </p:tav>
                                        <p:tav tm="100000">
                                          <p:val>
                                            <p:strVal val="#ppt_x"/>
                                          </p:val>
                                        </p:tav>
                                      </p:tavLst>
                                    </p:anim>
                                    <p:anim calcmode="lin" valueType="num">
                                      <p:cBhvr additive="base">
                                        <p:cTn id="158" dur="4000" fill="hold"/>
                                        <p:tgtEl>
                                          <p:spTgt spid="10"/>
                                        </p:tgtEl>
                                        <p:attrNameLst>
                                          <p:attrName>ppt_y</p:attrName>
                                        </p:attrNameLst>
                                      </p:cBhvr>
                                      <p:tavLst>
                                        <p:tav tm="0">
                                          <p:val>
                                            <p:strVal val="0-#ppt_h/2"/>
                                          </p:val>
                                        </p:tav>
                                        <p:tav tm="100000">
                                          <p:val>
                                            <p:strVal val="#ppt_y"/>
                                          </p:val>
                                        </p:tav>
                                      </p:tavLst>
                                    </p:anim>
                                  </p:childTnLst>
                                </p:cTn>
                              </p:par>
                              <p:par>
                                <p:cTn id="159" presetID="19" presetClass="entr" presetSubtype="10" fill="hold" grpId="1" nodeType="withEffect">
                                  <p:stCondLst>
                                    <p:cond delay="0"/>
                                  </p:stCondLst>
                                  <p:childTnLst>
                                    <p:set>
                                      <p:cBhvr>
                                        <p:cTn id="160" dur="1" fill="hold">
                                          <p:stCondLst>
                                            <p:cond delay="0"/>
                                          </p:stCondLst>
                                        </p:cTn>
                                        <p:tgtEl>
                                          <p:spTgt spid="10"/>
                                        </p:tgtEl>
                                        <p:attrNameLst>
                                          <p:attrName>style.visibility</p:attrName>
                                        </p:attrNameLst>
                                      </p:cBhvr>
                                      <p:to>
                                        <p:strVal val="visible"/>
                                      </p:to>
                                    </p:set>
                                    <p:anim calcmode="lin" valueType="num">
                                      <p:cBhvr>
                                        <p:cTn id="161" dur="4000" fill="hold"/>
                                        <p:tgtEl>
                                          <p:spTgt spid="10"/>
                                        </p:tgtEl>
                                        <p:attrNameLst>
                                          <p:attrName>ppt_w</p:attrName>
                                        </p:attrNameLst>
                                      </p:cBhvr>
                                      <p:tavLst>
                                        <p:tav tm="0" fmla="#ppt_w*sin(2.5*pi*$)">
                                          <p:val>
                                            <p:fltVal val="0"/>
                                          </p:val>
                                        </p:tav>
                                        <p:tav tm="100000">
                                          <p:val>
                                            <p:fltVal val="1"/>
                                          </p:val>
                                        </p:tav>
                                      </p:tavLst>
                                    </p:anim>
                                    <p:anim calcmode="lin" valueType="num">
                                      <p:cBhvr>
                                        <p:cTn id="162" dur="4000" fill="hold"/>
                                        <p:tgtEl>
                                          <p:spTgt spid="10"/>
                                        </p:tgtEl>
                                        <p:attrNameLst>
                                          <p:attrName>ppt_h</p:attrName>
                                        </p:attrNameLst>
                                      </p:cBhvr>
                                      <p:tavLst>
                                        <p:tav tm="0">
                                          <p:val>
                                            <p:strVal val="#ppt_h"/>
                                          </p:val>
                                        </p:tav>
                                        <p:tav tm="100000">
                                          <p:val>
                                            <p:strVal val="#ppt_h"/>
                                          </p:val>
                                        </p:tav>
                                      </p:tavLst>
                                    </p:anim>
                                  </p:childTnLst>
                                </p:cTn>
                              </p:par>
                              <p:par>
                                <p:cTn id="163" presetID="2" presetClass="exit" presetSubtype="2" fill="hold" grpId="2" nodeType="withEffect">
                                  <p:stCondLst>
                                    <p:cond delay="0"/>
                                  </p:stCondLst>
                                  <p:childTnLst>
                                    <p:anim calcmode="lin" valueType="num">
                                      <p:cBhvr additive="base">
                                        <p:cTn id="164" dur="4500"/>
                                        <p:tgtEl>
                                          <p:spTgt spid="10"/>
                                        </p:tgtEl>
                                        <p:attrNameLst>
                                          <p:attrName>ppt_x</p:attrName>
                                        </p:attrNameLst>
                                      </p:cBhvr>
                                      <p:tavLst>
                                        <p:tav tm="0">
                                          <p:val>
                                            <p:strVal val="ppt_x"/>
                                          </p:val>
                                        </p:tav>
                                        <p:tav tm="100000">
                                          <p:val>
                                            <p:strVal val="1+ppt_w/2"/>
                                          </p:val>
                                        </p:tav>
                                      </p:tavLst>
                                    </p:anim>
                                    <p:anim calcmode="lin" valueType="num">
                                      <p:cBhvr additive="base">
                                        <p:cTn id="165" dur="4500"/>
                                        <p:tgtEl>
                                          <p:spTgt spid="10"/>
                                        </p:tgtEl>
                                        <p:attrNameLst>
                                          <p:attrName>ppt_y</p:attrName>
                                        </p:attrNameLst>
                                      </p:cBhvr>
                                      <p:tavLst>
                                        <p:tav tm="0">
                                          <p:val>
                                            <p:strVal val="ppt_y"/>
                                          </p:val>
                                        </p:tav>
                                        <p:tav tm="100000">
                                          <p:val>
                                            <p:strVal val="ppt_y"/>
                                          </p:val>
                                        </p:tav>
                                      </p:tavLst>
                                    </p:anim>
                                    <p:set>
                                      <p:cBhvr>
                                        <p:cTn id="166" dur="1" fill="hold">
                                          <p:stCondLst>
                                            <p:cond delay="4499"/>
                                          </p:stCondLst>
                                        </p:cTn>
                                        <p:tgtEl>
                                          <p:spTgt spid="10"/>
                                        </p:tgtEl>
                                        <p:attrNameLst>
                                          <p:attrName>style.visibility</p:attrName>
                                        </p:attrNameLst>
                                      </p:cBhvr>
                                      <p:to>
                                        <p:strVal val="hidden"/>
                                      </p:to>
                                    </p:set>
                                  </p:childTnLst>
                                </p:cTn>
                              </p:par>
                              <p:par>
                                <p:cTn id="167" presetID="3" presetClass="exit" presetSubtype="10" fill="hold" grpId="3" nodeType="withEffect">
                                  <p:stCondLst>
                                    <p:cond delay="0"/>
                                  </p:stCondLst>
                                  <p:childTnLst>
                                    <p:animEffect transition="out" filter="blinds(horizontal)">
                                      <p:cBhvr>
                                        <p:cTn id="168" dur="6000"/>
                                        <p:tgtEl>
                                          <p:spTgt spid="10"/>
                                        </p:tgtEl>
                                      </p:cBhvr>
                                    </p:animEffect>
                                    <p:set>
                                      <p:cBhvr>
                                        <p:cTn id="169" dur="1" fill="hold">
                                          <p:stCondLst>
                                            <p:cond delay="5999"/>
                                          </p:stCondLst>
                                        </p:cTn>
                                        <p:tgtEl>
                                          <p:spTgt spid="10"/>
                                        </p:tgtEl>
                                        <p:attrNameLst>
                                          <p:attrName>style.visibility</p:attrName>
                                        </p:attrNameLst>
                                      </p:cBhvr>
                                      <p:to>
                                        <p:strVal val="hidden"/>
                                      </p:to>
                                    </p:set>
                                  </p:childTnLst>
                                </p:cTn>
                              </p:par>
                              <p:par>
                                <p:cTn id="170" presetID="2" presetClass="entr" presetSubtype="1" fill="hold" grpId="0" nodeType="withEffect">
                                  <p:stCondLst>
                                    <p:cond delay="0"/>
                                  </p:stCondLst>
                                  <p:childTnLst>
                                    <p:set>
                                      <p:cBhvr>
                                        <p:cTn id="171" dur="1" fill="hold">
                                          <p:stCondLst>
                                            <p:cond delay="0"/>
                                          </p:stCondLst>
                                        </p:cTn>
                                        <p:tgtEl>
                                          <p:spTgt spid="9"/>
                                        </p:tgtEl>
                                        <p:attrNameLst>
                                          <p:attrName>style.visibility</p:attrName>
                                        </p:attrNameLst>
                                      </p:cBhvr>
                                      <p:to>
                                        <p:strVal val="visible"/>
                                      </p:to>
                                    </p:set>
                                    <p:anim calcmode="lin" valueType="num">
                                      <p:cBhvr additive="base">
                                        <p:cTn id="172" dur="4000" fill="hold"/>
                                        <p:tgtEl>
                                          <p:spTgt spid="9"/>
                                        </p:tgtEl>
                                        <p:attrNameLst>
                                          <p:attrName>ppt_x</p:attrName>
                                        </p:attrNameLst>
                                      </p:cBhvr>
                                      <p:tavLst>
                                        <p:tav tm="0">
                                          <p:val>
                                            <p:strVal val="#ppt_x"/>
                                          </p:val>
                                        </p:tav>
                                        <p:tav tm="100000">
                                          <p:val>
                                            <p:strVal val="#ppt_x"/>
                                          </p:val>
                                        </p:tav>
                                      </p:tavLst>
                                    </p:anim>
                                    <p:anim calcmode="lin" valueType="num">
                                      <p:cBhvr additive="base">
                                        <p:cTn id="173" dur="4000" fill="hold"/>
                                        <p:tgtEl>
                                          <p:spTgt spid="9"/>
                                        </p:tgtEl>
                                        <p:attrNameLst>
                                          <p:attrName>ppt_y</p:attrName>
                                        </p:attrNameLst>
                                      </p:cBhvr>
                                      <p:tavLst>
                                        <p:tav tm="0">
                                          <p:val>
                                            <p:strVal val="0-#ppt_h/2"/>
                                          </p:val>
                                        </p:tav>
                                        <p:tav tm="100000">
                                          <p:val>
                                            <p:strVal val="#ppt_y"/>
                                          </p:val>
                                        </p:tav>
                                      </p:tavLst>
                                    </p:anim>
                                  </p:childTnLst>
                                </p:cTn>
                              </p:par>
                              <p:par>
                                <p:cTn id="174" presetID="19" presetClass="entr" presetSubtype="10" fill="hold" grpId="1" nodeType="withEffect">
                                  <p:stCondLst>
                                    <p:cond delay="0"/>
                                  </p:stCondLst>
                                  <p:childTnLst>
                                    <p:set>
                                      <p:cBhvr>
                                        <p:cTn id="175" dur="1" fill="hold">
                                          <p:stCondLst>
                                            <p:cond delay="0"/>
                                          </p:stCondLst>
                                        </p:cTn>
                                        <p:tgtEl>
                                          <p:spTgt spid="9"/>
                                        </p:tgtEl>
                                        <p:attrNameLst>
                                          <p:attrName>style.visibility</p:attrName>
                                        </p:attrNameLst>
                                      </p:cBhvr>
                                      <p:to>
                                        <p:strVal val="visible"/>
                                      </p:to>
                                    </p:set>
                                    <p:anim calcmode="lin" valueType="num">
                                      <p:cBhvr>
                                        <p:cTn id="176" dur="4000" fill="hold"/>
                                        <p:tgtEl>
                                          <p:spTgt spid="9"/>
                                        </p:tgtEl>
                                        <p:attrNameLst>
                                          <p:attrName>ppt_w</p:attrName>
                                        </p:attrNameLst>
                                      </p:cBhvr>
                                      <p:tavLst>
                                        <p:tav tm="0" fmla="#ppt_w*sin(2.5*pi*$)">
                                          <p:val>
                                            <p:fltVal val="0"/>
                                          </p:val>
                                        </p:tav>
                                        <p:tav tm="100000">
                                          <p:val>
                                            <p:fltVal val="1"/>
                                          </p:val>
                                        </p:tav>
                                      </p:tavLst>
                                    </p:anim>
                                    <p:anim calcmode="lin" valueType="num">
                                      <p:cBhvr>
                                        <p:cTn id="177" dur="4000" fill="hold"/>
                                        <p:tgtEl>
                                          <p:spTgt spid="9"/>
                                        </p:tgtEl>
                                        <p:attrNameLst>
                                          <p:attrName>ppt_h</p:attrName>
                                        </p:attrNameLst>
                                      </p:cBhvr>
                                      <p:tavLst>
                                        <p:tav tm="0">
                                          <p:val>
                                            <p:strVal val="#ppt_h"/>
                                          </p:val>
                                        </p:tav>
                                        <p:tav tm="100000">
                                          <p:val>
                                            <p:strVal val="#ppt_h"/>
                                          </p:val>
                                        </p:tav>
                                      </p:tavLst>
                                    </p:anim>
                                  </p:childTnLst>
                                </p:cTn>
                              </p:par>
                              <p:par>
                                <p:cTn id="178" presetID="2" presetClass="exit" presetSubtype="2" fill="hold" grpId="2" nodeType="withEffect">
                                  <p:stCondLst>
                                    <p:cond delay="0"/>
                                  </p:stCondLst>
                                  <p:childTnLst>
                                    <p:anim calcmode="lin" valueType="num">
                                      <p:cBhvr additive="base">
                                        <p:cTn id="179" dur="4500"/>
                                        <p:tgtEl>
                                          <p:spTgt spid="9"/>
                                        </p:tgtEl>
                                        <p:attrNameLst>
                                          <p:attrName>ppt_x</p:attrName>
                                        </p:attrNameLst>
                                      </p:cBhvr>
                                      <p:tavLst>
                                        <p:tav tm="0">
                                          <p:val>
                                            <p:strVal val="ppt_x"/>
                                          </p:val>
                                        </p:tav>
                                        <p:tav tm="100000">
                                          <p:val>
                                            <p:strVal val="1+ppt_w/2"/>
                                          </p:val>
                                        </p:tav>
                                      </p:tavLst>
                                    </p:anim>
                                    <p:anim calcmode="lin" valueType="num">
                                      <p:cBhvr additive="base">
                                        <p:cTn id="180" dur="4500"/>
                                        <p:tgtEl>
                                          <p:spTgt spid="9"/>
                                        </p:tgtEl>
                                        <p:attrNameLst>
                                          <p:attrName>ppt_y</p:attrName>
                                        </p:attrNameLst>
                                      </p:cBhvr>
                                      <p:tavLst>
                                        <p:tav tm="0">
                                          <p:val>
                                            <p:strVal val="ppt_y"/>
                                          </p:val>
                                        </p:tav>
                                        <p:tav tm="100000">
                                          <p:val>
                                            <p:strVal val="ppt_y"/>
                                          </p:val>
                                        </p:tav>
                                      </p:tavLst>
                                    </p:anim>
                                    <p:set>
                                      <p:cBhvr>
                                        <p:cTn id="181" dur="1" fill="hold">
                                          <p:stCondLst>
                                            <p:cond delay="4499"/>
                                          </p:stCondLst>
                                        </p:cTn>
                                        <p:tgtEl>
                                          <p:spTgt spid="9"/>
                                        </p:tgtEl>
                                        <p:attrNameLst>
                                          <p:attrName>style.visibility</p:attrName>
                                        </p:attrNameLst>
                                      </p:cBhvr>
                                      <p:to>
                                        <p:strVal val="hidden"/>
                                      </p:to>
                                    </p:set>
                                  </p:childTnLst>
                                </p:cTn>
                              </p:par>
                              <p:par>
                                <p:cTn id="182" presetID="3" presetClass="exit" presetSubtype="10" fill="hold" grpId="3" nodeType="withEffect">
                                  <p:stCondLst>
                                    <p:cond delay="0"/>
                                  </p:stCondLst>
                                  <p:childTnLst>
                                    <p:animEffect transition="out" filter="blinds(horizontal)">
                                      <p:cBhvr>
                                        <p:cTn id="183" dur="6000"/>
                                        <p:tgtEl>
                                          <p:spTgt spid="9"/>
                                        </p:tgtEl>
                                      </p:cBhvr>
                                    </p:animEffect>
                                    <p:set>
                                      <p:cBhvr>
                                        <p:cTn id="184" dur="1" fill="hold">
                                          <p:stCondLst>
                                            <p:cond delay="5999"/>
                                          </p:stCondLst>
                                        </p:cTn>
                                        <p:tgtEl>
                                          <p:spTgt spid="9"/>
                                        </p:tgtEl>
                                        <p:attrNameLst>
                                          <p:attrName>style.visibility</p:attrName>
                                        </p:attrNameLst>
                                      </p:cBhvr>
                                      <p:to>
                                        <p:strVal val="hidden"/>
                                      </p:to>
                                    </p:set>
                                  </p:childTnLst>
                                </p:cTn>
                              </p:par>
                              <p:par>
                                <p:cTn id="185" presetID="2" presetClass="entr" presetSubtype="1" fill="hold" grpId="0" nodeType="withEffect">
                                  <p:stCondLst>
                                    <p:cond delay="0"/>
                                  </p:stCondLst>
                                  <p:childTnLst>
                                    <p:set>
                                      <p:cBhvr>
                                        <p:cTn id="186" dur="1" fill="hold">
                                          <p:stCondLst>
                                            <p:cond delay="0"/>
                                          </p:stCondLst>
                                        </p:cTn>
                                        <p:tgtEl>
                                          <p:spTgt spid="8"/>
                                        </p:tgtEl>
                                        <p:attrNameLst>
                                          <p:attrName>style.visibility</p:attrName>
                                        </p:attrNameLst>
                                      </p:cBhvr>
                                      <p:to>
                                        <p:strVal val="visible"/>
                                      </p:to>
                                    </p:set>
                                    <p:anim calcmode="lin" valueType="num">
                                      <p:cBhvr additive="base">
                                        <p:cTn id="187" dur="4000" fill="hold"/>
                                        <p:tgtEl>
                                          <p:spTgt spid="8"/>
                                        </p:tgtEl>
                                        <p:attrNameLst>
                                          <p:attrName>ppt_x</p:attrName>
                                        </p:attrNameLst>
                                      </p:cBhvr>
                                      <p:tavLst>
                                        <p:tav tm="0">
                                          <p:val>
                                            <p:strVal val="#ppt_x"/>
                                          </p:val>
                                        </p:tav>
                                        <p:tav tm="100000">
                                          <p:val>
                                            <p:strVal val="#ppt_x"/>
                                          </p:val>
                                        </p:tav>
                                      </p:tavLst>
                                    </p:anim>
                                    <p:anim calcmode="lin" valueType="num">
                                      <p:cBhvr additive="base">
                                        <p:cTn id="188" dur="4000" fill="hold"/>
                                        <p:tgtEl>
                                          <p:spTgt spid="8"/>
                                        </p:tgtEl>
                                        <p:attrNameLst>
                                          <p:attrName>ppt_y</p:attrName>
                                        </p:attrNameLst>
                                      </p:cBhvr>
                                      <p:tavLst>
                                        <p:tav tm="0">
                                          <p:val>
                                            <p:strVal val="0-#ppt_h/2"/>
                                          </p:val>
                                        </p:tav>
                                        <p:tav tm="100000">
                                          <p:val>
                                            <p:strVal val="#ppt_y"/>
                                          </p:val>
                                        </p:tav>
                                      </p:tavLst>
                                    </p:anim>
                                  </p:childTnLst>
                                </p:cTn>
                              </p:par>
                              <p:par>
                                <p:cTn id="189" presetID="19" presetClass="entr" presetSubtype="10" fill="hold" grpId="1" nodeType="withEffect">
                                  <p:stCondLst>
                                    <p:cond delay="0"/>
                                  </p:stCondLst>
                                  <p:childTnLst>
                                    <p:set>
                                      <p:cBhvr>
                                        <p:cTn id="190" dur="1" fill="hold">
                                          <p:stCondLst>
                                            <p:cond delay="0"/>
                                          </p:stCondLst>
                                        </p:cTn>
                                        <p:tgtEl>
                                          <p:spTgt spid="8"/>
                                        </p:tgtEl>
                                        <p:attrNameLst>
                                          <p:attrName>style.visibility</p:attrName>
                                        </p:attrNameLst>
                                      </p:cBhvr>
                                      <p:to>
                                        <p:strVal val="visible"/>
                                      </p:to>
                                    </p:set>
                                    <p:anim calcmode="lin" valueType="num">
                                      <p:cBhvr>
                                        <p:cTn id="191" dur="4000" fill="hold"/>
                                        <p:tgtEl>
                                          <p:spTgt spid="8"/>
                                        </p:tgtEl>
                                        <p:attrNameLst>
                                          <p:attrName>ppt_w</p:attrName>
                                        </p:attrNameLst>
                                      </p:cBhvr>
                                      <p:tavLst>
                                        <p:tav tm="0" fmla="#ppt_w*sin(2.5*pi*$)">
                                          <p:val>
                                            <p:fltVal val="0"/>
                                          </p:val>
                                        </p:tav>
                                        <p:tav tm="100000">
                                          <p:val>
                                            <p:fltVal val="1"/>
                                          </p:val>
                                        </p:tav>
                                      </p:tavLst>
                                    </p:anim>
                                    <p:anim calcmode="lin" valueType="num">
                                      <p:cBhvr>
                                        <p:cTn id="192" dur="4000" fill="hold"/>
                                        <p:tgtEl>
                                          <p:spTgt spid="8"/>
                                        </p:tgtEl>
                                        <p:attrNameLst>
                                          <p:attrName>ppt_h</p:attrName>
                                        </p:attrNameLst>
                                      </p:cBhvr>
                                      <p:tavLst>
                                        <p:tav tm="0">
                                          <p:val>
                                            <p:strVal val="#ppt_h"/>
                                          </p:val>
                                        </p:tav>
                                        <p:tav tm="100000">
                                          <p:val>
                                            <p:strVal val="#ppt_h"/>
                                          </p:val>
                                        </p:tav>
                                      </p:tavLst>
                                    </p:anim>
                                  </p:childTnLst>
                                </p:cTn>
                              </p:par>
                              <p:par>
                                <p:cTn id="193" presetID="2" presetClass="exit" presetSubtype="2" fill="hold" grpId="2" nodeType="withEffect">
                                  <p:stCondLst>
                                    <p:cond delay="0"/>
                                  </p:stCondLst>
                                  <p:childTnLst>
                                    <p:anim calcmode="lin" valueType="num">
                                      <p:cBhvr additive="base">
                                        <p:cTn id="194" dur="4500"/>
                                        <p:tgtEl>
                                          <p:spTgt spid="8"/>
                                        </p:tgtEl>
                                        <p:attrNameLst>
                                          <p:attrName>ppt_x</p:attrName>
                                        </p:attrNameLst>
                                      </p:cBhvr>
                                      <p:tavLst>
                                        <p:tav tm="0">
                                          <p:val>
                                            <p:strVal val="ppt_x"/>
                                          </p:val>
                                        </p:tav>
                                        <p:tav tm="100000">
                                          <p:val>
                                            <p:strVal val="1+ppt_w/2"/>
                                          </p:val>
                                        </p:tav>
                                      </p:tavLst>
                                    </p:anim>
                                    <p:anim calcmode="lin" valueType="num">
                                      <p:cBhvr additive="base">
                                        <p:cTn id="195" dur="4500"/>
                                        <p:tgtEl>
                                          <p:spTgt spid="8"/>
                                        </p:tgtEl>
                                        <p:attrNameLst>
                                          <p:attrName>ppt_y</p:attrName>
                                        </p:attrNameLst>
                                      </p:cBhvr>
                                      <p:tavLst>
                                        <p:tav tm="0">
                                          <p:val>
                                            <p:strVal val="ppt_y"/>
                                          </p:val>
                                        </p:tav>
                                        <p:tav tm="100000">
                                          <p:val>
                                            <p:strVal val="ppt_y"/>
                                          </p:val>
                                        </p:tav>
                                      </p:tavLst>
                                    </p:anim>
                                    <p:set>
                                      <p:cBhvr>
                                        <p:cTn id="196" dur="1" fill="hold">
                                          <p:stCondLst>
                                            <p:cond delay="4499"/>
                                          </p:stCondLst>
                                        </p:cTn>
                                        <p:tgtEl>
                                          <p:spTgt spid="8"/>
                                        </p:tgtEl>
                                        <p:attrNameLst>
                                          <p:attrName>style.visibility</p:attrName>
                                        </p:attrNameLst>
                                      </p:cBhvr>
                                      <p:to>
                                        <p:strVal val="hidden"/>
                                      </p:to>
                                    </p:set>
                                  </p:childTnLst>
                                </p:cTn>
                              </p:par>
                              <p:par>
                                <p:cTn id="197" presetID="3" presetClass="exit" presetSubtype="10" fill="hold" grpId="3" nodeType="withEffect">
                                  <p:stCondLst>
                                    <p:cond delay="0"/>
                                  </p:stCondLst>
                                  <p:childTnLst>
                                    <p:animEffect transition="out" filter="blinds(horizontal)">
                                      <p:cBhvr>
                                        <p:cTn id="198" dur="6000"/>
                                        <p:tgtEl>
                                          <p:spTgt spid="8"/>
                                        </p:tgtEl>
                                      </p:cBhvr>
                                    </p:animEffect>
                                    <p:set>
                                      <p:cBhvr>
                                        <p:cTn id="199" dur="1" fill="hold">
                                          <p:stCondLst>
                                            <p:cond delay="5999"/>
                                          </p:stCondLst>
                                        </p:cTn>
                                        <p:tgtEl>
                                          <p:spTgt spid="8"/>
                                        </p:tgtEl>
                                        <p:attrNameLst>
                                          <p:attrName>style.visibility</p:attrName>
                                        </p:attrNameLst>
                                      </p:cBhvr>
                                      <p:to>
                                        <p:strVal val="hidden"/>
                                      </p:to>
                                    </p:set>
                                  </p:childTnLst>
                                </p:cTn>
                              </p:par>
                              <p:par>
                                <p:cTn id="200" presetID="2" presetClass="entr" presetSubtype="1" fill="hold" grpId="0" nodeType="withEffect">
                                  <p:stCondLst>
                                    <p:cond delay="0"/>
                                  </p:stCondLst>
                                  <p:childTnLst>
                                    <p:set>
                                      <p:cBhvr>
                                        <p:cTn id="201" dur="1" fill="hold">
                                          <p:stCondLst>
                                            <p:cond delay="0"/>
                                          </p:stCondLst>
                                        </p:cTn>
                                        <p:tgtEl>
                                          <p:spTgt spid="7"/>
                                        </p:tgtEl>
                                        <p:attrNameLst>
                                          <p:attrName>style.visibility</p:attrName>
                                        </p:attrNameLst>
                                      </p:cBhvr>
                                      <p:to>
                                        <p:strVal val="visible"/>
                                      </p:to>
                                    </p:set>
                                    <p:anim calcmode="lin" valueType="num">
                                      <p:cBhvr additive="base">
                                        <p:cTn id="202" dur="4000" fill="hold"/>
                                        <p:tgtEl>
                                          <p:spTgt spid="7"/>
                                        </p:tgtEl>
                                        <p:attrNameLst>
                                          <p:attrName>ppt_x</p:attrName>
                                        </p:attrNameLst>
                                      </p:cBhvr>
                                      <p:tavLst>
                                        <p:tav tm="0">
                                          <p:val>
                                            <p:strVal val="#ppt_x"/>
                                          </p:val>
                                        </p:tav>
                                        <p:tav tm="100000">
                                          <p:val>
                                            <p:strVal val="#ppt_x"/>
                                          </p:val>
                                        </p:tav>
                                      </p:tavLst>
                                    </p:anim>
                                    <p:anim calcmode="lin" valueType="num">
                                      <p:cBhvr additive="base">
                                        <p:cTn id="203" dur="4000" fill="hold"/>
                                        <p:tgtEl>
                                          <p:spTgt spid="7"/>
                                        </p:tgtEl>
                                        <p:attrNameLst>
                                          <p:attrName>ppt_y</p:attrName>
                                        </p:attrNameLst>
                                      </p:cBhvr>
                                      <p:tavLst>
                                        <p:tav tm="0">
                                          <p:val>
                                            <p:strVal val="0-#ppt_h/2"/>
                                          </p:val>
                                        </p:tav>
                                        <p:tav tm="100000">
                                          <p:val>
                                            <p:strVal val="#ppt_y"/>
                                          </p:val>
                                        </p:tav>
                                      </p:tavLst>
                                    </p:anim>
                                  </p:childTnLst>
                                </p:cTn>
                              </p:par>
                              <p:par>
                                <p:cTn id="204" presetID="19" presetClass="entr" presetSubtype="10" fill="hold" grpId="1" nodeType="withEffect">
                                  <p:stCondLst>
                                    <p:cond delay="0"/>
                                  </p:stCondLst>
                                  <p:childTnLst>
                                    <p:set>
                                      <p:cBhvr>
                                        <p:cTn id="205" dur="1" fill="hold">
                                          <p:stCondLst>
                                            <p:cond delay="0"/>
                                          </p:stCondLst>
                                        </p:cTn>
                                        <p:tgtEl>
                                          <p:spTgt spid="7"/>
                                        </p:tgtEl>
                                        <p:attrNameLst>
                                          <p:attrName>style.visibility</p:attrName>
                                        </p:attrNameLst>
                                      </p:cBhvr>
                                      <p:to>
                                        <p:strVal val="visible"/>
                                      </p:to>
                                    </p:set>
                                    <p:anim calcmode="lin" valueType="num">
                                      <p:cBhvr>
                                        <p:cTn id="206" dur="4000" fill="hold"/>
                                        <p:tgtEl>
                                          <p:spTgt spid="7"/>
                                        </p:tgtEl>
                                        <p:attrNameLst>
                                          <p:attrName>ppt_w</p:attrName>
                                        </p:attrNameLst>
                                      </p:cBhvr>
                                      <p:tavLst>
                                        <p:tav tm="0" fmla="#ppt_w*sin(2.5*pi*$)">
                                          <p:val>
                                            <p:fltVal val="0"/>
                                          </p:val>
                                        </p:tav>
                                        <p:tav tm="100000">
                                          <p:val>
                                            <p:fltVal val="1"/>
                                          </p:val>
                                        </p:tav>
                                      </p:tavLst>
                                    </p:anim>
                                    <p:anim calcmode="lin" valueType="num">
                                      <p:cBhvr>
                                        <p:cTn id="207" dur="4000" fill="hold"/>
                                        <p:tgtEl>
                                          <p:spTgt spid="7"/>
                                        </p:tgtEl>
                                        <p:attrNameLst>
                                          <p:attrName>ppt_h</p:attrName>
                                        </p:attrNameLst>
                                      </p:cBhvr>
                                      <p:tavLst>
                                        <p:tav tm="0">
                                          <p:val>
                                            <p:strVal val="#ppt_h"/>
                                          </p:val>
                                        </p:tav>
                                        <p:tav tm="100000">
                                          <p:val>
                                            <p:strVal val="#ppt_h"/>
                                          </p:val>
                                        </p:tav>
                                      </p:tavLst>
                                    </p:anim>
                                  </p:childTnLst>
                                </p:cTn>
                              </p:par>
                              <p:par>
                                <p:cTn id="208" presetID="2" presetClass="exit" presetSubtype="2" fill="hold" grpId="2" nodeType="withEffect">
                                  <p:stCondLst>
                                    <p:cond delay="0"/>
                                  </p:stCondLst>
                                  <p:childTnLst>
                                    <p:anim calcmode="lin" valueType="num">
                                      <p:cBhvr additive="base">
                                        <p:cTn id="209" dur="4500"/>
                                        <p:tgtEl>
                                          <p:spTgt spid="7"/>
                                        </p:tgtEl>
                                        <p:attrNameLst>
                                          <p:attrName>ppt_x</p:attrName>
                                        </p:attrNameLst>
                                      </p:cBhvr>
                                      <p:tavLst>
                                        <p:tav tm="0">
                                          <p:val>
                                            <p:strVal val="ppt_x"/>
                                          </p:val>
                                        </p:tav>
                                        <p:tav tm="100000">
                                          <p:val>
                                            <p:strVal val="1+ppt_w/2"/>
                                          </p:val>
                                        </p:tav>
                                      </p:tavLst>
                                    </p:anim>
                                    <p:anim calcmode="lin" valueType="num">
                                      <p:cBhvr additive="base">
                                        <p:cTn id="210" dur="4500"/>
                                        <p:tgtEl>
                                          <p:spTgt spid="7"/>
                                        </p:tgtEl>
                                        <p:attrNameLst>
                                          <p:attrName>ppt_y</p:attrName>
                                        </p:attrNameLst>
                                      </p:cBhvr>
                                      <p:tavLst>
                                        <p:tav tm="0">
                                          <p:val>
                                            <p:strVal val="ppt_y"/>
                                          </p:val>
                                        </p:tav>
                                        <p:tav tm="100000">
                                          <p:val>
                                            <p:strVal val="ppt_y"/>
                                          </p:val>
                                        </p:tav>
                                      </p:tavLst>
                                    </p:anim>
                                    <p:set>
                                      <p:cBhvr>
                                        <p:cTn id="211" dur="1" fill="hold">
                                          <p:stCondLst>
                                            <p:cond delay="4499"/>
                                          </p:stCondLst>
                                        </p:cTn>
                                        <p:tgtEl>
                                          <p:spTgt spid="7"/>
                                        </p:tgtEl>
                                        <p:attrNameLst>
                                          <p:attrName>style.visibility</p:attrName>
                                        </p:attrNameLst>
                                      </p:cBhvr>
                                      <p:to>
                                        <p:strVal val="hidden"/>
                                      </p:to>
                                    </p:set>
                                  </p:childTnLst>
                                </p:cTn>
                              </p:par>
                              <p:par>
                                <p:cTn id="212" presetID="3" presetClass="exit" presetSubtype="10" fill="hold" grpId="3" nodeType="withEffect">
                                  <p:stCondLst>
                                    <p:cond delay="0"/>
                                  </p:stCondLst>
                                  <p:childTnLst>
                                    <p:animEffect transition="out" filter="blinds(horizontal)">
                                      <p:cBhvr>
                                        <p:cTn id="213" dur="6000"/>
                                        <p:tgtEl>
                                          <p:spTgt spid="7"/>
                                        </p:tgtEl>
                                      </p:cBhvr>
                                    </p:animEffect>
                                    <p:set>
                                      <p:cBhvr>
                                        <p:cTn id="214" dur="1" fill="hold">
                                          <p:stCondLst>
                                            <p:cond delay="5999"/>
                                          </p:stCondLst>
                                        </p:cTn>
                                        <p:tgtEl>
                                          <p:spTgt spid="7"/>
                                        </p:tgtEl>
                                        <p:attrNameLst>
                                          <p:attrName>style.visibility</p:attrName>
                                        </p:attrNameLst>
                                      </p:cBhvr>
                                      <p:to>
                                        <p:strVal val="hidden"/>
                                      </p:to>
                                    </p:set>
                                  </p:childTnLst>
                                </p:cTn>
                              </p:par>
                              <p:par>
                                <p:cTn id="215" presetID="2" presetClass="entr" presetSubtype="1" fill="hold" grpId="0" nodeType="withEffect">
                                  <p:stCondLst>
                                    <p:cond delay="0"/>
                                  </p:stCondLst>
                                  <p:childTnLst>
                                    <p:set>
                                      <p:cBhvr>
                                        <p:cTn id="216" dur="1" fill="hold">
                                          <p:stCondLst>
                                            <p:cond delay="0"/>
                                          </p:stCondLst>
                                        </p:cTn>
                                        <p:tgtEl>
                                          <p:spTgt spid="6"/>
                                        </p:tgtEl>
                                        <p:attrNameLst>
                                          <p:attrName>style.visibility</p:attrName>
                                        </p:attrNameLst>
                                      </p:cBhvr>
                                      <p:to>
                                        <p:strVal val="visible"/>
                                      </p:to>
                                    </p:set>
                                    <p:anim calcmode="lin" valueType="num">
                                      <p:cBhvr additive="base">
                                        <p:cTn id="217" dur="4000" fill="hold"/>
                                        <p:tgtEl>
                                          <p:spTgt spid="6"/>
                                        </p:tgtEl>
                                        <p:attrNameLst>
                                          <p:attrName>ppt_x</p:attrName>
                                        </p:attrNameLst>
                                      </p:cBhvr>
                                      <p:tavLst>
                                        <p:tav tm="0">
                                          <p:val>
                                            <p:strVal val="#ppt_x"/>
                                          </p:val>
                                        </p:tav>
                                        <p:tav tm="100000">
                                          <p:val>
                                            <p:strVal val="#ppt_x"/>
                                          </p:val>
                                        </p:tav>
                                      </p:tavLst>
                                    </p:anim>
                                    <p:anim calcmode="lin" valueType="num">
                                      <p:cBhvr additive="base">
                                        <p:cTn id="218" dur="4000" fill="hold"/>
                                        <p:tgtEl>
                                          <p:spTgt spid="6"/>
                                        </p:tgtEl>
                                        <p:attrNameLst>
                                          <p:attrName>ppt_y</p:attrName>
                                        </p:attrNameLst>
                                      </p:cBhvr>
                                      <p:tavLst>
                                        <p:tav tm="0">
                                          <p:val>
                                            <p:strVal val="0-#ppt_h/2"/>
                                          </p:val>
                                        </p:tav>
                                        <p:tav tm="100000">
                                          <p:val>
                                            <p:strVal val="#ppt_y"/>
                                          </p:val>
                                        </p:tav>
                                      </p:tavLst>
                                    </p:anim>
                                  </p:childTnLst>
                                </p:cTn>
                              </p:par>
                              <p:par>
                                <p:cTn id="219" presetID="19" presetClass="entr" presetSubtype="10" fill="hold" grpId="1" nodeType="withEffect">
                                  <p:stCondLst>
                                    <p:cond delay="0"/>
                                  </p:stCondLst>
                                  <p:childTnLst>
                                    <p:set>
                                      <p:cBhvr>
                                        <p:cTn id="220" dur="1" fill="hold">
                                          <p:stCondLst>
                                            <p:cond delay="0"/>
                                          </p:stCondLst>
                                        </p:cTn>
                                        <p:tgtEl>
                                          <p:spTgt spid="6"/>
                                        </p:tgtEl>
                                        <p:attrNameLst>
                                          <p:attrName>style.visibility</p:attrName>
                                        </p:attrNameLst>
                                      </p:cBhvr>
                                      <p:to>
                                        <p:strVal val="visible"/>
                                      </p:to>
                                    </p:set>
                                    <p:anim calcmode="lin" valueType="num">
                                      <p:cBhvr>
                                        <p:cTn id="221" dur="4000" fill="hold"/>
                                        <p:tgtEl>
                                          <p:spTgt spid="6"/>
                                        </p:tgtEl>
                                        <p:attrNameLst>
                                          <p:attrName>ppt_w</p:attrName>
                                        </p:attrNameLst>
                                      </p:cBhvr>
                                      <p:tavLst>
                                        <p:tav tm="0" fmla="#ppt_w*sin(2.5*pi*$)">
                                          <p:val>
                                            <p:fltVal val="0"/>
                                          </p:val>
                                        </p:tav>
                                        <p:tav tm="100000">
                                          <p:val>
                                            <p:fltVal val="1"/>
                                          </p:val>
                                        </p:tav>
                                      </p:tavLst>
                                    </p:anim>
                                    <p:anim calcmode="lin" valueType="num">
                                      <p:cBhvr>
                                        <p:cTn id="222" dur="4000" fill="hold"/>
                                        <p:tgtEl>
                                          <p:spTgt spid="6"/>
                                        </p:tgtEl>
                                        <p:attrNameLst>
                                          <p:attrName>ppt_h</p:attrName>
                                        </p:attrNameLst>
                                      </p:cBhvr>
                                      <p:tavLst>
                                        <p:tav tm="0">
                                          <p:val>
                                            <p:strVal val="#ppt_h"/>
                                          </p:val>
                                        </p:tav>
                                        <p:tav tm="100000">
                                          <p:val>
                                            <p:strVal val="#ppt_h"/>
                                          </p:val>
                                        </p:tav>
                                      </p:tavLst>
                                    </p:anim>
                                  </p:childTnLst>
                                </p:cTn>
                              </p:par>
                              <p:par>
                                <p:cTn id="223" presetID="2" presetClass="exit" presetSubtype="2" fill="hold" grpId="2" nodeType="withEffect">
                                  <p:stCondLst>
                                    <p:cond delay="0"/>
                                  </p:stCondLst>
                                  <p:childTnLst>
                                    <p:anim calcmode="lin" valueType="num">
                                      <p:cBhvr additive="base">
                                        <p:cTn id="224" dur="4500"/>
                                        <p:tgtEl>
                                          <p:spTgt spid="6"/>
                                        </p:tgtEl>
                                        <p:attrNameLst>
                                          <p:attrName>ppt_x</p:attrName>
                                        </p:attrNameLst>
                                      </p:cBhvr>
                                      <p:tavLst>
                                        <p:tav tm="0">
                                          <p:val>
                                            <p:strVal val="ppt_x"/>
                                          </p:val>
                                        </p:tav>
                                        <p:tav tm="100000">
                                          <p:val>
                                            <p:strVal val="1+ppt_w/2"/>
                                          </p:val>
                                        </p:tav>
                                      </p:tavLst>
                                    </p:anim>
                                    <p:anim calcmode="lin" valueType="num">
                                      <p:cBhvr additive="base">
                                        <p:cTn id="225" dur="4500"/>
                                        <p:tgtEl>
                                          <p:spTgt spid="6"/>
                                        </p:tgtEl>
                                        <p:attrNameLst>
                                          <p:attrName>ppt_y</p:attrName>
                                        </p:attrNameLst>
                                      </p:cBhvr>
                                      <p:tavLst>
                                        <p:tav tm="0">
                                          <p:val>
                                            <p:strVal val="ppt_y"/>
                                          </p:val>
                                        </p:tav>
                                        <p:tav tm="100000">
                                          <p:val>
                                            <p:strVal val="ppt_y"/>
                                          </p:val>
                                        </p:tav>
                                      </p:tavLst>
                                    </p:anim>
                                    <p:set>
                                      <p:cBhvr>
                                        <p:cTn id="226" dur="1" fill="hold">
                                          <p:stCondLst>
                                            <p:cond delay="4499"/>
                                          </p:stCondLst>
                                        </p:cTn>
                                        <p:tgtEl>
                                          <p:spTgt spid="6"/>
                                        </p:tgtEl>
                                        <p:attrNameLst>
                                          <p:attrName>style.visibility</p:attrName>
                                        </p:attrNameLst>
                                      </p:cBhvr>
                                      <p:to>
                                        <p:strVal val="hidden"/>
                                      </p:to>
                                    </p:set>
                                  </p:childTnLst>
                                </p:cTn>
                              </p:par>
                              <p:par>
                                <p:cTn id="227" presetID="3" presetClass="exit" presetSubtype="10" fill="hold" grpId="3" nodeType="withEffect">
                                  <p:stCondLst>
                                    <p:cond delay="0"/>
                                  </p:stCondLst>
                                  <p:childTnLst>
                                    <p:animEffect transition="out" filter="blinds(horizontal)">
                                      <p:cBhvr>
                                        <p:cTn id="228" dur="6000"/>
                                        <p:tgtEl>
                                          <p:spTgt spid="6"/>
                                        </p:tgtEl>
                                      </p:cBhvr>
                                    </p:animEffect>
                                    <p:set>
                                      <p:cBhvr>
                                        <p:cTn id="229" dur="1" fill="hold">
                                          <p:stCondLst>
                                            <p:cond delay="5999"/>
                                          </p:stCondLst>
                                        </p:cTn>
                                        <p:tgtEl>
                                          <p:spTgt spid="6"/>
                                        </p:tgtEl>
                                        <p:attrNameLst>
                                          <p:attrName>style.visibility</p:attrName>
                                        </p:attrNameLst>
                                      </p:cBhvr>
                                      <p:to>
                                        <p:strVal val="hidden"/>
                                      </p:to>
                                    </p:set>
                                  </p:childTnLst>
                                </p:cTn>
                              </p:par>
                              <p:par>
                                <p:cTn id="230" presetID="2" presetClass="entr" presetSubtype="1" fill="hold" grpId="0" nodeType="withEffect">
                                  <p:stCondLst>
                                    <p:cond delay="0"/>
                                  </p:stCondLst>
                                  <p:childTnLst>
                                    <p:set>
                                      <p:cBhvr>
                                        <p:cTn id="231" dur="1" fill="hold">
                                          <p:stCondLst>
                                            <p:cond delay="0"/>
                                          </p:stCondLst>
                                        </p:cTn>
                                        <p:tgtEl>
                                          <p:spTgt spid="5"/>
                                        </p:tgtEl>
                                        <p:attrNameLst>
                                          <p:attrName>style.visibility</p:attrName>
                                        </p:attrNameLst>
                                      </p:cBhvr>
                                      <p:to>
                                        <p:strVal val="visible"/>
                                      </p:to>
                                    </p:set>
                                    <p:anim calcmode="lin" valueType="num">
                                      <p:cBhvr additive="base">
                                        <p:cTn id="232" dur="4000" fill="hold"/>
                                        <p:tgtEl>
                                          <p:spTgt spid="5"/>
                                        </p:tgtEl>
                                        <p:attrNameLst>
                                          <p:attrName>ppt_x</p:attrName>
                                        </p:attrNameLst>
                                      </p:cBhvr>
                                      <p:tavLst>
                                        <p:tav tm="0">
                                          <p:val>
                                            <p:strVal val="#ppt_x"/>
                                          </p:val>
                                        </p:tav>
                                        <p:tav tm="100000">
                                          <p:val>
                                            <p:strVal val="#ppt_x"/>
                                          </p:val>
                                        </p:tav>
                                      </p:tavLst>
                                    </p:anim>
                                    <p:anim calcmode="lin" valueType="num">
                                      <p:cBhvr additive="base">
                                        <p:cTn id="233" dur="4000" fill="hold"/>
                                        <p:tgtEl>
                                          <p:spTgt spid="5"/>
                                        </p:tgtEl>
                                        <p:attrNameLst>
                                          <p:attrName>ppt_y</p:attrName>
                                        </p:attrNameLst>
                                      </p:cBhvr>
                                      <p:tavLst>
                                        <p:tav tm="0">
                                          <p:val>
                                            <p:strVal val="0-#ppt_h/2"/>
                                          </p:val>
                                        </p:tav>
                                        <p:tav tm="100000">
                                          <p:val>
                                            <p:strVal val="#ppt_y"/>
                                          </p:val>
                                        </p:tav>
                                      </p:tavLst>
                                    </p:anim>
                                  </p:childTnLst>
                                </p:cTn>
                              </p:par>
                              <p:par>
                                <p:cTn id="234" presetID="19" presetClass="entr" presetSubtype="10" fill="hold" grpId="1" nodeType="withEffect">
                                  <p:stCondLst>
                                    <p:cond delay="0"/>
                                  </p:stCondLst>
                                  <p:childTnLst>
                                    <p:set>
                                      <p:cBhvr>
                                        <p:cTn id="235" dur="1" fill="hold">
                                          <p:stCondLst>
                                            <p:cond delay="0"/>
                                          </p:stCondLst>
                                        </p:cTn>
                                        <p:tgtEl>
                                          <p:spTgt spid="5"/>
                                        </p:tgtEl>
                                        <p:attrNameLst>
                                          <p:attrName>style.visibility</p:attrName>
                                        </p:attrNameLst>
                                      </p:cBhvr>
                                      <p:to>
                                        <p:strVal val="visible"/>
                                      </p:to>
                                    </p:set>
                                    <p:anim calcmode="lin" valueType="num">
                                      <p:cBhvr>
                                        <p:cTn id="236" dur="4000" fill="hold"/>
                                        <p:tgtEl>
                                          <p:spTgt spid="5"/>
                                        </p:tgtEl>
                                        <p:attrNameLst>
                                          <p:attrName>ppt_w</p:attrName>
                                        </p:attrNameLst>
                                      </p:cBhvr>
                                      <p:tavLst>
                                        <p:tav tm="0" fmla="#ppt_w*sin(2.5*pi*$)">
                                          <p:val>
                                            <p:fltVal val="0"/>
                                          </p:val>
                                        </p:tav>
                                        <p:tav tm="100000">
                                          <p:val>
                                            <p:fltVal val="1"/>
                                          </p:val>
                                        </p:tav>
                                      </p:tavLst>
                                    </p:anim>
                                    <p:anim calcmode="lin" valueType="num">
                                      <p:cBhvr>
                                        <p:cTn id="237" dur="4000" fill="hold"/>
                                        <p:tgtEl>
                                          <p:spTgt spid="5"/>
                                        </p:tgtEl>
                                        <p:attrNameLst>
                                          <p:attrName>ppt_h</p:attrName>
                                        </p:attrNameLst>
                                      </p:cBhvr>
                                      <p:tavLst>
                                        <p:tav tm="0">
                                          <p:val>
                                            <p:strVal val="#ppt_h"/>
                                          </p:val>
                                        </p:tav>
                                        <p:tav tm="100000">
                                          <p:val>
                                            <p:strVal val="#ppt_h"/>
                                          </p:val>
                                        </p:tav>
                                      </p:tavLst>
                                    </p:anim>
                                  </p:childTnLst>
                                </p:cTn>
                              </p:par>
                              <p:par>
                                <p:cTn id="238" presetID="2" presetClass="exit" presetSubtype="2" fill="hold" grpId="2" nodeType="withEffect">
                                  <p:stCondLst>
                                    <p:cond delay="0"/>
                                  </p:stCondLst>
                                  <p:childTnLst>
                                    <p:anim calcmode="lin" valueType="num">
                                      <p:cBhvr additive="base">
                                        <p:cTn id="239" dur="4500"/>
                                        <p:tgtEl>
                                          <p:spTgt spid="5"/>
                                        </p:tgtEl>
                                        <p:attrNameLst>
                                          <p:attrName>ppt_x</p:attrName>
                                        </p:attrNameLst>
                                      </p:cBhvr>
                                      <p:tavLst>
                                        <p:tav tm="0">
                                          <p:val>
                                            <p:strVal val="ppt_x"/>
                                          </p:val>
                                        </p:tav>
                                        <p:tav tm="100000">
                                          <p:val>
                                            <p:strVal val="1+ppt_w/2"/>
                                          </p:val>
                                        </p:tav>
                                      </p:tavLst>
                                    </p:anim>
                                    <p:anim calcmode="lin" valueType="num">
                                      <p:cBhvr additive="base">
                                        <p:cTn id="240" dur="4500"/>
                                        <p:tgtEl>
                                          <p:spTgt spid="5"/>
                                        </p:tgtEl>
                                        <p:attrNameLst>
                                          <p:attrName>ppt_y</p:attrName>
                                        </p:attrNameLst>
                                      </p:cBhvr>
                                      <p:tavLst>
                                        <p:tav tm="0">
                                          <p:val>
                                            <p:strVal val="ppt_y"/>
                                          </p:val>
                                        </p:tav>
                                        <p:tav tm="100000">
                                          <p:val>
                                            <p:strVal val="ppt_y"/>
                                          </p:val>
                                        </p:tav>
                                      </p:tavLst>
                                    </p:anim>
                                    <p:set>
                                      <p:cBhvr>
                                        <p:cTn id="241" dur="1" fill="hold">
                                          <p:stCondLst>
                                            <p:cond delay="4499"/>
                                          </p:stCondLst>
                                        </p:cTn>
                                        <p:tgtEl>
                                          <p:spTgt spid="5"/>
                                        </p:tgtEl>
                                        <p:attrNameLst>
                                          <p:attrName>style.visibility</p:attrName>
                                        </p:attrNameLst>
                                      </p:cBhvr>
                                      <p:to>
                                        <p:strVal val="hidden"/>
                                      </p:to>
                                    </p:set>
                                  </p:childTnLst>
                                </p:cTn>
                              </p:par>
                              <p:par>
                                <p:cTn id="242" presetID="3" presetClass="exit" presetSubtype="10" fill="hold" grpId="3" nodeType="withEffect">
                                  <p:stCondLst>
                                    <p:cond delay="0"/>
                                  </p:stCondLst>
                                  <p:childTnLst>
                                    <p:animEffect transition="out" filter="blinds(horizontal)">
                                      <p:cBhvr>
                                        <p:cTn id="243" dur="6000"/>
                                        <p:tgtEl>
                                          <p:spTgt spid="5"/>
                                        </p:tgtEl>
                                      </p:cBhvr>
                                    </p:animEffect>
                                    <p:set>
                                      <p:cBhvr>
                                        <p:cTn id="244" dur="1" fill="hold">
                                          <p:stCondLst>
                                            <p:cond delay="5999"/>
                                          </p:stCondLst>
                                        </p:cTn>
                                        <p:tgtEl>
                                          <p:spTgt spid="5"/>
                                        </p:tgtEl>
                                        <p:attrNameLst>
                                          <p:attrName>style.visibility</p:attrName>
                                        </p:attrNameLst>
                                      </p:cBhvr>
                                      <p:to>
                                        <p:strVal val="hidden"/>
                                      </p:to>
                                    </p:set>
                                  </p:childTnLst>
                                </p:cTn>
                              </p:par>
                              <p:par>
                                <p:cTn id="245" presetID="2" presetClass="entr" presetSubtype="1" fill="hold" grpId="0" nodeType="withEffect">
                                  <p:stCondLst>
                                    <p:cond delay="0"/>
                                  </p:stCondLst>
                                  <p:childTnLst>
                                    <p:set>
                                      <p:cBhvr>
                                        <p:cTn id="246" dur="1" fill="hold">
                                          <p:stCondLst>
                                            <p:cond delay="0"/>
                                          </p:stCondLst>
                                        </p:cTn>
                                        <p:tgtEl>
                                          <p:spTgt spid="4"/>
                                        </p:tgtEl>
                                        <p:attrNameLst>
                                          <p:attrName>style.visibility</p:attrName>
                                        </p:attrNameLst>
                                      </p:cBhvr>
                                      <p:to>
                                        <p:strVal val="visible"/>
                                      </p:to>
                                    </p:set>
                                    <p:anim calcmode="lin" valueType="num">
                                      <p:cBhvr additive="base">
                                        <p:cTn id="247" dur="4000" fill="hold"/>
                                        <p:tgtEl>
                                          <p:spTgt spid="4"/>
                                        </p:tgtEl>
                                        <p:attrNameLst>
                                          <p:attrName>ppt_x</p:attrName>
                                        </p:attrNameLst>
                                      </p:cBhvr>
                                      <p:tavLst>
                                        <p:tav tm="0">
                                          <p:val>
                                            <p:strVal val="#ppt_x"/>
                                          </p:val>
                                        </p:tav>
                                        <p:tav tm="100000">
                                          <p:val>
                                            <p:strVal val="#ppt_x"/>
                                          </p:val>
                                        </p:tav>
                                      </p:tavLst>
                                    </p:anim>
                                    <p:anim calcmode="lin" valueType="num">
                                      <p:cBhvr additive="base">
                                        <p:cTn id="248" dur="4000" fill="hold"/>
                                        <p:tgtEl>
                                          <p:spTgt spid="4"/>
                                        </p:tgtEl>
                                        <p:attrNameLst>
                                          <p:attrName>ppt_y</p:attrName>
                                        </p:attrNameLst>
                                      </p:cBhvr>
                                      <p:tavLst>
                                        <p:tav tm="0">
                                          <p:val>
                                            <p:strVal val="0-#ppt_h/2"/>
                                          </p:val>
                                        </p:tav>
                                        <p:tav tm="100000">
                                          <p:val>
                                            <p:strVal val="#ppt_y"/>
                                          </p:val>
                                        </p:tav>
                                      </p:tavLst>
                                    </p:anim>
                                  </p:childTnLst>
                                </p:cTn>
                              </p:par>
                              <p:par>
                                <p:cTn id="249" presetID="19" presetClass="entr" presetSubtype="10" fill="hold" grpId="1"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4000" fill="hold"/>
                                        <p:tgtEl>
                                          <p:spTgt spid="4"/>
                                        </p:tgtEl>
                                        <p:attrNameLst>
                                          <p:attrName>ppt_w</p:attrName>
                                        </p:attrNameLst>
                                      </p:cBhvr>
                                      <p:tavLst>
                                        <p:tav tm="0" fmla="#ppt_w*sin(2.5*pi*$)">
                                          <p:val>
                                            <p:fltVal val="0"/>
                                          </p:val>
                                        </p:tav>
                                        <p:tav tm="100000">
                                          <p:val>
                                            <p:fltVal val="1"/>
                                          </p:val>
                                        </p:tav>
                                      </p:tavLst>
                                    </p:anim>
                                    <p:anim calcmode="lin" valueType="num">
                                      <p:cBhvr>
                                        <p:cTn id="252" dur="4000" fill="hold"/>
                                        <p:tgtEl>
                                          <p:spTgt spid="4"/>
                                        </p:tgtEl>
                                        <p:attrNameLst>
                                          <p:attrName>ppt_h</p:attrName>
                                        </p:attrNameLst>
                                      </p:cBhvr>
                                      <p:tavLst>
                                        <p:tav tm="0">
                                          <p:val>
                                            <p:strVal val="#ppt_h"/>
                                          </p:val>
                                        </p:tav>
                                        <p:tav tm="100000">
                                          <p:val>
                                            <p:strVal val="#ppt_h"/>
                                          </p:val>
                                        </p:tav>
                                      </p:tavLst>
                                    </p:anim>
                                  </p:childTnLst>
                                </p:cTn>
                              </p:par>
                              <p:par>
                                <p:cTn id="253" presetID="2" presetClass="exit" presetSubtype="2" fill="hold" grpId="2" nodeType="withEffect">
                                  <p:stCondLst>
                                    <p:cond delay="0"/>
                                  </p:stCondLst>
                                  <p:childTnLst>
                                    <p:anim calcmode="lin" valueType="num">
                                      <p:cBhvr additive="base">
                                        <p:cTn id="254" dur="4500"/>
                                        <p:tgtEl>
                                          <p:spTgt spid="4"/>
                                        </p:tgtEl>
                                        <p:attrNameLst>
                                          <p:attrName>ppt_x</p:attrName>
                                        </p:attrNameLst>
                                      </p:cBhvr>
                                      <p:tavLst>
                                        <p:tav tm="0">
                                          <p:val>
                                            <p:strVal val="ppt_x"/>
                                          </p:val>
                                        </p:tav>
                                        <p:tav tm="100000">
                                          <p:val>
                                            <p:strVal val="1+ppt_w/2"/>
                                          </p:val>
                                        </p:tav>
                                      </p:tavLst>
                                    </p:anim>
                                    <p:anim calcmode="lin" valueType="num">
                                      <p:cBhvr additive="base">
                                        <p:cTn id="255" dur="4500"/>
                                        <p:tgtEl>
                                          <p:spTgt spid="4"/>
                                        </p:tgtEl>
                                        <p:attrNameLst>
                                          <p:attrName>ppt_y</p:attrName>
                                        </p:attrNameLst>
                                      </p:cBhvr>
                                      <p:tavLst>
                                        <p:tav tm="0">
                                          <p:val>
                                            <p:strVal val="ppt_y"/>
                                          </p:val>
                                        </p:tav>
                                        <p:tav tm="100000">
                                          <p:val>
                                            <p:strVal val="ppt_y"/>
                                          </p:val>
                                        </p:tav>
                                      </p:tavLst>
                                    </p:anim>
                                    <p:set>
                                      <p:cBhvr>
                                        <p:cTn id="256" dur="1" fill="hold">
                                          <p:stCondLst>
                                            <p:cond delay="4499"/>
                                          </p:stCondLst>
                                        </p:cTn>
                                        <p:tgtEl>
                                          <p:spTgt spid="4"/>
                                        </p:tgtEl>
                                        <p:attrNameLst>
                                          <p:attrName>style.visibility</p:attrName>
                                        </p:attrNameLst>
                                      </p:cBhvr>
                                      <p:to>
                                        <p:strVal val="hidden"/>
                                      </p:to>
                                    </p:set>
                                  </p:childTnLst>
                                </p:cTn>
                              </p:par>
                              <p:par>
                                <p:cTn id="257" presetID="3" presetClass="exit" presetSubtype="10" fill="hold" grpId="3" nodeType="withEffect">
                                  <p:stCondLst>
                                    <p:cond delay="0"/>
                                  </p:stCondLst>
                                  <p:childTnLst>
                                    <p:animEffect transition="out" filter="blinds(horizontal)">
                                      <p:cBhvr>
                                        <p:cTn id="258" dur="6000"/>
                                        <p:tgtEl>
                                          <p:spTgt spid="4"/>
                                        </p:tgtEl>
                                      </p:cBhvr>
                                    </p:animEffect>
                                    <p:set>
                                      <p:cBhvr>
                                        <p:cTn id="259" dur="1" fill="hold">
                                          <p:stCondLst>
                                            <p:cond delay="5999"/>
                                          </p:stCondLst>
                                        </p:cTn>
                                        <p:tgtEl>
                                          <p:spTgt spid="4"/>
                                        </p:tgtEl>
                                        <p:attrNameLst>
                                          <p:attrName>style.visibility</p:attrName>
                                        </p:attrNameLst>
                                      </p:cBhvr>
                                      <p:to>
                                        <p:strVal val="hidden"/>
                                      </p:to>
                                    </p:set>
                                  </p:childTnLst>
                                </p:cTn>
                              </p:par>
                              <p:par>
                                <p:cTn id="260" presetID="2" presetClass="entr" presetSubtype="1" fill="hold" grpId="0" nodeType="withEffect">
                                  <p:stCondLst>
                                    <p:cond delay="0"/>
                                  </p:stCondLst>
                                  <p:childTnLst>
                                    <p:set>
                                      <p:cBhvr>
                                        <p:cTn id="261" dur="1" fill="hold">
                                          <p:stCondLst>
                                            <p:cond delay="0"/>
                                          </p:stCondLst>
                                        </p:cTn>
                                        <p:tgtEl>
                                          <p:spTgt spid="3"/>
                                        </p:tgtEl>
                                        <p:attrNameLst>
                                          <p:attrName>style.visibility</p:attrName>
                                        </p:attrNameLst>
                                      </p:cBhvr>
                                      <p:to>
                                        <p:strVal val="visible"/>
                                      </p:to>
                                    </p:set>
                                    <p:anim calcmode="lin" valueType="num">
                                      <p:cBhvr additive="base">
                                        <p:cTn id="262" dur="4000" fill="hold"/>
                                        <p:tgtEl>
                                          <p:spTgt spid="3"/>
                                        </p:tgtEl>
                                        <p:attrNameLst>
                                          <p:attrName>ppt_x</p:attrName>
                                        </p:attrNameLst>
                                      </p:cBhvr>
                                      <p:tavLst>
                                        <p:tav tm="0">
                                          <p:val>
                                            <p:strVal val="#ppt_x"/>
                                          </p:val>
                                        </p:tav>
                                        <p:tav tm="100000">
                                          <p:val>
                                            <p:strVal val="#ppt_x"/>
                                          </p:val>
                                        </p:tav>
                                      </p:tavLst>
                                    </p:anim>
                                    <p:anim calcmode="lin" valueType="num">
                                      <p:cBhvr additive="base">
                                        <p:cTn id="263" dur="4000" fill="hold"/>
                                        <p:tgtEl>
                                          <p:spTgt spid="3"/>
                                        </p:tgtEl>
                                        <p:attrNameLst>
                                          <p:attrName>ppt_y</p:attrName>
                                        </p:attrNameLst>
                                      </p:cBhvr>
                                      <p:tavLst>
                                        <p:tav tm="0">
                                          <p:val>
                                            <p:strVal val="0-#ppt_h/2"/>
                                          </p:val>
                                        </p:tav>
                                        <p:tav tm="100000">
                                          <p:val>
                                            <p:strVal val="#ppt_y"/>
                                          </p:val>
                                        </p:tav>
                                      </p:tavLst>
                                    </p:anim>
                                  </p:childTnLst>
                                </p:cTn>
                              </p:par>
                              <p:par>
                                <p:cTn id="264" presetID="19" presetClass="entr" presetSubtype="10" fill="hold" grpId="1" nodeType="withEffect">
                                  <p:stCondLst>
                                    <p:cond delay="0"/>
                                  </p:stCondLst>
                                  <p:childTnLst>
                                    <p:set>
                                      <p:cBhvr>
                                        <p:cTn id="265" dur="1" fill="hold">
                                          <p:stCondLst>
                                            <p:cond delay="0"/>
                                          </p:stCondLst>
                                        </p:cTn>
                                        <p:tgtEl>
                                          <p:spTgt spid="3"/>
                                        </p:tgtEl>
                                        <p:attrNameLst>
                                          <p:attrName>style.visibility</p:attrName>
                                        </p:attrNameLst>
                                      </p:cBhvr>
                                      <p:to>
                                        <p:strVal val="visible"/>
                                      </p:to>
                                    </p:set>
                                    <p:anim calcmode="lin" valueType="num">
                                      <p:cBhvr>
                                        <p:cTn id="266" dur="4000" fill="hold"/>
                                        <p:tgtEl>
                                          <p:spTgt spid="3"/>
                                        </p:tgtEl>
                                        <p:attrNameLst>
                                          <p:attrName>ppt_w</p:attrName>
                                        </p:attrNameLst>
                                      </p:cBhvr>
                                      <p:tavLst>
                                        <p:tav tm="0" fmla="#ppt_w*sin(2.5*pi*$)">
                                          <p:val>
                                            <p:fltVal val="0"/>
                                          </p:val>
                                        </p:tav>
                                        <p:tav tm="100000">
                                          <p:val>
                                            <p:fltVal val="1"/>
                                          </p:val>
                                        </p:tav>
                                      </p:tavLst>
                                    </p:anim>
                                    <p:anim calcmode="lin" valueType="num">
                                      <p:cBhvr>
                                        <p:cTn id="267" dur="4000" fill="hold"/>
                                        <p:tgtEl>
                                          <p:spTgt spid="3"/>
                                        </p:tgtEl>
                                        <p:attrNameLst>
                                          <p:attrName>ppt_h</p:attrName>
                                        </p:attrNameLst>
                                      </p:cBhvr>
                                      <p:tavLst>
                                        <p:tav tm="0">
                                          <p:val>
                                            <p:strVal val="#ppt_h"/>
                                          </p:val>
                                        </p:tav>
                                        <p:tav tm="100000">
                                          <p:val>
                                            <p:strVal val="#ppt_h"/>
                                          </p:val>
                                        </p:tav>
                                      </p:tavLst>
                                    </p:anim>
                                  </p:childTnLst>
                                </p:cTn>
                              </p:par>
                              <p:par>
                                <p:cTn id="268" presetID="2" presetClass="exit" presetSubtype="2" fill="hold" grpId="2" nodeType="withEffect">
                                  <p:stCondLst>
                                    <p:cond delay="0"/>
                                  </p:stCondLst>
                                  <p:childTnLst>
                                    <p:anim calcmode="lin" valueType="num">
                                      <p:cBhvr additive="base">
                                        <p:cTn id="269" dur="4500"/>
                                        <p:tgtEl>
                                          <p:spTgt spid="3"/>
                                        </p:tgtEl>
                                        <p:attrNameLst>
                                          <p:attrName>ppt_x</p:attrName>
                                        </p:attrNameLst>
                                      </p:cBhvr>
                                      <p:tavLst>
                                        <p:tav tm="0">
                                          <p:val>
                                            <p:strVal val="ppt_x"/>
                                          </p:val>
                                        </p:tav>
                                        <p:tav tm="100000">
                                          <p:val>
                                            <p:strVal val="1+ppt_w/2"/>
                                          </p:val>
                                        </p:tav>
                                      </p:tavLst>
                                    </p:anim>
                                    <p:anim calcmode="lin" valueType="num">
                                      <p:cBhvr additive="base">
                                        <p:cTn id="270" dur="4500"/>
                                        <p:tgtEl>
                                          <p:spTgt spid="3"/>
                                        </p:tgtEl>
                                        <p:attrNameLst>
                                          <p:attrName>ppt_y</p:attrName>
                                        </p:attrNameLst>
                                      </p:cBhvr>
                                      <p:tavLst>
                                        <p:tav tm="0">
                                          <p:val>
                                            <p:strVal val="ppt_y"/>
                                          </p:val>
                                        </p:tav>
                                        <p:tav tm="100000">
                                          <p:val>
                                            <p:strVal val="ppt_y"/>
                                          </p:val>
                                        </p:tav>
                                      </p:tavLst>
                                    </p:anim>
                                    <p:set>
                                      <p:cBhvr>
                                        <p:cTn id="271" dur="1" fill="hold">
                                          <p:stCondLst>
                                            <p:cond delay="4499"/>
                                          </p:stCondLst>
                                        </p:cTn>
                                        <p:tgtEl>
                                          <p:spTgt spid="3"/>
                                        </p:tgtEl>
                                        <p:attrNameLst>
                                          <p:attrName>style.visibility</p:attrName>
                                        </p:attrNameLst>
                                      </p:cBhvr>
                                      <p:to>
                                        <p:strVal val="hidden"/>
                                      </p:to>
                                    </p:set>
                                  </p:childTnLst>
                                </p:cTn>
                              </p:par>
                              <p:par>
                                <p:cTn id="272" presetID="3" presetClass="exit" presetSubtype="10" fill="hold" grpId="3" nodeType="withEffect">
                                  <p:stCondLst>
                                    <p:cond delay="0"/>
                                  </p:stCondLst>
                                  <p:childTnLst>
                                    <p:animEffect transition="out" filter="blinds(horizontal)">
                                      <p:cBhvr>
                                        <p:cTn id="273" dur="6000"/>
                                        <p:tgtEl>
                                          <p:spTgt spid="3"/>
                                        </p:tgtEl>
                                      </p:cBhvr>
                                    </p:animEffect>
                                    <p:set>
                                      <p:cBhvr>
                                        <p:cTn id="274" dur="1" fill="hold">
                                          <p:stCondLst>
                                            <p:cond delay="5999"/>
                                          </p:stCondLst>
                                        </p:cTn>
                                        <p:tgtEl>
                                          <p:spTgt spid="3"/>
                                        </p:tgtEl>
                                        <p:attrNameLst>
                                          <p:attrName>style.visibility</p:attrName>
                                        </p:attrNameLst>
                                      </p:cBhvr>
                                      <p:to>
                                        <p:strVal val="hidden"/>
                                      </p:to>
                                    </p:set>
                                  </p:childTnLst>
                                </p:cTn>
                              </p:par>
                              <p:par>
                                <p:cTn id="275" presetID="2" presetClass="entr" presetSubtype="1" fill="hold" grpId="0" nodeType="withEffect">
                                  <p:stCondLst>
                                    <p:cond delay="0"/>
                                  </p:stCondLst>
                                  <p:childTnLst>
                                    <p:set>
                                      <p:cBhvr>
                                        <p:cTn id="276" dur="1" fill="hold">
                                          <p:stCondLst>
                                            <p:cond delay="0"/>
                                          </p:stCondLst>
                                        </p:cTn>
                                        <p:tgtEl>
                                          <p:spTgt spid="2"/>
                                        </p:tgtEl>
                                        <p:attrNameLst>
                                          <p:attrName>style.visibility</p:attrName>
                                        </p:attrNameLst>
                                      </p:cBhvr>
                                      <p:to>
                                        <p:strVal val="visible"/>
                                      </p:to>
                                    </p:set>
                                    <p:anim calcmode="lin" valueType="num">
                                      <p:cBhvr additive="base">
                                        <p:cTn id="277" dur="4000" fill="hold"/>
                                        <p:tgtEl>
                                          <p:spTgt spid="2"/>
                                        </p:tgtEl>
                                        <p:attrNameLst>
                                          <p:attrName>ppt_x</p:attrName>
                                        </p:attrNameLst>
                                      </p:cBhvr>
                                      <p:tavLst>
                                        <p:tav tm="0">
                                          <p:val>
                                            <p:strVal val="#ppt_x"/>
                                          </p:val>
                                        </p:tav>
                                        <p:tav tm="100000">
                                          <p:val>
                                            <p:strVal val="#ppt_x"/>
                                          </p:val>
                                        </p:tav>
                                      </p:tavLst>
                                    </p:anim>
                                    <p:anim calcmode="lin" valueType="num">
                                      <p:cBhvr additive="base">
                                        <p:cTn id="278" dur="4000" fill="hold"/>
                                        <p:tgtEl>
                                          <p:spTgt spid="2"/>
                                        </p:tgtEl>
                                        <p:attrNameLst>
                                          <p:attrName>ppt_y</p:attrName>
                                        </p:attrNameLst>
                                      </p:cBhvr>
                                      <p:tavLst>
                                        <p:tav tm="0">
                                          <p:val>
                                            <p:strVal val="0-#ppt_h/2"/>
                                          </p:val>
                                        </p:tav>
                                        <p:tav tm="100000">
                                          <p:val>
                                            <p:strVal val="#ppt_y"/>
                                          </p:val>
                                        </p:tav>
                                      </p:tavLst>
                                    </p:anim>
                                  </p:childTnLst>
                                </p:cTn>
                              </p:par>
                              <p:par>
                                <p:cTn id="279" presetID="19" presetClass="entr" presetSubtype="10" fill="hold" grpId="1" nodeType="withEffect">
                                  <p:stCondLst>
                                    <p:cond delay="0"/>
                                  </p:stCondLst>
                                  <p:childTnLst>
                                    <p:set>
                                      <p:cBhvr>
                                        <p:cTn id="280" dur="1" fill="hold">
                                          <p:stCondLst>
                                            <p:cond delay="0"/>
                                          </p:stCondLst>
                                        </p:cTn>
                                        <p:tgtEl>
                                          <p:spTgt spid="2"/>
                                        </p:tgtEl>
                                        <p:attrNameLst>
                                          <p:attrName>style.visibility</p:attrName>
                                        </p:attrNameLst>
                                      </p:cBhvr>
                                      <p:to>
                                        <p:strVal val="visible"/>
                                      </p:to>
                                    </p:set>
                                    <p:anim calcmode="lin" valueType="num">
                                      <p:cBhvr>
                                        <p:cTn id="281" dur="4000" fill="hold"/>
                                        <p:tgtEl>
                                          <p:spTgt spid="2"/>
                                        </p:tgtEl>
                                        <p:attrNameLst>
                                          <p:attrName>ppt_w</p:attrName>
                                        </p:attrNameLst>
                                      </p:cBhvr>
                                      <p:tavLst>
                                        <p:tav tm="0" fmla="#ppt_w*sin(2.5*pi*$)">
                                          <p:val>
                                            <p:fltVal val="0"/>
                                          </p:val>
                                        </p:tav>
                                        <p:tav tm="100000">
                                          <p:val>
                                            <p:fltVal val="1"/>
                                          </p:val>
                                        </p:tav>
                                      </p:tavLst>
                                    </p:anim>
                                    <p:anim calcmode="lin" valueType="num">
                                      <p:cBhvr>
                                        <p:cTn id="282" dur="4000" fill="hold"/>
                                        <p:tgtEl>
                                          <p:spTgt spid="2"/>
                                        </p:tgtEl>
                                        <p:attrNameLst>
                                          <p:attrName>ppt_h</p:attrName>
                                        </p:attrNameLst>
                                      </p:cBhvr>
                                      <p:tavLst>
                                        <p:tav tm="0">
                                          <p:val>
                                            <p:strVal val="#ppt_h"/>
                                          </p:val>
                                        </p:tav>
                                        <p:tav tm="100000">
                                          <p:val>
                                            <p:strVal val="#ppt_h"/>
                                          </p:val>
                                        </p:tav>
                                      </p:tavLst>
                                    </p:anim>
                                  </p:childTnLst>
                                </p:cTn>
                              </p:par>
                              <p:par>
                                <p:cTn id="283" presetID="2" presetClass="exit" presetSubtype="2" fill="hold" grpId="2" nodeType="withEffect">
                                  <p:stCondLst>
                                    <p:cond delay="0"/>
                                  </p:stCondLst>
                                  <p:childTnLst>
                                    <p:anim calcmode="lin" valueType="num">
                                      <p:cBhvr additive="base">
                                        <p:cTn id="284" dur="4500"/>
                                        <p:tgtEl>
                                          <p:spTgt spid="2"/>
                                        </p:tgtEl>
                                        <p:attrNameLst>
                                          <p:attrName>ppt_x</p:attrName>
                                        </p:attrNameLst>
                                      </p:cBhvr>
                                      <p:tavLst>
                                        <p:tav tm="0">
                                          <p:val>
                                            <p:strVal val="ppt_x"/>
                                          </p:val>
                                        </p:tav>
                                        <p:tav tm="100000">
                                          <p:val>
                                            <p:strVal val="1+ppt_w/2"/>
                                          </p:val>
                                        </p:tav>
                                      </p:tavLst>
                                    </p:anim>
                                    <p:anim calcmode="lin" valueType="num">
                                      <p:cBhvr additive="base">
                                        <p:cTn id="285" dur="4500"/>
                                        <p:tgtEl>
                                          <p:spTgt spid="2"/>
                                        </p:tgtEl>
                                        <p:attrNameLst>
                                          <p:attrName>ppt_y</p:attrName>
                                        </p:attrNameLst>
                                      </p:cBhvr>
                                      <p:tavLst>
                                        <p:tav tm="0">
                                          <p:val>
                                            <p:strVal val="ppt_y"/>
                                          </p:val>
                                        </p:tav>
                                        <p:tav tm="100000">
                                          <p:val>
                                            <p:strVal val="ppt_y"/>
                                          </p:val>
                                        </p:tav>
                                      </p:tavLst>
                                    </p:anim>
                                    <p:set>
                                      <p:cBhvr>
                                        <p:cTn id="286" dur="1" fill="hold">
                                          <p:stCondLst>
                                            <p:cond delay="4499"/>
                                          </p:stCondLst>
                                        </p:cTn>
                                        <p:tgtEl>
                                          <p:spTgt spid="2"/>
                                        </p:tgtEl>
                                        <p:attrNameLst>
                                          <p:attrName>style.visibility</p:attrName>
                                        </p:attrNameLst>
                                      </p:cBhvr>
                                      <p:to>
                                        <p:strVal val="hidden"/>
                                      </p:to>
                                    </p:set>
                                  </p:childTnLst>
                                </p:cTn>
                              </p:par>
                              <p:par>
                                <p:cTn id="287" presetID="3" presetClass="exit" presetSubtype="10" fill="hold" grpId="3" nodeType="withEffect">
                                  <p:stCondLst>
                                    <p:cond delay="0"/>
                                  </p:stCondLst>
                                  <p:childTnLst>
                                    <p:animEffect transition="out" filter="blinds(horizontal)">
                                      <p:cBhvr>
                                        <p:cTn id="288" dur="6000"/>
                                        <p:tgtEl>
                                          <p:spTgt spid="2"/>
                                        </p:tgtEl>
                                      </p:cBhvr>
                                    </p:animEffect>
                                    <p:set>
                                      <p:cBhvr>
                                        <p:cTn id="289" dur="1" fill="hold">
                                          <p:stCondLst>
                                            <p:cond delay="5999"/>
                                          </p:stCondLst>
                                        </p:cTn>
                                        <p:tgtEl>
                                          <p:spTgt spid="2"/>
                                        </p:tgtEl>
                                        <p:attrNameLst>
                                          <p:attrName>style.visibility</p:attrName>
                                        </p:attrNameLst>
                                      </p:cBhvr>
                                      <p:to>
                                        <p:strVal val="hidden"/>
                                      </p:to>
                                    </p:set>
                                  </p:childTnLst>
                                </p:cTn>
                              </p:par>
                              <p:par>
                                <p:cTn id="290" presetID="2" presetClass="entr" presetSubtype="1" fill="hold" grpId="0" nodeType="withEffect">
                                  <p:stCondLst>
                                    <p:cond delay="0"/>
                                  </p:stCondLst>
                                  <p:childTnLst>
                                    <p:set>
                                      <p:cBhvr>
                                        <p:cTn id="291" dur="1" fill="hold">
                                          <p:stCondLst>
                                            <p:cond delay="0"/>
                                          </p:stCondLst>
                                        </p:cTn>
                                        <p:tgtEl>
                                          <p:spTgt spid="20"/>
                                        </p:tgtEl>
                                        <p:attrNameLst>
                                          <p:attrName>style.visibility</p:attrName>
                                        </p:attrNameLst>
                                      </p:cBhvr>
                                      <p:to>
                                        <p:strVal val="visible"/>
                                      </p:to>
                                    </p:set>
                                    <p:anim calcmode="lin" valueType="num">
                                      <p:cBhvr additive="base">
                                        <p:cTn id="292" dur="4000" fill="hold"/>
                                        <p:tgtEl>
                                          <p:spTgt spid="20"/>
                                        </p:tgtEl>
                                        <p:attrNameLst>
                                          <p:attrName>ppt_x</p:attrName>
                                        </p:attrNameLst>
                                      </p:cBhvr>
                                      <p:tavLst>
                                        <p:tav tm="0">
                                          <p:val>
                                            <p:strVal val="#ppt_x"/>
                                          </p:val>
                                        </p:tav>
                                        <p:tav tm="100000">
                                          <p:val>
                                            <p:strVal val="#ppt_x"/>
                                          </p:val>
                                        </p:tav>
                                      </p:tavLst>
                                    </p:anim>
                                    <p:anim calcmode="lin" valueType="num">
                                      <p:cBhvr additive="base">
                                        <p:cTn id="293" dur="4000" fill="hold"/>
                                        <p:tgtEl>
                                          <p:spTgt spid="20"/>
                                        </p:tgtEl>
                                        <p:attrNameLst>
                                          <p:attrName>ppt_y</p:attrName>
                                        </p:attrNameLst>
                                      </p:cBhvr>
                                      <p:tavLst>
                                        <p:tav tm="0">
                                          <p:val>
                                            <p:strVal val="0-#ppt_h/2"/>
                                          </p:val>
                                        </p:tav>
                                        <p:tav tm="100000">
                                          <p:val>
                                            <p:strVal val="#ppt_y"/>
                                          </p:val>
                                        </p:tav>
                                      </p:tavLst>
                                    </p:anim>
                                  </p:childTnLst>
                                </p:cTn>
                              </p:par>
                              <p:par>
                                <p:cTn id="294" presetID="19" presetClass="entr" presetSubtype="10" fill="hold" grpId="1" nodeType="withEffect">
                                  <p:stCondLst>
                                    <p:cond delay="0"/>
                                  </p:stCondLst>
                                  <p:childTnLst>
                                    <p:set>
                                      <p:cBhvr>
                                        <p:cTn id="295" dur="1" fill="hold">
                                          <p:stCondLst>
                                            <p:cond delay="0"/>
                                          </p:stCondLst>
                                        </p:cTn>
                                        <p:tgtEl>
                                          <p:spTgt spid="20"/>
                                        </p:tgtEl>
                                        <p:attrNameLst>
                                          <p:attrName>style.visibility</p:attrName>
                                        </p:attrNameLst>
                                      </p:cBhvr>
                                      <p:to>
                                        <p:strVal val="visible"/>
                                      </p:to>
                                    </p:set>
                                    <p:anim calcmode="lin" valueType="num">
                                      <p:cBhvr>
                                        <p:cTn id="296" dur="4000" fill="hold"/>
                                        <p:tgtEl>
                                          <p:spTgt spid="20"/>
                                        </p:tgtEl>
                                        <p:attrNameLst>
                                          <p:attrName>ppt_w</p:attrName>
                                        </p:attrNameLst>
                                      </p:cBhvr>
                                      <p:tavLst>
                                        <p:tav tm="0" fmla="#ppt_w*sin(2.5*pi*$)">
                                          <p:val>
                                            <p:fltVal val="0"/>
                                          </p:val>
                                        </p:tav>
                                        <p:tav tm="100000">
                                          <p:val>
                                            <p:fltVal val="1"/>
                                          </p:val>
                                        </p:tav>
                                      </p:tavLst>
                                    </p:anim>
                                    <p:anim calcmode="lin" valueType="num">
                                      <p:cBhvr>
                                        <p:cTn id="297" dur="4000" fill="hold"/>
                                        <p:tgtEl>
                                          <p:spTgt spid="20"/>
                                        </p:tgtEl>
                                        <p:attrNameLst>
                                          <p:attrName>ppt_h</p:attrName>
                                        </p:attrNameLst>
                                      </p:cBhvr>
                                      <p:tavLst>
                                        <p:tav tm="0">
                                          <p:val>
                                            <p:strVal val="#ppt_h"/>
                                          </p:val>
                                        </p:tav>
                                        <p:tav tm="100000">
                                          <p:val>
                                            <p:strVal val="#ppt_h"/>
                                          </p:val>
                                        </p:tav>
                                      </p:tavLst>
                                    </p:anim>
                                  </p:childTnLst>
                                </p:cTn>
                              </p:par>
                              <p:par>
                                <p:cTn id="298" presetID="2" presetClass="exit" presetSubtype="2" fill="hold" grpId="2" nodeType="withEffect">
                                  <p:stCondLst>
                                    <p:cond delay="0"/>
                                  </p:stCondLst>
                                  <p:childTnLst>
                                    <p:anim calcmode="lin" valueType="num">
                                      <p:cBhvr additive="base">
                                        <p:cTn id="299" dur="4500"/>
                                        <p:tgtEl>
                                          <p:spTgt spid="20"/>
                                        </p:tgtEl>
                                        <p:attrNameLst>
                                          <p:attrName>ppt_x</p:attrName>
                                        </p:attrNameLst>
                                      </p:cBhvr>
                                      <p:tavLst>
                                        <p:tav tm="0">
                                          <p:val>
                                            <p:strVal val="ppt_x"/>
                                          </p:val>
                                        </p:tav>
                                        <p:tav tm="100000">
                                          <p:val>
                                            <p:strVal val="1+ppt_w/2"/>
                                          </p:val>
                                        </p:tav>
                                      </p:tavLst>
                                    </p:anim>
                                    <p:anim calcmode="lin" valueType="num">
                                      <p:cBhvr additive="base">
                                        <p:cTn id="300" dur="4500"/>
                                        <p:tgtEl>
                                          <p:spTgt spid="20"/>
                                        </p:tgtEl>
                                        <p:attrNameLst>
                                          <p:attrName>ppt_y</p:attrName>
                                        </p:attrNameLst>
                                      </p:cBhvr>
                                      <p:tavLst>
                                        <p:tav tm="0">
                                          <p:val>
                                            <p:strVal val="ppt_y"/>
                                          </p:val>
                                        </p:tav>
                                        <p:tav tm="100000">
                                          <p:val>
                                            <p:strVal val="ppt_y"/>
                                          </p:val>
                                        </p:tav>
                                      </p:tavLst>
                                    </p:anim>
                                    <p:set>
                                      <p:cBhvr>
                                        <p:cTn id="301" dur="1" fill="hold">
                                          <p:stCondLst>
                                            <p:cond delay="4499"/>
                                          </p:stCondLst>
                                        </p:cTn>
                                        <p:tgtEl>
                                          <p:spTgt spid="20"/>
                                        </p:tgtEl>
                                        <p:attrNameLst>
                                          <p:attrName>style.visibility</p:attrName>
                                        </p:attrNameLst>
                                      </p:cBhvr>
                                      <p:to>
                                        <p:strVal val="hidden"/>
                                      </p:to>
                                    </p:set>
                                  </p:childTnLst>
                                </p:cTn>
                              </p:par>
                              <p:par>
                                <p:cTn id="302" presetID="3" presetClass="exit" presetSubtype="10" fill="hold" grpId="3" nodeType="withEffect">
                                  <p:stCondLst>
                                    <p:cond delay="0"/>
                                  </p:stCondLst>
                                  <p:childTnLst>
                                    <p:animEffect transition="out" filter="blinds(horizontal)">
                                      <p:cBhvr>
                                        <p:cTn id="303" dur="6000"/>
                                        <p:tgtEl>
                                          <p:spTgt spid="20"/>
                                        </p:tgtEl>
                                      </p:cBhvr>
                                    </p:animEffect>
                                    <p:set>
                                      <p:cBhvr>
                                        <p:cTn id="304" dur="1" fill="hold">
                                          <p:stCondLst>
                                            <p:cond delay="5999"/>
                                          </p:stCondLst>
                                        </p:cTn>
                                        <p:tgtEl>
                                          <p:spTgt spid="20"/>
                                        </p:tgtEl>
                                        <p:attrNameLst>
                                          <p:attrName>style.visibility</p:attrName>
                                        </p:attrNameLst>
                                      </p:cBhvr>
                                      <p:to>
                                        <p:strVal val="hidden"/>
                                      </p:to>
                                    </p:set>
                                  </p:childTnLst>
                                </p:cTn>
                              </p:par>
                              <p:par>
                                <p:cTn id="305" presetID="2" presetClass="entr" presetSubtype="1" fill="hold" grpId="0" nodeType="withEffect">
                                  <p:stCondLst>
                                    <p:cond delay="0"/>
                                  </p:stCondLst>
                                  <p:childTnLst>
                                    <p:set>
                                      <p:cBhvr>
                                        <p:cTn id="306" dur="1" fill="hold">
                                          <p:stCondLst>
                                            <p:cond delay="0"/>
                                          </p:stCondLst>
                                        </p:cTn>
                                        <p:tgtEl>
                                          <p:spTgt spid="42"/>
                                        </p:tgtEl>
                                        <p:attrNameLst>
                                          <p:attrName>style.visibility</p:attrName>
                                        </p:attrNameLst>
                                      </p:cBhvr>
                                      <p:to>
                                        <p:strVal val="visible"/>
                                      </p:to>
                                    </p:set>
                                    <p:anim calcmode="lin" valueType="num">
                                      <p:cBhvr additive="base">
                                        <p:cTn id="307" dur="4000" fill="hold"/>
                                        <p:tgtEl>
                                          <p:spTgt spid="42"/>
                                        </p:tgtEl>
                                        <p:attrNameLst>
                                          <p:attrName>ppt_x</p:attrName>
                                        </p:attrNameLst>
                                      </p:cBhvr>
                                      <p:tavLst>
                                        <p:tav tm="0">
                                          <p:val>
                                            <p:strVal val="#ppt_x"/>
                                          </p:val>
                                        </p:tav>
                                        <p:tav tm="100000">
                                          <p:val>
                                            <p:strVal val="#ppt_x"/>
                                          </p:val>
                                        </p:tav>
                                      </p:tavLst>
                                    </p:anim>
                                    <p:anim calcmode="lin" valueType="num">
                                      <p:cBhvr additive="base">
                                        <p:cTn id="308" dur="4000" fill="hold"/>
                                        <p:tgtEl>
                                          <p:spTgt spid="42"/>
                                        </p:tgtEl>
                                        <p:attrNameLst>
                                          <p:attrName>ppt_y</p:attrName>
                                        </p:attrNameLst>
                                      </p:cBhvr>
                                      <p:tavLst>
                                        <p:tav tm="0">
                                          <p:val>
                                            <p:strVal val="0-#ppt_h/2"/>
                                          </p:val>
                                        </p:tav>
                                        <p:tav tm="100000">
                                          <p:val>
                                            <p:strVal val="#ppt_y"/>
                                          </p:val>
                                        </p:tav>
                                      </p:tavLst>
                                    </p:anim>
                                  </p:childTnLst>
                                </p:cTn>
                              </p:par>
                              <p:par>
                                <p:cTn id="309" presetID="19" presetClass="entr" presetSubtype="10" fill="hold" grpId="1" nodeType="withEffect">
                                  <p:stCondLst>
                                    <p:cond delay="0"/>
                                  </p:stCondLst>
                                  <p:childTnLst>
                                    <p:set>
                                      <p:cBhvr>
                                        <p:cTn id="310" dur="1" fill="hold">
                                          <p:stCondLst>
                                            <p:cond delay="0"/>
                                          </p:stCondLst>
                                        </p:cTn>
                                        <p:tgtEl>
                                          <p:spTgt spid="42"/>
                                        </p:tgtEl>
                                        <p:attrNameLst>
                                          <p:attrName>style.visibility</p:attrName>
                                        </p:attrNameLst>
                                      </p:cBhvr>
                                      <p:to>
                                        <p:strVal val="visible"/>
                                      </p:to>
                                    </p:set>
                                    <p:anim calcmode="lin" valueType="num">
                                      <p:cBhvr>
                                        <p:cTn id="311" dur="4000" fill="hold"/>
                                        <p:tgtEl>
                                          <p:spTgt spid="42"/>
                                        </p:tgtEl>
                                        <p:attrNameLst>
                                          <p:attrName>ppt_w</p:attrName>
                                        </p:attrNameLst>
                                      </p:cBhvr>
                                      <p:tavLst>
                                        <p:tav tm="0" fmla="#ppt_w*sin(2.5*pi*$)">
                                          <p:val>
                                            <p:fltVal val="0"/>
                                          </p:val>
                                        </p:tav>
                                        <p:tav tm="100000">
                                          <p:val>
                                            <p:fltVal val="1"/>
                                          </p:val>
                                        </p:tav>
                                      </p:tavLst>
                                    </p:anim>
                                    <p:anim calcmode="lin" valueType="num">
                                      <p:cBhvr>
                                        <p:cTn id="312" dur="4000" fill="hold"/>
                                        <p:tgtEl>
                                          <p:spTgt spid="42"/>
                                        </p:tgtEl>
                                        <p:attrNameLst>
                                          <p:attrName>ppt_h</p:attrName>
                                        </p:attrNameLst>
                                      </p:cBhvr>
                                      <p:tavLst>
                                        <p:tav tm="0">
                                          <p:val>
                                            <p:strVal val="#ppt_h"/>
                                          </p:val>
                                        </p:tav>
                                        <p:tav tm="100000">
                                          <p:val>
                                            <p:strVal val="#ppt_h"/>
                                          </p:val>
                                        </p:tav>
                                      </p:tavLst>
                                    </p:anim>
                                  </p:childTnLst>
                                </p:cTn>
                              </p:par>
                              <p:par>
                                <p:cTn id="313" presetID="2" presetClass="exit" presetSubtype="2" fill="hold" grpId="2" nodeType="withEffect">
                                  <p:stCondLst>
                                    <p:cond delay="0"/>
                                  </p:stCondLst>
                                  <p:childTnLst>
                                    <p:anim calcmode="lin" valueType="num">
                                      <p:cBhvr additive="base">
                                        <p:cTn id="314" dur="4500"/>
                                        <p:tgtEl>
                                          <p:spTgt spid="42"/>
                                        </p:tgtEl>
                                        <p:attrNameLst>
                                          <p:attrName>ppt_x</p:attrName>
                                        </p:attrNameLst>
                                      </p:cBhvr>
                                      <p:tavLst>
                                        <p:tav tm="0">
                                          <p:val>
                                            <p:strVal val="ppt_x"/>
                                          </p:val>
                                        </p:tav>
                                        <p:tav tm="100000">
                                          <p:val>
                                            <p:strVal val="1+ppt_w/2"/>
                                          </p:val>
                                        </p:tav>
                                      </p:tavLst>
                                    </p:anim>
                                    <p:anim calcmode="lin" valueType="num">
                                      <p:cBhvr additive="base">
                                        <p:cTn id="315" dur="4500"/>
                                        <p:tgtEl>
                                          <p:spTgt spid="42"/>
                                        </p:tgtEl>
                                        <p:attrNameLst>
                                          <p:attrName>ppt_y</p:attrName>
                                        </p:attrNameLst>
                                      </p:cBhvr>
                                      <p:tavLst>
                                        <p:tav tm="0">
                                          <p:val>
                                            <p:strVal val="ppt_y"/>
                                          </p:val>
                                        </p:tav>
                                        <p:tav tm="100000">
                                          <p:val>
                                            <p:strVal val="ppt_y"/>
                                          </p:val>
                                        </p:tav>
                                      </p:tavLst>
                                    </p:anim>
                                    <p:set>
                                      <p:cBhvr>
                                        <p:cTn id="316" dur="1" fill="hold">
                                          <p:stCondLst>
                                            <p:cond delay="4499"/>
                                          </p:stCondLst>
                                        </p:cTn>
                                        <p:tgtEl>
                                          <p:spTgt spid="42"/>
                                        </p:tgtEl>
                                        <p:attrNameLst>
                                          <p:attrName>style.visibility</p:attrName>
                                        </p:attrNameLst>
                                      </p:cBhvr>
                                      <p:to>
                                        <p:strVal val="hidden"/>
                                      </p:to>
                                    </p:set>
                                  </p:childTnLst>
                                </p:cTn>
                              </p:par>
                              <p:par>
                                <p:cTn id="317" presetID="3" presetClass="exit" presetSubtype="10" fill="hold" grpId="3" nodeType="withEffect">
                                  <p:stCondLst>
                                    <p:cond delay="0"/>
                                  </p:stCondLst>
                                  <p:childTnLst>
                                    <p:animEffect transition="out" filter="blinds(horizontal)">
                                      <p:cBhvr>
                                        <p:cTn id="318" dur="6000"/>
                                        <p:tgtEl>
                                          <p:spTgt spid="42"/>
                                        </p:tgtEl>
                                      </p:cBhvr>
                                    </p:animEffect>
                                    <p:set>
                                      <p:cBhvr>
                                        <p:cTn id="319" dur="1" fill="hold">
                                          <p:stCondLst>
                                            <p:cond delay="5999"/>
                                          </p:stCondLst>
                                        </p:cTn>
                                        <p:tgtEl>
                                          <p:spTgt spid="42"/>
                                        </p:tgtEl>
                                        <p:attrNameLst>
                                          <p:attrName>style.visibility</p:attrName>
                                        </p:attrNameLst>
                                      </p:cBhvr>
                                      <p:to>
                                        <p:strVal val="hidden"/>
                                      </p:to>
                                    </p:set>
                                  </p:childTnLst>
                                </p:cTn>
                              </p:par>
                              <p:par>
                                <p:cTn id="320" presetID="2" presetClass="entr" presetSubtype="1" fill="hold" grpId="0" nodeType="withEffect">
                                  <p:stCondLst>
                                    <p:cond delay="0"/>
                                  </p:stCondLst>
                                  <p:childTnLst>
                                    <p:set>
                                      <p:cBhvr>
                                        <p:cTn id="321" dur="1" fill="hold">
                                          <p:stCondLst>
                                            <p:cond delay="0"/>
                                          </p:stCondLst>
                                        </p:cTn>
                                        <p:tgtEl>
                                          <p:spTgt spid="40"/>
                                        </p:tgtEl>
                                        <p:attrNameLst>
                                          <p:attrName>style.visibility</p:attrName>
                                        </p:attrNameLst>
                                      </p:cBhvr>
                                      <p:to>
                                        <p:strVal val="visible"/>
                                      </p:to>
                                    </p:set>
                                    <p:anim calcmode="lin" valueType="num">
                                      <p:cBhvr additive="base">
                                        <p:cTn id="322" dur="4000" fill="hold"/>
                                        <p:tgtEl>
                                          <p:spTgt spid="40"/>
                                        </p:tgtEl>
                                        <p:attrNameLst>
                                          <p:attrName>ppt_x</p:attrName>
                                        </p:attrNameLst>
                                      </p:cBhvr>
                                      <p:tavLst>
                                        <p:tav tm="0">
                                          <p:val>
                                            <p:strVal val="#ppt_x"/>
                                          </p:val>
                                        </p:tav>
                                        <p:tav tm="100000">
                                          <p:val>
                                            <p:strVal val="#ppt_x"/>
                                          </p:val>
                                        </p:tav>
                                      </p:tavLst>
                                    </p:anim>
                                    <p:anim calcmode="lin" valueType="num">
                                      <p:cBhvr additive="base">
                                        <p:cTn id="323" dur="4000" fill="hold"/>
                                        <p:tgtEl>
                                          <p:spTgt spid="40"/>
                                        </p:tgtEl>
                                        <p:attrNameLst>
                                          <p:attrName>ppt_y</p:attrName>
                                        </p:attrNameLst>
                                      </p:cBhvr>
                                      <p:tavLst>
                                        <p:tav tm="0">
                                          <p:val>
                                            <p:strVal val="0-#ppt_h/2"/>
                                          </p:val>
                                        </p:tav>
                                        <p:tav tm="100000">
                                          <p:val>
                                            <p:strVal val="#ppt_y"/>
                                          </p:val>
                                        </p:tav>
                                      </p:tavLst>
                                    </p:anim>
                                  </p:childTnLst>
                                </p:cTn>
                              </p:par>
                              <p:par>
                                <p:cTn id="324" presetID="19" presetClass="entr" presetSubtype="10" fill="hold" grpId="1" nodeType="withEffect">
                                  <p:stCondLst>
                                    <p:cond delay="0"/>
                                  </p:stCondLst>
                                  <p:childTnLst>
                                    <p:set>
                                      <p:cBhvr>
                                        <p:cTn id="325" dur="1" fill="hold">
                                          <p:stCondLst>
                                            <p:cond delay="0"/>
                                          </p:stCondLst>
                                        </p:cTn>
                                        <p:tgtEl>
                                          <p:spTgt spid="40"/>
                                        </p:tgtEl>
                                        <p:attrNameLst>
                                          <p:attrName>style.visibility</p:attrName>
                                        </p:attrNameLst>
                                      </p:cBhvr>
                                      <p:to>
                                        <p:strVal val="visible"/>
                                      </p:to>
                                    </p:set>
                                    <p:anim calcmode="lin" valueType="num">
                                      <p:cBhvr>
                                        <p:cTn id="326" dur="4000" fill="hold"/>
                                        <p:tgtEl>
                                          <p:spTgt spid="40"/>
                                        </p:tgtEl>
                                        <p:attrNameLst>
                                          <p:attrName>ppt_w</p:attrName>
                                        </p:attrNameLst>
                                      </p:cBhvr>
                                      <p:tavLst>
                                        <p:tav tm="0" fmla="#ppt_w*sin(2.5*pi*$)">
                                          <p:val>
                                            <p:fltVal val="0"/>
                                          </p:val>
                                        </p:tav>
                                        <p:tav tm="100000">
                                          <p:val>
                                            <p:fltVal val="1"/>
                                          </p:val>
                                        </p:tav>
                                      </p:tavLst>
                                    </p:anim>
                                    <p:anim calcmode="lin" valueType="num">
                                      <p:cBhvr>
                                        <p:cTn id="327" dur="4000" fill="hold"/>
                                        <p:tgtEl>
                                          <p:spTgt spid="40"/>
                                        </p:tgtEl>
                                        <p:attrNameLst>
                                          <p:attrName>ppt_h</p:attrName>
                                        </p:attrNameLst>
                                      </p:cBhvr>
                                      <p:tavLst>
                                        <p:tav tm="0">
                                          <p:val>
                                            <p:strVal val="#ppt_h"/>
                                          </p:val>
                                        </p:tav>
                                        <p:tav tm="100000">
                                          <p:val>
                                            <p:strVal val="#ppt_h"/>
                                          </p:val>
                                        </p:tav>
                                      </p:tavLst>
                                    </p:anim>
                                  </p:childTnLst>
                                </p:cTn>
                              </p:par>
                              <p:par>
                                <p:cTn id="328" presetID="2" presetClass="exit" presetSubtype="2" fill="hold" grpId="2" nodeType="withEffect">
                                  <p:stCondLst>
                                    <p:cond delay="0"/>
                                  </p:stCondLst>
                                  <p:childTnLst>
                                    <p:anim calcmode="lin" valueType="num">
                                      <p:cBhvr additive="base">
                                        <p:cTn id="329" dur="4500"/>
                                        <p:tgtEl>
                                          <p:spTgt spid="40"/>
                                        </p:tgtEl>
                                        <p:attrNameLst>
                                          <p:attrName>ppt_x</p:attrName>
                                        </p:attrNameLst>
                                      </p:cBhvr>
                                      <p:tavLst>
                                        <p:tav tm="0">
                                          <p:val>
                                            <p:strVal val="ppt_x"/>
                                          </p:val>
                                        </p:tav>
                                        <p:tav tm="100000">
                                          <p:val>
                                            <p:strVal val="1+ppt_w/2"/>
                                          </p:val>
                                        </p:tav>
                                      </p:tavLst>
                                    </p:anim>
                                    <p:anim calcmode="lin" valueType="num">
                                      <p:cBhvr additive="base">
                                        <p:cTn id="330" dur="4500"/>
                                        <p:tgtEl>
                                          <p:spTgt spid="40"/>
                                        </p:tgtEl>
                                        <p:attrNameLst>
                                          <p:attrName>ppt_y</p:attrName>
                                        </p:attrNameLst>
                                      </p:cBhvr>
                                      <p:tavLst>
                                        <p:tav tm="0">
                                          <p:val>
                                            <p:strVal val="ppt_y"/>
                                          </p:val>
                                        </p:tav>
                                        <p:tav tm="100000">
                                          <p:val>
                                            <p:strVal val="ppt_y"/>
                                          </p:val>
                                        </p:tav>
                                      </p:tavLst>
                                    </p:anim>
                                    <p:set>
                                      <p:cBhvr>
                                        <p:cTn id="331" dur="1" fill="hold">
                                          <p:stCondLst>
                                            <p:cond delay="4499"/>
                                          </p:stCondLst>
                                        </p:cTn>
                                        <p:tgtEl>
                                          <p:spTgt spid="40"/>
                                        </p:tgtEl>
                                        <p:attrNameLst>
                                          <p:attrName>style.visibility</p:attrName>
                                        </p:attrNameLst>
                                      </p:cBhvr>
                                      <p:to>
                                        <p:strVal val="hidden"/>
                                      </p:to>
                                    </p:set>
                                  </p:childTnLst>
                                </p:cTn>
                              </p:par>
                              <p:par>
                                <p:cTn id="332" presetID="3" presetClass="exit" presetSubtype="10" fill="hold" grpId="3" nodeType="withEffect">
                                  <p:stCondLst>
                                    <p:cond delay="0"/>
                                  </p:stCondLst>
                                  <p:childTnLst>
                                    <p:animEffect transition="out" filter="blinds(horizontal)">
                                      <p:cBhvr>
                                        <p:cTn id="333" dur="6000"/>
                                        <p:tgtEl>
                                          <p:spTgt spid="40"/>
                                        </p:tgtEl>
                                      </p:cBhvr>
                                    </p:animEffect>
                                    <p:set>
                                      <p:cBhvr>
                                        <p:cTn id="334" dur="1" fill="hold">
                                          <p:stCondLst>
                                            <p:cond delay="5999"/>
                                          </p:stCondLst>
                                        </p:cTn>
                                        <p:tgtEl>
                                          <p:spTgt spid="40"/>
                                        </p:tgtEl>
                                        <p:attrNameLst>
                                          <p:attrName>style.visibility</p:attrName>
                                        </p:attrNameLst>
                                      </p:cBhvr>
                                      <p:to>
                                        <p:strVal val="hidden"/>
                                      </p:to>
                                    </p:set>
                                  </p:childTnLst>
                                </p:cTn>
                              </p:par>
                              <p:par>
                                <p:cTn id="335" presetID="2" presetClass="entr" presetSubtype="1" fill="hold" grpId="0" nodeType="withEffect">
                                  <p:stCondLst>
                                    <p:cond delay="0"/>
                                  </p:stCondLst>
                                  <p:childTnLst>
                                    <p:set>
                                      <p:cBhvr>
                                        <p:cTn id="336" dur="1" fill="hold">
                                          <p:stCondLst>
                                            <p:cond delay="0"/>
                                          </p:stCondLst>
                                        </p:cTn>
                                        <p:tgtEl>
                                          <p:spTgt spid="39"/>
                                        </p:tgtEl>
                                        <p:attrNameLst>
                                          <p:attrName>style.visibility</p:attrName>
                                        </p:attrNameLst>
                                      </p:cBhvr>
                                      <p:to>
                                        <p:strVal val="visible"/>
                                      </p:to>
                                    </p:set>
                                    <p:anim calcmode="lin" valueType="num">
                                      <p:cBhvr additive="base">
                                        <p:cTn id="337" dur="4000" fill="hold"/>
                                        <p:tgtEl>
                                          <p:spTgt spid="39"/>
                                        </p:tgtEl>
                                        <p:attrNameLst>
                                          <p:attrName>ppt_x</p:attrName>
                                        </p:attrNameLst>
                                      </p:cBhvr>
                                      <p:tavLst>
                                        <p:tav tm="0">
                                          <p:val>
                                            <p:strVal val="#ppt_x"/>
                                          </p:val>
                                        </p:tav>
                                        <p:tav tm="100000">
                                          <p:val>
                                            <p:strVal val="#ppt_x"/>
                                          </p:val>
                                        </p:tav>
                                      </p:tavLst>
                                    </p:anim>
                                    <p:anim calcmode="lin" valueType="num">
                                      <p:cBhvr additive="base">
                                        <p:cTn id="338" dur="4000" fill="hold"/>
                                        <p:tgtEl>
                                          <p:spTgt spid="39"/>
                                        </p:tgtEl>
                                        <p:attrNameLst>
                                          <p:attrName>ppt_y</p:attrName>
                                        </p:attrNameLst>
                                      </p:cBhvr>
                                      <p:tavLst>
                                        <p:tav tm="0">
                                          <p:val>
                                            <p:strVal val="0-#ppt_h/2"/>
                                          </p:val>
                                        </p:tav>
                                        <p:tav tm="100000">
                                          <p:val>
                                            <p:strVal val="#ppt_y"/>
                                          </p:val>
                                        </p:tav>
                                      </p:tavLst>
                                    </p:anim>
                                  </p:childTnLst>
                                </p:cTn>
                              </p:par>
                              <p:par>
                                <p:cTn id="339" presetID="19" presetClass="entr" presetSubtype="10" fill="hold" grpId="1" nodeType="withEffect">
                                  <p:stCondLst>
                                    <p:cond delay="0"/>
                                  </p:stCondLst>
                                  <p:childTnLst>
                                    <p:set>
                                      <p:cBhvr>
                                        <p:cTn id="340" dur="1" fill="hold">
                                          <p:stCondLst>
                                            <p:cond delay="0"/>
                                          </p:stCondLst>
                                        </p:cTn>
                                        <p:tgtEl>
                                          <p:spTgt spid="39"/>
                                        </p:tgtEl>
                                        <p:attrNameLst>
                                          <p:attrName>style.visibility</p:attrName>
                                        </p:attrNameLst>
                                      </p:cBhvr>
                                      <p:to>
                                        <p:strVal val="visible"/>
                                      </p:to>
                                    </p:set>
                                    <p:anim calcmode="lin" valueType="num">
                                      <p:cBhvr>
                                        <p:cTn id="341" dur="4000" fill="hold"/>
                                        <p:tgtEl>
                                          <p:spTgt spid="39"/>
                                        </p:tgtEl>
                                        <p:attrNameLst>
                                          <p:attrName>ppt_w</p:attrName>
                                        </p:attrNameLst>
                                      </p:cBhvr>
                                      <p:tavLst>
                                        <p:tav tm="0" fmla="#ppt_w*sin(2.5*pi*$)">
                                          <p:val>
                                            <p:fltVal val="0"/>
                                          </p:val>
                                        </p:tav>
                                        <p:tav tm="100000">
                                          <p:val>
                                            <p:fltVal val="1"/>
                                          </p:val>
                                        </p:tav>
                                      </p:tavLst>
                                    </p:anim>
                                    <p:anim calcmode="lin" valueType="num">
                                      <p:cBhvr>
                                        <p:cTn id="342" dur="4000" fill="hold"/>
                                        <p:tgtEl>
                                          <p:spTgt spid="39"/>
                                        </p:tgtEl>
                                        <p:attrNameLst>
                                          <p:attrName>ppt_h</p:attrName>
                                        </p:attrNameLst>
                                      </p:cBhvr>
                                      <p:tavLst>
                                        <p:tav tm="0">
                                          <p:val>
                                            <p:strVal val="#ppt_h"/>
                                          </p:val>
                                        </p:tav>
                                        <p:tav tm="100000">
                                          <p:val>
                                            <p:strVal val="#ppt_h"/>
                                          </p:val>
                                        </p:tav>
                                      </p:tavLst>
                                    </p:anim>
                                  </p:childTnLst>
                                </p:cTn>
                              </p:par>
                              <p:par>
                                <p:cTn id="343" presetID="2" presetClass="exit" presetSubtype="2" fill="hold" grpId="2" nodeType="withEffect">
                                  <p:stCondLst>
                                    <p:cond delay="0"/>
                                  </p:stCondLst>
                                  <p:childTnLst>
                                    <p:anim calcmode="lin" valueType="num">
                                      <p:cBhvr additive="base">
                                        <p:cTn id="344" dur="4500"/>
                                        <p:tgtEl>
                                          <p:spTgt spid="39"/>
                                        </p:tgtEl>
                                        <p:attrNameLst>
                                          <p:attrName>ppt_x</p:attrName>
                                        </p:attrNameLst>
                                      </p:cBhvr>
                                      <p:tavLst>
                                        <p:tav tm="0">
                                          <p:val>
                                            <p:strVal val="ppt_x"/>
                                          </p:val>
                                        </p:tav>
                                        <p:tav tm="100000">
                                          <p:val>
                                            <p:strVal val="1+ppt_w/2"/>
                                          </p:val>
                                        </p:tav>
                                      </p:tavLst>
                                    </p:anim>
                                    <p:anim calcmode="lin" valueType="num">
                                      <p:cBhvr additive="base">
                                        <p:cTn id="345" dur="4500"/>
                                        <p:tgtEl>
                                          <p:spTgt spid="39"/>
                                        </p:tgtEl>
                                        <p:attrNameLst>
                                          <p:attrName>ppt_y</p:attrName>
                                        </p:attrNameLst>
                                      </p:cBhvr>
                                      <p:tavLst>
                                        <p:tav tm="0">
                                          <p:val>
                                            <p:strVal val="ppt_y"/>
                                          </p:val>
                                        </p:tav>
                                        <p:tav tm="100000">
                                          <p:val>
                                            <p:strVal val="ppt_y"/>
                                          </p:val>
                                        </p:tav>
                                      </p:tavLst>
                                    </p:anim>
                                    <p:set>
                                      <p:cBhvr>
                                        <p:cTn id="346" dur="1" fill="hold">
                                          <p:stCondLst>
                                            <p:cond delay="4499"/>
                                          </p:stCondLst>
                                        </p:cTn>
                                        <p:tgtEl>
                                          <p:spTgt spid="39"/>
                                        </p:tgtEl>
                                        <p:attrNameLst>
                                          <p:attrName>style.visibility</p:attrName>
                                        </p:attrNameLst>
                                      </p:cBhvr>
                                      <p:to>
                                        <p:strVal val="hidden"/>
                                      </p:to>
                                    </p:set>
                                  </p:childTnLst>
                                </p:cTn>
                              </p:par>
                              <p:par>
                                <p:cTn id="347" presetID="3" presetClass="exit" presetSubtype="10" fill="hold" grpId="3" nodeType="withEffect">
                                  <p:stCondLst>
                                    <p:cond delay="0"/>
                                  </p:stCondLst>
                                  <p:childTnLst>
                                    <p:animEffect transition="out" filter="blinds(horizontal)">
                                      <p:cBhvr>
                                        <p:cTn id="348" dur="6000"/>
                                        <p:tgtEl>
                                          <p:spTgt spid="39"/>
                                        </p:tgtEl>
                                      </p:cBhvr>
                                    </p:animEffect>
                                    <p:set>
                                      <p:cBhvr>
                                        <p:cTn id="349" dur="1" fill="hold">
                                          <p:stCondLst>
                                            <p:cond delay="5999"/>
                                          </p:stCondLst>
                                        </p:cTn>
                                        <p:tgtEl>
                                          <p:spTgt spid="39"/>
                                        </p:tgtEl>
                                        <p:attrNameLst>
                                          <p:attrName>style.visibility</p:attrName>
                                        </p:attrNameLst>
                                      </p:cBhvr>
                                      <p:to>
                                        <p:strVal val="hidden"/>
                                      </p:to>
                                    </p:set>
                                  </p:childTnLst>
                                </p:cTn>
                              </p:par>
                              <p:par>
                                <p:cTn id="350" presetID="2" presetClass="entr" presetSubtype="1" fill="hold" grpId="0" nodeType="withEffect">
                                  <p:stCondLst>
                                    <p:cond delay="0"/>
                                  </p:stCondLst>
                                  <p:childTnLst>
                                    <p:set>
                                      <p:cBhvr>
                                        <p:cTn id="351" dur="1" fill="hold">
                                          <p:stCondLst>
                                            <p:cond delay="0"/>
                                          </p:stCondLst>
                                        </p:cTn>
                                        <p:tgtEl>
                                          <p:spTgt spid="38"/>
                                        </p:tgtEl>
                                        <p:attrNameLst>
                                          <p:attrName>style.visibility</p:attrName>
                                        </p:attrNameLst>
                                      </p:cBhvr>
                                      <p:to>
                                        <p:strVal val="visible"/>
                                      </p:to>
                                    </p:set>
                                    <p:anim calcmode="lin" valueType="num">
                                      <p:cBhvr additive="base">
                                        <p:cTn id="352" dur="4000" fill="hold"/>
                                        <p:tgtEl>
                                          <p:spTgt spid="38"/>
                                        </p:tgtEl>
                                        <p:attrNameLst>
                                          <p:attrName>ppt_x</p:attrName>
                                        </p:attrNameLst>
                                      </p:cBhvr>
                                      <p:tavLst>
                                        <p:tav tm="0">
                                          <p:val>
                                            <p:strVal val="#ppt_x"/>
                                          </p:val>
                                        </p:tav>
                                        <p:tav tm="100000">
                                          <p:val>
                                            <p:strVal val="#ppt_x"/>
                                          </p:val>
                                        </p:tav>
                                      </p:tavLst>
                                    </p:anim>
                                    <p:anim calcmode="lin" valueType="num">
                                      <p:cBhvr additive="base">
                                        <p:cTn id="353" dur="4000" fill="hold"/>
                                        <p:tgtEl>
                                          <p:spTgt spid="38"/>
                                        </p:tgtEl>
                                        <p:attrNameLst>
                                          <p:attrName>ppt_y</p:attrName>
                                        </p:attrNameLst>
                                      </p:cBhvr>
                                      <p:tavLst>
                                        <p:tav tm="0">
                                          <p:val>
                                            <p:strVal val="0-#ppt_h/2"/>
                                          </p:val>
                                        </p:tav>
                                        <p:tav tm="100000">
                                          <p:val>
                                            <p:strVal val="#ppt_y"/>
                                          </p:val>
                                        </p:tav>
                                      </p:tavLst>
                                    </p:anim>
                                  </p:childTnLst>
                                </p:cTn>
                              </p:par>
                              <p:par>
                                <p:cTn id="354" presetID="19" presetClass="entr" presetSubtype="10" fill="hold" grpId="1" nodeType="withEffect">
                                  <p:stCondLst>
                                    <p:cond delay="0"/>
                                  </p:stCondLst>
                                  <p:childTnLst>
                                    <p:set>
                                      <p:cBhvr>
                                        <p:cTn id="355" dur="1" fill="hold">
                                          <p:stCondLst>
                                            <p:cond delay="0"/>
                                          </p:stCondLst>
                                        </p:cTn>
                                        <p:tgtEl>
                                          <p:spTgt spid="38"/>
                                        </p:tgtEl>
                                        <p:attrNameLst>
                                          <p:attrName>style.visibility</p:attrName>
                                        </p:attrNameLst>
                                      </p:cBhvr>
                                      <p:to>
                                        <p:strVal val="visible"/>
                                      </p:to>
                                    </p:set>
                                    <p:anim calcmode="lin" valueType="num">
                                      <p:cBhvr>
                                        <p:cTn id="356" dur="4000" fill="hold"/>
                                        <p:tgtEl>
                                          <p:spTgt spid="38"/>
                                        </p:tgtEl>
                                        <p:attrNameLst>
                                          <p:attrName>ppt_w</p:attrName>
                                        </p:attrNameLst>
                                      </p:cBhvr>
                                      <p:tavLst>
                                        <p:tav tm="0" fmla="#ppt_w*sin(2.5*pi*$)">
                                          <p:val>
                                            <p:fltVal val="0"/>
                                          </p:val>
                                        </p:tav>
                                        <p:tav tm="100000">
                                          <p:val>
                                            <p:fltVal val="1"/>
                                          </p:val>
                                        </p:tav>
                                      </p:tavLst>
                                    </p:anim>
                                    <p:anim calcmode="lin" valueType="num">
                                      <p:cBhvr>
                                        <p:cTn id="357" dur="4000" fill="hold"/>
                                        <p:tgtEl>
                                          <p:spTgt spid="38"/>
                                        </p:tgtEl>
                                        <p:attrNameLst>
                                          <p:attrName>ppt_h</p:attrName>
                                        </p:attrNameLst>
                                      </p:cBhvr>
                                      <p:tavLst>
                                        <p:tav tm="0">
                                          <p:val>
                                            <p:strVal val="#ppt_h"/>
                                          </p:val>
                                        </p:tav>
                                        <p:tav tm="100000">
                                          <p:val>
                                            <p:strVal val="#ppt_h"/>
                                          </p:val>
                                        </p:tav>
                                      </p:tavLst>
                                    </p:anim>
                                  </p:childTnLst>
                                </p:cTn>
                              </p:par>
                              <p:par>
                                <p:cTn id="358" presetID="2" presetClass="exit" presetSubtype="2" fill="hold" grpId="2" nodeType="withEffect">
                                  <p:stCondLst>
                                    <p:cond delay="0"/>
                                  </p:stCondLst>
                                  <p:childTnLst>
                                    <p:anim calcmode="lin" valueType="num">
                                      <p:cBhvr additive="base">
                                        <p:cTn id="359" dur="4500"/>
                                        <p:tgtEl>
                                          <p:spTgt spid="38"/>
                                        </p:tgtEl>
                                        <p:attrNameLst>
                                          <p:attrName>ppt_x</p:attrName>
                                        </p:attrNameLst>
                                      </p:cBhvr>
                                      <p:tavLst>
                                        <p:tav tm="0">
                                          <p:val>
                                            <p:strVal val="ppt_x"/>
                                          </p:val>
                                        </p:tav>
                                        <p:tav tm="100000">
                                          <p:val>
                                            <p:strVal val="1+ppt_w/2"/>
                                          </p:val>
                                        </p:tav>
                                      </p:tavLst>
                                    </p:anim>
                                    <p:anim calcmode="lin" valueType="num">
                                      <p:cBhvr additive="base">
                                        <p:cTn id="360" dur="4500"/>
                                        <p:tgtEl>
                                          <p:spTgt spid="38"/>
                                        </p:tgtEl>
                                        <p:attrNameLst>
                                          <p:attrName>ppt_y</p:attrName>
                                        </p:attrNameLst>
                                      </p:cBhvr>
                                      <p:tavLst>
                                        <p:tav tm="0">
                                          <p:val>
                                            <p:strVal val="ppt_y"/>
                                          </p:val>
                                        </p:tav>
                                        <p:tav tm="100000">
                                          <p:val>
                                            <p:strVal val="ppt_y"/>
                                          </p:val>
                                        </p:tav>
                                      </p:tavLst>
                                    </p:anim>
                                    <p:set>
                                      <p:cBhvr>
                                        <p:cTn id="361" dur="1" fill="hold">
                                          <p:stCondLst>
                                            <p:cond delay="4499"/>
                                          </p:stCondLst>
                                        </p:cTn>
                                        <p:tgtEl>
                                          <p:spTgt spid="38"/>
                                        </p:tgtEl>
                                        <p:attrNameLst>
                                          <p:attrName>style.visibility</p:attrName>
                                        </p:attrNameLst>
                                      </p:cBhvr>
                                      <p:to>
                                        <p:strVal val="hidden"/>
                                      </p:to>
                                    </p:set>
                                  </p:childTnLst>
                                </p:cTn>
                              </p:par>
                              <p:par>
                                <p:cTn id="362" presetID="3" presetClass="exit" presetSubtype="10" fill="hold" grpId="3" nodeType="withEffect">
                                  <p:stCondLst>
                                    <p:cond delay="0"/>
                                  </p:stCondLst>
                                  <p:childTnLst>
                                    <p:animEffect transition="out" filter="blinds(horizontal)">
                                      <p:cBhvr>
                                        <p:cTn id="363" dur="6000"/>
                                        <p:tgtEl>
                                          <p:spTgt spid="38"/>
                                        </p:tgtEl>
                                      </p:cBhvr>
                                    </p:animEffect>
                                    <p:set>
                                      <p:cBhvr>
                                        <p:cTn id="364" dur="1" fill="hold">
                                          <p:stCondLst>
                                            <p:cond delay="5999"/>
                                          </p:stCondLst>
                                        </p:cTn>
                                        <p:tgtEl>
                                          <p:spTgt spid="38"/>
                                        </p:tgtEl>
                                        <p:attrNameLst>
                                          <p:attrName>style.visibility</p:attrName>
                                        </p:attrNameLst>
                                      </p:cBhvr>
                                      <p:to>
                                        <p:strVal val="hidden"/>
                                      </p:to>
                                    </p:set>
                                  </p:childTnLst>
                                </p:cTn>
                              </p:par>
                              <p:par>
                                <p:cTn id="365" presetID="2" presetClass="entr" presetSubtype="1" fill="hold" grpId="0" nodeType="withEffect">
                                  <p:stCondLst>
                                    <p:cond delay="0"/>
                                  </p:stCondLst>
                                  <p:childTnLst>
                                    <p:set>
                                      <p:cBhvr>
                                        <p:cTn id="366" dur="1" fill="hold">
                                          <p:stCondLst>
                                            <p:cond delay="0"/>
                                          </p:stCondLst>
                                        </p:cTn>
                                        <p:tgtEl>
                                          <p:spTgt spid="37"/>
                                        </p:tgtEl>
                                        <p:attrNameLst>
                                          <p:attrName>style.visibility</p:attrName>
                                        </p:attrNameLst>
                                      </p:cBhvr>
                                      <p:to>
                                        <p:strVal val="visible"/>
                                      </p:to>
                                    </p:set>
                                    <p:anim calcmode="lin" valueType="num">
                                      <p:cBhvr additive="base">
                                        <p:cTn id="367" dur="4000" fill="hold"/>
                                        <p:tgtEl>
                                          <p:spTgt spid="37"/>
                                        </p:tgtEl>
                                        <p:attrNameLst>
                                          <p:attrName>ppt_x</p:attrName>
                                        </p:attrNameLst>
                                      </p:cBhvr>
                                      <p:tavLst>
                                        <p:tav tm="0">
                                          <p:val>
                                            <p:strVal val="#ppt_x"/>
                                          </p:val>
                                        </p:tav>
                                        <p:tav tm="100000">
                                          <p:val>
                                            <p:strVal val="#ppt_x"/>
                                          </p:val>
                                        </p:tav>
                                      </p:tavLst>
                                    </p:anim>
                                    <p:anim calcmode="lin" valueType="num">
                                      <p:cBhvr additive="base">
                                        <p:cTn id="368" dur="4000" fill="hold"/>
                                        <p:tgtEl>
                                          <p:spTgt spid="37"/>
                                        </p:tgtEl>
                                        <p:attrNameLst>
                                          <p:attrName>ppt_y</p:attrName>
                                        </p:attrNameLst>
                                      </p:cBhvr>
                                      <p:tavLst>
                                        <p:tav tm="0">
                                          <p:val>
                                            <p:strVal val="0-#ppt_h/2"/>
                                          </p:val>
                                        </p:tav>
                                        <p:tav tm="100000">
                                          <p:val>
                                            <p:strVal val="#ppt_y"/>
                                          </p:val>
                                        </p:tav>
                                      </p:tavLst>
                                    </p:anim>
                                  </p:childTnLst>
                                </p:cTn>
                              </p:par>
                              <p:par>
                                <p:cTn id="369" presetID="19" presetClass="entr" presetSubtype="10" fill="hold" grpId="1" nodeType="withEffect">
                                  <p:stCondLst>
                                    <p:cond delay="0"/>
                                  </p:stCondLst>
                                  <p:childTnLst>
                                    <p:set>
                                      <p:cBhvr>
                                        <p:cTn id="370" dur="1" fill="hold">
                                          <p:stCondLst>
                                            <p:cond delay="0"/>
                                          </p:stCondLst>
                                        </p:cTn>
                                        <p:tgtEl>
                                          <p:spTgt spid="37"/>
                                        </p:tgtEl>
                                        <p:attrNameLst>
                                          <p:attrName>style.visibility</p:attrName>
                                        </p:attrNameLst>
                                      </p:cBhvr>
                                      <p:to>
                                        <p:strVal val="visible"/>
                                      </p:to>
                                    </p:set>
                                    <p:anim calcmode="lin" valueType="num">
                                      <p:cBhvr>
                                        <p:cTn id="371" dur="4000" fill="hold"/>
                                        <p:tgtEl>
                                          <p:spTgt spid="37"/>
                                        </p:tgtEl>
                                        <p:attrNameLst>
                                          <p:attrName>ppt_w</p:attrName>
                                        </p:attrNameLst>
                                      </p:cBhvr>
                                      <p:tavLst>
                                        <p:tav tm="0" fmla="#ppt_w*sin(2.5*pi*$)">
                                          <p:val>
                                            <p:fltVal val="0"/>
                                          </p:val>
                                        </p:tav>
                                        <p:tav tm="100000">
                                          <p:val>
                                            <p:fltVal val="1"/>
                                          </p:val>
                                        </p:tav>
                                      </p:tavLst>
                                    </p:anim>
                                    <p:anim calcmode="lin" valueType="num">
                                      <p:cBhvr>
                                        <p:cTn id="372" dur="4000" fill="hold"/>
                                        <p:tgtEl>
                                          <p:spTgt spid="37"/>
                                        </p:tgtEl>
                                        <p:attrNameLst>
                                          <p:attrName>ppt_h</p:attrName>
                                        </p:attrNameLst>
                                      </p:cBhvr>
                                      <p:tavLst>
                                        <p:tav tm="0">
                                          <p:val>
                                            <p:strVal val="#ppt_h"/>
                                          </p:val>
                                        </p:tav>
                                        <p:tav tm="100000">
                                          <p:val>
                                            <p:strVal val="#ppt_h"/>
                                          </p:val>
                                        </p:tav>
                                      </p:tavLst>
                                    </p:anim>
                                  </p:childTnLst>
                                </p:cTn>
                              </p:par>
                              <p:par>
                                <p:cTn id="373" presetID="2" presetClass="exit" presetSubtype="2" fill="hold" grpId="2" nodeType="withEffect">
                                  <p:stCondLst>
                                    <p:cond delay="0"/>
                                  </p:stCondLst>
                                  <p:childTnLst>
                                    <p:anim calcmode="lin" valueType="num">
                                      <p:cBhvr additive="base">
                                        <p:cTn id="374" dur="4500"/>
                                        <p:tgtEl>
                                          <p:spTgt spid="37"/>
                                        </p:tgtEl>
                                        <p:attrNameLst>
                                          <p:attrName>ppt_x</p:attrName>
                                        </p:attrNameLst>
                                      </p:cBhvr>
                                      <p:tavLst>
                                        <p:tav tm="0">
                                          <p:val>
                                            <p:strVal val="ppt_x"/>
                                          </p:val>
                                        </p:tav>
                                        <p:tav tm="100000">
                                          <p:val>
                                            <p:strVal val="1+ppt_w/2"/>
                                          </p:val>
                                        </p:tav>
                                      </p:tavLst>
                                    </p:anim>
                                    <p:anim calcmode="lin" valueType="num">
                                      <p:cBhvr additive="base">
                                        <p:cTn id="375" dur="4500"/>
                                        <p:tgtEl>
                                          <p:spTgt spid="37"/>
                                        </p:tgtEl>
                                        <p:attrNameLst>
                                          <p:attrName>ppt_y</p:attrName>
                                        </p:attrNameLst>
                                      </p:cBhvr>
                                      <p:tavLst>
                                        <p:tav tm="0">
                                          <p:val>
                                            <p:strVal val="ppt_y"/>
                                          </p:val>
                                        </p:tav>
                                        <p:tav tm="100000">
                                          <p:val>
                                            <p:strVal val="ppt_y"/>
                                          </p:val>
                                        </p:tav>
                                      </p:tavLst>
                                    </p:anim>
                                    <p:set>
                                      <p:cBhvr>
                                        <p:cTn id="376" dur="1" fill="hold">
                                          <p:stCondLst>
                                            <p:cond delay="4499"/>
                                          </p:stCondLst>
                                        </p:cTn>
                                        <p:tgtEl>
                                          <p:spTgt spid="37"/>
                                        </p:tgtEl>
                                        <p:attrNameLst>
                                          <p:attrName>style.visibility</p:attrName>
                                        </p:attrNameLst>
                                      </p:cBhvr>
                                      <p:to>
                                        <p:strVal val="hidden"/>
                                      </p:to>
                                    </p:set>
                                  </p:childTnLst>
                                </p:cTn>
                              </p:par>
                              <p:par>
                                <p:cTn id="377" presetID="3" presetClass="exit" presetSubtype="10" fill="hold" grpId="3" nodeType="withEffect">
                                  <p:stCondLst>
                                    <p:cond delay="0"/>
                                  </p:stCondLst>
                                  <p:childTnLst>
                                    <p:animEffect transition="out" filter="blinds(horizontal)">
                                      <p:cBhvr>
                                        <p:cTn id="378" dur="6000"/>
                                        <p:tgtEl>
                                          <p:spTgt spid="37"/>
                                        </p:tgtEl>
                                      </p:cBhvr>
                                    </p:animEffect>
                                    <p:set>
                                      <p:cBhvr>
                                        <p:cTn id="379" dur="1" fill="hold">
                                          <p:stCondLst>
                                            <p:cond delay="5999"/>
                                          </p:stCondLst>
                                        </p:cTn>
                                        <p:tgtEl>
                                          <p:spTgt spid="37"/>
                                        </p:tgtEl>
                                        <p:attrNameLst>
                                          <p:attrName>style.visibility</p:attrName>
                                        </p:attrNameLst>
                                      </p:cBhvr>
                                      <p:to>
                                        <p:strVal val="hidden"/>
                                      </p:to>
                                    </p:set>
                                  </p:childTnLst>
                                </p:cTn>
                              </p:par>
                              <p:par>
                                <p:cTn id="380" presetID="2" presetClass="entr" presetSubtype="1" fill="hold" grpId="0" nodeType="withEffect">
                                  <p:stCondLst>
                                    <p:cond delay="0"/>
                                  </p:stCondLst>
                                  <p:childTnLst>
                                    <p:set>
                                      <p:cBhvr>
                                        <p:cTn id="381" dur="1" fill="hold">
                                          <p:stCondLst>
                                            <p:cond delay="0"/>
                                          </p:stCondLst>
                                        </p:cTn>
                                        <p:tgtEl>
                                          <p:spTgt spid="36"/>
                                        </p:tgtEl>
                                        <p:attrNameLst>
                                          <p:attrName>style.visibility</p:attrName>
                                        </p:attrNameLst>
                                      </p:cBhvr>
                                      <p:to>
                                        <p:strVal val="visible"/>
                                      </p:to>
                                    </p:set>
                                    <p:anim calcmode="lin" valueType="num">
                                      <p:cBhvr additive="base">
                                        <p:cTn id="382" dur="4000" fill="hold"/>
                                        <p:tgtEl>
                                          <p:spTgt spid="36"/>
                                        </p:tgtEl>
                                        <p:attrNameLst>
                                          <p:attrName>ppt_x</p:attrName>
                                        </p:attrNameLst>
                                      </p:cBhvr>
                                      <p:tavLst>
                                        <p:tav tm="0">
                                          <p:val>
                                            <p:strVal val="#ppt_x"/>
                                          </p:val>
                                        </p:tav>
                                        <p:tav tm="100000">
                                          <p:val>
                                            <p:strVal val="#ppt_x"/>
                                          </p:val>
                                        </p:tav>
                                      </p:tavLst>
                                    </p:anim>
                                    <p:anim calcmode="lin" valueType="num">
                                      <p:cBhvr additive="base">
                                        <p:cTn id="383" dur="4000" fill="hold"/>
                                        <p:tgtEl>
                                          <p:spTgt spid="36"/>
                                        </p:tgtEl>
                                        <p:attrNameLst>
                                          <p:attrName>ppt_y</p:attrName>
                                        </p:attrNameLst>
                                      </p:cBhvr>
                                      <p:tavLst>
                                        <p:tav tm="0">
                                          <p:val>
                                            <p:strVal val="0-#ppt_h/2"/>
                                          </p:val>
                                        </p:tav>
                                        <p:tav tm="100000">
                                          <p:val>
                                            <p:strVal val="#ppt_y"/>
                                          </p:val>
                                        </p:tav>
                                      </p:tavLst>
                                    </p:anim>
                                  </p:childTnLst>
                                </p:cTn>
                              </p:par>
                              <p:par>
                                <p:cTn id="384" presetID="19" presetClass="entr" presetSubtype="10" fill="hold" grpId="1" nodeType="withEffect">
                                  <p:stCondLst>
                                    <p:cond delay="0"/>
                                  </p:stCondLst>
                                  <p:childTnLst>
                                    <p:set>
                                      <p:cBhvr>
                                        <p:cTn id="385" dur="1" fill="hold">
                                          <p:stCondLst>
                                            <p:cond delay="0"/>
                                          </p:stCondLst>
                                        </p:cTn>
                                        <p:tgtEl>
                                          <p:spTgt spid="36"/>
                                        </p:tgtEl>
                                        <p:attrNameLst>
                                          <p:attrName>style.visibility</p:attrName>
                                        </p:attrNameLst>
                                      </p:cBhvr>
                                      <p:to>
                                        <p:strVal val="visible"/>
                                      </p:to>
                                    </p:set>
                                    <p:anim calcmode="lin" valueType="num">
                                      <p:cBhvr>
                                        <p:cTn id="386" dur="4000" fill="hold"/>
                                        <p:tgtEl>
                                          <p:spTgt spid="36"/>
                                        </p:tgtEl>
                                        <p:attrNameLst>
                                          <p:attrName>ppt_w</p:attrName>
                                        </p:attrNameLst>
                                      </p:cBhvr>
                                      <p:tavLst>
                                        <p:tav tm="0" fmla="#ppt_w*sin(2.5*pi*$)">
                                          <p:val>
                                            <p:fltVal val="0"/>
                                          </p:val>
                                        </p:tav>
                                        <p:tav tm="100000">
                                          <p:val>
                                            <p:fltVal val="1"/>
                                          </p:val>
                                        </p:tav>
                                      </p:tavLst>
                                    </p:anim>
                                    <p:anim calcmode="lin" valueType="num">
                                      <p:cBhvr>
                                        <p:cTn id="387" dur="4000" fill="hold"/>
                                        <p:tgtEl>
                                          <p:spTgt spid="36"/>
                                        </p:tgtEl>
                                        <p:attrNameLst>
                                          <p:attrName>ppt_h</p:attrName>
                                        </p:attrNameLst>
                                      </p:cBhvr>
                                      <p:tavLst>
                                        <p:tav tm="0">
                                          <p:val>
                                            <p:strVal val="#ppt_h"/>
                                          </p:val>
                                        </p:tav>
                                        <p:tav tm="100000">
                                          <p:val>
                                            <p:strVal val="#ppt_h"/>
                                          </p:val>
                                        </p:tav>
                                      </p:tavLst>
                                    </p:anim>
                                  </p:childTnLst>
                                </p:cTn>
                              </p:par>
                              <p:par>
                                <p:cTn id="388" presetID="2" presetClass="exit" presetSubtype="2" fill="hold" grpId="2" nodeType="withEffect">
                                  <p:stCondLst>
                                    <p:cond delay="0"/>
                                  </p:stCondLst>
                                  <p:childTnLst>
                                    <p:anim calcmode="lin" valueType="num">
                                      <p:cBhvr additive="base">
                                        <p:cTn id="389" dur="4500"/>
                                        <p:tgtEl>
                                          <p:spTgt spid="36"/>
                                        </p:tgtEl>
                                        <p:attrNameLst>
                                          <p:attrName>ppt_x</p:attrName>
                                        </p:attrNameLst>
                                      </p:cBhvr>
                                      <p:tavLst>
                                        <p:tav tm="0">
                                          <p:val>
                                            <p:strVal val="ppt_x"/>
                                          </p:val>
                                        </p:tav>
                                        <p:tav tm="100000">
                                          <p:val>
                                            <p:strVal val="1+ppt_w/2"/>
                                          </p:val>
                                        </p:tav>
                                      </p:tavLst>
                                    </p:anim>
                                    <p:anim calcmode="lin" valueType="num">
                                      <p:cBhvr additive="base">
                                        <p:cTn id="390" dur="4500"/>
                                        <p:tgtEl>
                                          <p:spTgt spid="36"/>
                                        </p:tgtEl>
                                        <p:attrNameLst>
                                          <p:attrName>ppt_y</p:attrName>
                                        </p:attrNameLst>
                                      </p:cBhvr>
                                      <p:tavLst>
                                        <p:tav tm="0">
                                          <p:val>
                                            <p:strVal val="ppt_y"/>
                                          </p:val>
                                        </p:tav>
                                        <p:tav tm="100000">
                                          <p:val>
                                            <p:strVal val="ppt_y"/>
                                          </p:val>
                                        </p:tav>
                                      </p:tavLst>
                                    </p:anim>
                                    <p:set>
                                      <p:cBhvr>
                                        <p:cTn id="391" dur="1" fill="hold">
                                          <p:stCondLst>
                                            <p:cond delay="4499"/>
                                          </p:stCondLst>
                                        </p:cTn>
                                        <p:tgtEl>
                                          <p:spTgt spid="36"/>
                                        </p:tgtEl>
                                        <p:attrNameLst>
                                          <p:attrName>style.visibility</p:attrName>
                                        </p:attrNameLst>
                                      </p:cBhvr>
                                      <p:to>
                                        <p:strVal val="hidden"/>
                                      </p:to>
                                    </p:set>
                                  </p:childTnLst>
                                </p:cTn>
                              </p:par>
                              <p:par>
                                <p:cTn id="392" presetID="3" presetClass="exit" presetSubtype="10" fill="hold" grpId="3" nodeType="withEffect">
                                  <p:stCondLst>
                                    <p:cond delay="0"/>
                                  </p:stCondLst>
                                  <p:childTnLst>
                                    <p:animEffect transition="out" filter="blinds(horizontal)">
                                      <p:cBhvr>
                                        <p:cTn id="393" dur="6000"/>
                                        <p:tgtEl>
                                          <p:spTgt spid="36"/>
                                        </p:tgtEl>
                                      </p:cBhvr>
                                    </p:animEffect>
                                    <p:set>
                                      <p:cBhvr>
                                        <p:cTn id="394" dur="1" fill="hold">
                                          <p:stCondLst>
                                            <p:cond delay="5999"/>
                                          </p:stCondLst>
                                        </p:cTn>
                                        <p:tgtEl>
                                          <p:spTgt spid="36"/>
                                        </p:tgtEl>
                                        <p:attrNameLst>
                                          <p:attrName>style.visibility</p:attrName>
                                        </p:attrNameLst>
                                      </p:cBhvr>
                                      <p:to>
                                        <p:strVal val="hidden"/>
                                      </p:to>
                                    </p:set>
                                  </p:childTnLst>
                                </p:cTn>
                              </p:par>
                              <p:par>
                                <p:cTn id="395" presetID="2" presetClass="entr" presetSubtype="1" fill="hold" grpId="0" nodeType="withEffect">
                                  <p:stCondLst>
                                    <p:cond delay="0"/>
                                  </p:stCondLst>
                                  <p:childTnLst>
                                    <p:set>
                                      <p:cBhvr>
                                        <p:cTn id="396" dur="1" fill="hold">
                                          <p:stCondLst>
                                            <p:cond delay="0"/>
                                          </p:stCondLst>
                                        </p:cTn>
                                        <p:tgtEl>
                                          <p:spTgt spid="35"/>
                                        </p:tgtEl>
                                        <p:attrNameLst>
                                          <p:attrName>style.visibility</p:attrName>
                                        </p:attrNameLst>
                                      </p:cBhvr>
                                      <p:to>
                                        <p:strVal val="visible"/>
                                      </p:to>
                                    </p:set>
                                    <p:anim calcmode="lin" valueType="num">
                                      <p:cBhvr additive="base">
                                        <p:cTn id="397" dur="4000" fill="hold"/>
                                        <p:tgtEl>
                                          <p:spTgt spid="35"/>
                                        </p:tgtEl>
                                        <p:attrNameLst>
                                          <p:attrName>ppt_x</p:attrName>
                                        </p:attrNameLst>
                                      </p:cBhvr>
                                      <p:tavLst>
                                        <p:tav tm="0">
                                          <p:val>
                                            <p:strVal val="#ppt_x"/>
                                          </p:val>
                                        </p:tav>
                                        <p:tav tm="100000">
                                          <p:val>
                                            <p:strVal val="#ppt_x"/>
                                          </p:val>
                                        </p:tav>
                                      </p:tavLst>
                                    </p:anim>
                                    <p:anim calcmode="lin" valueType="num">
                                      <p:cBhvr additive="base">
                                        <p:cTn id="398" dur="4000" fill="hold"/>
                                        <p:tgtEl>
                                          <p:spTgt spid="35"/>
                                        </p:tgtEl>
                                        <p:attrNameLst>
                                          <p:attrName>ppt_y</p:attrName>
                                        </p:attrNameLst>
                                      </p:cBhvr>
                                      <p:tavLst>
                                        <p:tav tm="0">
                                          <p:val>
                                            <p:strVal val="0-#ppt_h/2"/>
                                          </p:val>
                                        </p:tav>
                                        <p:tav tm="100000">
                                          <p:val>
                                            <p:strVal val="#ppt_y"/>
                                          </p:val>
                                        </p:tav>
                                      </p:tavLst>
                                    </p:anim>
                                  </p:childTnLst>
                                </p:cTn>
                              </p:par>
                              <p:par>
                                <p:cTn id="399" presetID="19" presetClass="entr" presetSubtype="10" fill="hold" grpId="1" nodeType="withEffect">
                                  <p:stCondLst>
                                    <p:cond delay="0"/>
                                  </p:stCondLst>
                                  <p:childTnLst>
                                    <p:set>
                                      <p:cBhvr>
                                        <p:cTn id="400" dur="1" fill="hold">
                                          <p:stCondLst>
                                            <p:cond delay="0"/>
                                          </p:stCondLst>
                                        </p:cTn>
                                        <p:tgtEl>
                                          <p:spTgt spid="35"/>
                                        </p:tgtEl>
                                        <p:attrNameLst>
                                          <p:attrName>style.visibility</p:attrName>
                                        </p:attrNameLst>
                                      </p:cBhvr>
                                      <p:to>
                                        <p:strVal val="visible"/>
                                      </p:to>
                                    </p:set>
                                    <p:anim calcmode="lin" valueType="num">
                                      <p:cBhvr>
                                        <p:cTn id="401" dur="4000" fill="hold"/>
                                        <p:tgtEl>
                                          <p:spTgt spid="35"/>
                                        </p:tgtEl>
                                        <p:attrNameLst>
                                          <p:attrName>ppt_w</p:attrName>
                                        </p:attrNameLst>
                                      </p:cBhvr>
                                      <p:tavLst>
                                        <p:tav tm="0" fmla="#ppt_w*sin(2.5*pi*$)">
                                          <p:val>
                                            <p:fltVal val="0"/>
                                          </p:val>
                                        </p:tav>
                                        <p:tav tm="100000">
                                          <p:val>
                                            <p:fltVal val="1"/>
                                          </p:val>
                                        </p:tav>
                                      </p:tavLst>
                                    </p:anim>
                                    <p:anim calcmode="lin" valueType="num">
                                      <p:cBhvr>
                                        <p:cTn id="402" dur="4000" fill="hold"/>
                                        <p:tgtEl>
                                          <p:spTgt spid="35"/>
                                        </p:tgtEl>
                                        <p:attrNameLst>
                                          <p:attrName>ppt_h</p:attrName>
                                        </p:attrNameLst>
                                      </p:cBhvr>
                                      <p:tavLst>
                                        <p:tav tm="0">
                                          <p:val>
                                            <p:strVal val="#ppt_h"/>
                                          </p:val>
                                        </p:tav>
                                        <p:tav tm="100000">
                                          <p:val>
                                            <p:strVal val="#ppt_h"/>
                                          </p:val>
                                        </p:tav>
                                      </p:tavLst>
                                    </p:anim>
                                  </p:childTnLst>
                                </p:cTn>
                              </p:par>
                              <p:par>
                                <p:cTn id="403" presetID="2" presetClass="exit" presetSubtype="2" fill="hold" grpId="2" nodeType="withEffect">
                                  <p:stCondLst>
                                    <p:cond delay="0"/>
                                  </p:stCondLst>
                                  <p:childTnLst>
                                    <p:anim calcmode="lin" valueType="num">
                                      <p:cBhvr additive="base">
                                        <p:cTn id="404" dur="4500"/>
                                        <p:tgtEl>
                                          <p:spTgt spid="35"/>
                                        </p:tgtEl>
                                        <p:attrNameLst>
                                          <p:attrName>ppt_x</p:attrName>
                                        </p:attrNameLst>
                                      </p:cBhvr>
                                      <p:tavLst>
                                        <p:tav tm="0">
                                          <p:val>
                                            <p:strVal val="ppt_x"/>
                                          </p:val>
                                        </p:tav>
                                        <p:tav tm="100000">
                                          <p:val>
                                            <p:strVal val="1+ppt_w/2"/>
                                          </p:val>
                                        </p:tav>
                                      </p:tavLst>
                                    </p:anim>
                                    <p:anim calcmode="lin" valueType="num">
                                      <p:cBhvr additive="base">
                                        <p:cTn id="405" dur="4500"/>
                                        <p:tgtEl>
                                          <p:spTgt spid="35"/>
                                        </p:tgtEl>
                                        <p:attrNameLst>
                                          <p:attrName>ppt_y</p:attrName>
                                        </p:attrNameLst>
                                      </p:cBhvr>
                                      <p:tavLst>
                                        <p:tav tm="0">
                                          <p:val>
                                            <p:strVal val="ppt_y"/>
                                          </p:val>
                                        </p:tav>
                                        <p:tav tm="100000">
                                          <p:val>
                                            <p:strVal val="ppt_y"/>
                                          </p:val>
                                        </p:tav>
                                      </p:tavLst>
                                    </p:anim>
                                    <p:set>
                                      <p:cBhvr>
                                        <p:cTn id="406" dur="1" fill="hold">
                                          <p:stCondLst>
                                            <p:cond delay="4499"/>
                                          </p:stCondLst>
                                        </p:cTn>
                                        <p:tgtEl>
                                          <p:spTgt spid="35"/>
                                        </p:tgtEl>
                                        <p:attrNameLst>
                                          <p:attrName>style.visibility</p:attrName>
                                        </p:attrNameLst>
                                      </p:cBhvr>
                                      <p:to>
                                        <p:strVal val="hidden"/>
                                      </p:to>
                                    </p:set>
                                  </p:childTnLst>
                                </p:cTn>
                              </p:par>
                              <p:par>
                                <p:cTn id="407" presetID="3" presetClass="exit" presetSubtype="10" fill="hold" grpId="3" nodeType="withEffect">
                                  <p:stCondLst>
                                    <p:cond delay="0"/>
                                  </p:stCondLst>
                                  <p:childTnLst>
                                    <p:animEffect transition="out" filter="blinds(horizontal)">
                                      <p:cBhvr>
                                        <p:cTn id="408" dur="6000"/>
                                        <p:tgtEl>
                                          <p:spTgt spid="35"/>
                                        </p:tgtEl>
                                      </p:cBhvr>
                                    </p:animEffect>
                                    <p:set>
                                      <p:cBhvr>
                                        <p:cTn id="409" dur="1" fill="hold">
                                          <p:stCondLst>
                                            <p:cond delay="5999"/>
                                          </p:stCondLst>
                                        </p:cTn>
                                        <p:tgtEl>
                                          <p:spTgt spid="35"/>
                                        </p:tgtEl>
                                        <p:attrNameLst>
                                          <p:attrName>style.visibility</p:attrName>
                                        </p:attrNameLst>
                                      </p:cBhvr>
                                      <p:to>
                                        <p:strVal val="hidden"/>
                                      </p:to>
                                    </p:set>
                                  </p:childTnLst>
                                </p:cTn>
                              </p:par>
                              <p:par>
                                <p:cTn id="410" presetID="2" presetClass="entr" presetSubtype="1" fill="hold" grpId="0" nodeType="withEffect">
                                  <p:stCondLst>
                                    <p:cond delay="0"/>
                                  </p:stCondLst>
                                  <p:childTnLst>
                                    <p:set>
                                      <p:cBhvr>
                                        <p:cTn id="411" dur="1" fill="hold">
                                          <p:stCondLst>
                                            <p:cond delay="0"/>
                                          </p:stCondLst>
                                        </p:cTn>
                                        <p:tgtEl>
                                          <p:spTgt spid="34"/>
                                        </p:tgtEl>
                                        <p:attrNameLst>
                                          <p:attrName>style.visibility</p:attrName>
                                        </p:attrNameLst>
                                      </p:cBhvr>
                                      <p:to>
                                        <p:strVal val="visible"/>
                                      </p:to>
                                    </p:set>
                                    <p:anim calcmode="lin" valueType="num">
                                      <p:cBhvr additive="base">
                                        <p:cTn id="412" dur="4000" fill="hold"/>
                                        <p:tgtEl>
                                          <p:spTgt spid="34"/>
                                        </p:tgtEl>
                                        <p:attrNameLst>
                                          <p:attrName>ppt_x</p:attrName>
                                        </p:attrNameLst>
                                      </p:cBhvr>
                                      <p:tavLst>
                                        <p:tav tm="0">
                                          <p:val>
                                            <p:strVal val="#ppt_x"/>
                                          </p:val>
                                        </p:tav>
                                        <p:tav tm="100000">
                                          <p:val>
                                            <p:strVal val="#ppt_x"/>
                                          </p:val>
                                        </p:tav>
                                      </p:tavLst>
                                    </p:anim>
                                    <p:anim calcmode="lin" valueType="num">
                                      <p:cBhvr additive="base">
                                        <p:cTn id="413" dur="4000" fill="hold"/>
                                        <p:tgtEl>
                                          <p:spTgt spid="34"/>
                                        </p:tgtEl>
                                        <p:attrNameLst>
                                          <p:attrName>ppt_y</p:attrName>
                                        </p:attrNameLst>
                                      </p:cBhvr>
                                      <p:tavLst>
                                        <p:tav tm="0">
                                          <p:val>
                                            <p:strVal val="0-#ppt_h/2"/>
                                          </p:val>
                                        </p:tav>
                                        <p:tav tm="100000">
                                          <p:val>
                                            <p:strVal val="#ppt_y"/>
                                          </p:val>
                                        </p:tav>
                                      </p:tavLst>
                                    </p:anim>
                                  </p:childTnLst>
                                </p:cTn>
                              </p:par>
                              <p:par>
                                <p:cTn id="414" presetID="19" presetClass="entr" presetSubtype="10" fill="hold" grpId="1" nodeType="withEffect">
                                  <p:stCondLst>
                                    <p:cond delay="0"/>
                                  </p:stCondLst>
                                  <p:childTnLst>
                                    <p:set>
                                      <p:cBhvr>
                                        <p:cTn id="415" dur="1" fill="hold">
                                          <p:stCondLst>
                                            <p:cond delay="0"/>
                                          </p:stCondLst>
                                        </p:cTn>
                                        <p:tgtEl>
                                          <p:spTgt spid="34"/>
                                        </p:tgtEl>
                                        <p:attrNameLst>
                                          <p:attrName>style.visibility</p:attrName>
                                        </p:attrNameLst>
                                      </p:cBhvr>
                                      <p:to>
                                        <p:strVal val="visible"/>
                                      </p:to>
                                    </p:set>
                                    <p:anim calcmode="lin" valueType="num">
                                      <p:cBhvr>
                                        <p:cTn id="416" dur="4000" fill="hold"/>
                                        <p:tgtEl>
                                          <p:spTgt spid="34"/>
                                        </p:tgtEl>
                                        <p:attrNameLst>
                                          <p:attrName>ppt_w</p:attrName>
                                        </p:attrNameLst>
                                      </p:cBhvr>
                                      <p:tavLst>
                                        <p:tav tm="0" fmla="#ppt_w*sin(2.5*pi*$)">
                                          <p:val>
                                            <p:fltVal val="0"/>
                                          </p:val>
                                        </p:tav>
                                        <p:tav tm="100000">
                                          <p:val>
                                            <p:fltVal val="1"/>
                                          </p:val>
                                        </p:tav>
                                      </p:tavLst>
                                    </p:anim>
                                    <p:anim calcmode="lin" valueType="num">
                                      <p:cBhvr>
                                        <p:cTn id="417" dur="4000" fill="hold"/>
                                        <p:tgtEl>
                                          <p:spTgt spid="34"/>
                                        </p:tgtEl>
                                        <p:attrNameLst>
                                          <p:attrName>ppt_h</p:attrName>
                                        </p:attrNameLst>
                                      </p:cBhvr>
                                      <p:tavLst>
                                        <p:tav tm="0">
                                          <p:val>
                                            <p:strVal val="#ppt_h"/>
                                          </p:val>
                                        </p:tav>
                                        <p:tav tm="100000">
                                          <p:val>
                                            <p:strVal val="#ppt_h"/>
                                          </p:val>
                                        </p:tav>
                                      </p:tavLst>
                                    </p:anim>
                                  </p:childTnLst>
                                </p:cTn>
                              </p:par>
                              <p:par>
                                <p:cTn id="418" presetID="2" presetClass="exit" presetSubtype="2" fill="hold" grpId="2" nodeType="withEffect">
                                  <p:stCondLst>
                                    <p:cond delay="0"/>
                                  </p:stCondLst>
                                  <p:childTnLst>
                                    <p:anim calcmode="lin" valueType="num">
                                      <p:cBhvr additive="base">
                                        <p:cTn id="419" dur="4500"/>
                                        <p:tgtEl>
                                          <p:spTgt spid="34"/>
                                        </p:tgtEl>
                                        <p:attrNameLst>
                                          <p:attrName>ppt_x</p:attrName>
                                        </p:attrNameLst>
                                      </p:cBhvr>
                                      <p:tavLst>
                                        <p:tav tm="0">
                                          <p:val>
                                            <p:strVal val="ppt_x"/>
                                          </p:val>
                                        </p:tav>
                                        <p:tav tm="100000">
                                          <p:val>
                                            <p:strVal val="1+ppt_w/2"/>
                                          </p:val>
                                        </p:tav>
                                      </p:tavLst>
                                    </p:anim>
                                    <p:anim calcmode="lin" valueType="num">
                                      <p:cBhvr additive="base">
                                        <p:cTn id="420" dur="4500"/>
                                        <p:tgtEl>
                                          <p:spTgt spid="34"/>
                                        </p:tgtEl>
                                        <p:attrNameLst>
                                          <p:attrName>ppt_y</p:attrName>
                                        </p:attrNameLst>
                                      </p:cBhvr>
                                      <p:tavLst>
                                        <p:tav tm="0">
                                          <p:val>
                                            <p:strVal val="ppt_y"/>
                                          </p:val>
                                        </p:tav>
                                        <p:tav tm="100000">
                                          <p:val>
                                            <p:strVal val="ppt_y"/>
                                          </p:val>
                                        </p:tav>
                                      </p:tavLst>
                                    </p:anim>
                                    <p:set>
                                      <p:cBhvr>
                                        <p:cTn id="421" dur="1" fill="hold">
                                          <p:stCondLst>
                                            <p:cond delay="4499"/>
                                          </p:stCondLst>
                                        </p:cTn>
                                        <p:tgtEl>
                                          <p:spTgt spid="34"/>
                                        </p:tgtEl>
                                        <p:attrNameLst>
                                          <p:attrName>style.visibility</p:attrName>
                                        </p:attrNameLst>
                                      </p:cBhvr>
                                      <p:to>
                                        <p:strVal val="hidden"/>
                                      </p:to>
                                    </p:set>
                                  </p:childTnLst>
                                </p:cTn>
                              </p:par>
                              <p:par>
                                <p:cTn id="422" presetID="3" presetClass="exit" presetSubtype="10" fill="hold" grpId="3" nodeType="withEffect">
                                  <p:stCondLst>
                                    <p:cond delay="0"/>
                                  </p:stCondLst>
                                  <p:childTnLst>
                                    <p:animEffect transition="out" filter="blinds(horizontal)">
                                      <p:cBhvr>
                                        <p:cTn id="423" dur="6000"/>
                                        <p:tgtEl>
                                          <p:spTgt spid="34"/>
                                        </p:tgtEl>
                                      </p:cBhvr>
                                    </p:animEffect>
                                    <p:set>
                                      <p:cBhvr>
                                        <p:cTn id="424" dur="1" fill="hold">
                                          <p:stCondLst>
                                            <p:cond delay="5999"/>
                                          </p:stCondLst>
                                        </p:cTn>
                                        <p:tgtEl>
                                          <p:spTgt spid="34"/>
                                        </p:tgtEl>
                                        <p:attrNameLst>
                                          <p:attrName>style.visibility</p:attrName>
                                        </p:attrNameLst>
                                      </p:cBhvr>
                                      <p:to>
                                        <p:strVal val="hidden"/>
                                      </p:to>
                                    </p:set>
                                  </p:childTnLst>
                                </p:cTn>
                              </p:par>
                              <p:par>
                                <p:cTn id="425" presetID="2" presetClass="entr" presetSubtype="1" fill="hold" grpId="0" nodeType="withEffect">
                                  <p:stCondLst>
                                    <p:cond delay="0"/>
                                  </p:stCondLst>
                                  <p:childTnLst>
                                    <p:set>
                                      <p:cBhvr>
                                        <p:cTn id="426" dur="1" fill="hold">
                                          <p:stCondLst>
                                            <p:cond delay="0"/>
                                          </p:stCondLst>
                                        </p:cTn>
                                        <p:tgtEl>
                                          <p:spTgt spid="33"/>
                                        </p:tgtEl>
                                        <p:attrNameLst>
                                          <p:attrName>style.visibility</p:attrName>
                                        </p:attrNameLst>
                                      </p:cBhvr>
                                      <p:to>
                                        <p:strVal val="visible"/>
                                      </p:to>
                                    </p:set>
                                    <p:anim calcmode="lin" valueType="num">
                                      <p:cBhvr additive="base">
                                        <p:cTn id="427" dur="4000" fill="hold"/>
                                        <p:tgtEl>
                                          <p:spTgt spid="33"/>
                                        </p:tgtEl>
                                        <p:attrNameLst>
                                          <p:attrName>ppt_x</p:attrName>
                                        </p:attrNameLst>
                                      </p:cBhvr>
                                      <p:tavLst>
                                        <p:tav tm="0">
                                          <p:val>
                                            <p:strVal val="#ppt_x"/>
                                          </p:val>
                                        </p:tav>
                                        <p:tav tm="100000">
                                          <p:val>
                                            <p:strVal val="#ppt_x"/>
                                          </p:val>
                                        </p:tav>
                                      </p:tavLst>
                                    </p:anim>
                                    <p:anim calcmode="lin" valueType="num">
                                      <p:cBhvr additive="base">
                                        <p:cTn id="428" dur="4000" fill="hold"/>
                                        <p:tgtEl>
                                          <p:spTgt spid="33"/>
                                        </p:tgtEl>
                                        <p:attrNameLst>
                                          <p:attrName>ppt_y</p:attrName>
                                        </p:attrNameLst>
                                      </p:cBhvr>
                                      <p:tavLst>
                                        <p:tav tm="0">
                                          <p:val>
                                            <p:strVal val="0-#ppt_h/2"/>
                                          </p:val>
                                        </p:tav>
                                        <p:tav tm="100000">
                                          <p:val>
                                            <p:strVal val="#ppt_y"/>
                                          </p:val>
                                        </p:tav>
                                      </p:tavLst>
                                    </p:anim>
                                  </p:childTnLst>
                                </p:cTn>
                              </p:par>
                              <p:par>
                                <p:cTn id="429" presetID="19" presetClass="entr" presetSubtype="10" fill="hold" grpId="1" nodeType="withEffect">
                                  <p:stCondLst>
                                    <p:cond delay="0"/>
                                  </p:stCondLst>
                                  <p:childTnLst>
                                    <p:set>
                                      <p:cBhvr>
                                        <p:cTn id="430" dur="1" fill="hold">
                                          <p:stCondLst>
                                            <p:cond delay="0"/>
                                          </p:stCondLst>
                                        </p:cTn>
                                        <p:tgtEl>
                                          <p:spTgt spid="33"/>
                                        </p:tgtEl>
                                        <p:attrNameLst>
                                          <p:attrName>style.visibility</p:attrName>
                                        </p:attrNameLst>
                                      </p:cBhvr>
                                      <p:to>
                                        <p:strVal val="visible"/>
                                      </p:to>
                                    </p:set>
                                    <p:anim calcmode="lin" valueType="num">
                                      <p:cBhvr>
                                        <p:cTn id="431" dur="4000" fill="hold"/>
                                        <p:tgtEl>
                                          <p:spTgt spid="33"/>
                                        </p:tgtEl>
                                        <p:attrNameLst>
                                          <p:attrName>ppt_w</p:attrName>
                                        </p:attrNameLst>
                                      </p:cBhvr>
                                      <p:tavLst>
                                        <p:tav tm="0" fmla="#ppt_w*sin(2.5*pi*$)">
                                          <p:val>
                                            <p:fltVal val="0"/>
                                          </p:val>
                                        </p:tav>
                                        <p:tav tm="100000">
                                          <p:val>
                                            <p:fltVal val="1"/>
                                          </p:val>
                                        </p:tav>
                                      </p:tavLst>
                                    </p:anim>
                                    <p:anim calcmode="lin" valueType="num">
                                      <p:cBhvr>
                                        <p:cTn id="432" dur="4000" fill="hold"/>
                                        <p:tgtEl>
                                          <p:spTgt spid="33"/>
                                        </p:tgtEl>
                                        <p:attrNameLst>
                                          <p:attrName>ppt_h</p:attrName>
                                        </p:attrNameLst>
                                      </p:cBhvr>
                                      <p:tavLst>
                                        <p:tav tm="0">
                                          <p:val>
                                            <p:strVal val="#ppt_h"/>
                                          </p:val>
                                        </p:tav>
                                        <p:tav tm="100000">
                                          <p:val>
                                            <p:strVal val="#ppt_h"/>
                                          </p:val>
                                        </p:tav>
                                      </p:tavLst>
                                    </p:anim>
                                  </p:childTnLst>
                                </p:cTn>
                              </p:par>
                              <p:par>
                                <p:cTn id="433" presetID="2" presetClass="exit" presetSubtype="2" fill="hold" grpId="2" nodeType="withEffect">
                                  <p:stCondLst>
                                    <p:cond delay="0"/>
                                  </p:stCondLst>
                                  <p:childTnLst>
                                    <p:anim calcmode="lin" valueType="num">
                                      <p:cBhvr additive="base">
                                        <p:cTn id="434" dur="4500"/>
                                        <p:tgtEl>
                                          <p:spTgt spid="33"/>
                                        </p:tgtEl>
                                        <p:attrNameLst>
                                          <p:attrName>ppt_x</p:attrName>
                                        </p:attrNameLst>
                                      </p:cBhvr>
                                      <p:tavLst>
                                        <p:tav tm="0">
                                          <p:val>
                                            <p:strVal val="ppt_x"/>
                                          </p:val>
                                        </p:tav>
                                        <p:tav tm="100000">
                                          <p:val>
                                            <p:strVal val="1+ppt_w/2"/>
                                          </p:val>
                                        </p:tav>
                                      </p:tavLst>
                                    </p:anim>
                                    <p:anim calcmode="lin" valueType="num">
                                      <p:cBhvr additive="base">
                                        <p:cTn id="435" dur="4500"/>
                                        <p:tgtEl>
                                          <p:spTgt spid="33"/>
                                        </p:tgtEl>
                                        <p:attrNameLst>
                                          <p:attrName>ppt_y</p:attrName>
                                        </p:attrNameLst>
                                      </p:cBhvr>
                                      <p:tavLst>
                                        <p:tav tm="0">
                                          <p:val>
                                            <p:strVal val="ppt_y"/>
                                          </p:val>
                                        </p:tav>
                                        <p:tav tm="100000">
                                          <p:val>
                                            <p:strVal val="ppt_y"/>
                                          </p:val>
                                        </p:tav>
                                      </p:tavLst>
                                    </p:anim>
                                    <p:set>
                                      <p:cBhvr>
                                        <p:cTn id="436" dur="1" fill="hold">
                                          <p:stCondLst>
                                            <p:cond delay="4499"/>
                                          </p:stCondLst>
                                        </p:cTn>
                                        <p:tgtEl>
                                          <p:spTgt spid="33"/>
                                        </p:tgtEl>
                                        <p:attrNameLst>
                                          <p:attrName>style.visibility</p:attrName>
                                        </p:attrNameLst>
                                      </p:cBhvr>
                                      <p:to>
                                        <p:strVal val="hidden"/>
                                      </p:to>
                                    </p:set>
                                  </p:childTnLst>
                                </p:cTn>
                              </p:par>
                              <p:par>
                                <p:cTn id="437" presetID="3" presetClass="exit" presetSubtype="10" fill="hold" grpId="3" nodeType="withEffect">
                                  <p:stCondLst>
                                    <p:cond delay="0"/>
                                  </p:stCondLst>
                                  <p:childTnLst>
                                    <p:animEffect transition="out" filter="blinds(horizontal)">
                                      <p:cBhvr>
                                        <p:cTn id="438" dur="6000"/>
                                        <p:tgtEl>
                                          <p:spTgt spid="33"/>
                                        </p:tgtEl>
                                      </p:cBhvr>
                                    </p:animEffect>
                                    <p:set>
                                      <p:cBhvr>
                                        <p:cTn id="439" dur="1" fill="hold">
                                          <p:stCondLst>
                                            <p:cond delay="5999"/>
                                          </p:stCondLst>
                                        </p:cTn>
                                        <p:tgtEl>
                                          <p:spTgt spid="33"/>
                                        </p:tgtEl>
                                        <p:attrNameLst>
                                          <p:attrName>style.visibility</p:attrName>
                                        </p:attrNameLst>
                                      </p:cBhvr>
                                      <p:to>
                                        <p:strVal val="hidden"/>
                                      </p:to>
                                    </p:set>
                                  </p:childTnLst>
                                </p:cTn>
                              </p:par>
                              <p:par>
                                <p:cTn id="440" presetID="2" presetClass="entr" presetSubtype="1" fill="hold" grpId="0" nodeType="withEffect">
                                  <p:stCondLst>
                                    <p:cond delay="0"/>
                                  </p:stCondLst>
                                  <p:childTnLst>
                                    <p:set>
                                      <p:cBhvr>
                                        <p:cTn id="441" dur="1" fill="hold">
                                          <p:stCondLst>
                                            <p:cond delay="0"/>
                                          </p:stCondLst>
                                        </p:cTn>
                                        <p:tgtEl>
                                          <p:spTgt spid="32"/>
                                        </p:tgtEl>
                                        <p:attrNameLst>
                                          <p:attrName>style.visibility</p:attrName>
                                        </p:attrNameLst>
                                      </p:cBhvr>
                                      <p:to>
                                        <p:strVal val="visible"/>
                                      </p:to>
                                    </p:set>
                                    <p:anim calcmode="lin" valueType="num">
                                      <p:cBhvr additive="base">
                                        <p:cTn id="442" dur="4000" fill="hold"/>
                                        <p:tgtEl>
                                          <p:spTgt spid="32"/>
                                        </p:tgtEl>
                                        <p:attrNameLst>
                                          <p:attrName>ppt_x</p:attrName>
                                        </p:attrNameLst>
                                      </p:cBhvr>
                                      <p:tavLst>
                                        <p:tav tm="0">
                                          <p:val>
                                            <p:strVal val="#ppt_x"/>
                                          </p:val>
                                        </p:tav>
                                        <p:tav tm="100000">
                                          <p:val>
                                            <p:strVal val="#ppt_x"/>
                                          </p:val>
                                        </p:tav>
                                      </p:tavLst>
                                    </p:anim>
                                    <p:anim calcmode="lin" valueType="num">
                                      <p:cBhvr additive="base">
                                        <p:cTn id="443" dur="4000" fill="hold"/>
                                        <p:tgtEl>
                                          <p:spTgt spid="32"/>
                                        </p:tgtEl>
                                        <p:attrNameLst>
                                          <p:attrName>ppt_y</p:attrName>
                                        </p:attrNameLst>
                                      </p:cBhvr>
                                      <p:tavLst>
                                        <p:tav tm="0">
                                          <p:val>
                                            <p:strVal val="0-#ppt_h/2"/>
                                          </p:val>
                                        </p:tav>
                                        <p:tav tm="100000">
                                          <p:val>
                                            <p:strVal val="#ppt_y"/>
                                          </p:val>
                                        </p:tav>
                                      </p:tavLst>
                                    </p:anim>
                                  </p:childTnLst>
                                </p:cTn>
                              </p:par>
                              <p:par>
                                <p:cTn id="444" presetID="19" presetClass="entr" presetSubtype="10" fill="hold" grpId="1" nodeType="withEffect">
                                  <p:stCondLst>
                                    <p:cond delay="0"/>
                                  </p:stCondLst>
                                  <p:childTnLst>
                                    <p:set>
                                      <p:cBhvr>
                                        <p:cTn id="445" dur="1" fill="hold">
                                          <p:stCondLst>
                                            <p:cond delay="0"/>
                                          </p:stCondLst>
                                        </p:cTn>
                                        <p:tgtEl>
                                          <p:spTgt spid="32"/>
                                        </p:tgtEl>
                                        <p:attrNameLst>
                                          <p:attrName>style.visibility</p:attrName>
                                        </p:attrNameLst>
                                      </p:cBhvr>
                                      <p:to>
                                        <p:strVal val="visible"/>
                                      </p:to>
                                    </p:set>
                                    <p:anim calcmode="lin" valueType="num">
                                      <p:cBhvr>
                                        <p:cTn id="446" dur="4000" fill="hold"/>
                                        <p:tgtEl>
                                          <p:spTgt spid="32"/>
                                        </p:tgtEl>
                                        <p:attrNameLst>
                                          <p:attrName>ppt_w</p:attrName>
                                        </p:attrNameLst>
                                      </p:cBhvr>
                                      <p:tavLst>
                                        <p:tav tm="0" fmla="#ppt_w*sin(2.5*pi*$)">
                                          <p:val>
                                            <p:fltVal val="0"/>
                                          </p:val>
                                        </p:tav>
                                        <p:tav tm="100000">
                                          <p:val>
                                            <p:fltVal val="1"/>
                                          </p:val>
                                        </p:tav>
                                      </p:tavLst>
                                    </p:anim>
                                    <p:anim calcmode="lin" valueType="num">
                                      <p:cBhvr>
                                        <p:cTn id="447" dur="4000" fill="hold"/>
                                        <p:tgtEl>
                                          <p:spTgt spid="32"/>
                                        </p:tgtEl>
                                        <p:attrNameLst>
                                          <p:attrName>ppt_h</p:attrName>
                                        </p:attrNameLst>
                                      </p:cBhvr>
                                      <p:tavLst>
                                        <p:tav tm="0">
                                          <p:val>
                                            <p:strVal val="#ppt_h"/>
                                          </p:val>
                                        </p:tav>
                                        <p:tav tm="100000">
                                          <p:val>
                                            <p:strVal val="#ppt_h"/>
                                          </p:val>
                                        </p:tav>
                                      </p:tavLst>
                                    </p:anim>
                                  </p:childTnLst>
                                </p:cTn>
                              </p:par>
                              <p:par>
                                <p:cTn id="448" presetID="2" presetClass="exit" presetSubtype="2" fill="hold" grpId="2" nodeType="withEffect">
                                  <p:stCondLst>
                                    <p:cond delay="0"/>
                                  </p:stCondLst>
                                  <p:childTnLst>
                                    <p:anim calcmode="lin" valueType="num">
                                      <p:cBhvr additive="base">
                                        <p:cTn id="449" dur="4500"/>
                                        <p:tgtEl>
                                          <p:spTgt spid="32"/>
                                        </p:tgtEl>
                                        <p:attrNameLst>
                                          <p:attrName>ppt_x</p:attrName>
                                        </p:attrNameLst>
                                      </p:cBhvr>
                                      <p:tavLst>
                                        <p:tav tm="0">
                                          <p:val>
                                            <p:strVal val="ppt_x"/>
                                          </p:val>
                                        </p:tav>
                                        <p:tav tm="100000">
                                          <p:val>
                                            <p:strVal val="1+ppt_w/2"/>
                                          </p:val>
                                        </p:tav>
                                      </p:tavLst>
                                    </p:anim>
                                    <p:anim calcmode="lin" valueType="num">
                                      <p:cBhvr additive="base">
                                        <p:cTn id="450" dur="4500"/>
                                        <p:tgtEl>
                                          <p:spTgt spid="32"/>
                                        </p:tgtEl>
                                        <p:attrNameLst>
                                          <p:attrName>ppt_y</p:attrName>
                                        </p:attrNameLst>
                                      </p:cBhvr>
                                      <p:tavLst>
                                        <p:tav tm="0">
                                          <p:val>
                                            <p:strVal val="ppt_y"/>
                                          </p:val>
                                        </p:tav>
                                        <p:tav tm="100000">
                                          <p:val>
                                            <p:strVal val="ppt_y"/>
                                          </p:val>
                                        </p:tav>
                                      </p:tavLst>
                                    </p:anim>
                                    <p:set>
                                      <p:cBhvr>
                                        <p:cTn id="451" dur="1" fill="hold">
                                          <p:stCondLst>
                                            <p:cond delay="4499"/>
                                          </p:stCondLst>
                                        </p:cTn>
                                        <p:tgtEl>
                                          <p:spTgt spid="32"/>
                                        </p:tgtEl>
                                        <p:attrNameLst>
                                          <p:attrName>style.visibility</p:attrName>
                                        </p:attrNameLst>
                                      </p:cBhvr>
                                      <p:to>
                                        <p:strVal val="hidden"/>
                                      </p:to>
                                    </p:set>
                                  </p:childTnLst>
                                </p:cTn>
                              </p:par>
                              <p:par>
                                <p:cTn id="452" presetID="3" presetClass="exit" presetSubtype="10" fill="hold" grpId="3" nodeType="withEffect">
                                  <p:stCondLst>
                                    <p:cond delay="0"/>
                                  </p:stCondLst>
                                  <p:childTnLst>
                                    <p:animEffect transition="out" filter="blinds(horizontal)">
                                      <p:cBhvr>
                                        <p:cTn id="453" dur="6000"/>
                                        <p:tgtEl>
                                          <p:spTgt spid="32"/>
                                        </p:tgtEl>
                                      </p:cBhvr>
                                    </p:animEffect>
                                    <p:set>
                                      <p:cBhvr>
                                        <p:cTn id="454" dur="1" fill="hold">
                                          <p:stCondLst>
                                            <p:cond delay="5999"/>
                                          </p:stCondLst>
                                        </p:cTn>
                                        <p:tgtEl>
                                          <p:spTgt spid="32"/>
                                        </p:tgtEl>
                                        <p:attrNameLst>
                                          <p:attrName>style.visibility</p:attrName>
                                        </p:attrNameLst>
                                      </p:cBhvr>
                                      <p:to>
                                        <p:strVal val="hidden"/>
                                      </p:to>
                                    </p:set>
                                  </p:childTnLst>
                                </p:cTn>
                              </p:par>
                              <p:par>
                                <p:cTn id="455" presetID="2" presetClass="entr" presetSubtype="1" fill="hold" grpId="0" nodeType="withEffect">
                                  <p:stCondLst>
                                    <p:cond delay="0"/>
                                  </p:stCondLst>
                                  <p:childTnLst>
                                    <p:set>
                                      <p:cBhvr>
                                        <p:cTn id="456" dur="1" fill="hold">
                                          <p:stCondLst>
                                            <p:cond delay="0"/>
                                          </p:stCondLst>
                                        </p:cTn>
                                        <p:tgtEl>
                                          <p:spTgt spid="31"/>
                                        </p:tgtEl>
                                        <p:attrNameLst>
                                          <p:attrName>style.visibility</p:attrName>
                                        </p:attrNameLst>
                                      </p:cBhvr>
                                      <p:to>
                                        <p:strVal val="visible"/>
                                      </p:to>
                                    </p:set>
                                    <p:anim calcmode="lin" valueType="num">
                                      <p:cBhvr additive="base">
                                        <p:cTn id="457" dur="4000" fill="hold"/>
                                        <p:tgtEl>
                                          <p:spTgt spid="31"/>
                                        </p:tgtEl>
                                        <p:attrNameLst>
                                          <p:attrName>ppt_x</p:attrName>
                                        </p:attrNameLst>
                                      </p:cBhvr>
                                      <p:tavLst>
                                        <p:tav tm="0">
                                          <p:val>
                                            <p:strVal val="#ppt_x"/>
                                          </p:val>
                                        </p:tav>
                                        <p:tav tm="100000">
                                          <p:val>
                                            <p:strVal val="#ppt_x"/>
                                          </p:val>
                                        </p:tav>
                                      </p:tavLst>
                                    </p:anim>
                                    <p:anim calcmode="lin" valueType="num">
                                      <p:cBhvr additive="base">
                                        <p:cTn id="458" dur="4000" fill="hold"/>
                                        <p:tgtEl>
                                          <p:spTgt spid="31"/>
                                        </p:tgtEl>
                                        <p:attrNameLst>
                                          <p:attrName>ppt_y</p:attrName>
                                        </p:attrNameLst>
                                      </p:cBhvr>
                                      <p:tavLst>
                                        <p:tav tm="0">
                                          <p:val>
                                            <p:strVal val="0-#ppt_h/2"/>
                                          </p:val>
                                        </p:tav>
                                        <p:tav tm="100000">
                                          <p:val>
                                            <p:strVal val="#ppt_y"/>
                                          </p:val>
                                        </p:tav>
                                      </p:tavLst>
                                    </p:anim>
                                  </p:childTnLst>
                                </p:cTn>
                              </p:par>
                              <p:par>
                                <p:cTn id="459" presetID="19" presetClass="entr" presetSubtype="10" fill="hold" grpId="1" nodeType="withEffect">
                                  <p:stCondLst>
                                    <p:cond delay="0"/>
                                  </p:stCondLst>
                                  <p:childTnLst>
                                    <p:set>
                                      <p:cBhvr>
                                        <p:cTn id="460" dur="1" fill="hold">
                                          <p:stCondLst>
                                            <p:cond delay="0"/>
                                          </p:stCondLst>
                                        </p:cTn>
                                        <p:tgtEl>
                                          <p:spTgt spid="31"/>
                                        </p:tgtEl>
                                        <p:attrNameLst>
                                          <p:attrName>style.visibility</p:attrName>
                                        </p:attrNameLst>
                                      </p:cBhvr>
                                      <p:to>
                                        <p:strVal val="visible"/>
                                      </p:to>
                                    </p:set>
                                    <p:anim calcmode="lin" valueType="num">
                                      <p:cBhvr>
                                        <p:cTn id="461" dur="4000" fill="hold"/>
                                        <p:tgtEl>
                                          <p:spTgt spid="31"/>
                                        </p:tgtEl>
                                        <p:attrNameLst>
                                          <p:attrName>ppt_w</p:attrName>
                                        </p:attrNameLst>
                                      </p:cBhvr>
                                      <p:tavLst>
                                        <p:tav tm="0" fmla="#ppt_w*sin(2.5*pi*$)">
                                          <p:val>
                                            <p:fltVal val="0"/>
                                          </p:val>
                                        </p:tav>
                                        <p:tav tm="100000">
                                          <p:val>
                                            <p:fltVal val="1"/>
                                          </p:val>
                                        </p:tav>
                                      </p:tavLst>
                                    </p:anim>
                                    <p:anim calcmode="lin" valueType="num">
                                      <p:cBhvr>
                                        <p:cTn id="462" dur="4000" fill="hold"/>
                                        <p:tgtEl>
                                          <p:spTgt spid="31"/>
                                        </p:tgtEl>
                                        <p:attrNameLst>
                                          <p:attrName>ppt_h</p:attrName>
                                        </p:attrNameLst>
                                      </p:cBhvr>
                                      <p:tavLst>
                                        <p:tav tm="0">
                                          <p:val>
                                            <p:strVal val="#ppt_h"/>
                                          </p:val>
                                        </p:tav>
                                        <p:tav tm="100000">
                                          <p:val>
                                            <p:strVal val="#ppt_h"/>
                                          </p:val>
                                        </p:tav>
                                      </p:tavLst>
                                    </p:anim>
                                  </p:childTnLst>
                                </p:cTn>
                              </p:par>
                              <p:par>
                                <p:cTn id="463" presetID="2" presetClass="exit" presetSubtype="2" fill="hold" grpId="2" nodeType="withEffect">
                                  <p:stCondLst>
                                    <p:cond delay="0"/>
                                  </p:stCondLst>
                                  <p:childTnLst>
                                    <p:anim calcmode="lin" valueType="num">
                                      <p:cBhvr additive="base">
                                        <p:cTn id="464" dur="4500"/>
                                        <p:tgtEl>
                                          <p:spTgt spid="31"/>
                                        </p:tgtEl>
                                        <p:attrNameLst>
                                          <p:attrName>ppt_x</p:attrName>
                                        </p:attrNameLst>
                                      </p:cBhvr>
                                      <p:tavLst>
                                        <p:tav tm="0">
                                          <p:val>
                                            <p:strVal val="ppt_x"/>
                                          </p:val>
                                        </p:tav>
                                        <p:tav tm="100000">
                                          <p:val>
                                            <p:strVal val="1+ppt_w/2"/>
                                          </p:val>
                                        </p:tav>
                                      </p:tavLst>
                                    </p:anim>
                                    <p:anim calcmode="lin" valueType="num">
                                      <p:cBhvr additive="base">
                                        <p:cTn id="465" dur="4500"/>
                                        <p:tgtEl>
                                          <p:spTgt spid="31"/>
                                        </p:tgtEl>
                                        <p:attrNameLst>
                                          <p:attrName>ppt_y</p:attrName>
                                        </p:attrNameLst>
                                      </p:cBhvr>
                                      <p:tavLst>
                                        <p:tav tm="0">
                                          <p:val>
                                            <p:strVal val="ppt_y"/>
                                          </p:val>
                                        </p:tav>
                                        <p:tav tm="100000">
                                          <p:val>
                                            <p:strVal val="ppt_y"/>
                                          </p:val>
                                        </p:tav>
                                      </p:tavLst>
                                    </p:anim>
                                    <p:set>
                                      <p:cBhvr>
                                        <p:cTn id="466" dur="1" fill="hold">
                                          <p:stCondLst>
                                            <p:cond delay="4499"/>
                                          </p:stCondLst>
                                        </p:cTn>
                                        <p:tgtEl>
                                          <p:spTgt spid="31"/>
                                        </p:tgtEl>
                                        <p:attrNameLst>
                                          <p:attrName>style.visibility</p:attrName>
                                        </p:attrNameLst>
                                      </p:cBhvr>
                                      <p:to>
                                        <p:strVal val="hidden"/>
                                      </p:to>
                                    </p:set>
                                  </p:childTnLst>
                                </p:cTn>
                              </p:par>
                              <p:par>
                                <p:cTn id="467" presetID="3" presetClass="exit" presetSubtype="10" fill="hold" grpId="3" nodeType="withEffect">
                                  <p:stCondLst>
                                    <p:cond delay="0"/>
                                  </p:stCondLst>
                                  <p:childTnLst>
                                    <p:animEffect transition="out" filter="blinds(horizontal)">
                                      <p:cBhvr>
                                        <p:cTn id="468" dur="6000"/>
                                        <p:tgtEl>
                                          <p:spTgt spid="31"/>
                                        </p:tgtEl>
                                      </p:cBhvr>
                                    </p:animEffect>
                                    <p:set>
                                      <p:cBhvr>
                                        <p:cTn id="469" dur="1" fill="hold">
                                          <p:stCondLst>
                                            <p:cond delay="5999"/>
                                          </p:stCondLst>
                                        </p:cTn>
                                        <p:tgtEl>
                                          <p:spTgt spid="31"/>
                                        </p:tgtEl>
                                        <p:attrNameLst>
                                          <p:attrName>style.visibility</p:attrName>
                                        </p:attrNameLst>
                                      </p:cBhvr>
                                      <p:to>
                                        <p:strVal val="hidden"/>
                                      </p:to>
                                    </p:set>
                                  </p:childTnLst>
                                </p:cTn>
                              </p:par>
                              <p:par>
                                <p:cTn id="470" presetID="2" presetClass="entr" presetSubtype="1" fill="hold" grpId="0" nodeType="withEffect">
                                  <p:stCondLst>
                                    <p:cond delay="0"/>
                                  </p:stCondLst>
                                  <p:childTnLst>
                                    <p:set>
                                      <p:cBhvr>
                                        <p:cTn id="471" dur="1" fill="hold">
                                          <p:stCondLst>
                                            <p:cond delay="0"/>
                                          </p:stCondLst>
                                        </p:cTn>
                                        <p:tgtEl>
                                          <p:spTgt spid="30"/>
                                        </p:tgtEl>
                                        <p:attrNameLst>
                                          <p:attrName>style.visibility</p:attrName>
                                        </p:attrNameLst>
                                      </p:cBhvr>
                                      <p:to>
                                        <p:strVal val="visible"/>
                                      </p:to>
                                    </p:set>
                                    <p:anim calcmode="lin" valueType="num">
                                      <p:cBhvr additive="base">
                                        <p:cTn id="472" dur="4000" fill="hold"/>
                                        <p:tgtEl>
                                          <p:spTgt spid="30"/>
                                        </p:tgtEl>
                                        <p:attrNameLst>
                                          <p:attrName>ppt_x</p:attrName>
                                        </p:attrNameLst>
                                      </p:cBhvr>
                                      <p:tavLst>
                                        <p:tav tm="0">
                                          <p:val>
                                            <p:strVal val="#ppt_x"/>
                                          </p:val>
                                        </p:tav>
                                        <p:tav tm="100000">
                                          <p:val>
                                            <p:strVal val="#ppt_x"/>
                                          </p:val>
                                        </p:tav>
                                      </p:tavLst>
                                    </p:anim>
                                    <p:anim calcmode="lin" valueType="num">
                                      <p:cBhvr additive="base">
                                        <p:cTn id="473" dur="4000" fill="hold"/>
                                        <p:tgtEl>
                                          <p:spTgt spid="30"/>
                                        </p:tgtEl>
                                        <p:attrNameLst>
                                          <p:attrName>ppt_y</p:attrName>
                                        </p:attrNameLst>
                                      </p:cBhvr>
                                      <p:tavLst>
                                        <p:tav tm="0">
                                          <p:val>
                                            <p:strVal val="0-#ppt_h/2"/>
                                          </p:val>
                                        </p:tav>
                                        <p:tav tm="100000">
                                          <p:val>
                                            <p:strVal val="#ppt_y"/>
                                          </p:val>
                                        </p:tav>
                                      </p:tavLst>
                                    </p:anim>
                                  </p:childTnLst>
                                </p:cTn>
                              </p:par>
                              <p:par>
                                <p:cTn id="474" presetID="19" presetClass="entr" presetSubtype="10" fill="hold" grpId="1" nodeType="withEffect">
                                  <p:stCondLst>
                                    <p:cond delay="0"/>
                                  </p:stCondLst>
                                  <p:childTnLst>
                                    <p:set>
                                      <p:cBhvr>
                                        <p:cTn id="475" dur="1" fill="hold">
                                          <p:stCondLst>
                                            <p:cond delay="0"/>
                                          </p:stCondLst>
                                        </p:cTn>
                                        <p:tgtEl>
                                          <p:spTgt spid="30"/>
                                        </p:tgtEl>
                                        <p:attrNameLst>
                                          <p:attrName>style.visibility</p:attrName>
                                        </p:attrNameLst>
                                      </p:cBhvr>
                                      <p:to>
                                        <p:strVal val="visible"/>
                                      </p:to>
                                    </p:set>
                                    <p:anim calcmode="lin" valueType="num">
                                      <p:cBhvr>
                                        <p:cTn id="476" dur="4000" fill="hold"/>
                                        <p:tgtEl>
                                          <p:spTgt spid="30"/>
                                        </p:tgtEl>
                                        <p:attrNameLst>
                                          <p:attrName>ppt_w</p:attrName>
                                        </p:attrNameLst>
                                      </p:cBhvr>
                                      <p:tavLst>
                                        <p:tav tm="0" fmla="#ppt_w*sin(2.5*pi*$)">
                                          <p:val>
                                            <p:fltVal val="0"/>
                                          </p:val>
                                        </p:tav>
                                        <p:tav tm="100000">
                                          <p:val>
                                            <p:fltVal val="1"/>
                                          </p:val>
                                        </p:tav>
                                      </p:tavLst>
                                    </p:anim>
                                    <p:anim calcmode="lin" valueType="num">
                                      <p:cBhvr>
                                        <p:cTn id="477" dur="4000" fill="hold"/>
                                        <p:tgtEl>
                                          <p:spTgt spid="30"/>
                                        </p:tgtEl>
                                        <p:attrNameLst>
                                          <p:attrName>ppt_h</p:attrName>
                                        </p:attrNameLst>
                                      </p:cBhvr>
                                      <p:tavLst>
                                        <p:tav tm="0">
                                          <p:val>
                                            <p:strVal val="#ppt_h"/>
                                          </p:val>
                                        </p:tav>
                                        <p:tav tm="100000">
                                          <p:val>
                                            <p:strVal val="#ppt_h"/>
                                          </p:val>
                                        </p:tav>
                                      </p:tavLst>
                                    </p:anim>
                                  </p:childTnLst>
                                </p:cTn>
                              </p:par>
                              <p:par>
                                <p:cTn id="478" presetID="2" presetClass="exit" presetSubtype="2" fill="hold" grpId="2" nodeType="withEffect">
                                  <p:stCondLst>
                                    <p:cond delay="0"/>
                                  </p:stCondLst>
                                  <p:childTnLst>
                                    <p:anim calcmode="lin" valueType="num">
                                      <p:cBhvr additive="base">
                                        <p:cTn id="479" dur="4500"/>
                                        <p:tgtEl>
                                          <p:spTgt spid="30"/>
                                        </p:tgtEl>
                                        <p:attrNameLst>
                                          <p:attrName>ppt_x</p:attrName>
                                        </p:attrNameLst>
                                      </p:cBhvr>
                                      <p:tavLst>
                                        <p:tav tm="0">
                                          <p:val>
                                            <p:strVal val="ppt_x"/>
                                          </p:val>
                                        </p:tav>
                                        <p:tav tm="100000">
                                          <p:val>
                                            <p:strVal val="1+ppt_w/2"/>
                                          </p:val>
                                        </p:tav>
                                      </p:tavLst>
                                    </p:anim>
                                    <p:anim calcmode="lin" valueType="num">
                                      <p:cBhvr additive="base">
                                        <p:cTn id="480" dur="4500"/>
                                        <p:tgtEl>
                                          <p:spTgt spid="30"/>
                                        </p:tgtEl>
                                        <p:attrNameLst>
                                          <p:attrName>ppt_y</p:attrName>
                                        </p:attrNameLst>
                                      </p:cBhvr>
                                      <p:tavLst>
                                        <p:tav tm="0">
                                          <p:val>
                                            <p:strVal val="ppt_y"/>
                                          </p:val>
                                        </p:tav>
                                        <p:tav tm="100000">
                                          <p:val>
                                            <p:strVal val="ppt_y"/>
                                          </p:val>
                                        </p:tav>
                                      </p:tavLst>
                                    </p:anim>
                                    <p:set>
                                      <p:cBhvr>
                                        <p:cTn id="481" dur="1" fill="hold">
                                          <p:stCondLst>
                                            <p:cond delay="4499"/>
                                          </p:stCondLst>
                                        </p:cTn>
                                        <p:tgtEl>
                                          <p:spTgt spid="30"/>
                                        </p:tgtEl>
                                        <p:attrNameLst>
                                          <p:attrName>style.visibility</p:attrName>
                                        </p:attrNameLst>
                                      </p:cBhvr>
                                      <p:to>
                                        <p:strVal val="hidden"/>
                                      </p:to>
                                    </p:set>
                                  </p:childTnLst>
                                </p:cTn>
                              </p:par>
                              <p:par>
                                <p:cTn id="482" presetID="3" presetClass="exit" presetSubtype="10" fill="hold" grpId="3" nodeType="withEffect">
                                  <p:stCondLst>
                                    <p:cond delay="0"/>
                                  </p:stCondLst>
                                  <p:childTnLst>
                                    <p:animEffect transition="out" filter="blinds(horizontal)">
                                      <p:cBhvr>
                                        <p:cTn id="483" dur="6000"/>
                                        <p:tgtEl>
                                          <p:spTgt spid="30"/>
                                        </p:tgtEl>
                                      </p:cBhvr>
                                    </p:animEffect>
                                    <p:set>
                                      <p:cBhvr>
                                        <p:cTn id="484" dur="1" fill="hold">
                                          <p:stCondLst>
                                            <p:cond delay="5999"/>
                                          </p:stCondLst>
                                        </p:cTn>
                                        <p:tgtEl>
                                          <p:spTgt spid="30"/>
                                        </p:tgtEl>
                                        <p:attrNameLst>
                                          <p:attrName>style.visibility</p:attrName>
                                        </p:attrNameLst>
                                      </p:cBhvr>
                                      <p:to>
                                        <p:strVal val="hidden"/>
                                      </p:to>
                                    </p:set>
                                  </p:childTnLst>
                                </p:cTn>
                              </p:par>
                              <p:par>
                                <p:cTn id="485" presetID="2" presetClass="entr" presetSubtype="1" fill="hold" grpId="0" nodeType="withEffect">
                                  <p:stCondLst>
                                    <p:cond delay="0"/>
                                  </p:stCondLst>
                                  <p:childTnLst>
                                    <p:set>
                                      <p:cBhvr>
                                        <p:cTn id="486" dur="1" fill="hold">
                                          <p:stCondLst>
                                            <p:cond delay="0"/>
                                          </p:stCondLst>
                                        </p:cTn>
                                        <p:tgtEl>
                                          <p:spTgt spid="29"/>
                                        </p:tgtEl>
                                        <p:attrNameLst>
                                          <p:attrName>style.visibility</p:attrName>
                                        </p:attrNameLst>
                                      </p:cBhvr>
                                      <p:to>
                                        <p:strVal val="visible"/>
                                      </p:to>
                                    </p:set>
                                    <p:anim calcmode="lin" valueType="num">
                                      <p:cBhvr additive="base">
                                        <p:cTn id="487" dur="4000" fill="hold"/>
                                        <p:tgtEl>
                                          <p:spTgt spid="29"/>
                                        </p:tgtEl>
                                        <p:attrNameLst>
                                          <p:attrName>ppt_x</p:attrName>
                                        </p:attrNameLst>
                                      </p:cBhvr>
                                      <p:tavLst>
                                        <p:tav tm="0">
                                          <p:val>
                                            <p:strVal val="#ppt_x"/>
                                          </p:val>
                                        </p:tav>
                                        <p:tav tm="100000">
                                          <p:val>
                                            <p:strVal val="#ppt_x"/>
                                          </p:val>
                                        </p:tav>
                                      </p:tavLst>
                                    </p:anim>
                                    <p:anim calcmode="lin" valueType="num">
                                      <p:cBhvr additive="base">
                                        <p:cTn id="488" dur="4000" fill="hold"/>
                                        <p:tgtEl>
                                          <p:spTgt spid="29"/>
                                        </p:tgtEl>
                                        <p:attrNameLst>
                                          <p:attrName>ppt_y</p:attrName>
                                        </p:attrNameLst>
                                      </p:cBhvr>
                                      <p:tavLst>
                                        <p:tav tm="0">
                                          <p:val>
                                            <p:strVal val="0-#ppt_h/2"/>
                                          </p:val>
                                        </p:tav>
                                        <p:tav tm="100000">
                                          <p:val>
                                            <p:strVal val="#ppt_y"/>
                                          </p:val>
                                        </p:tav>
                                      </p:tavLst>
                                    </p:anim>
                                  </p:childTnLst>
                                </p:cTn>
                              </p:par>
                              <p:par>
                                <p:cTn id="489" presetID="19" presetClass="entr" presetSubtype="10" fill="hold" grpId="1" nodeType="withEffect">
                                  <p:stCondLst>
                                    <p:cond delay="0"/>
                                  </p:stCondLst>
                                  <p:childTnLst>
                                    <p:set>
                                      <p:cBhvr>
                                        <p:cTn id="490" dur="1" fill="hold">
                                          <p:stCondLst>
                                            <p:cond delay="0"/>
                                          </p:stCondLst>
                                        </p:cTn>
                                        <p:tgtEl>
                                          <p:spTgt spid="29"/>
                                        </p:tgtEl>
                                        <p:attrNameLst>
                                          <p:attrName>style.visibility</p:attrName>
                                        </p:attrNameLst>
                                      </p:cBhvr>
                                      <p:to>
                                        <p:strVal val="visible"/>
                                      </p:to>
                                    </p:set>
                                    <p:anim calcmode="lin" valueType="num">
                                      <p:cBhvr>
                                        <p:cTn id="491" dur="4000" fill="hold"/>
                                        <p:tgtEl>
                                          <p:spTgt spid="29"/>
                                        </p:tgtEl>
                                        <p:attrNameLst>
                                          <p:attrName>ppt_w</p:attrName>
                                        </p:attrNameLst>
                                      </p:cBhvr>
                                      <p:tavLst>
                                        <p:tav tm="0" fmla="#ppt_w*sin(2.5*pi*$)">
                                          <p:val>
                                            <p:fltVal val="0"/>
                                          </p:val>
                                        </p:tav>
                                        <p:tav tm="100000">
                                          <p:val>
                                            <p:fltVal val="1"/>
                                          </p:val>
                                        </p:tav>
                                      </p:tavLst>
                                    </p:anim>
                                    <p:anim calcmode="lin" valueType="num">
                                      <p:cBhvr>
                                        <p:cTn id="492" dur="4000" fill="hold"/>
                                        <p:tgtEl>
                                          <p:spTgt spid="29"/>
                                        </p:tgtEl>
                                        <p:attrNameLst>
                                          <p:attrName>ppt_h</p:attrName>
                                        </p:attrNameLst>
                                      </p:cBhvr>
                                      <p:tavLst>
                                        <p:tav tm="0">
                                          <p:val>
                                            <p:strVal val="#ppt_h"/>
                                          </p:val>
                                        </p:tav>
                                        <p:tav tm="100000">
                                          <p:val>
                                            <p:strVal val="#ppt_h"/>
                                          </p:val>
                                        </p:tav>
                                      </p:tavLst>
                                    </p:anim>
                                  </p:childTnLst>
                                </p:cTn>
                              </p:par>
                              <p:par>
                                <p:cTn id="493" presetID="2" presetClass="exit" presetSubtype="2" fill="hold" grpId="2" nodeType="withEffect">
                                  <p:stCondLst>
                                    <p:cond delay="0"/>
                                  </p:stCondLst>
                                  <p:childTnLst>
                                    <p:anim calcmode="lin" valueType="num">
                                      <p:cBhvr additive="base">
                                        <p:cTn id="494" dur="4500"/>
                                        <p:tgtEl>
                                          <p:spTgt spid="29"/>
                                        </p:tgtEl>
                                        <p:attrNameLst>
                                          <p:attrName>ppt_x</p:attrName>
                                        </p:attrNameLst>
                                      </p:cBhvr>
                                      <p:tavLst>
                                        <p:tav tm="0">
                                          <p:val>
                                            <p:strVal val="ppt_x"/>
                                          </p:val>
                                        </p:tav>
                                        <p:tav tm="100000">
                                          <p:val>
                                            <p:strVal val="1+ppt_w/2"/>
                                          </p:val>
                                        </p:tav>
                                      </p:tavLst>
                                    </p:anim>
                                    <p:anim calcmode="lin" valueType="num">
                                      <p:cBhvr additive="base">
                                        <p:cTn id="495" dur="4500"/>
                                        <p:tgtEl>
                                          <p:spTgt spid="29"/>
                                        </p:tgtEl>
                                        <p:attrNameLst>
                                          <p:attrName>ppt_y</p:attrName>
                                        </p:attrNameLst>
                                      </p:cBhvr>
                                      <p:tavLst>
                                        <p:tav tm="0">
                                          <p:val>
                                            <p:strVal val="ppt_y"/>
                                          </p:val>
                                        </p:tav>
                                        <p:tav tm="100000">
                                          <p:val>
                                            <p:strVal val="ppt_y"/>
                                          </p:val>
                                        </p:tav>
                                      </p:tavLst>
                                    </p:anim>
                                    <p:set>
                                      <p:cBhvr>
                                        <p:cTn id="496" dur="1" fill="hold">
                                          <p:stCondLst>
                                            <p:cond delay="4499"/>
                                          </p:stCondLst>
                                        </p:cTn>
                                        <p:tgtEl>
                                          <p:spTgt spid="29"/>
                                        </p:tgtEl>
                                        <p:attrNameLst>
                                          <p:attrName>style.visibility</p:attrName>
                                        </p:attrNameLst>
                                      </p:cBhvr>
                                      <p:to>
                                        <p:strVal val="hidden"/>
                                      </p:to>
                                    </p:set>
                                  </p:childTnLst>
                                </p:cTn>
                              </p:par>
                              <p:par>
                                <p:cTn id="497" presetID="3" presetClass="exit" presetSubtype="10" fill="hold" grpId="3" nodeType="withEffect">
                                  <p:stCondLst>
                                    <p:cond delay="0"/>
                                  </p:stCondLst>
                                  <p:childTnLst>
                                    <p:animEffect transition="out" filter="blinds(horizontal)">
                                      <p:cBhvr>
                                        <p:cTn id="498" dur="6000"/>
                                        <p:tgtEl>
                                          <p:spTgt spid="29"/>
                                        </p:tgtEl>
                                      </p:cBhvr>
                                    </p:animEffect>
                                    <p:set>
                                      <p:cBhvr>
                                        <p:cTn id="499" dur="1" fill="hold">
                                          <p:stCondLst>
                                            <p:cond delay="5999"/>
                                          </p:stCondLst>
                                        </p:cTn>
                                        <p:tgtEl>
                                          <p:spTgt spid="29"/>
                                        </p:tgtEl>
                                        <p:attrNameLst>
                                          <p:attrName>style.visibility</p:attrName>
                                        </p:attrNameLst>
                                      </p:cBhvr>
                                      <p:to>
                                        <p:strVal val="hidden"/>
                                      </p:to>
                                    </p:set>
                                  </p:childTnLst>
                                </p:cTn>
                              </p:par>
                              <p:par>
                                <p:cTn id="500" presetID="2" presetClass="entr" presetSubtype="1" fill="hold" grpId="0" nodeType="withEffect">
                                  <p:stCondLst>
                                    <p:cond delay="0"/>
                                  </p:stCondLst>
                                  <p:childTnLst>
                                    <p:set>
                                      <p:cBhvr>
                                        <p:cTn id="501" dur="1" fill="hold">
                                          <p:stCondLst>
                                            <p:cond delay="0"/>
                                          </p:stCondLst>
                                        </p:cTn>
                                        <p:tgtEl>
                                          <p:spTgt spid="28"/>
                                        </p:tgtEl>
                                        <p:attrNameLst>
                                          <p:attrName>style.visibility</p:attrName>
                                        </p:attrNameLst>
                                      </p:cBhvr>
                                      <p:to>
                                        <p:strVal val="visible"/>
                                      </p:to>
                                    </p:set>
                                    <p:anim calcmode="lin" valueType="num">
                                      <p:cBhvr additive="base">
                                        <p:cTn id="502" dur="4000" fill="hold"/>
                                        <p:tgtEl>
                                          <p:spTgt spid="28"/>
                                        </p:tgtEl>
                                        <p:attrNameLst>
                                          <p:attrName>ppt_x</p:attrName>
                                        </p:attrNameLst>
                                      </p:cBhvr>
                                      <p:tavLst>
                                        <p:tav tm="0">
                                          <p:val>
                                            <p:strVal val="#ppt_x"/>
                                          </p:val>
                                        </p:tav>
                                        <p:tav tm="100000">
                                          <p:val>
                                            <p:strVal val="#ppt_x"/>
                                          </p:val>
                                        </p:tav>
                                      </p:tavLst>
                                    </p:anim>
                                    <p:anim calcmode="lin" valueType="num">
                                      <p:cBhvr additive="base">
                                        <p:cTn id="503" dur="4000" fill="hold"/>
                                        <p:tgtEl>
                                          <p:spTgt spid="28"/>
                                        </p:tgtEl>
                                        <p:attrNameLst>
                                          <p:attrName>ppt_y</p:attrName>
                                        </p:attrNameLst>
                                      </p:cBhvr>
                                      <p:tavLst>
                                        <p:tav tm="0">
                                          <p:val>
                                            <p:strVal val="0-#ppt_h/2"/>
                                          </p:val>
                                        </p:tav>
                                        <p:tav tm="100000">
                                          <p:val>
                                            <p:strVal val="#ppt_y"/>
                                          </p:val>
                                        </p:tav>
                                      </p:tavLst>
                                    </p:anim>
                                  </p:childTnLst>
                                </p:cTn>
                              </p:par>
                              <p:par>
                                <p:cTn id="504" presetID="19" presetClass="entr" presetSubtype="10" fill="hold" grpId="1" nodeType="withEffect">
                                  <p:stCondLst>
                                    <p:cond delay="0"/>
                                  </p:stCondLst>
                                  <p:childTnLst>
                                    <p:set>
                                      <p:cBhvr>
                                        <p:cTn id="505" dur="1" fill="hold">
                                          <p:stCondLst>
                                            <p:cond delay="0"/>
                                          </p:stCondLst>
                                        </p:cTn>
                                        <p:tgtEl>
                                          <p:spTgt spid="28"/>
                                        </p:tgtEl>
                                        <p:attrNameLst>
                                          <p:attrName>style.visibility</p:attrName>
                                        </p:attrNameLst>
                                      </p:cBhvr>
                                      <p:to>
                                        <p:strVal val="visible"/>
                                      </p:to>
                                    </p:set>
                                    <p:anim calcmode="lin" valueType="num">
                                      <p:cBhvr>
                                        <p:cTn id="506" dur="4000" fill="hold"/>
                                        <p:tgtEl>
                                          <p:spTgt spid="28"/>
                                        </p:tgtEl>
                                        <p:attrNameLst>
                                          <p:attrName>ppt_w</p:attrName>
                                        </p:attrNameLst>
                                      </p:cBhvr>
                                      <p:tavLst>
                                        <p:tav tm="0" fmla="#ppt_w*sin(2.5*pi*$)">
                                          <p:val>
                                            <p:fltVal val="0"/>
                                          </p:val>
                                        </p:tav>
                                        <p:tav tm="100000">
                                          <p:val>
                                            <p:fltVal val="1"/>
                                          </p:val>
                                        </p:tav>
                                      </p:tavLst>
                                    </p:anim>
                                    <p:anim calcmode="lin" valueType="num">
                                      <p:cBhvr>
                                        <p:cTn id="507" dur="4000" fill="hold"/>
                                        <p:tgtEl>
                                          <p:spTgt spid="28"/>
                                        </p:tgtEl>
                                        <p:attrNameLst>
                                          <p:attrName>ppt_h</p:attrName>
                                        </p:attrNameLst>
                                      </p:cBhvr>
                                      <p:tavLst>
                                        <p:tav tm="0">
                                          <p:val>
                                            <p:strVal val="#ppt_h"/>
                                          </p:val>
                                        </p:tav>
                                        <p:tav tm="100000">
                                          <p:val>
                                            <p:strVal val="#ppt_h"/>
                                          </p:val>
                                        </p:tav>
                                      </p:tavLst>
                                    </p:anim>
                                  </p:childTnLst>
                                </p:cTn>
                              </p:par>
                              <p:par>
                                <p:cTn id="508" presetID="2" presetClass="exit" presetSubtype="2" fill="hold" grpId="2" nodeType="withEffect">
                                  <p:stCondLst>
                                    <p:cond delay="0"/>
                                  </p:stCondLst>
                                  <p:childTnLst>
                                    <p:anim calcmode="lin" valueType="num">
                                      <p:cBhvr additive="base">
                                        <p:cTn id="509" dur="4500"/>
                                        <p:tgtEl>
                                          <p:spTgt spid="28"/>
                                        </p:tgtEl>
                                        <p:attrNameLst>
                                          <p:attrName>ppt_x</p:attrName>
                                        </p:attrNameLst>
                                      </p:cBhvr>
                                      <p:tavLst>
                                        <p:tav tm="0">
                                          <p:val>
                                            <p:strVal val="ppt_x"/>
                                          </p:val>
                                        </p:tav>
                                        <p:tav tm="100000">
                                          <p:val>
                                            <p:strVal val="1+ppt_w/2"/>
                                          </p:val>
                                        </p:tav>
                                      </p:tavLst>
                                    </p:anim>
                                    <p:anim calcmode="lin" valueType="num">
                                      <p:cBhvr additive="base">
                                        <p:cTn id="510" dur="4500"/>
                                        <p:tgtEl>
                                          <p:spTgt spid="28"/>
                                        </p:tgtEl>
                                        <p:attrNameLst>
                                          <p:attrName>ppt_y</p:attrName>
                                        </p:attrNameLst>
                                      </p:cBhvr>
                                      <p:tavLst>
                                        <p:tav tm="0">
                                          <p:val>
                                            <p:strVal val="ppt_y"/>
                                          </p:val>
                                        </p:tav>
                                        <p:tav tm="100000">
                                          <p:val>
                                            <p:strVal val="ppt_y"/>
                                          </p:val>
                                        </p:tav>
                                      </p:tavLst>
                                    </p:anim>
                                    <p:set>
                                      <p:cBhvr>
                                        <p:cTn id="511" dur="1" fill="hold">
                                          <p:stCondLst>
                                            <p:cond delay="4499"/>
                                          </p:stCondLst>
                                        </p:cTn>
                                        <p:tgtEl>
                                          <p:spTgt spid="28"/>
                                        </p:tgtEl>
                                        <p:attrNameLst>
                                          <p:attrName>style.visibility</p:attrName>
                                        </p:attrNameLst>
                                      </p:cBhvr>
                                      <p:to>
                                        <p:strVal val="hidden"/>
                                      </p:to>
                                    </p:set>
                                  </p:childTnLst>
                                </p:cTn>
                              </p:par>
                              <p:par>
                                <p:cTn id="512" presetID="3" presetClass="exit" presetSubtype="10" fill="hold" grpId="3" nodeType="withEffect">
                                  <p:stCondLst>
                                    <p:cond delay="0"/>
                                  </p:stCondLst>
                                  <p:childTnLst>
                                    <p:animEffect transition="out" filter="blinds(horizontal)">
                                      <p:cBhvr>
                                        <p:cTn id="513" dur="6000"/>
                                        <p:tgtEl>
                                          <p:spTgt spid="28"/>
                                        </p:tgtEl>
                                      </p:cBhvr>
                                    </p:animEffect>
                                    <p:set>
                                      <p:cBhvr>
                                        <p:cTn id="514" dur="1" fill="hold">
                                          <p:stCondLst>
                                            <p:cond delay="5999"/>
                                          </p:stCondLst>
                                        </p:cTn>
                                        <p:tgtEl>
                                          <p:spTgt spid="28"/>
                                        </p:tgtEl>
                                        <p:attrNameLst>
                                          <p:attrName>style.visibility</p:attrName>
                                        </p:attrNameLst>
                                      </p:cBhvr>
                                      <p:to>
                                        <p:strVal val="hidden"/>
                                      </p:to>
                                    </p:set>
                                  </p:childTnLst>
                                </p:cTn>
                              </p:par>
                              <p:par>
                                <p:cTn id="515" presetID="2" presetClass="entr" presetSubtype="1" fill="hold" grpId="0" nodeType="withEffect">
                                  <p:stCondLst>
                                    <p:cond delay="0"/>
                                  </p:stCondLst>
                                  <p:childTnLst>
                                    <p:set>
                                      <p:cBhvr>
                                        <p:cTn id="516" dur="1" fill="hold">
                                          <p:stCondLst>
                                            <p:cond delay="0"/>
                                          </p:stCondLst>
                                        </p:cTn>
                                        <p:tgtEl>
                                          <p:spTgt spid="27"/>
                                        </p:tgtEl>
                                        <p:attrNameLst>
                                          <p:attrName>style.visibility</p:attrName>
                                        </p:attrNameLst>
                                      </p:cBhvr>
                                      <p:to>
                                        <p:strVal val="visible"/>
                                      </p:to>
                                    </p:set>
                                    <p:anim calcmode="lin" valueType="num">
                                      <p:cBhvr additive="base">
                                        <p:cTn id="517" dur="4000" fill="hold"/>
                                        <p:tgtEl>
                                          <p:spTgt spid="27"/>
                                        </p:tgtEl>
                                        <p:attrNameLst>
                                          <p:attrName>ppt_x</p:attrName>
                                        </p:attrNameLst>
                                      </p:cBhvr>
                                      <p:tavLst>
                                        <p:tav tm="0">
                                          <p:val>
                                            <p:strVal val="#ppt_x"/>
                                          </p:val>
                                        </p:tav>
                                        <p:tav tm="100000">
                                          <p:val>
                                            <p:strVal val="#ppt_x"/>
                                          </p:val>
                                        </p:tav>
                                      </p:tavLst>
                                    </p:anim>
                                    <p:anim calcmode="lin" valueType="num">
                                      <p:cBhvr additive="base">
                                        <p:cTn id="518" dur="4000" fill="hold"/>
                                        <p:tgtEl>
                                          <p:spTgt spid="27"/>
                                        </p:tgtEl>
                                        <p:attrNameLst>
                                          <p:attrName>ppt_y</p:attrName>
                                        </p:attrNameLst>
                                      </p:cBhvr>
                                      <p:tavLst>
                                        <p:tav tm="0">
                                          <p:val>
                                            <p:strVal val="0-#ppt_h/2"/>
                                          </p:val>
                                        </p:tav>
                                        <p:tav tm="100000">
                                          <p:val>
                                            <p:strVal val="#ppt_y"/>
                                          </p:val>
                                        </p:tav>
                                      </p:tavLst>
                                    </p:anim>
                                  </p:childTnLst>
                                </p:cTn>
                              </p:par>
                              <p:par>
                                <p:cTn id="519" presetID="19" presetClass="entr" presetSubtype="10" fill="hold" grpId="1" nodeType="withEffect">
                                  <p:stCondLst>
                                    <p:cond delay="0"/>
                                  </p:stCondLst>
                                  <p:childTnLst>
                                    <p:set>
                                      <p:cBhvr>
                                        <p:cTn id="520" dur="1" fill="hold">
                                          <p:stCondLst>
                                            <p:cond delay="0"/>
                                          </p:stCondLst>
                                        </p:cTn>
                                        <p:tgtEl>
                                          <p:spTgt spid="27"/>
                                        </p:tgtEl>
                                        <p:attrNameLst>
                                          <p:attrName>style.visibility</p:attrName>
                                        </p:attrNameLst>
                                      </p:cBhvr>
                                      <p:to>
                                        <p:strVal val="visible"/>
                                      </p:to>
                                    </p:set>
                                    <p:anim calcmode="lin" valueType="num">
                                      <p:cBhvr>
                                        <p:cTn id="521" dur="4000" fill="hold"/>
                                        <p:tgtEl>
                                          <p:spTgt spid="27"/>
                                        </p:tgtEl>
                                        <p:attrNameLst>
                                          <p:attrName>ppt_w</p:attrName>
                                        </p:attrNameLst>
                                      </p:cBhvr>
                                      <p:tavLst>
                                        <p:tav tm="0" fmla="#ppt_w*sin(2.5*pi*$)">
                                          <p:val>
                                            <p:fltVal val="0"/>
                                          </p:val>
                                        </p:tav>
                                        <p:tav tm="100000">
                                          <p:val>
                                            <p:fltVal val="1"/>
                                          </p:val>
                                        </p:tav>
                                      </p:tavLst>
                                    </p:anim>
                                    <p:anim calcmode="lin" valueType="num">
                                      <p:cBhvr>
                                        <p:cTn id="522" dur="4000" fill="hold"/>
                                        <p:tgtEl>
                                          <p:spTgt spid="27"/>
                                        </p:tgtEl>
                                        <p:attrNameLst>
                                          <p:attrName>ppt_h</p:attrName>
                                        </p:attrNameLst>
                                      </p:cBhvr>
                                      <p:tavLst>
                                        <p:tav tm="0">
                                          <p:val>
                                            <p:strVal val="#ppt_h"/>
                                          </p:val>
                                        </p:tav>
                                        <p:tav tm="100000">
                                          <p:val>
                                            <p:strVal val="#ppt_h"/>
                                          </p:val>
                                        </p:tav>
                                      </p:tavLst>
                                    </p:anim>
                                  </p:childTnLst>
                                </p:cTn>
                              </p:par>
                              <p:par>
                                <p:cTn id="523" presetID="2" presetClass="exit" presetSubtype="2" fill="hold" grpId="2" nodeType="withEffect">
                                  <p:stCondLst>
                                    <p:cond delay="0"/>
                                  </p:stCondLst>
                                  <p:childTnLst>
                                    <p:anim calcmode="lin" valueType="num">
                                      <p:cBhvr additive="base">
                                        <p:cTn id="524" dur="4500"/>
                                        <p:tgtEl>
                                          <p:spTgt spid="27"/>
                                        </p:tgtEl>
                                        <p:attrNameLst>
                                          <p:attrName>ppt_x</p:attrName>
                                        </p:attrNameLst>
                                      </p:cBhvr>
                                      <p:tavLst>
                                        <p:tav tm="0">
                                          <p:val>
                                            <p:strVal val="ppt_x"/>
                                          </p:val>
                                        </p:tav>
                                        <p:tav tm="100000">
                                          <p:val>
                                            <p:strVal val="1+ppt_w/2"/>
                                          </p:val>
                                        </p:tav>
                                      </p:tavLst>
                                    </p:anim>
                                    <p:anim calcmode="lin" valueType="num">
                                      <p:cBhvr additive="base">
                                        <p:cTn id="525" dur="4500"/>
                                        <p:tgtEl>
                                          <p:spTgt spid="27"/>
                                        </p:tgtEl>
                                        <p:attrNameLst>
                                          <p:attrName>ppt_y</p:attrName>
                                        </p:attrNameLst>
                                      </p:cBhvr>
                                      <p:tavLst>
                                        <p:tav tm="0">
                                          <p:val>
                                            <p:strVal val="ppt_y"/>
                                          </p:val>
                                        </p:tav>
                                        <p:tav tm="100000">
                                          <p:val>
                                            <p:strVal val="ppt_y"/>
                                          </p:val>
                                        </p:tav>
                                      </p:tavLst>
                                    </p:anim>
                                    <p:set>
                                      <p:cBhvr>
                                        <p:cTn id="526" dur="1" fill="hold">
                                          <p:stCondLst>
                                            <p:cond delay="4499"/>
                                          </p:stCondLst>
                                        </p:cTn>
                                        <p:tgtEl>
                                          <p:spTgt spid="27"/>
                                        </p:tgtEl>
                                        <p:attrNameLst>
                                          <p:attrName>style.visibility</p:attrName>
                                        </p:attrNameLst>
                                      </p:cBhvr>
                                      <p:to>
                                        <p:strVal val="hidden"/>
                                      </p:to>
                                    </p:set>
                                  </p:childTnLst>
                                </p:cTn>
                              </p:par>
                              <p:par>
                                <p:cTn id="527" presetID="3" presetClass="exit" presetSubtype="10" fill="hold" grpId="3" nodeType="withEffect">
                                  <p:stCondLst>
                                    <p:cond delay="0"/>
                                  </p:stCondLst>
                                  <p:childTnLst>
                                    <p:animEffect transition="out" filter="blinds(horizontal)">
                                      <p:cBhvr>
                                        <p:cTn id="528" dur="6000"/>
                                        <p:tgtEl>
                                          <p:spTgt spid="27"/>
                                        </p:tgtEl>
                                      </p:cBhvr>
                                    </p:animEffect>
                                    <p:set>
                                      <p:cBhvr>
                                        <p:cTn id="529" dur="1" fill="hold">
                                          <p:stCondLst>
                                            <p:cond delay="5999"/>
                                          </p:stCondLst>
                                        </p:cTn>
                                        <p:tgtEl>
                                          <p:spTgt spid="27"/>
                                        </p:tgtEl>
                                        <p:attrNameLst>
                                          <p:attrName>style.visibility</p:attrName>
                                        </p:attrNameLst>
                                      </p:cBhvr>
                                      <p:to>
                                        <p:strVal val="hidden"/>
                                      </p:to>
                                    </p:set>
                                  </p:childTnLst>
                                </p:cTn>
                              </p:par>
                              <p:par>
                                <p:cTn id="530" presetID="2" presetClass="entr" presetSubtype="1" fill="hold" grpId="0" nodeType="withEffect">
                                  <p:stCondLst>
                                    <p:cond delay="0"/>
                                  </p:stCondLst>
                                  <p:childTnLst>
                                    <p:set>
                                      <p:cBhvr>
                                        <p:cTn id="531" dur="1" fill="hold">
                                          <p:stCondLst>
                                            <p:cond delay="0"/>
                                          </p:stCondLst>
                                        </p:cTn>
                                        <p:tgtEl>
                                          <p:spTgt spid="26"/>
                                        </p:tgtEl>
                                        <p:attrNameLst>
                                          <p:attrName>style.visibility</p:attrName>
                                        </p:attrNameLst>
                                      </p:cBhvr>
                                      <p:to>
                                        <p:strVal val="visible"/>
                                      </p:to>
                                    </p:set>
                                    <p:anim calcmode="lin" valueType="num">
                                      <p:cBhvr additive="base">
                                        <p:cTn id="532" dur="4000" fill="hold"/>
                                        <p:tgtEl>
                                          <p:spTgt spid="26"/>
                                        </p:tgtEl>
                                        <p:attrNameLst>
                                          <p:attrName>ppt_x</p:attrName>
                                        </p:attrNameLst>
                                      </p:cBhvr>
                                      <p:tavLst>
                                        <p:tav tm="0">
                                          <p:val>
                                            <p:strVal val="#ppt_x"/>
                                          </p:val>
                                        </p:tav>
                                        <p:tav tm="100000">
                                          <p:val>
                                            <p:strVal val="#ppt_x"/>
                                          </p:val>
                                        </p:tav>
                                      </p:tavLst>
                                    </p:anim>
                                    <p:anim calcmode="lin" valueType="num">
                                      <p:cBhvr additive="base">
                                        <p:cTn id="533" dur="4000" fill="hold"/>
                                        <p:tgtEl>
                                          <p:spTgt spid="26"/>
                                        </p:tgtEl>
                                        <p:attrNameLst>
                                          <p:attrName>ppt_y</p:attrName>
                                        </p:attrNameLst>
                                      </p:cBhvr>
                                      <p:tavLst>
                                        <p:tav tm="0">
                                          <p:val>
                                            <p:strVal val="0-#ppt_h/2"/>
                                          </p:val>
                                        </p:tav>
                                        <p:tav tm="100000">
                                          <p:val>
                                            <p:strVal val="#ppt_y"/>
                                          </p:val>
                                        </p:tav>
                                      </p:tavLst>
                                    </p:anim>
                                  </p:childTnLst>
                                </p:cTn>
                              </p:par>
                              <p:par>
                                <p:cTn id="534" presetID="19" presetClass="entr" presetSubtype="10" fill="hold" grpId="1" nodeType="withEffect">
                                  <p:stCondLst>
                                    <p:cond delay="0"/>
                                  </p:stCondLst>
                                  <p:childTnLst>
                                    <p:set>
                                      <p:cBhvr>
                                        <p:cTn id="535" dur="1" fill="hold">
                                          <p:stCondLst>
                                            <p:cond delay="0"/>
                                          </p:stCondLst>
                                        </p:cTn>
                                        <p:tgtEl>
                                          <p:spTgt spid="26"/>
                                        </p:tgtEl>
                                        <p:attrNameLst>
                                          <p:attrName>style.visibility</p:attrName>
                                        </p:attrNameLst>
                                      </p:cBhvr>
                                      <p:to>
                                        <p:strVal val="visible"/>
                                      </p:to>
                                    </p:set>
                                    <p:anim calcmode="lin" valueType="num">
                                      <p:cBhvr>
                                        <p:cTn id="536" dur="4000" fill="hold"/>
                                        <p:tgtEl>
                                          <p:spTgt spid="26"/>
                                        </p:tgtEl>
                                        <p:attrNameLst>
                                          <p:attrName>ppt_w</p:attrName>
                                        </p:attrNameLst>
                                      </p:cBhvr>
                                      <p:tavLst>
                                        <p:tav tm="0" fmla="#ppt_w*sin(2.5*pi*$)">
                                          <p:val>
                                            <p:fltVal val="0"/>
                                          </p:val>
                                        </p:tav>
                                        <p:tav tm="100000">
                                          <p:val>
                                            <p:fltVal val="1"/>
                                          </p:val>
                                        </p:tav>
                                      </p:tavLst>
                                    </p:anim>
                                    <p:anim calcmode="lin" valueType="num">
                                      <p:cBhvr>
                                        <p:cTn id="537" dur="4000" fill="hold"/>
                                        <p:tgtEl>
                                          <p:spTgt spid="26"/>
                                        </p:tgtEl>
                                        <p:attrNameLst>
                                          <p:attrName>ppt_h</p:attrName>
                                        </p:attrNameLst>
                                      </p:cBhvr>
                                      <p:tavLst>
                                        <p:tav tm="0">
                                          <p:val>
                                            <p:strVal val="#ppt_h"/>
                                          </p:val>
                                        </p:tav>
                                        <p:tav tm="100000">
                                          <p:val>
                                            <p:strVal val="#ppt_h"/>
                                          </p:val>
                                        </p:tav>
                                      </p:tavLst>
                                    </p:anim>
                                  </p:childTnLst>
                                </p:cTn>
                              </p:par>
                              <p:par>
                                <p:cTn id="538" presetID="2" presetClass="exit" presetSubtype="2" fill="hold" grpId="2" nodeType="withEffect">
                                  <p:stCondLst>
                                    <p:cond delay="0"/>
                                  </p:stCondLst>
                                  <p:childTnLst>
                                    <p:anim calcmode="lin" valueType="num">
                                      <p:cBhvr additive="base">
                                        <p:cTn id="539" dur="4500"/>
                                        <p:tgtEl>
                                          <p:spTgt spid="26"/>
                                        </p:tgtEl>
                                        <p:attrNameLst>
                                          <p:attrName>ppt_x</p:attrName>
                                        </p:attrNameLst>
                                      </p:cBhvr>
                                      <p:tavLst>
                                        <p:tav tm="0">
                                          <p:val>
                                            <p:strVal val="ppt_x"/>
                                          </p:val>
                                        </p:tav>
                                        <p:tav tm="100000">
                                          <p:val>
                                            <p:strVal val="1+ppt_w/2"/>
                                          </p:val>
                                        </p:tav>
                                      </p:tavLst>
                                    </p:anim>
                                    <p:anim calcmode="lin" valueType="num">
                                      <p:cBhvr additive="base">
                                        <p:cTn id="540" dur="4500"/>
                                        <p:tgtEl>
                                          <p:spTgt spid="26"/>
                                        </p:tgtEl>
                                        <p:attrNameLst>
                                          <p:attrName>ppt_y</p:attrName>
                                        </p:attrNameLst>
                                      </p:cBhvr>
                                      <p:tavLst>
                                        <p:tav tm="0">
                                          <p:val>
                                            <p:strVal val="ppt_y"/>
                                          </p:val>
                                        </p:tav>
                                        <p:tav tm="100000">
                                          <p:val>
                                            <p:strVal val="ppt_y"/>
                                          </p:val>
                                        </p:tav>
                                      </p:tavLst>
                                    </p:anim>
                                    <p:set>
                                      <p:cBhvr>
                                        <p:cTn id="541" dur="1" fill="hold">
                                          <p:stCondLst>
                                            <p:cond delay="4499"/>
                                          </p:stCondLst>
                                        </p:cTn>
                                        <p:tgtEl>
                                          <p:spTgt spid="26"/>
                                        </p:tgtEl>
                                        <p:attrNameLst>
                                          <p:attrName>style.visibility</p:attrName>
                                        </p:attrNameLst>
                                      </p:cBhvr>
                                      <p:to>
                                        <p:strVal val="hidden"/>
                                      </p:to>
                                    </p:set>
                                  </p:childTnLst>
                                </p:cTn>
                              </p:par>
                              <p:par>
                                <p:cTn id="542" presetID="3" presetClass="exit" presetSubtype="10" fill="hold" grpId="3" nodeType="withEffect">
                                  <p:stCondLst>
                                    <p:cond delay="0"/>
                                  </p:stCondLst>
                                  <p:childTnLst>
                                    <p:animEffect transition="out" filter="blinds(horizontal)">
                                      <p:cBhvr>
                                        <p:cTn id="543" dur="6000"/>
                                        <p:tgtEl>
                                          <p:spTgt spid="26"/>
                                        </p:tgtEl>
                                      </p:cBhvr>
                                    </p:animEffect>
                                    <p:set>
                                      <p:cBhvr>
                                        <p:cTn id="544" dur="1" fill="hold">
                                          <p:stCondLst>
                                            <p:cond delay="5999"/>
                                          </p:stCondLst>
                                        </p:cTn>
                                        <p:tgtEl>
                                          <p:spTgt spid="26"/>
                                        </p:tgtEl>
                                        <p:attrNameLst>
                                          <p:attrName>style.visibility</p:attrName>
                                        </p:attrNameLst>
                                      </p:cBhvr>
                                      <p:to>
                                        <p:strVal val="hidden"/>
                                      </p:to>
                                    </p:set>
                                  </p:childTnLst>
                                </p:cTn>
                              </p:par>
                              <p:par>
                                <p:cTn id="545" presetID="2" presetClass="entr" presetSubtype="1" fill="hold" grpId="0" nodeType="withEffect">
                                  <p:stCondLst>
                                    <p:cond delay="0"/>
                                  </p:stCondLst>
                                  <p:childTnLst>
                                    <p:set>
                                      <p:cBhvr>
                                        <p:cTn id="546" dur="1" fill="hold">
                                          <p:stCondLst>
                                            <p:cond delay="0"/>
                                          </p:stCondLst>
                                        </p:cTn>
                                        <p:tgtEl>
                                          <p:spTgt spid="25"/>
                                        </p:tgtEl>
                                        <p:attrNameLst>
                                          <p:attrName>style.visibility</p:attrName>
                                        </p:attrNameLst>
                                      </p:cBhvr>
                                      <p:to>
                                        <p:strVal val="visible"/>
                                      </p:to>
                                    </p:set>
                                    <p:anim calcmode="lin" valueType="num">
                                      <p:cBhvr additive="base">
                                        <p:cTn id="547" dur="4000" fill="hold"/>
                                        <p:tgtEl>
                                          <p:spTgt spid="25"/>
                                        </p:tgtEl>
                                        <p:attrNameLst>
                                          <p:attrName>ppt_x</p:attrName>
                                        </p:attrNameLst>
                                      </p:cBhvr>
                                      <p:tavLst>
                                        <p:tav tm="0">
                                          <p:val>
                                            <p:strVal val="#ppt_x"/>
                                          </p:val>
                                        </p:tav>
                                        <p:tav tm="100000">
                                          <p:val>
                                            <p:strVal val="#ppt_x"/>
                                          </p:val>
                                        </p:tav>
                                      </p:tavLst>
                                    </p:anim>
                                    <p:anim calcmode="lin" valueType="num">
                                      <p:cBhvr additive="base">
                                        <p:cTn id="548" dur="4000" fill="hold"/>
                                        <p:tgtEl>
                                          <p:spTgt spid="25"/>
                                        </p:tgtEl>
                                        <p:attrNameLst>
                                          <p:attrName>ppt_y</p:attrName>
                                        </p:attrNameLst>
                                      </p:cBhvr>
                                      <p:tavLst>
                                        <p:tav tm="0">
                                          <p:val>
                                            <p:strVal val="0-#ppt_h/2"/>
                                          </p:val>
                                        </p:tav>
                                        <p:tav tm="100000">
                                          <p:val>
                                            <p:strVal val="#ppt_y"/>
                                          </p:val>
                                        </p:tav>
                                      </p:tavLst>
                                    </p:anim>
                                  </p:childTnLst>
                                </p:cTn>
                              </p:par>
                              <p:par>
                                <p:cTn id="549" presetID="19" presetClass="entr" presetSubtype="10" fill="hold" grpId="1" nodeType="withEffect">
                                  <p:stCondLst>
                                    <p:cond delay="0"/>
                                  </p:stCondLst>
                                  <p:childTnLst>
                                    <p:set>
                                      <p:cBhvr>
                                        <p:cTn id="550" dur="1" fill="hold">
                                          <p:stCondLst>
                                            <p:cond delay="0"/>
                                          </p:stCondLst>
                                        </p:cTn>
                                        <p:tgtEl>
                                          <p:spTgt spid="25"/>
                                        </p:tgtEl>
                                        <p:attrNameLst>
                                          <p:attrName>style.visibility</p:attrName>
                                        </p:attrNameLst>
                                      </p:cBhvr>
                                      <p:to>
                                        <p:strVal val="visible"/>
                                      </p:to>
                                    </p:set>
                                    <p:anim calcmode="lin" valueType="num">
                                      <p:cBhvr>
                                        <p:cTn id="551" dur="4000" fill="hold"/>
                                        <p:tgtEl>
                                          <p:spTgt spid="25"/>
                                        </p:tgtEl>
                                        <p:attrNameLst>
                                          <p:attrName>ppt_w</p:attrName>
                                        </p:attrNameLst>
                                      </p:cBhvr>
                                      <p:tavLst>
                                        <p:tav tm="0" fmla="#ppt_w*sin(2.5*pi*$)">
                                          <p:val>
                                            <p:fltVal val="0"/>
                                          </p:val>
                                        </p:tav>
                                        <p:tav tm="100000">
                                          <p:val>
                                            <p:fltVal val="1"/>
                                          </p:val>
                                        </p:tav>
                                      </p:tavLst>
                                    </p:anim>
                                    <p:anim calcmode="lin" valueType="num">
                                      <p:cBhvr>
                                        <p:cTn id="552" dur="4000" fill="hold"/>
                                        <p:tgtEl>
                                          <p:spTgt spid="25"/>
                                        </p:tgtEl>
                                        <p:attrNameLst>
                                          <p:attrName>ppt_h</p:attrName>
                                        </p:attrNameLst>
                                      </p:cBhvr>
                                      <p:tavLst>
                                        <p:tav tm="0">
                                          <p:val>
                                            <p:strVal val="#ppt_h"/>
                                          </p:val>
                                        </p:tav>
                                        <p:tav tm="100000">
                                          <p:val>
                                            <p:strVal val="#ppt_h"/>
                                          </p:val>
                                        </p:tav>
                                      </p:tavLst>
                                    </p:anim>
                                  </p:childTnLst>
                                </p:cTn>
                              </p:par>
                              <p:par>
                                <p:cTn id="553" presetID="2" presetClass="exit" presetSubtype="2" fill="hold" grpId="2" nodeType="withEffect">
                                  <p:stCondLst>
                                    <p:cond delay="0"/>
                                  </p:stCondLst>
                                  <p:childTnLst>
                                    <p:anim calcmode="lin" valueType="num">
                                      <p:cBhvr additive="base">
                                        <p:cTn id="554" dur="4500"/>
                                        <p:tgtEl>
                                          <p:spTgt spid="25"/>
                                        </p:tgtEl>
                                        <p:attrNameLst>
                                          <p:attrName>ppt_x</p:attrName>
                                        </p:attrNameLst>
                                      </p:cBhvr>
                                      <p:tavLst>
                                        <p:tav tm="0">
                                          <p:val>
                                            <p:strVal val="ppt_x"/>
                                          </p:val>
                                        </p:tav>
                                        <p:tav tm="100000">
                                          <p:val>
                                            <p:strVal val="1+ppt_w/2"/>
                                          </p:val>
                                        </p:tav>
                                      </p:tavLst>
                                    </p:anim>
                                    <p:anim calcmode="lin" valueType="num">
                                      <p:cBhvr additive="base">
                                        <p:cTn id="555" dur="4500"/>
                                        <p:tgtEl>
                                          <p:spTgt spid="25"/>
                                        </p:tgtEl>
                                        <p:attrNameLst>
                                          <p:attrName>ppt_y</p:attrName>
                                        </p:attrNameLst>
                                      </p:cBhvr>
                                      <p:tavLst>
                                        <p:tav tm="0">
                                          <p:val>
                                            <p:strVal val="ppt_y"/>
                                          </p:val>
                                        </p:tav>
                                        <p:tav tm="100000">
                                          <p:val>
                                            <p:strVal val="ppt_y"/>
                                          </p:val>
                                        </p:tav>
                                      </p:tavLst>
                                    </p:anim>
                                    <p:set>
                                      <p:cBhvr>
                                        <p:cTn id="556" dur="1" fill="hold">
                                          <p:stCondLst>
                                            <p:cond delay="4499"/>
                                          </p:stCondLst>
                                        </p:cTn>
                                        <p:tgtEl>
                                          <p:spTgt spid="25"/>
                                        </p:tgtEl>
                                        <p:attrNameLst>
                                          <p:attrName>style.visibility</p:attrName>
                                        </p:attrNameLst>
                                      </p:cBhvr>
                                      <p:to>
                                        <p:strVal val="hidden"/>
                                      </p:to>
                                    </p:set>
                                  </p:childTnLst>
                                </p:cTn>
                              </p:par>
                              <p:par>
                                <p:cTn id="557" presetID="3" presetClass="exit" presetSubtype="10" fill="hold" grpId="3" nodeType="withEffect">
                                  <p:stCondLst>
                                    <p:cond delay="0"/>
                                  </p:stCondLst>
                                  <p:childTnLst>
                                    <p:animEffect transition="out" filter="blinds(horizontal)">
                                      <p:cBhvr>
                                        <p:cTn id="558" dur="6000"/>
                                        <p:tgtEl>
                                          <p:spTgt spid="25"/>
                                        </p:tgtEl>
                                      </p:cBhvr>
                                    </p:animEffect>
                                    <p:set>
                                      <p:cBhvr>
                                        <p:cTn id="559" dur="1" fill="hold">
                                          <p:stCondLst>
                                            <p:cond delay="5999"/>
                                          </p:stCondLst>
                                        </p:cTn>
                                        <p:tgtEl>
                                          <p:spTgt spid="25"/>
                                        </p:tgtEl>
                                        <p:attrNameLst>
                                          <p:attrName>style.visibility</p:attrName>
                                        </p:attrNameLst>
                                      </p:cBhvr>
                                      <p:to>
                                        <p:strVal val="hidden"/>
                                      </p:to>
                                    </p:set>
                                  </p:childTnLst>
                                </p:cTn>
                              </p:par>
                              <p:par>
                                <p:cTn id="560" presetID="2" presetClass="entr" presetSubtype="1" fill="hold" grpId="0" nodeType="withEffect">
                                  <p:stCondLst>
                                    <p:cond delay="0"/>
                                  </p:stCondLst>
                                  <p:childTnLst>
                                    <p:set>
                                      <p:cBhvr>
                                        <p:cTn id="561" dur="1" fill="hold">
                                          <p:stCondLst>
                                            <p:cond delay="0"/>
                                          </p:stCondLst>
                                        </p:cTn>
                                        <p:tgtEl>
                                          <p:spTgt spid="24"/>
                                        </p:tgtEl>
                                        <p:attrNameLst>
                                          <p:attrName>style.visibility</p:attrName>
                                        </p:attrNameLst>
                                      </p:cBhvr>
                                      <p:to>
                                        <p:strVal val="visible"/>
                                      </p:to>
                                    </p:set>
                                    <p:anim calcmode="lin" valueType="num">
                                      <p:cBhvr additive="base">
                                        <p:cTn id="562" dur="4000" fill="hold"/>
                                        <p:tgtEl>
                                          <p:spTgt spid="24"/>
                                        </p:tgtEl>
                                        <p:attrNameLst>
                                          <p:attrName>ppt_x</p:attrName>
                                        </p:attrNameLst>
                                      </p:cBhvr>
                                      <p:tavLst>
                                        <p:tav tm="0">
                                          <p:val>
                                            <p:strVal val="#ppt_x"/>
                                          </p:val>
                                        </p:tav>
                                        <p:tav tm="100000">
                                          <p:val>
                                            <p:strVal val="#ppt_x"/>
                                          </p:val>
                                        </p:tav>
                                      </p:tavLst>
                                    </p:anim>
                                    <p:anim calcmode="lin" valueType="num">
                                      <p:cBhvr additive="base">
                                        <p:cTn id="563" dur="4000" fill="hold"/>
                                        <p:tgtEl>
                                          <p:spTgt spid="24"/>
                                        </p:tgtEl>
                                        <p:attrNameLst>
                                          <p:attrName>ppt_y</p:attrName>
                                        </p:attrNameLst>
                                      </p:cBhvr>
                                      <p:tavLst>
                                        <p:tav tm="0">
                                          <p:val>
                                            <p:strVal val="0-#ppt_h/2"/>
                                          </p:val>
                                        </p:tav>
                                        <p:tav tm="100000">
                                          <p:val>
                                            <p:strVal val="#ppt_y"/>
                                          </p:val>
                                        </p:tav>
                                      </p:tavLst>
                                    </p:anim>
                                  </p:childTnLst>
                                </p:cTn>
                              </p:par>
                              <p:par>
                                <p:cTn id="564" presetID="19" presetClass="entr" presetSubtype="10" fill="hold" grpId="1" nodeType="withEffect">
                                  <p:stCondLst>
                                    <p:cond delay="0"/>
                                  </p:stCondLst>
                                  <p:childTnLst>
                                    <p:set>
                                      <p:cBhvr>
                                        <p:cTn id="565" dur="1" fill="hold">
                                          <p:stCondLst>
                                            <p:cond delay="0"/>
                                          </p:stCondLst>
                                        </p:cTn>
                                        <p:tgtEl>
                                          <p:spTgt spid="24"/>
                                        </p:tgtEl>
                                        <p:attrNameLst>
                                          <p:attrName>style.visibility</p:attrName>
                                        </p:attrNameLst>
                                      </p:cBhvr>
                                      <p:to>
                                        <p:strVal val="visible"/>
                                      </p:to>
                                    </p:set>
                                    <p:anim calcmode="lin" valueType="num">
                                      <p:cBhvr>
                                        <p:cTn id="566" dur="4000" fill="hold"/>
                                        <p:tgtEl>
                                          <p:spTgt spid="24"/>
                                        </p:tgtEl>
                                        <p:attrNameLst>
                                          <p:attrName>ppt_w</p:attrName>
                                        </p:attrNameLst>
                                      </p:cBhvr>
                                      <p:tavLst>
                                        <p:tav tm="0" fmla="#ppt_w*sin(2.5*pi*$)">
                                          <p:val>
                                            <p:fltVal val="0"/>
                                          </p:val>
                                        </p:tav>
                                        <p:tav tm="100000">
                                          <p:val>
                                            <p:fltVal val="1"/>
                                          </p:val>
                                        </p:tav>
                                      </p:tavLst>
                                    </p:anim>
                                    <p:anim calcmode="lin" valueType="num">
                                      <p:cBhvr>
                                        <p:cTn id="567" dur="4000" fill="hold"/>
                                        <p:tgtEl>
                                          <p:spTgt spid="24"/>
                                        </p:tgtEl>
                                        <p:attrNameLst>
                                          <p:attrName>ppt_h</p:attrName>
                                        </p:attrNameLst>
                                      </p:cBhvr>
                                      <p:tavLst>
                                        <p:tav tm="0">
                                          <p:val>
                                            <p:strVal val="#ppt_h"/>
                                          </p:val>
                                        </p:tav>
                                        <p:tav tm="100000">
                                          <p:val>
                                            <p:strVal val="#ppt_h"/>
                                          </p:val>
                                        </p:tav>
                                      </p:tavLst>
                                    </p:anim>
                                  </p:childTnLst>
                                </p:cTn>
                              </p:par>
                              <p:par>
                                <p:cTn id="568" presetID="2" presetClass="exit" presetSubtype="2" fill="hold" grpId="2" nodeType="withEffect">
                                  <p:stCondLst>
                                    <p:cond delay="0"/>
                                  </p:stCondLst>
                                  <p:childTnLst>
                                    <p:anim calcmode="lin" valueType="num">
                                      <p:cBhvr additive="base">
                                        <p:cTn id="569" dur="4500"/>
                                        <p:tgtEl>
                                          <p:spTgt spid="24"/>
                                        </p:tgtEl>
                                        <p:attrNameLst>
                                          <p:attrName>ppt_x</p:attrName>
                                        </p:attrNameLst>
                                      </p:cBhvr>
                                      <p:tavLst>
                                        <p:tav tm="0">
                                          <p:val>
                                            <p:strVal val="ppt_x"/>
                                          </p:val>
                                        </p:tav>
                                        <p:tav tm="100000">
                                          <p:val>
                                            <p:strVal val="1+ppt_w/2"/>
                                          </p:val>
                                        </p:tav>
                                      </p:tavLst>
                                    </p:anim>
                                    <p:anim calcmode="lin" valueType="num">
                                      <p:cBhvr additive="base">
                                        <p:cTn id="570" dur="4500"/>
                                        <p:tgtEl>
                                          <p:spTgt spid="24"/>
                                        </p:tgtEl>
                                        <p:attrNameLst>
                                          <p:attrName>ppt_y</p:attrName>
                                        </p:attrNameLst>
                                      </p:cBhvr>
                                      <p:tavLst>
                                        <p:tav tm="0">
                                          <p:val>
                                            <p:strVal val="ppt_y"/>
                                          </p:val>
                                        </p:tav>
                                        <p:tav tm="100000">
                                          <p:val>
                                            <p:strVal val="ppt_y"/>
                                          </p:val>
                                        </p:tav>
                                      </p:tavLst>
                                    </p:anim>
                                    <p:set>
                                      <p:cBhvr>
                                        <p:cTn id="571" dur="1" fill="hold">
                                          <p:stCondLst>
                                            <p:cond delay="4499"/>
                                          </p:stCondLst>
                                        </p:cTn>
                                        <p:tgtEl>
                                          <p:spTgt spid="24"/>
                                        </p:tgtEl>
                                        <p:attrNameLst>
                                          <p:attrName>style.visibility</p:attrName>
                                        </p:attrNameLst>
                                      </p:cBhvr>
                                      <p:to>
                                        <p:strVal val="hidden"/>
                                      </p:to>
                                    </p:set>
                                  </p:childTnLst>
                                </p:cTn>
                              </p:par>
                              <p:par>
                                <p:cTn id="572" presetID="3" presetClass="exit" presetSubtype="10" fill="hold" grpId="3" nodeType="withEffect">
                                  <p:stCondLst>
                                    <p:cond delay="0"/>
                                  </p:stCondLst>
                                  <p:childTnLst>
                                    <p:animEffect transition="out" filter="blinds(horizontal)">
                                      <p:cBhvr>
                                        <p:cTn id="573" dur="6000"/>
                                        <p:tgtEl>
                                          <p:spTgt spid="24"/>
                                        </p:tgtEl>
                                      </p:cBhvr>
                                    </p:animEffect>
                                    <p:set>
                                      <p:cBhvr>
                                        <p:cTn id="574" dur="1" fill="hold">
                                          <p:stCondLst>
                                            <p:cond delay="5999"/>
                                          </p:stCondLst>
                                        </p:cTn>
                                        <p:tgtEl>
                                          <p:spTgt spid="24"/>
                                        </p:tgtEl>
                                        <p:attrNameLst>
                                          <p:attrName>style.visibility</p:attrName>
                                        </p:attrNameLst>
                                      </p:cBhvr>
                                      <p:to>
                                        <p:strVal val="hidden"/>
                                      </p:to>
                                    </p:set>
                                  </p:childTnLst>
                                </p:cTn>
                              </p:par>
                              <p:par>
                                <p:cTn id="575" presetID="2" presetClass="entr" presetSubtype="1" fill="hold" grpId="0" nodeType="withEffect">
                                  <p:stCondLst>
                                    <p:cond delay="0"/>
                                  </p:stCondLst>
                                  <p:childTnLst>
                                    <p:set>
                                      <p:cBhvr>
                                        <p:cTn id="576" dur="1" fill="hold">
                                          <p:stCondLst>
                                            <p:cond delay="0"/>
                                          </p:stCondLst>
                                        </p:cTn>
                                        <p:tgtEl>
                                          <p:spTgt spid="23"/>
                                        </p:tgtEl>
                                        <p:attrNameLst>
                                          <p:attrName>style.visibility</p:attrName>
                                        </p:attrNameLst>
                                      </p:cBhvr>
                                      <p:to>
                                        <p:strVal val="visible"/>
                                      </p:to>
                                    </p:set>
                                    <p:anim calcmode="lin" valueType="num">
                                      <p:cBhvr additive="base">
                                        <p:cTn id="577" dur="4000" fill="hold"/>
                                        <p:tgtEl>
                                          <p:spTgt spid="23"/>
                                        </p:tgtEl>
                                        <p:attrNameLst>
                                          <p:attrName>ppt_x</p:attrName>
                                        </p:attrNameLst>
                                      </p:cBhvr>
                                      <p:tavLst>
                                        <p:tav tm="0">
                                          <p:val>
                                            <p:strVal val="#ppt_x"/>
                                          </p:val>
                                        </p:tav>
                                        <p:tav tm="100000">
                                          <p:val>
                                            <p:strVal val="#ppt_x"/>
                                          </p:val>
                                        </p:tav>
                                      </p:tavLst>
                                    </p:anim>
                                    <p:anim calcmode="lin" valueType="num">
                                      <p:cBhvr additive="base">
                                        <p:cTn id="578" dur="4000" fill="hold"/>
                                        <p:tgtEl>
                                          <p:spTgt spid="23"/>
                                        </p:tgtEl>
                                        <p:attrNameLst>
                                          <p:attrName>ppt_y</p:attrName>
                                        </p:attrNameLst>
                                      </p:cBhvr>
                                      <p:tavLst>
                                        <p:tav tm="0">
                                          <p:val>
                                            <p:strVal val="0-#ppt_h/2"/>
                                          </p:val>
                                        </p:tav>
                                        <p:tav tm="100000">
                                          <p:val>
                                            <p:strVal val="#ppt_y"/>
                                          </p:val>
                                        </p:tav>
                                      </p:tavLst>
                                    </p:anim>
                                  </p:childTnLst>
                                </p:cTn>
                              </p:par>
                              <p:par>
                                <p:cTn id="579" presetID="19" presetClass="entr" presetSubtype="10" fill="hold" grpId="1" nodeType="withEffect">
                                  <p:stCondLst>
                                    <p:cond delay="0"/>
                                  </p:stCondLst>
                                  <p:childTnLst>
                                    <p:set>
                                      <p:cBhvr>
                                        <p:cTn id="580" dur="1" fill="hold">
                                          <p:stCondLst>
                                            <p:cond delay="0"/>
                                          </p:stCondLst>
                                        </p:cTn>
                                        <p:tgtEl>
                                          <p:spTgt spid="23"/>
                                        </p:tgtEl>
                                        <p:attrNameLst>
                                          <p:attrName>style.visibility</p:attrName>
                                        </p:attrNameLst>
                                      </p:cBhvr>
                                      <p:to>
                                        <p:strVal val="visible"/>
                                      </p:to>
                                    </p:set>
                                    <p:anim calcmode="lin" valueType="num">
                                      <p:cBhvr>
                                        <p:cTn id="581" dur="4000" fill="hold"/>
                                        <p:tgtEl>
                                          <p:spTgt spid="23"/>
                                        </p:tgtEl>
                                        <p:attrNameLst>
                                          <p:attrName>ppt_w</p:attrName>
                                        </p:attrNameLst>
                                      </p:cBhvr>
                                      <p:tavLst>
                                        <p:tav tm="0" fmla="#ppt_w*sin(2.5*pi*$)">
                                          <p:val>
                                            <p:fltVal val="0"/>
                                          </p:val>
                                        </p:tav>
                                        <p:tav tm="100000">
                                          <p:val>
                                            <p:fltVal val="1"/>
                                          </p:val>
                                        </p:tav>
                                      </p:tavLst>
                                    </p:anim>
                                    <p:anim calcmode="lin" valueType="num">
                                      <p:cBhvr>
                                        <p:cTn id="582" dur="4000" fill="hold"/>
                                        <p:tgtEl>
                                          <p:spTgt spid="23"/>
                                        </p:tgtEl>
                                        <p:attrNameLst>
                                          <p:attrName>ppt_h</p:attrName>
                                        </p:attrNameLst>
                                      </p:cBhvr>
                                      <p:tavLst>
                                        <p:tav tm="0">
                                          <p:val>
                                            <p:strVal val="#ppt_h"/>
                                          </p:val>
                                        </p:tav>
                                        <p:tav tm="100000">
                                          <p:val>
                                            <p:strVal val="#ppt_h"/>
                                          </p:val>
                                        </p:tav>
                                      </p:tavLst>
                                    </p:anim>
                                  </p:childTnLst>
                                </p:cTn>
                              </p:par>
                              <p:par>
                                <p:cTn id="583" presetID="2" presetClass="exit" presetSubtype="2" fill="hold" grpId="2" nodeType="withEffect">
                                  <p:stCondLst>
                                    <p:cond delay="0"/>
                                  </p:stCondLst>
                                  <p:childTnLst>
                                    <p:anim calcmode="lin" valueType="num">
                                      <p:cBhvr additive="base">
                                        <p:cTn id="584" dur="4500"/>
                                        <p:tgtEl>
                                          <p:spTgt spid="23"/>
                                        </p:tgtEl>
                                        <p:attrNameLst>
                                          <p:attrName>ppt_x</p:attrName>
                                        </p:attrNameLst>
                                      </p:cBhvr>
                                      <p:tavLst>
                                        <p:tav tm="0">
                                          <p:val>
                                            <p:strVal val="ppt_x"/>
                                          </p:val>
                                        </p:tav>
                                        <p:tav tm="100000">
                                          <p:val>
                                            <p:strVal val="1+ppt_w/2"/>
                                          </p:val>
                                        </p:tav>
                                      </p:tavLst>
                                    </p:anim>
                                    <p:anim calcmode="lin" valueType="num">
                                      <p:cBhvr additive="base">
                                        <p:cTn id="585" dur="4500"/>
                                        <p:tgtEl>
                                          <p:spTgt spid="23"/>
                                        </p:tgtEl>
                                        <p:attrNameLst>
                                          <p:attrName>ppt_y</p:attrName>
                                        </p:attrNameLst>
                                      </p:cBhvr>
                                      <p:tavLst>
                                        <p:tav tm="0">
                                          <p:val>
                                            <p:strVal val="ppt_y"/>
                                          </p:val>
                                        </p:tav>
                                        <p:tav tm="100000">
                                          <p:val>
                                            <p:strVal val="ppt_y"/>
                                          </p:val>
                                        </p:tav>
                                      </p:tavLst>
                                    </p:anim>
                                    <p:set>
                                      <p:cBhvr>
                                        <p:cTn id="586" dur="1" fill="hold">
                                          <p:stCondLst>
                                            <p:cond delay="4499"/>
                                          </p:stCondLst>
                                        </p:cTn>
                                        <p:tgtEl>
                                          <p:spTgt spid="23"/>
                                        </p:tgtEl>
                                        <p:attrNameLst>
                                          <p:attrName>style.visibility</p:attrName>
                                        </p:attrNameLst>
                                      </p:cBhvr>
                                      <p:to>
                                        <p:strVal val="hidden"/>
                                      </p:to>
                                    </p:set>
                                  </p:childTnLst>
                                </p:cTn>
                              </p:par>
                              <p:par>
                                <p:cTn id="587" presetID="3" presetClass="exit" presetSubtype="10" fill="hold" grpId="3" nodeType="withEffect">
                                  <p:stCondLst>
                                    <p:cond delay="0"/>
                                  </p:stCondLst>
                                  <p:childTnLst>
                                    <p:animEffect transition="out" filter="blinds(horizontal)">
                                      <p:cBhvr>
                                        <p:cTn id="588" dur="6000"/>
                                        <p:tgtEl>
                                          <p:spTgt spid="23"/>
                                        </p:tgtEl>
                                      </p:cBhvr>
                                    </p:animEffect>
                                    <p:set>
                                      <p:cBhvr>
                                        <p:cTn id="589" dur="1" fill="hold">
                                          <p:stCondLst>
                                            <p:cond delay="5999"/>
                                          </p:stCondLst>
                                        </p:cTn>
                                        <p:tgtEl>
                                          <p:spTgt spid="23"/>
                                        </p:tgtEl>
                                        <p:attrNameLst>
                                          <p:attrName>style.visibility</p:attrName>
                                        </p:attrNameLst>
                                      </p:cBhvr>
                                      <p:to>
                                        <p:strVal val="hidden"/>
                                      </p:to>
                                    </p:set>
                                  </p:childTnLst>
                                </p:cTn>
                              </p:par>
                              <p:par>
                                <p:cTn id="590" presetID="2" presetClass="entr" presetSubtype="1" fill="hold" grpId="0" nodeType="withEffect">
                                  <p:stCondLst>
                                    <p:cond delay="0"/>
                                  </p:stCondLst>
                                  <p:childTnLst>
                                    <p:set>
                                      <p:cBhvr>
                                        <p:cTn id="591" dur="1" fill="hold">
                                          <p:stCondLst>
                                            <p:cond delay="0"/>
                                          </p:stCondLst>
                                        </p:cTn>
                                        <p:tgtEl>
                                          <p:spTgt spid="41"/>
                                        </p:tgtEl>
                                        <p:attrNameLst>
                                          <p:attrName>style.visibility</p:attrName>
                                        </p:attrNameLst>
                                      </p:cBhvr>
                                      <p:to>
                                        <p:strVal val="visible"/>
                                      </p:to>
                                    </p:set>
                                    <p:anim calcmode="lin" valueType="num">
                                      <p:cBhvr additive="base">
                                        <p:cTn id="592" dur="4000" fill="hold"/>
                                        <p:tgtEl>
                                          <p:spTgt spid="41"/>
                                        </p:tgtEl>
                                        <p:attrNameLst>
                                          <p:attrName>ppt_x</p:attrName>
                                        </p:attrNameLst>
                                      </p:cBhvr>
                                      <p:tavLst>
                                        <p:tav tm="0">
                                          <p:val>
                                            <p:strVal val="#ppt_x"/>
                                          </p:val>
                                        </p:tav>
                                        <p:tav tm="100000">
                                          <p:val>
                                            <p:strVal val="#ppt_x"/>
                                          </p:val>
                                        </p:tav>
                                      </p:tavLst>
                                    </p:anim>
                                    <p:anim calcmode="lin" valueType="num">
                                      <p:cBhvr additive="base">
                                        <p:cTn id="593" dur="4000" fill="hold"/>
                                        <p:tgtEl>
                                          <p:spTgt spid="41"/>
                                        </p:tgtEl>
                                        <p:attrNameLst>
                                          <p:attrName>ppt_y</p:attrName>
                                        </p:attrNameLst>
                                      </p:cBhvr>
                                      <p:tavLst>
                                        <p:tav tm="0">
                                          <p:val>
                                            <p:strVal val="0-#ppt_h/2"/>
                                          </p:val>
                                        </p:tav>
                                        <p:tav tm="100000">
                                          <p:val>
                                            <p:strVal val="#ppt_y"/>
                                          </p:val>
                                        </p:tav>
                                      </p:tavLst>
                                    </p:anim>
                                  </p:childTnLst>
                                </p:cTn>
                              </p:par>
                              <p:par>
                                <p:cTn id="594" presetID="19" presetClass="entr" presetSubtype="10" fill="hold" grpId="1" nodeType="withEffect">
                                  <p:stCondLst>
                                    <p:cond delay="0"/>
                                  </p:stCondLst>
                                  <p:childTnLst>
                                    <p:set>
                                      <p:cBhvr>
                                        <p:cTn id="595" dur="1" fill="hold">
                                          <p:stCondLst>
                                            <p:cond delay="0"/>
                                          </p:stCondLst>
                                        </p:cTn>
                                        <p:tgtEl>
                                          <p:spTgt spid="41"/>
                                        </p:tgtEl>
                                        <p:attrNameLst>
                                          <p:attrName>style.visibility</p:attrName>
                                        </p:attrNameLst>
                                      </p:cBhvr>
                                      <p:to>
                                        <p:strVal val="visible"/>
                                      </p:to>
                                    </p:set>
                                    <p:anim calcmode="lin" valueType="num">
                                      <p:cBhvr>
                                        <p:cTn id="596" dur="4000" fill="hold"/>
                                        <p:tgtEl>
                                          <p:spTgt spid="41"/>
                                        </p:tgtEl>
                                        <p:attrNameLst>
                                          <p:attrName>ppt_w</p:attrName>
                                        </p:attrNameLst>
                                      </p:cBhvr>
                                      <p:tavLst>
                                        <p:tav tm="0" fmla="#ppt_w*sin(2.5*pi*$)">
                                          <p:val>
                                            <p:fltVal val="0"/>
                                          </p:val>
                                        </p:tav>
                                        <p:tav tm="100000">
                                          <p:val>
                                            <p:fltVal val="1"/>
                                          </p:val>
                                        </p:tav>
                                      </p:tavLst>
                                    </p:anim>
                                    <p:anim calcmode="lin" valueType="num">
                                      <p:cBhvr>
                                        <p:cTn id="597" dur="4000" fill="hold"/>
                                        <p:tgtEl>
                                          <p:spTgt spid="41"/>
                                        </p:tgtEl>
                                        <p:attrNameLst>
                                          <p:attrName>ppt_h</p:attrName>
                                        </p:attrNameLst>
                                      </p:cBhvr>
                                      <p:tavLst>
                                        <p:tav tm="0">
                                          <p:val>
                                            <p:strVal val="#ppt_h"/>
                                          </p:val>
                                        </p:tav>
                                        <p:tav tm="100000">
                                          <p:val>
                                            <p:strVal val="#ppt_h"/>
                                          </p:val>
                                        </p:tav>
                                      </p:tavLst>
                                    </p:anim>
                                  </p:childTnLst>
                                </p:cTn>
                              </p:par>
                              <p:par>
                                <p:cTn id="598" presetID="2" presetClass="exit" presetSubtype="2" fill="hold" grpId="2" nodeType="withEffect">
                                  <p:stCondLst>
                                    <p:cond delay="0"/>
                                  </p:stCondLst>
                                  <p:childTnLst>
                                    <p:anim calcmode="lin" valueType="num">
                                      <p:cBhvr additive="base">
                                        <p:cTn id="599" dur="4500"/>
                                        <p:tgtEl>
                                          <p:spTgt spid="41"/>
                                        </p:tgtEl>
                                        <p:attrNameLst>
                                          <p:attrName>ppt_x</p:attrName>
                                        </p:attrNameLst>
                                      </p:cBhvr>
                                      <p:tavLst>
                                        <p:tav tm="0">
                                          <p:val>
                                            <p:strVal val="ppt_x"/>
                                          </p:val>
                                        </p:tav>
                                        <p:tav tm="100000">
                                          <p:val>
                                            <p:strVal val="1+ppt_w/2"/>
                                          </p:val>
                                        </p:tav>
                                      </p:tavLst>
                                    </p:anim>
                                    <p:anim calcmode="lin" valueType="num">
                                      <p:cBhvr additive="base">
                                        <p:cTn id="600" dur="4500"/>
                                        <p:tgtEl>
                                          <p:spTgt spid="41"/>
                                        </p:tgtEl>
                                        <p:attrNameLst>
                                          <p:attrName>ppt_y</p:attrName>
                                        </p:attrNameLst>
                                      </p:cBhvr>
                                      <p:tavLst>
                                        <p:tav tm="0">
                                          <p:val>
                                            <p:strVal val="ppt_y"/>
                                          </p:val>
                                        </p:tav>
                                        <p:tav tm="100000">
                                          <p:val>
                                            <p:strVal val="ppt_y"/>
                                          </p:val>
                                        </p:tav>
                                      </p:tavLst>
                                    </p:anim>
                                    <p:set>
                                      <p:cBhvr>
                                        <p:cTn id="601" dur="1" fill="hold">
                                          <p:stCondLst>
                                            <p:cond delay="4499"/>
                                          </p:stCondLst>
                                        </p:cTn>
                                        <p:tgtEl>
                                          <p:spTgt spid="41"/>
                                        </p:tgtEl>
                                        <p:attrNameLst>
                                          <p:attrName>style.visibility</p:attrName>
                                        </p:attrNameLst>
                                      </p:cBhvr>
                                      <p:to>
                                        <p:strVal val="hidden"/>
                                      </p:to>
                                    </p:set>
                                  </p:childTnLst>
                                </p:cTn>
                              </p:par>
                              <p:par>
                                <p:cTn id="602" presetID="3" presetClass="exit" presetSubtype="10" fill="hold" grpId="3" nodeType="withEffect">
                                  <p:stCondLst>
                                    <p:cond delay="0"/>
                                  </p:stCondLst>
                                  <p:childTnLst>
                                    <p:animEffect transition="out" filter="blinds(horizontal)">
                                      <p:cBhvr>
                                        <p:cTn id="603" dur="6000"/>
                                        <p:tgtEl>
                                          <p:spTgt spid="41"/>
                                        </p:tgtEl>
                                      </p:cBhvr>
                                    </p:animEffect>
                                    <p:set>
                                      <p:cBhvr>
                                        <p:cTn id="604" dur="1" fill="hold">
                                          <p:stCondLst>
                                            <p:cond delay="5999"/>
                                          </p:stCondLst>
                                        </p:cTn>
                                        <p:tgtEl>
                                          <p:spTgt spid="41"/>
                                        </p:tgtEl>
                                        <p:attrNameLst>
                                          <p:attrName>style.visibility</p:attrName>
                                        </p:attrNameLst>
                                      </p:cBhvr>
                                      <p:to>
                                        <p:strVal val="hidden"/>
                                      </p:to>
                                    </p:set>
                                  </p:childTnLst>
                                </p:cTn>
                              </p:par>
                              <p:par>
                                <p:cTn id="605" presetID="2" presetClass="entr" presetSubtype="1" fill="hold" grpId="0" nodeType="withEffect">
                                  <p:stCondLst>
                                    <p:cond delay="0"/>
                                  </p:stCondLst>
                                  <p:childTnLst>
                                    <p:set>
                                      <p:cBhvr>
                                        <p:cTn id="606" dur="1" fill="hold">
                                          <p:stCondLst>
                                            <p:cond delay="0"/>
                                          </p:stCondLst>
                                        </p:cTn>
                                        <p:tgtEl>
                                          <p:spTgt spid="62"/>
                                        </p:tgtEl>
                                        <p:attrNameLst>
                                          <p:attrName>style.visibility</p:attrName>
                                        </p:attrNameLst>
                                      </p:cBhvr>
                                      <p:to>
                                        <p:strVal val="visible"/>
                                      </p:to>
                                    </p:set>
                                    <p:anim calcmode="lin" valueType="num">
                                      <p:cBhvr additive="base">
                                        <p:cTn id="607" dur="4000" fill="hold"/>
                                        <p:tgtEl>
                                          <p:spTgt spid="62"/>
                                        </p:tgtEl>
                                        <p:attrNameLst>
                                          <p:attrName>ppt_x</p:attrName>
                                        </p:attrNameLst>
                                      </p:cBhvr>
                                      <p:tavLst>
                                        <p:tav tm="0">
                                          <p:val>
                                            <p:strVal val="#ppt_x"/>
                                          </p:val>
                                        </p:tav>
                                        <p:tav tm="100000">
                                          <p:val>
                                            <p:strVal val="#ppt_x"/>
                                          </p:val>
                                        </p:tav>
                                      </p:tavLst>
                                    </p:anim>
                                    <p:anim calcmode="lin" valueType="num">
                                      <p:cBhvr additive="base">
                                        <p:cTn id="608" dur="4000" fill="hold"/>
                                        <p:tgtEl>
                                          <p:spTgt spid="62"/>
                                        </p:tgtEl>
                                        <p:attrNameLst>
                                          <p:attrName>ppt_y</p:attrName>
                                        </p:attrNameLst>
                                      </p:cBhvr>
                                      <p:tavLst>
                                        <p:tav tm="0">
                                          <p:val>
                                            <p:strVal val="0-#ppt_h/2"/>
                                          </p:val>
                                        </p:tav>
                                        <p:tav tm="100000">
                                          <p:val>
                                            <p:strVal val="#ppt_y"/>
                                          </p:val>
                                        </p:tav>
                                      </p:tavLst>
                                    </p:anim>
                                  </p:childTnLst>
                                </p:cTn>
                              </p:par>
                              <p:par>
                                <p:cTn id="609" presetID="19" presetClass="entr" presetSubtype="10" fill="hold" grpId="1" nodeType="withEffect">
                                  <p:stCondLst>
                                    <p:cond delay="0"/>
                                  </p:stCondLst>
                                  <p:childTnLst>
                                    <p:set>
                                      <p:cBhvr>
                                        <p:cTn id="610" dur="1" fill="hold">
                                          <p:stCondLst>
                                            <p:cond delay="0"/>
                                          </p:stCondLst>
                                        </p:cTn>
                                        <p:tgtEl>
                                          <p:spTgt spid="62"/>
                                        </p:tgtEl>
                                        <p:attrNameLst>
                                          <p:attrName>style.visibility</p:attrName>
                                        </p:attrNameLst>
                                      </p:cBhvr>
                                      <p:to>
                                        <p:strVal val="visible"/>
                                      </p:to>
                                    </p:set>
                                    <p:anim calcmode="lin" valueType="num">
                                      <p:cBhvr>
                                        <p:cTn id="611" dur="4000" fill="hold"/>
                                        <p:tgtEl>
                                          <p:spTgt spid="62"/>
                                        </p:tgtEl>
                                        <p:attrNameLst>
                                          <p:attrName>ppt_w</p:attrName>
                                        </p:attrNameLst>
                                      </p:cBhvr>
                                      <p:tavLst>
                                        <p:tav tm="0" fmla="#ppt_w*sin(2.5*pi*$)">
                                          <p:val>
                                            <p:fltVal val="0"/>
                                          </p:val>
                                        </p:tav>
                                        <p:tav tm="100000">
                                          <p:val>
                                            <p:fltVal val="1"/>
                                          </p:val>
                                        </p:tav>
                                      </p:tavLst>
                                    </p:anim>
                                    <p:anim calcmode="lin" valueType="num">
                                      <p:cBhvr>
                                        <p:cTn id="612" dur="4000" fill="hold"/>
                                        <p:tgtEl>
                                          <p:spTgt spid="62"/>
                                        </p:tgtEl>
                                        <p:attrNameLst>
                                          <p:attrName>ppt_h</p:attrName>
                                        </p:attrNameLst>
                                      </p:cBhvr>
                                      <p:tavLst>
                                        <p:tav tm="0">
                                          <p:val>
                                            <p:strVal val="#ppt_h"/>
                                          </p:val>
                                        </p:tav>
                                        <p:tav tm="100000">
                                          <p:val>
                                            <p:strVal val="#ppt_h"/>
                                          </p:val>
                                        </p:tav>
                                      </p:tavLst>
                                    </p:anim>
                                  </p:childTnLst>
                                </p:cTn>
                              </p:par>
                              <p:par>
                                <p:cTn id="613" presetID="2" presetClass="exit" presetSubtype="2" fill="hold" grpId="2" nodeType="withEffect">
                                  <p:stCondLst>
                                    <p:cond delay="0"/>
                                  </p:stCondLst>
                                  <p:childTnLst>
                                    <p:anim calcmode="lin" valueType="num">
                                      <p:cBhvr additive="base">
                                        <p:cTn id="614" dur="4500"/>
                                        <p:tgtEl>
                                          <p:spTgt spid="62"/>
                                        </p:tgtEl>
                                        <p:attrNameLst>
                                          <p:attrName>ppt_x</p:attrName>
                                        </p:attrNameLst>
                                      </p:cBhvr>
                                      <p:tavLst>
                                        <p:tav tm="0">
                                          <p:val>
                                            <p:strVal val="ppt_x"/>
                                          </p:val>
                                        </p:tav>
                                        <p:tav tm="100000">
                                          <p:val>
                                            <p:strVal val="1+ppt_w/2"/>
                                          </p:val>
                                        </p:tav>
                                      </p:tavLst>
                                    </p:anim>
                                    <p:anim calcmode="lin" valueType="num">
                                      <p:cBhvr additive="base">
                                        <p:cTn id="615" dur="4500"/>
                                        <p:tgtEl>
                                          <p:spTgt spid="62"/>
                                        </p:tgtEl>
                                        <p:attrNameLst>
                                          <p:attrName>ppt_y</p:attrName>
                                        </p:attrNameLst>
                                      </p:cBhvr>
                                      <p:tavLst>
                                        <p:tav tm="0">
                                          <p:val>
                                            <p:strVal val="ppt_y"/>
                                          </p:val>
                                        </p:tav>
                                        <p:tav tm="100000">
                                          <p:val>
                                            <p:strVal val="ppt_y"/>
                                          </p:val>
                                        </p:tav>
                                      </p:tavLst>
                                    </p:anim>
                                    <p:set>
                                      <p:cBhvr>
                                        <p:cTn id="616" dur="1" fill="hold">
                                          <p:stCondLst>
                                            <p:cond delay="4499"/>
                                          </p:stCondLst>
                                        </p:cTn>
                                        <p:tgtEl>
                                          <p:spTgt spid="62"/>
                                        </p:tgtEl>
                                        <p:attrNameLst>
                                          <p:attrName>style.visibility</p:attrName>
                                        </p:attrNameLst>
                                      </p:cBhvr>
                                      <p:to>
                                        <p:strVal val="hidden"/>
                                      </p:to>
                                    </p:set>
                                  </p:childTnLst>
                                </p:cTn>
                              </p:par>
                              <p:par>
                                <p:cTn id="617" presetID="3" presetClass="exit" presetSubtype="10" fill="hold" grpId="3" nodeType="withEffect">
                                  <p:stCondLst>
                                    <p:cond delay="0"/>
                                  </p:stCondLst>
                                  <p:childTnLst>
                                    <p:animEffect transition="out" filter="blinds(horizontal)">
                                      <p:cBhvr>
                                        <p:cTn id="618" dur="6000"/>
                                        <p:tgtEl>
                                          <p:spTgt spid="62"/>
                                        </p:tgtEl>
                                      </p:cBhvr>
                                    </p:animEffect>
                                    <p:set>
                                      <p:cBhvr>
                                        <p:cTn id="619" dur="1" fill="hold">
                                          <p:stCondLst>
                                            <p:cond delay="5999"/>
                                          </p:stCondLst>
                                        </p:cTn>
                                        <p:tgtEl>
                                          <p:spTgt spid="62"/>
                                        </p:tgtEl>
                                        <p:attrNameLst>
                                          <p:attrName>style.visibility</p:attrName>
                                        </p:attrNameLst>
                                      </p:cBhvr>
                                      <p:to>
                                        <p:strVal val="hidden"/>
                                      </p:to>
                                    </p:set>
                                  </p:childTnLst>
                                </p:cTn>
                              </p:par>
                              <p:par>
                                <p:cTn id="620" presetID="2" presetClass="entr" presetSubtype="1" fill="hold" grpId="0" nodeType="withEffect">
                                  <p:stCondLst>
                                    <p:cond delay="0"/>
                                  </p:stCondLst>
                                  <p:childTnLst>
                                    <p:set>
                                      <p:cBhvr>
                                        <p:cTn id="621" dur="1" fill="hold">
                                          <p:stCondLst>
                                            <p:cond delay="0"/>
                                          </p:stCondLst>
                                        </p:cTn>
                                        <p:tgtEl>
                                          <p:spTgt spid="60"/>
                                        </p:tgtEl>
                                        <p:attrNameLst>
                                          <p:attrName>style.visibility</p:attrName>
                                        </p:attrNameLst>
                                      </p:cBhvr>
                                      <p:to>
                                        <p:strVal val="visible"/>
                                      </p:to>
                                    </p:set>
                                    <p:anim calcmode="lin" valueType="num">
                                      <p:cBhvr additive="base">
                                        <p:cTn id="622" dur="4000" fill="hold"/>
                                        <p:tgtEl>
                                          <p:spTgt spid="60"/>
                                        </p:tgtEl>
                                        <p:attrNameLst>
                                          <p:attrName>ppt_x</p:attrName>
                                        </p:attrNameLst>
                                      </p:cBhvr>
                                      <p:tavLst>
                                        <p:tav tm="0">
                                          <p:val>
                                            <p:strVal val="#ppt_x"/>
                                          </p:val>
                                        </p:tav>
                                        <p:tav tm="100000">
                                          <p:val>
                                            <p:strVal val="#ppt_x"/>
                                          </p:val>
                                        </p:tav>
                                      </p:tavLst>
                                    </p:anim>
                                    <p:anim calcmode="lin" valueType="num">
                                      <p:cBhvr additive="base">
                                        <p:cTn id="623" dur="4000" fill="hold"/>
                                        <p:tgtEl>
                                          <p:spTgt spid="60"/>
                                        </p:tgtEl>
                                        <p:attrNameLst>
                                          <p:attrName>ppt_y</p:attrName>
                                        </p:attrNameLst>
                                      </p:cBhvr>
                                      <p:tavLst>
                                        <p:tav tm="0">
                                          <p:val>
                                            <p:strVal val="0-#ppt_h/2"/>
                                          </p:val>
                                        </p:tav>
                                        <p:tav tm="100000">
                                          <p:val>
                                            <p:strVal val="#ppt_y"/>
                                          </p:val>
                                        </p:tav>
                                      </p:tavLst>
                                    </p:anim>
                                  </p:childTnLst>
                                </p:cTn>
                              </p:par>
                              <p:par>
                                <p:cTn id="624" presetID="19" presetClass="entr" presetSubtype="10" fill="hold" grpId="1" nodeType="withEffect">
                                  <p:stCondLst>
                                    <p:cond delay="0"/>
                                  </p:stCondLst>
                                  <p:childTnLst>
                                    <p:set>
                                      <p:cBhvr>
                                        <p:cTn id="625" dur="1" fill="hold">
                                          <p:stCondLst>
                                            <p:cond delay="0"/>
                                          </p:stCondLst>
                                        </p:cTn>
                                        <p:tgtEl>
                                          <p:spTgt spid="60"/>
                                        </p:tgtEl>
                                        <p:attrNameLst>
                                          <p:attrName>style.visibility</p:attrName>
                                        </p:attrNameLst>
                                      </p:cBhvr>
                                      <p:to>
                                        <p:strVal val="visible"/>
                                      </p:to>
                                    </p:set>
                                    <p:anim calcmode="lin" valueType="num">
                                      <p:cBhvr>
                                        <p:cTn id="626" dur="4000" fill="hold"/>
                                        <p:tgtEl>
                                          <p:spTgt spid="60"/>
                                        </p:tgtEl>
                                        <p:attrNameLst>
                                          <p:attrName>ppt_w</p:attrName>
                                        </p:attrNameLst>
                                      </p:cBhvr>
                                      <p:tavLst>
                                        <p:tav tm="0" fmla="#ppt_w*sin(2.5*pi*$)">
                                          <p:val>
                                            <p:fltVal val="0"/>
                                          </p:val>
                                        </p:tav>
                                        <p:tav tm="100000">
                                          <p:val>
                                            <p:fltVal val="1"/>
                                          </p:val>
                                        </p:tav>
                                      </p:tavLst>
                                    </p:anim>
                                    <p:anim calcmode="lin" valueType="num">
                                      <p:cBhvr>
                                        <p:cTn id="627" dur="4000" fill="hold"/>
                                        <p:tgtEl>
                                          <p:spTgt spid="60"/>
                                        </p:tgtEl>
                                        <p:attrNameLst>
                                          <p:attrName>ppt_h</p:attrName>
                                        </p:attrNameLst>
                                      </p:cBhvr>
                                      <p:tavLst>
                                        <p:tav tm="0">
                                          <p:val>
                                            <p:strVal val="#ppt_h"/>
                                          </p:val>
                                        </p:tav>
                                        <p:tav tm="100000">
                                          <p:val>
                                            <p:strVal val="#ppt_h"/>
                                          </p:val>
                                        </p:tav>
                                      </p:tavLst>
                                    </p:anim>
                                  </p:childTnLst>
                                </p:cTn>
                              </p:par>
                              <p:par>
                                <p:cTn id="628" presetID="2" presetClass="exit" presetSubtype="2" fill="hold" grpId="2" nodeType="withEffect">
                                  <p:stCondLst>
                                    <p:cond delay="0"/>
                                  </p:stCondLst>
                                  <p:childTnLst>
                                    <p:anim calcmode="lin" valueType="num">
                                      <p:cBhvr additive="base">
                                        <p:cTn id="629" dur="4500"/>
                                        <p:tgtEl>
                                          <p:spTgt spid="60"/>
                                        </p:tgtEl>
                                        <p:attrNameLst>
                                          <p:attrName>ppt_x</p:attrName>
                                        </p:attrNameLst>
                                      </p:cBhvr>
                                      <p:tavLst>
                                        <p:tav tm="0">
                                          <p:val>
                                            <p:strVal val="ppt_x"/>
                                          </p:val>
                                        </p:tav>
                                        <p:tav tm="100000">
                                          <p:val>
                                            <p:strVal val="1+ppt_w/2"/>
                                          </p:val>
                                        </p:tav>
                                      </p:tavLst>
                                    </p:anim>
                                    <p:anim calcmode="lin" valueType="num">
                                      <p:cBhvr additive="base">
                                        <p:cTn id="630" dur="4500"/>
                                        <p:tgtEl>
                                          <p:spTgt spid="60"/>
                                        </p:tgtEl>
                                        <p:attrNameLst>
                                          <p:attrName>ppt_y</p:attrName>
                                        </p:attrNameLst>
                                      </p:cBhvr>
                                      <p:tavLst>
                                        <p:tav tm="0">
                                          <p:val>
                                            <p:strVal val="ppt_y"/>
                                          </p:val>
                                        </p:tav>
                                        <p:tav tm="100000">
                                          <p:val>
                                            <p:strVal val="ppt_y"/>
                                          </p:val>
                                        </p:tav>
                                      </p:tavLst>
                                    </p:anim>
                                    <p:set>
                                      <p:cBhvr>
                                        <p:cTn id="631" dur="1" fill="hold">
                                          <p:stCondLst>
                                            <p:cond delay="4499"/>
                                          </p:stCondLst>
                                        </p:cTn>
                                        <p:tgtEl>
                                          <p:spTgt spid="60"/>
                                        </p:tgtEl>
                                        <p:attrNameLst>
                                          <p:attrName>style.visibility</p:attrName>
                                        </p:attrNameLst>
                                      </p:cBhvr>
                                      <p:to>
                                        <p:strVal val="hidden"/>
                                      </p:to>
                                    </p:set>
                                  </p:childTnLst>
                                </p:cTn>
                              </p:par>
                              <p:par>
                                <p:cTn id="632" presetID="3" presetClass="exit" presetSubtype="10" fill="hold" grpId="3" nodeType="withEffect">
                                  <p:stCondLst>
                                    <p:cond delay="0"/>
                                  </p:stCondLst>
                                  <p:childTnLst>
                                    <p:animEffect transition="out" filter="blinds(horizontal)">
                                      <p:cBhvr>
                                        <p:cTn id="633" dur="6000"/>
                                        <p:tgtEl>
                                          <p:spTgt spid="60"/>
                                        </p:tgtEl>
                                      </p:cBhvr>
                                    </p:animEffect>
                                    <p:set>
                                      <p:cBhvr>
                                        <p:cTn id="634" dur="1" fill="hold">
                                          <p:stCondLst>
                                            <p:cond delay="5999"/>
                                          </p:stCondLst>
                                        </p:cTn>
                                        <p:tgtEl>
                                          <p:spTgt spid="60"/>
                                        </p:tgtEl>
                                        <p:attrNameLst>
                                          <p:attrName>style.visibility</p:attrName>
                                        </p:attrNameLst>
                                      </p:cBhvr>
                                      <p:to>
                                        <p:strVal val="hidden"/>
                                      </p:to>
                                    </p:set>
                                  </p:childTnLst>
                                </p:cTn>
                              </p:par>
                              <p:par>
                                <p:cTn id="635" presetID="2" presetClass="entr" presetSubtype="1" fill="hold" grpId="0" nodeType="withEffect">
                                  <p:stCondLst>
                                    <p:cond delay="0"/>
                                  </p:stCondLst>
                                  <p:childTnLst>
                                    <p:set>
                                      <p:cBhvr>
                                        <p:cTn id="636" dur="1" fill="hold">
                                          <p:stCondLst>
                                            <p:cond delay="0"/>
                                          </p:stCondLst>
                                        </p:cTn>
                                        <p:tgtEl>
                                          <p:spTgt spid="59"/>
                                        </p:tgtEl>
                                        <p:attrNameLst>
                                          <p:attrName>style.visibility</p:attrName>
                                        </p:attrNameLst>
                                      </p:cBhvr>
                                      <p:to>
                                        <p:strVal val="visible"/>
                                      </p:to>
                                    </p:set>
                                    <p:anim calcmode="lin" valueType="num">
                                      <p:cBhvr additive="base">
                                        <p:cTn id="637" dur="4000" fill="hold"/>
                                        <p:tgtEl>
                                          <p:spTgt spid="59"/>
                                        </p:tgtEl>
                                        <p:attrNameLst>
                                          <p:attrName>ppt_x</p:attrName>
                                        </p:attrNameLst>
                                      </p:cBhvr>
                                      <p:tavLst>
                                        <p:tav tm="0">
                                          <p:val>
                                            <p:strVal val="#ppt_x"/>
                                          </p:val>
                                        </p:tav>
                                        <p:tav tm="100000">
                                          <p:val>
                                            <p:strVal val="#ppt_x"/>
                                          </p:val>
                                        </p:tav>
                                      </p:tavLst>
                                    </p:anim>
                                    <p:anim calcmode="lin" valueType="num">
                                      <p:cBhvr additive="base">
                                        <p:cTn id="638" dur="4000" fill="hold"/>
                                        <p:tgtEl>
                                          <p:spTgt spid="59"/>
                                        </p:tgtEl>
                                        <p:attrNameLst>
                                          <p:attrName>ppt_y</p:attrName>
                                        </p:attrNameLst>
                                      </p:cBhvr>
                                      <p:tavLst>
                                        <p:tav tm="0">
                                          <p:val>
                                            <p:strVal val="0-#ppt_h/2"/>
                                          </p:val>
                                        </p:tav>
                                        <p:tav tm="100000">
                                          <p:val>
                                            <p:strVal val="#ppt_y"/>
                                          </p:val>
                                        </p:tav>
                                      </p:tavLst>
                                    </p:anim>
                                  </p:childTnLst>
                                </p:cTn>
                              </p:par>
                              <p:par>
                                <p:cTn id="639" presetID="19" presetClass="entr" presetSubtype="10" fill="hold" grpId="1" nodeType="withEffect">
                                  <p:stCondLst>
                                    <p:cond delay="0"/>
                                  </p:stCondLst>
                                  <p:childTnLst>
                                    <p:set>
                                      <p:cBhvr>
                                        <p:cTn id="640" dur="1" fill="hold">
                                          <p:stCondLst>
                                            <p:cond delay="0"/>
                                          </p:stCondLst>
                                        </p:cTn>
                                        <p:tgtEl>
                                          <p:spTgt spid="59"/>
                                        </p:tgtEl>
                                        <p:attrNameLst>
                                          <p:attrName>style.visibility</p:attrName>
                                        </p:attrNameLst>
                                      </p:cBhvr>
                                      <p:to>
                                        <p:strVal val="visible"/>
                                      </p:to>
                                    </p:set>
                                    <p:anim calcmode="lin" valueType="num">
                                      <p:cBhvr>
                                        <p:cTn id="641" dur="4000" fill="hold"/>
                                        <p:tgtEl>
                                          <p:spTgt spid="59"/>
                                        </p:tgtEl>
                                        <p:attrNameLst>
                                          <p:attrName>ppt_w</p:attrName>
                                        </p:attrNameLst>
                                      </p:cBhvr>
                                      <p:tavLst>
                                        <p:tav tm="0" fmla="#ppt_w*sin(2.5*pi*$)">
                                          <p:val>
                                            <p:fltVal val="0"/>
                                          </p:val>
                                        </p:tav>
                                        <p:tav tm="100000">
                                          <p:val>
                                            <p:fltVal val="1"/>
                                          </p:val>
                                        </p:tav>
                                      </p:tavLst>
                                    </p:anim>
                                    <p:anim calcmode="lin" valueType="num">
                                      <p:cBhvr>
                                        <p:cTn id="642" dur="4000" fill="hold"/>
                                        <p:tgtEl>
                                          <p:spTgt spid="59"/>
                                        </p:tgtEl>
                                        <p:attrNameLst>
                                          <p:attrName>ppt_h</p:attrName>
                                        </p:attrNameLst>
                                      </p:cBhvr>
                                      <p:tavLst>
                                        <p:tav tm="0">
                                          <p:val>
                                            <p:strVal val="#ppt_h"/>
                                          </p:val>
                                        </p:tav>
                                        <p:tav tm="100000">
                                          <p:val>
                                            <p:strVal val="#ppt_h"/>
                                          </p:val>
                                        </p:tav>
                                      </p:tavLst>
                                    </p:anim>
                                  </p:childTnLst>
                                </p:cTn>
                              </p:par>
                              <p:par>
                                <p:cTn id="643" presetID="2" presetClass="exit" presetSubtype="2" fill="hold" grpId="2" nodeType="withEffect">
                                  <p:stCondLst>
                                    <p:cond delay="0"/>
                                  </p:stCondLst>
                                  <p:childTnLst>
                                    <p:anim calcmode="lin" valueType="num">
                                      <p:cBhvr additive="base">
                                        <p:cTn id="644" dur="4500"/>
                                        <p:tgtEl>
                                          <p:spTgt spid="59"/>
                                        </p:tgtEl>
                                        <p:attrNameLst>
                                          <p:attrName>ppt_x</p:attrName>
                                        </p:attrNameLst>
                                      </p:cBhvr>
                                      <p:tavLst>
                                        <p:tav tm="0">
                                          <p:val>
                                            <p:strVal val="ppt_x"/>
                                          </p:val>
                                        </p:tav>
                                        <p:tav tm="100000">
                                          <p:val>
                                            <p:strVal val="1+ppt_w/2"/>
                                          </p:val>
                                        </p:tav>
                                      </p:tavLst>
                                    </p:anim>
                                    <p:anim calcmode="lin" valueType="num">
                                      <p:cBhvr additive="base">
                                        <p:cTn id="645" dur="4500"/>
                                        <p:tgtEl>
                                          <p:spTgt spid="59"/>
                                        </p:tgtEl>
                                        <p:attrNameLst>
                                          <p:attrName>ppt_y</p:attrName>
                                        </p:attrNameLst>
                                      </p:cBhvr>
                                      <p:tavLst>
                                        <p:tav tm="0">
                                          <p:val>
                                            <p:strVal val="ppt_y"/>
                                          </p:val>
                                        </p:tav>
                                        <p:tav tm="100000">
                                          <p:val>
                                            <p:strVal val="ppt_y"/>
                                          </p:val>
                                        </p:tav>
                                      </p:tavLst>
                                    </p:anim>
                                    <p:set>
                                      <p:cBhvr>
                                        <p:cTn id="646" dur="1" fill="hold">
                                          <p:stCondLst>
                                            <p:cond delay="4499"/>
                                          </p:stCondLst>
                                        </p:cTn>
                                        <p:tgtEl>
                                          <p:spTgt spid="59"/>
                                        </p:tgtEl>
                                        <p:attrNameLst>
                                          <p:attrName>style.visibility</p:attrName>
                                        </p:attrNameLst>
                                      </p:cBhvr>
                                      <p:to>
                                        <p:strVal val="hidden"/>
                                      </p:to>
                                    </p:set>
                                  </p:childTnLst>
                                </p:cTn>
                              </p:par>
                              <p:par>
                                <p:cTn id="647" presetID="3" presetClass="exit" presetSubtype="10" fill="hold" grpId="3" nodeType="withEffect">
                                  <p:stCondLst>
                                    <p:cond delay="0"/>
                                  </p:stCondLst>
                                  <p:childTnLst>
                                    <p:animEffect transition="out" filter="blinds(horizontal)">
                                      <p:cBhvr>
                                        <p:cTn id="648" dur="6000"/>
                                        <p:tgtEl>
                                          <p:spTgt spid="59"/>
                                        </p:tgtEl>
                                      </p:cBhvr>
                                    </p:animEffect>
                                    <p:set>
                                      <p:cBhvr>
                                        <p:cTn id="649" dur="1" fill="hold">
                                          <p:stCondLst>
                                            <p:cond delay="5999"/>
                                          </p:stCondLst>
                                        </p:cTn>
                                        <p:tgtEl>
                                          <p:spTgt spid="59"/>
                                        </p:tgtEl>
                                        <p:attrNameLst>
                                          <p:attrName>style.visibility</p:attrName>
                                        </p:attrNameLst>
                                      </p:cBhvr>
                                      <p:to>
                                        <p:strVal val="hidden"/>
                                      </p:to>
                                    </p:set>
                                  </p:childTnLst>
                                </p:cTn>
                              </p:par>
                              <p:par>
                                <p:cTn id="650" presetID="2" presetClass="entr" presetSubtype="1" fill="hold" grpId="0" nodeType="withEffect">
                                  <p:stCondLst>
                                    <p:cond delay="0"/>
                                  </p:stCondLst>
                                  <p:childTnLst>
                                    <p:set>
                                      <p:cBhvr>
                                        <p:cTn id="651" dur="1" fill="hold">
                                          <p:stCondLst>
                                            <p:cond delay="0"/>
                                          </p:stCondLst>
                                        </p:cTn>
                                        <p:tgtEl>
                                          <p:spTgt spid="58"/>
                                        </p:tgtEl>
                                        <p:attrNameLst>
                                          <p:attrName>style.visibility</p:attrName>
                                        </p:attrNameLst>
                                      </p:cBhvr>
                                      <p:to>
                                        <p:strVal val="visible"/>
                                      </p:to>
                                    </p:set>
                                    <p:anim calcmode="lin" valueType="num">
                                      <p:cBhvr additive="base">
                                        <p:cTn id="652" dur="4000" fill="hold"/>
                                        <p:tgtEl>
                                          <p:spTgt spid="58"/>
                                        </p:tgtEl>
                                        <p:attrNameLst>
                                          <p:attrName>ppt_x</p:attrName>
                                        </p:attrNameLst>
                                      </p:cBhvr>
                                      <p:tavLst>
                                        <p:tav tm="0">
                                          <p:val>
                                            <p:strVal val="#ppt_x"/>
                                          </p:val>
                                        </p:tav>
                                        <p:tav tm="100000">
                                          <p:val>
                                            <p:strVal val="#ppt_x"/>
                                          </p:val>
                                        </p:tav>
                                      </p:tavLst>
                                    </p:anim>
                                    <p:anim calcmode="lin" valueType="num">
                                      <p:cBhvr additive="base">
                                        <p:cTn id="653" dur="4000" fill="hold"/>
                                        <p:tgtEl>
                                          <p:spTgt spid="58"/>
                                        </p:tgtEl>
                                        <p:attrNameLst>
                                          <p:attrName>ppt_y</p:attrName>
                                        </p:attrNameLst>
                                      </p:cBhvr>
                                      <p:tavLst>
                                        <p:tav tm="0">
                                          <p:val>
                                            <p:strVal val="0-#ppt_h/2"/>
                                          </p:val>
                                        </p:tav>
                                        <p:tav tm="100000">
                                          <p:val>
                                            <p:strVal val="#ppt_y"/>
                                          </p:val>
                                        </p:tav>
                                      </p:tavLst>
                                    </p:anim>
                                  </p:childTnLst>
                                </p:cTn>
                              </p:par>
                              <p:par>
                                <p:cTn id="654" presetID="19" presetClass="entr" presetSubtype="10" fill="hold" grpId="1" nodeType="withEffect">
                                  <p:stCondLst>
                                    <p:cond delay="0"/>
                                  </p:stCondLst>
                                  <p:childTnLst>
                                    <p:set>
                                      <p:cBhvr>
                                        <p:cTn id="655" dur="1" fill="hold">
                                          <p:stCondLst>
                                            <p:cond delay="0"/>
                                          </p:stCondLst>
                                        </p:cTn>
                                        <p:tgtEl>
                                          <p:spTgt spid="58"/>
                                        </p:tgtEl>
                                        <p:attrNameLst>
                                          <p:attrName>style.visibility</p:attrName>
                                        </p:attrNameLst>
                                      </p:cBhvr>
                                      <p:to>
                                        <p:strVal val="visible"/>
                                      </p:to>
                                    </p:set>
                                    <p:anim calcmode="lin" valueType="num">
                                      <p:cBhvr>
                                        <p:cTn id="656" dur="4000" fill="hold"/>
                                        <p:tgtEl>
                                          <p:spTgt spid="58"/>
                                        </p:tgtEl>
                                        <p:attrNameLst>
                                          <p:attrName>ppt_w</p:attrName>
                                        </p:attrNameLst>
                                      </p:cBhvr>
                                      <p:tavLst>
                                        <p:tav tm="0" fmla="#ppt_w*sin(2.5*pi*$)">
                                          <p:val>
                                            <p:fltVal val="0"/>
                                          </p:val>
                                        </p:tav>
                                        <p:tav tm="100000">
                                          <p:val>
                                            <p:fltVal val="1"/>
                                          </p:val>
                                        </p:tav>
                                      </p:tavLst>
                                    </p:anim>
                                    <p:anim calcmode="lin" valueType="num">
                                      <p:cBhvr>
                                        <p:cTn id="657" dur="4000" fill="hold"/>
                                        <p:tgtEl>
                                          <p:spTgt spid="58"/>
                                        </p:tgtEl>
                                        <p:attrNameLst>
                                          <p:attrName>ppt_h</p:attrName>
                                        </p:attrNameLst>
                                      </p:cBhvr>
                                      <p:tavLst>
                                        <p:tav tm="0">
                                          <p:val>
                                            <p:strVal val="#ppt_h"/>
                                          </p:val>
                                        </p:tav>
                                        <p:tav tm="100000">
                                          <p:val>
                                            <p:strVal val="#ppt_h"/>
                                          </p:val>
                                        </p:tav>
                                      </p:tavLst>
                                    </p:anim>
                                  </p:childTnLst>
                                </p:cTn>
                              </p:par>
                              <p:par>
                                <p:cTn id="658" presetID="2" presetClass="exit" presetSubtype="2" fill="hold" grpId="2" nodeType="withEffect">
                                  <p:stCondLst>
                                    <p:cond delay="0"/>
                                  </p:stCondLst>
                                  <p:childTnLst>
                                    <p:anim calcmode="lin" valueType="num">
                                      <p:cBhvr additive="base">
                                        <p:cTn id="659" dur="4500"/>
                                        <p:tgtEl>
                                          <p:spTgt spid="58"/>
                                        </p:tgtEl>
                                        <p:attrNameLst>
                                          <p:attrName>ppt_x</p:attrName>
                                        </p:attrNameLst>
                                      </p:cBhvr>
                                      <p:tavLst>
                                        <p:tav tm="0">
                                          <p:val>
                                            <p:strVal val="ppt_x"/>
                                          </p:val>
                                        </p:tav>
                                        <p:tav tm="100000">
                                          <p:val>
                                            <p:strVal val="1+ppt_w/2"/>
                                          </p:val>
                                        </p:tav>
                                      </p:tavLst>
                                    </p:anim>
                                    <p:anim calcmode="lin" valueType="num">
                                      <p:cBhvr additive="base">
                                        <p:cTn id="660" dur="4500"/>
                                        <p:tgtEl>
                                          <p:spTgt spid="58"/>
                                        </p:tgtEl>
                                        <p:attrNameLst>
                                          <p:attrName>ppt_y</p:attrName>
                                        </p:attrNameLst>
                                      </p:cBhvr>
                                      <p:tavLst>
                                        <p:tav tm="0">
                                          <p:val>
                                            <p:strVal val="ppt_y"/>
                                          </p:val>
                                        </p:tav>
                                        <p:tav tm="100000">
                                          <p:val>
                                            <p:strVal val="ppt_y"/>
                                          </p:val>
                                        </p:tav>
                                      </p:tavLst>
                                    </p:anim>
                                    <p:set>
                                      <p:cBhvr>
                                        <p:cTn id="661" dur="1" fill="hold">
                                          <p:stCondLst>
                                            <p:cond delay="4499"/>
                                          </p:stCondLst>
                                        </p:cTn>
                                        <p:tgtEl>
                                          <p:spTgt spid="58"/>
                                        </p:tgtEl>
                                        <p:attrNameLst>
                                          <p:attrName>style.visibility</p:attrName>
                                        </p:attrNameLst>
                                      </p:cBhvr>
                                      <p:to>
                                        <p:strVal val="hidden"/>
                                      </p:to>
                                    </p:set>
                                  </p:childTnLst>
                                </p:cTn>
                              </p:par>
                              <p:par>
                                <p:cTn id="662" presetID="3" presetClass="exit" presetSubtype="10" fill="hold" grpId="3" nodeType="withEffect">
                                  <p:stCondLst>
                                    <p:cond delay="0"/>
                                  </p:stCondLst>
                                  <p:childTnLst>
                                    <p:animEffect transition="out" filter="blinds(horizontal)">
                                      <p:cBhvr>
                                        <p:cTn id="663" dur="6000"/>
                                        <p:tgtEl>
                                          <p:spTgt spid="58"/>
                                        </p:tgtEl>
                                      </p:cBhvr>
                                    </p:animEffect>
                                    <p:set>
                                      <p:cBhvr>
                                        <p:cTn id="664" dur="1" fill="hold">
                                          <p:stCondLst>
                                            <p:cond delay="5999"/>
                                          </p:stCondLst>
                                        </p:cTn>
                                        <p:tgtEl>
                                          <p:spTgt spid="58"/>
                                        </p:tgtEl>
                                        <p:attrNameLst>
                                          <p:attrName>style.visibility</p:attrName>
                                        </p:attrNameLst>
                                      </p:cBhvr>
                                      <p:to>
                                        <p:strVal val="hidden"/>
                                      </p:to>
                                    </p:set>
                                  </p:childTnLst>
                                </p:cTn>
                              </p:par>
                              <p:par>
                                <p:cTn id="665" presetID="2" presetClass="entr" presetSubtype="1" fill="hold" grpId="0" nodeType="withEffect">
                                  <p:stCondLst>
                                    <p:cond delay="0"/>
                                  </p:stCondLst>
                                  <p:childTnLst>
                                    <p:set>
                                      <p:cBhvr>
                                        <p:cTn id="666" dur="1" fill="hold">
                                          <p:stCondLst>
                                            <p:cond delay="0"/>
                                          </p:stCondLst>
                                        </p:cTn>
                                        <p:tgtEl>
                                          <p:spTgt spid="57"/>
                                        </p:tgtEl>
                                        <p:attrNameLst>
                                          <p:attrName>style.visibility</p:attrName>
                                        </p:attrNameLst>
                                      </p:cBhvr>
                                      <p:to>
                                        <p:strVal val="visible"/>
                                      </p:to>
                                    </p:set>
                                    <p:anim calcmode="lin" valueType="num">
                                      <p:cBhvr additive="base">
                                        <p:cTn id="667" dur="4000" fill="hold"/>
                                        <p:tgtEl>
                                          <p:spTgt spid="57"/>
                                        </p:tgtEl>
                                        <p:attrNameLst>
                                          <p:attrName>ppt_x</p:attrName>
                                        </p:attrNameLst>
                                      </p:cBhvr>
                                      <p:tavLst>
                                        <p:tav tm="0">
                                          <p:val>
                                            <p:strVal val="#ppt_x"/>
                                          </p:val>
                                        </p:tav>
                                        <p:tav tm="100000">
                                          <p:val>
                                            <p:strVal val="#ppt_x"/>
                                          </p:val>
                                        </p:tav>
                                      </p:tavLst>
                                    </p:anim>
                                    <p:anim calcmode="lin" valueType="num">
                                      <p:cBhvr additive="base">
                                        <p:cTn id="668" dur="4000" fill="hold"/>
                                        <p:tgtEl>
                                          <p:spTgt spid="57"/>
                                        </p:tgtEl>
                                        <p:attrNameLst>
                                          <p:attrName>ppt_y</p:attrName>
                                        </p:attrNameLst>
                                      </p:cBhvr>
                                      <p:tavLst>
                                        <p:tav tm="0">
                                          <p:val>
                                            <p:strVal val="0-#ppt_h/2"/>
                                          </p:val>
                                        </p:tav>
                                        <p:tav tm="100000">
                                          <p:val>
                                            <p:strVal val="#ppt_y"/>
                                          </p:val>
                                        </p:tav>
                                      </p:tavLst>
                                    </p:anim>
                                  </p:childTnLst>
                                </p:cTn>
                              </p:par>
                              <p:par>
                                <p:cTn id="669" presetID="19" presetClass="entr" presetSubtype="10" fill="hold" grpId="1" nodeType="withEffect">
                                  <p:stCondLst>
                                    <p:cond delay="0"/>
                                  </p:stCondLst>
                                  <p:childTnLst>
                                    <p:set>
                                      <p:cBhvr>
                                        <p:cTn id="670" dur="1" fill="hold">
                                          <p:stCondLst>
                                            <p:cond delay="0"/>
                                          </p:stCondLst>
                                        </p:cTn>
                                        <p:tgtEl>
                                          <p:spTgt spid="57"/>
                                        </p:tgtEl>
                                        <p:attrNameLst>
                                          <p:attrName>style.visibility</p:attrName>
                                        </p:attrNameLst>
                                      </p:cBhvr>
                                      <p:to>
                                        <p:strVal val="visible"/>
                                      </p:to>
                                    </p:set>
                                    <p:anim calcmode="lin" valueType="num">
                                      <p:cBhvr>
                                        <p:cTn id="671" dur="4000" fill="hold"/>
                                        <p:tgtEl>
                                          <p:spTgt spid="57"/>
                                        </p:tgtEl>
                                        <p:attrNameLst>
                                          <p:attrName>ppt_w</p:attrName>
                                        </p:attrNameLst>
                                      </p:cBhvr>
                                      <p:tavLst>
                                        <p:tav tm="0" fmla="#ppt_w*sin(2.5*pi*$)">
                                          <p:val>
                                            <p:fltVal val="0"/>
                                          </p:val>
                                        </p:tav>
                                        <p:tav tm="100000">
                                          <p:val>
                                            <p:fltVal val="1"/>
                                          </p:val>
                                        </p:tav>
                                      </p:tavLst>
                                    </p:anim>
                                    <p:anim calcmode="lin" valueType="num">
                                      <p:cBhvr>
                                        <p:cTn id="672" dur="4000" fill="hold"/>
                                        <p:tgtEl>
                                          <p:spTgt spid="57"/>
                                        </p:tgtEl>
                                        <p:attrNameLst>
                                          <p:attrName>ppt_h</p:attrName>
                                        </p:attrNameLst>
                                      </p:cBhvr>
                                      <p:tavLst>
                                        <p:tav tm="0">
                                          <p:val>
                                            <p:strVal val="#ppt_h"/>
                                          </p:val>
                                        </p:tav>
                                        <p:tav tm="100000">
                                          <p:val>
                                            <p:strVal val="#ppt_h"/>
                                          </p:val>
                                        </p:tav>
                                      </p:tavLst>
                                    </p:anim>
                                  </p:childTnLst>
                                </p:cTn>
                              </p:par>
                              <p:par>
                                <p:cTn id="673" presetID="2" presetClass="exit" presetSubtype="2" fill="hold" grpId="2" nodeType="withEffect">
                                  <p:stCondLst>
                                    <p:cond delay="0"/>
                                  </p:stCondLst>
                                  <p:childTnLst>
                                    <p:anim calcmode="lin" valueType="num">
                                      <p:cBhvr additive="base">
                                        <p:cTn id="674" dur="4500"/>
                                        <p:tgtEl>
                                          <p:spTgt spid="57"/>
                                        </p:tgtEl>
                                        <p:attrNameLst>
                                          <p:attrName>ppt_x</p:attrName>
                                        </p:attrNameLst>
                                      </p:cBhvr>
                                      <p:tavLst>
                                        <p:tav tm="0">
                                          <p:val>
                                            <p:strVal val="ppt_x"/>
                                          </p:val>
                                        </p:tav>
                                        <p:tav tm="100000">
                                          <p:val>
                                            <p:strVal val="1+ppt_w/2"/>
                                          </p:val>
                                        </p:tav>
                                      </p:tavLst>
                                    </p:anim>
                                    <p:anim calcmode="lin" valueType="num">
                                      <p:cBhvr additive="base">
                                        <p:cTn id="675" dur="4500"/>
                                        <p:tgtEl>
                                          <p:spTgt spid="57"/>
                                        </p:tgtEl>
                                        <p:attrNameLst>
                                          <p:attrName>ppt_y</p:attrName>
                                        </p:attrNameLst>
                                      </p:cBhvr>
                                      <p:tavLst>
                                        <p:tav tm="0">
                                          <p:val>
                                            <p:strVal val="ppt_y"/>
                                          </p:val>
                                        </p:tav>
                                        <p:tav tm="100000">
                                          <p:val>
                                            <p:strVal val="ppt_y"/>
                                          </p:val>
                                        </p:tav>
                                      </p:tavLst>
                                    </p:anim>
                                    <p:set>
                                      <p:cBhvr>
                                        <p:cTn id="676" dur="1" fill="hold">
                                          <p:stCondLst>
                                            <p:cond delay="4499"/>
                                          </p:stCondLst>
                                        </p:cTn>
                                        <p:tgtEl>
                                          <p:spTgt spid="57"/>
                                        </p:tgtEl>
                                        <p:attrNameLst>
                                          <p:attrName>style.visibility</p:attrName>
                                        </p:attrNameLst>
                                      </p:cBhvr>
                                      <p:to>
                                        <p:strVal val="hidden"/>
                                      </p:to>
                                    </p:set>
                                  </p:childTnLst>
                                </p:cTn>
                              </p:par>
                              <p:par>
                                <p:cTn id="677" presetID="3" presetClass="exit" presetSubtype="10" fill="hold" grpId="3" nodeType="withEffect">
                                  <p:stCondLst>
                                    <p:cond delay="0"/>
                                  </p:stCondLst>
                                  <p:childTnLst>
                                    <p:animEffect transition="out" filter="blinds(horizontal)">
                                      <p:cBhvr>
                                        <p:cTn id="678" dur="6000"/>
                                        <p:tgtEl>
                                          <p:spTgt spid="57"/>
                                        </p:tgtEl>
                                      </p:cBhvr>
                                    </p:animEffect>
                                    <p:set>
                                      <p:cBhvr>
                                        <p:cTn id="679" dur="1" fill="hold">
                                          <p:stCondLst>
                                            <p:cond delay="5999"/>
                                          </p:stCondLst>
                                        </p:cTn>
                                        <p:tgtEl>
                                          <p:spTgt spid="57"/>
                                        </p:tgtEl>
                                        <p:attrNameLst>
                                          <p:attrName>style.visibility</p:attrName>
                                        </p:attrNameLst>
                                      </p:cBhvr>
                                      <p:to>
                                        <p:strVal val="hidden"/>
                                      </p:to>
                                    </p:set>
                                  </p:childTnLst>
                                </p:cTn>
                              </p:par>
                              <p:par>
                                <p:cTn id="680" presetID="2" presetClass="entr" presetSubtype="1" fill="hold" grpId="0" nodeType="withEffect">
                                  <p:stCondLst>
                                    <p:cond delay="0"/>
                                  </p:stCondLst>
                                  <p:childTnLst>
                                    <p:set>
                                      <p:cBhvr>
                                        <p:cTn id="681" dur="1" fill="hold">
                                          <p:stCondLst>
                                            <p:cond delay="0"/>
                                          </p:stCondLst>
                                        </p:cTn>
                                        <p:tgtEl>
                                          <p:spTgt spid="56"/>
                                        </p:tgtEl>
                                        <p:attrNameLst>
                                          <p:attrName>style.visibility</p:attrName>
                                        </p:attrNameLst>
                                      </p:cBhvr>
                                      <p:to>
                                        <p:strVal val="visible"/>
                                      </p:to>
                                    </p:set>
                                    <p:anim calcmode="lin" valueType="num">
                                      <p:cBhvr additive="base">
                                        <p:cTn id="682" dur="4000" fill="hold"/>
                                        <p:tgtEl>
                                          <p:spTgt spid="56"/>
                                        </p:tgtEl>
                                        <p:attrNameLst>
                                          <p:attrName>ppt_x</p:attrName>
                                        </p:attrNameLst>
                                      </p:cBhvr>
                                      <p:tavLst>
                                        <p:tav tm="0">
                                          <p:val>
                                            <p:strVal val="#ppt_x"/>
                                          </p:val>
                                        </p:tav>
                                        <p:tav tm="100000">
                                          <p:val>
                                            <p:strVal val="#ppt_x"/>
                                          </p:val>
                                        </p:tav>
                                      </p:tavLst>
                                    </p:anim>
                                    <p:anim calcmode="lin" valueType="num">
                                      <p:cBhvr additive="base">
                                        <p:cTn id="683" dur="4000" fill="hold"/>
                                        <p:tgtEl>
                                          <p:spTgt spid="56"/>
                                        </p:tgtEl>
                                        <p:attrNameLst>
                                          <p:attrName>ppt_y</p:attrName>
                                        </p:attrNameLst>
                                      </p:cBhvr>
                                      <p:tavLst>
                                        <p:tav tm="0">
                                          <p:val>
                                            <p:strVal val="0-#ppt_h/2"/>
                                          </p:val>
                                        </p:tav>
                                        <p:tav tm="100000">
                                          <p:val>
                                            <p:strVal val="#ppt_y"/>
                                          </p:val>
                                        </p:tav>
                                      </p:tavLst>
                                    </p:anim>
                                  </p:childTnLst>
                                </p:cTn>
                              </p:par>
                              <p:par>
                                <p:cTn id="684" presetID="19" presetClass="entr" presetSubtype="10" fill="hold" grpId="1" nodeType="withEffect">
                                  <p:stCondLst>
                                    <p:cond delay="0"/>
                                  </p:stCondLst>
                                  <p:childTnLst>
                                    <p:set>
                                      <p:cBhvr>
                                        <p:cTn id="685" dur="1" fill="hold">
                                          <p:stCondLst>
                                            <p:cond delay="0"/>
                                          </p:stCondLst>
                                        </p:cTn>
                                        <p:tgtEl>
                                          <p:spTgt spid="56"/>
                                        </p:tgtEl>
                                        <p:attrNameLst>
                                          <p:attrName>style.visibility</p:attrName>
                                        </p:attrNameLst>
                                      </p:cBhvr>
                                      <p:to>
                                        <p:strVal val="visible"/>
                                      </p:to>
                                    </p:set>
                                    <p:anim calcmode="lin" valueType="num">
                                      <p:cBhvr>
                                        <p:cTn id="686" dur="4000" fill="hold"/>
                                        <p:tgtEl>
                                          <p:spTgt spid="56"/>
                                        </p:tgtEl>
                                        <p:attrNameLst>
                                          <p:attrName>ppt_w</p:attrName>
                                        </p:attrNameLst>
                                      </p:cBhvr>
                                      <p:tavLst>
                                        <p:tav tm="0" fmla="#ppt_w*sin(2.5*pi*$)">
                                          <p:val>
                                            <p:fltVal val="0"/>
                                          </p:val>
                                        </p:tav>
                                        <p:tav tm="100000">
                                          <p:val>
                                            <p:fltVal val="1"/>
                                          </p:val>
                                        </p:tav>
                                      </p:tavLst>
                                    </p:anim>
                                    <p:anim calcmode="lin" valueType="num">
                                      <p:cBhvr>
                                        <p:cTn id="687" dur="4000" fill="hold"/>
                                        <p:tgtEl>
                                          <p:spTgt spid="56"/>
                                        </p:tgtEl>
                                        <p:attrNameLst>
                                          <p:attrName>ppt_h</p:attrName>
                                        </p:attrNameLst>
                                      </p:cBhvr>
                                      <p:tavLst>
                                        <p:tav tm="0">
                                          <p:val>
                                            <p:strVal val="#ppt_h"/>
                                          </p:val>
                                        </p:tav>
                                        <p:tav tm="100000">
                                          <p:val>
                                            <p:strVal val="#ppt_h"/>
                                          </p:val>
                                        </p:tav>
                                      </p:tavLst>
                                    </p:anim>
                                  </p:childTnLst>
                                </p:cTn>
                              </p:par>
                              <p:par>
                                <p:cTn id="688" presetID="2" presetClass="exit" presetSubtype="2" fill="hold" grpId="2" nodeType="withEffect">
                                  <p:stCondLst>
                                    <p:cond delay="0"/>
                                  </p:stCondLst>
                                  <p:childTnLst>
                                    <p:anim calcmode="lin" valueType="num">
                                      <p:cBhvr additive="base">
                                        <p:cTn id="689" dur="4500"/>
                                        <p:tgtEl>
                                          <p:spTgt spid="56"/>
                                        </p:tgtEl>
                                        <p:attrNameLst>
                                          <p:attrName>ppt_x</p:attrName>
                                        </p:attrNameLst>
                                      </p:cBhvr>
                                      <p:tavLst>
                                        <p:tav tm="0">
                                          <p:val>
                                            <p:strVal val="ppt_x"/>
                                          </p:val>
                                        </p:tav>
                                        <p:tav tm="100000">
                                          <p:val>
                                            <p:strVal val="1+ppt_w/2"/>
                                          </p:val>
                                        </p:tav>
                                      </p:tavLst>
                                    </p:anim>
                                    <p:anim calcmode="lin" valueType="num">
                                      <p:cBhvr additive="base">
                                        <p:cTn id="690" dur="4500"/>
                                        <p:tgtEl>
                                          <p:spTgt spid="56"/>
                                        </p:tgtEl>
                                        <p:attrNameLst>
                                          <p:attrName>ppt_y</p:attrName>
                                        </p:attrNameLst>
                                      </p:cBhvr>
                                      <p:tavLst>
                                        <p:tav tm="0">
                                          <p:val>
                                            <p:strVal val="ppt_y"/>
                                          </p:val>
                                        </p:tav>
                                        <p:tav tm="100000">
                                          <p:val>
                                            <p:strVal val="ppt_y"/>
                                          </p:val>
                                        </p:tav>
                                      </p:tavLst>
                                    </p:anim>
                                    <p:set>
                                      <p:cBhvr>
                                        <p:cTn id="691" dur="1" fill="hold">
                                          <p:stCondLst>
                                            <p:cond delay="4499"/>
                                          </p:stCondLst>
                                        </p:cTn>
                                        <p:tgtEl>
                                          <p:spTgt spid="56"/>
                                        </p:tgtEl>
                                        <p:attrNameLst>
                                          <p:attrName>style.visibility</p:attrName>
                                        </p:attrNameLst>
                                      </p:cBhvr>
                                      <p:to>
                                        <p:strVal val="hidden"/>
                                      </p:to>
                                    </p:set>
                                  </p:childTnLst>
                                </p:cTn>
                              </p:par>
                              <p:par>
                                <p:cTn id="692" presetID="3" presetClass="exit" presetSubtype="10" fill="hold" grpId="3" nodeType="withEffect">
                                  <p:stCondLst>
                                    <p:cond delay="0"/>
                                  </p:stCondLst>
                                  <p:childTnLst>
                                    <p:animEffect transition="out" filter="blinds(horizontal)">
                                      <p:cBhvr>
                                        <p:cTn id="693" dur="6000"/>
                                        <p:tgtEl>
                                          <p:spTgt spid="56"/>
                                        </p:tgtEl>
                                      </p:cBhvr>
                                    </p:animEffect>
                                    <p:set>
                                      <p:cBhvr>
                                        <p:cTn id="694" dur="1" fill="hold">
                                          <p:stCondLst>
                                            <p:cond delay="5999"/>
                                          </p:stCondLst>
                                        </p:cTn>
                                        <p:tgtEl>
                                          <p:spTgt spid="56"/>
                                        </p:tgtEl>
                                        <p:attrNameLst>
                                          <p:attrName>style.visibility</p:attrName>
                                        </p:attrNameLst>
                                      </p:cBhvr>
                                      <p:to>
                                        <p:strVal val="hidden"/>
                                      </p:to>
                                    </p:set>
                                  </p:childTnLst>
                                </p:cTn>
                              </p:par>
                              <p:par>
                                <p:cTn id="695" presetID="2" presetClass="entr" presetSubtype="1" fill="hold" grpId="0" nodeType="withEffect">
                                  <p:stCondLst>
                                    <p:cond delay="0"/>
                                  </p:stCondLst>
                                  <p:childTnLst>
                                    <p:set>
                                      <p:cBhvr>
                                        <p:cTn id="696" dur="1" fill="hold">
                                          <p:stCondLst>
                                            <p:cond delay="0"/>
                                          </p:stCondLst>
                                        </p:cTn>
                                        <p:tgtEl>
                                          <p:spTgt spid="55"/>
                                        </p:tgtEl>
                                        <p:attrNameLst>
                                          <p:attrName>style.visibility</p:attrName>
                                        </p:attrNameLst>
                                      </p:cBhvr>
                                      <p:to>
                                        <p:strVal val="visible"/>
                                      </p:to>
                                    </p:set>
                                    <p:anim calcmode="lin" valueType="num">
                                      <p:cBhvr additive="base">
                                        <p:cTn id="697" dur="4000" fill="hold"/>
                                        <p:tgtEl>
                                          <p:spTgt spid="55"/>
                                        </p:tgtEl>
                                        <p:attrNameLst>
                                          <p:attrName>ppt_x</p:attrName>
                                        </p:attrNameLst>
                                      </p:cBhvr>
                                      <p:tavLst>
                                        <p:tav tm="0">
                                          <p:val>
                                            <p:strVal val="#ppt_x"/>
                                          </p:val>
                                        </p:tav>
                                        <p:tav tm="100000">
                                          <p:val>
                                            <p:strVal val="#ppt_x"/>
                                          </p:val>
                                        </p:tav>
                                      </p:tavLst>
                                    </p:anim>
                                    <p:anim calcmode="lin" valueType="num">
                                      <p:cBhvr additive="base">
                                        <p:cTn id="698" dur="4000" fill="hold"/>
                                        <p:tgtEl>
                                          <p:spTgt spid="55"/>
                                        </p:tgtEl>
                                        <p:attrNameLst>
                                          <p:attrName>ppt_y</p:attrName>
                                        </p:attrNameLst>
                                      </p:cBhvr>
                                      <p:tavLst>
                                        <p:tav tm="0">
                                          <p:val>
                                            <p:strVal val="0-#ppt_h/2"/>
                                          </p:val>
                                        </p:tav>
                                        <p:tav tm="100000">
                                          <p:val>
                                            <p:strVal val="#ppt_y"/>
                                          </p:val>
                                        </p:tav>
                                      </p:tavLst>
                                    </p:anim>
                                  </p:childTnLst>
                                </p:cTn>
                              </p:par>
                              <p:par>
                                <p:cTn id="699" presetID="19" presetClass="entr" presetSubtype="10" fill="hold" grpId="1" nodeType="withEffect">
                                  <p:stCondLst>
                                    <p:cond delay="0"/>
                                  </p:stCondLst>
                                  <p:childTnLst>
                                    <p:set>
                                      <p:cBhvr>
                                        <p:cTn id="700" dur="1" fill="hold">
                                          <p:stCondLst>
                                            <p:cond delay="0"/>
                                          </p:stCondLst>
                                        </p:cTn>
                                        <p:tgtEl>
                                          <p:spTgt spid="55"/>
                                        </p:tgtEl>
                                        <p:attrNameLst>
                                          <p:attrName>style.visibility</p:attrName>
                                        </p:attrNameLst>
                                      </p:cBhvr>
                                      <p:to>
                                        <p:strVal val="visible"/>
                                      </p:to>
                                    </p:set>
                                    <p:anim calcmode="lin" valueType="num">
                                      <p:cBhvr>
                                        <p:cTn id="701" dur="4000" fill="hold"/>
                                        <p:tgtEl>
                                          <p:spTgt spid="55"/>
                                        </p:tgtEl>
                                        <p:attrNameLst>
                                          <p:attrName>ppt_w</p:attrName>
                                        </p:attrNameLst>
                                      </p:cBhvr>
                                      <p:tavLst>
                                        <p:tav tm="0" fmla="#ppt_w*sin(2.5*pi*$)">
                                          <p:val>
                                            <p:fltVal val="0"/>
                                          </p:val>
                                        </p:tav>
                                        <p:tav tm="100000">
                                          <p:val>
                                            <p:fltVal val="1"/>
                                          </p:val>
                                        </p:tav>
                                      </p:tavLst>
                                    </p:anim>
                                    <p:anim calcmode="lin" valueType="num">
                                      <p:cBhvr>
                                        <p:cTn id="702" dur="4000" fill="hold"/>
                                        <p:tgtEl>
                                          <p:spTgt spid="55"/>
                                        </p:tgtEl>
                                        <p:attrNameLst>
                                          <p:attrName>ppt_h</p:attrName>
                                        </p:attrNameLst>
                                      </p:cBhvr>
                                      <p:tavLst>
                                        <p:tav tm="0">
                                          <p:val>
                                            <p:strVal val="#ppt_h"/>
                                          </p:val>
                                        </p:tav>
                                        <p:tav tm="100000">
                                          <p:val>
                                            <p:strVal val="#ppt_h"/>
                                          </p:val>
                                        </p:tav>
                                      </p:tavLst>
                                    </p:anim>
                                  </p:childTnLst>
                                </p:cTn>
                              </p:par>
                              <p:par>
                                <p:cTn id="703" presetID="2" presetClass="exit" presetSubtype="2" fill="hold" grpId="2" nodeType="withEffect">
                                  <p:stCondLst>
                                    <p:cond delay="0"/>
                                  </p:stCondLst>
                                  <p:childTnLst>
                                    <p:anim calcmode="lin" valueType="num">
                                      <p:cBhvr additive="base">
                                        <p:cTn id="704" dur="4500"/>
                                        <p:tgtEl>
                                          <p:spTgt spid="55"/>
                                        </p:tgtEl>
                                        <p:attrNameLst>
                                          <p:attrName>ppt_x</p:attrName>
                                        </p:attrNameLst>
                                      </p:cBhvr>
                                      <p:tavLst>
                                        <p:tav tm="0">
                                          <p:val>
                                            <p:strVal val="ppt_x"/>
                                          </p:val>
                                        </p:tav>
                                        <p:tav tm="100000">
                                          <p:val>
                                            <p:strVal val="1+ppt_w/2"/>
                                          </p:val>
                                        </p:tav>
                                      </p:tavLst>
                                    </p:anim>
                                    <p:anim calcmode="lin" valueType="num">
                                      <p:cBhvr additive="base">
                                        <p:cTn id="705" dur="4500"/>
                                        <p:tgtEl>
                                          <p:spTgt spid="55"/>
                                        </p:tgtEl>
                                        <p:attrNameLst>
                                          <p:attrName>ppt_y</p:attrName>
                                        </p:attrNameLst>
                                      </p:cBhvr>
                                      <p:tavLst>
                                        <p:tav tm="0">
                                          <p:val>
                                            <p:strVal val="ppt_y"/>
                                          </p:val>
                                        </p:tav>
                                        <p:tav tm="100000">
                                          <p:val>
                                            <p:strVal val="ppt_y"/>
                                          </p:val>
                                        </p:tav>
                                      </p:tavLst>
                                    </p:anim>
                                    <p:set>
                                      <p:cBhvr>
                                        <p:cTn id="706" dur="1" fill="hold">
                                          <p:stCondLst>
                                            <p:cond delay="4499"/>
                                          </p:stCondLst>
                                        </p:cTn>
                                        <p:tgtEl>
                                          <p:spTgt spid="55"/>
                                        </p:tgtEl>
                                        <p:attrNameLst>
                                          <p:attrName>style.visibility</p:attrName>
                                        </p:attrNameLst>
                                      </p:cBhvr>
                                      <p:to>
                                        <p:strVal val="hidden"/>
                                      </p:to>
                                    </p:set>
                                  </p:childTnLst>
                                </p:cTn>
                              </p:par>
                              <p:par>
                                <p:cTn id="707" presetID="3" presetClass="exit" presetSubtype="10" fill="hold" grpId="3" nodeType="withEffect">
                                  <p:stCondLst>
                                    <p:cond delay="0"/>
                                  </p:stCondLst>
                                  <p:childTnLst>
                                    <p:animEffect transition="out" filter="blinds(horizontal)">
                                      <p:cBhvr>
                                        <p:cTn id="708" dur="6000"/>
                                        <p:tgtEl>
                                          <p:spTgt spid="55"/>
                                        </p:tgtEl>
                                      </p:cBhvr>
                                    </p:animEffect>
                                    <p:set>
                                      <p:cBhvr>
                                        <p:cTn id="709" dur="1" fill="hold">
                                          <p:stCondLst>
                                            <p:cond delay="5999"/>
                                          </p:stCondLst>
                                        </p:cTn>
                                        <p:tgtEl>
                                          <p:spTgt spid="55"/>
                                        </p:tgtEl>
                                        <p:attrNameLst>
                                          <p:attrName>style.visibility</p:attrName>
                                        </p:attrNameLst>
                                      </p:cBhvr>
                                      <p:to>
                                        <p:strVal val="hidden"/>
                                      </p:to>
                                    </p:set>
                                  </p:childTnLst>
                                </p:cTn>
                              </p:par>
                              <p:par>
                                <p:cTn id="710" presetID="2" presetClass="entr" presetSubtype="1" fill="hold" grpId="0" nodeType="withEffect">
                                  <p:stCondLst>
                                    <p:cond delay="0"/>
                                  </p:stCondLst>
                                  <p:childTnLst>
                                    <p:set>
                                      <p:cBhvr>
                                        <p:cTn id="711" dur="1" fill="hold">
                                          <p:stCondLst>
                                            <p:cond delay="0"/>
                                          </p:stCondLst>
                                        </p:cTn>
                                        <p:tgtEl>
                                          <p:spTgt spid="54"/>
                                        </p:tgtEl>
                                        <p:attrNameLst>
                                          <p:attrName>style.visibility</p:attrName>
                                        </p:attrNameLst>
                                      </p:cBhvr>
                                      <p:to>
                                        <p:strVal val="visible"/>
                                      </p:to>
                                    </p:set>
                                    <p:anim calcmode="lin" valueType="num">
                                      <p:cBhvr additive="base">
                                        <p:cTn id="712" dur="4000" fill="hold"/>
                                        <p:tgtEl>
                                          <p:spTgt spid="54"/>
                                        </p:tgtEl>
                                        <p:attrNameLst>
                                          <p:attrName>ppt_x</p:attrName>
                                        </p:attrNameLst>
                                      </p:cBhvr>
                                      <p:tavLst>
                                        <p:tav tm="0">
                                          <p:val>
                                            <p:strVal val="#ppt_x"/>
                                          </p:val>
                                        </p:tav>
                                        <p:tav tm="100000">
                                          <p:val>
                                            <p:strVal val="#ppt_x"/>
                                          </p:val>
                                        </p:tav>
                                      </p:tavLst>
                                    </p:anim>
                                    <p:anim calcmode="lin" valueType="num">
                                      <p:cBhvr additive="base">
                                        <p:cTn id="713" dur="4000" fill="hold"/>
                                        <p:tgtEl>
                                          <p:spTgt spid="54"/>
                                        </p:tgtEl>
                                        <p:attrNameLst>
                                          <p:attrName>ppt_y</p:attrName>
                                        </p:attrNameLst>
                                      </p:cBhvr>
                                      <p:tavLst>
                                        <p:tav tm="0">
                                          <p:val>
                                            <p:strVal val="0-#ppt_h/2"/>
                                          </p:val>
                                        </p:tav>
                                        <p:tav tm="100000">
                                          <p:val>
                                            <p:strVal val="#ppt_y"/>
                                          </p:val>
                                        </p:tav>
                                      </p:tavLst>
                                    </p:anim>
                                  </p:childTnLst>
                                </p:cTn>
                              </p:par>
                              <p:par>
                                <p:cTn id="714" presetID="19" presetClass="entr" presetSubtype="10" fill="hold" grpId="1" nodeType="withEffect">
                                  <p:stCondLst>
                                    <p:cond delay="0"/>
                                  </p:stCondLst>
                                  <p:childTnLst>
                                    <p:set>
                                      <p:cBhvr>
                                        <p:cTn id="715" dur="1" fill="hold">
                                          <p:stCondLst>
                                            <p:cond delay="0"/>
                                          </p:stCondLst>
                                        </p:cTn>
                                        <p:tgtEl>
                                          <p:spTgt spid="54"/>
                                        </p:tgtEl>
                                        <p:attrNameLst>
                                          <p:attrName>style.visibility</p:attrName>
                                        </p:attrNameLst>
                                      </p:cBhvr>
                                      <p:to>
                                        <p:strVal val="visible"/>
                                      </p:to>
                                    </p:set>
                                    <p:anim calcmode="lin" valueType="num">
                                      <p:cBhvr>
                                        <p:cTn id="716" dur="4000" fill="hold"/>
                                        <p:tgtEl>
                                          <p:spTgt spid="54"/>
                                        </p:tgtEl>
                                        <p:attrNameLst>
                                          <p:attrName>ppt_w</p:attrName>
                                        </p:attrNameLst>
                                      </p:cBhvr>
                                      <p:tavLst>
                                        <p:tav tm="0" fmla="#ppt_w*sin(2.5*pi*$)">
                                          <p:val>
                                            <p:fltVal val="0"/>
                                          </p:val>
                                        </p:tav>
                                        <p:tav tm="100000">
                                          <p:val>
                                            <p:fltVal val="1"/>
                                          </p:val>
                                        </p:tav>
                                      </p:tavLst>
                                    </p:anim>
                                    <p:anim calcmode="lin" valueType="num">
                                      <p:cBhvr>
                                        <p:cTn id="717" dur="4000" fill="hold"/>
                                        <p:tgtEl>
                                          <p:spTgt spid="54"/>
                                        </p:tgtEl>
                                        <p:attrNameLst>
                                          <p:attrName>ppt_h</p:attrName>
                                        </p:attrNameLst>
                                      </p:cBhvr>
                                      <p:tavLst>
                                        <p:tav tm="0">
                                          <p:val>
                                            <p:strVal val="#ppt_h"/>
                                          </p:val>
                                        </p:tav>
                                        <p:tav tm="100000">
                                          <p:val>
                                            <p:strVal val="#ppt_h"/>
                                          </p:val>
                                        </p:tav>
                                      </p:tavLst>
                                    </p:anim>
                                  </p:childTnLst>
                                </p:cTn>
                              </p:par>
                              <p:par>
                                <p:cTn id="718" presetID="2" presetClass="exit" presetSubtype="2" fill="hold" grpId="2" nodeType="withEffect">
                                  <p:stCondLst>
                                    <p:cond delay="0"/>
                                  </p:stCondLst>
                                  <p:childTnLst>
                                    <p:anim calcmode="lin" valueType="num">
                                      <p:cBhvr additive="base">
                                        <p:cTn id="719" dur="4500"/>
                                        <p:tgtEl>
                                          <p:spTgt spid="54"/>
                                        </p:tgtEl>
                                        <p:attrNameLst>
                                          <p:attrName>ppt_x</p:attrName>
                                        </p:attrNameLst>
                                      </p:cBhvr>
                                      <p:tavLst>
                                        <p:tav tm="0">
                                          <p:val>
                                            <p:strVal val="ppt_x"/>
                                          </p:val>
                                        </p:tav>
                                        <p:tav tm="100000">
                                          <p:val>
                                            <p:strVal val="1+ppt_w/2"/>
                                          </p:val>
                                        </p:tav>
                                      </p:tavLst>
                                    </p:anim>
                                    <p:anim calcmode="lin" valueType="num">
                                      <p:cBhvr additive="base">
                                        <p:cTn id="720" dur="4500"/>
                                        <p:tgtEl>
                                          <p:spTgt spid="54"/>
                                        </p:tgtEl>
                                        <p:attrNameLst>
                                          <p:attrName>ppt_y</p:attrName>
                                        </p:attrNameLst>
                                      </p:cBhvr>
                                      <p:tavLst>
                                        <p:tav tm="0">
                                          <p:val>
                                            <p:strVal val="ppt_y"/>
                                          </p:val>
                                        </p:tav>
                                        <p:tav tm="100000">
                                          <p:val>
                                            <p:strVal val="ppt_y"/>
                                          </p:val>
                                        </p:tav>
                                      </p:tavLst>
                                    </p:anim>
                                    <p:set>
                                      <p:cBhvr>
                                        <p:cTn id="721" dur="1" fill="hold">
                                          <p:stCondLst>
                                            <p:cond delay="4499"/>
                                          </p:stCondLst>
                                        </p:cTn>
                                        <p:tgtEl>
                                          <p:spTgt spid="54"/>
                                        </p:tgtEl>
                                        <p:attrNameLst>
                                          <p:attrName>style.visibility</p:attrName>
                                        </p:attrNameLst>
                                      </p:cBhvr>
                                      <p:to>
                                        <p:strVal val="hidden"/>
                                      </p:to>
                                    </p:set>
                                  </p:childTnLst>
                                </p:cTn>
                              </p:par>
                              <p:par>
                                <p:cTn id="722" presetID="3" presetClass="exit" presetSubtype="10" fill="hold" grpId="3" nodeType="withEffect">
                                  <p:stCondLst>
                                    <p:cond delay="0"/>
                                  </p:stCondLst>
                                  <p:childTnLst>
                                    <p:animEffect transition="out" filter="blinds(horizontal)">
                                      <p:cBhvr>
                                        <p:cTn id="723" dur="6000"/>
                                        <p:tgtEl>
                                          <p:spTgt spid="54"/>
                                        </p:tgtEl>
                                      </p:cBhvr>
                                    </p:animEffect>
                                    <p:set>
                                      <p:cBhvr>
                                        <p:cTn id="724" dur="1" fill="hold">
                                          <p:stCondLst>
                                            <p:cond delay="5999"/>
                                          </p:stCondLst>
                                        </p:cTn>
                                        <p:tgtEl>
                                          <p:spTgt spid="54"/>
                                        </p:tgtEl>
                                        <p:attrNameLst>
                                          <p:attrName>style.visibility</p:attrName>
                                        </p:attrNameLst>
                                      </p:cBhvr>
                                      <p:to>
                                        <p:strVal val="hidden"/>
                                      </p:to>
                                    </p:set>
                                  </p:childTnLst>
                                </p:cTn>
                              </p:par>
                              <p:par>
                                <p:cTn id="725" presetID="2" presetClass="entr" presetSubtype="1" fill="hold" grpId="0" nodeType="withEffect">
                                  <p:stCondLst>
                                    <p:cond delay="0"/>
                                  </p:stCondLst>
                                  <p:childTnLst>
                                    <p:set>
                                      <p:cBhvr>
                                        <p:cTn id="726" dur="1" fill="hold">
                                          <p:stCondLst>
                                            <p:cond delay="0"/>
                                          </p:stCondLst>
                                        </p:cTn>
                                        <p:tgtEl>
                                          <p:spTgt spid="53"/>
                                        </p:tgtEl>
                                        <p:attrNameLst>
                                          <p:attrName>style.visibility</p:attrName>
                                        </p:attrNameLst>
                                      </p:cBhvr>
                                      <p:to>
                                        <p:strVal val="visible"/>
                                      </p:to>
                                    </p:set>
                                    <p:anim calcmode="lin" valueType="num">
                                      <p:cBhvr additive="base">
                                        <p:cTn id="727" dur="4000" fill="hold"/>
                                        <p:tgtEl>
                                          <p:spTgt spid="53"/>
                                        </p:tgtEl>
                                        <p:attrNameLst>
                                          <p:attrName>ppt_x</p:attrName>
                                        </p:attrNameLst>
                                      </p:cBhvr>
                                      <p:tavLst>
                                        <p:tav tm="0">
                                          <p:val>
                                            <p:strVal val="#ppt_x"/>
                                          </p:val>
                                        </p:tav>
                                        <p:tav tm="100000">
                                          <p:val>
                                            <p:strVal val="#ppt_x"/>
                                          </p:val>
                                        </p:tav>
                                      </p:tavLst>
                                    </p:anim>
                                    <p:anim calcmode="lin" valueType="num">
                                      <p:cBhvr additive="base">
                                        <p:cTn id="728" dur="4000" fill="hold"/>
                                        <p:tgtEl>
                                          <p:spTgt spid="53"/>
                                        </p:tgtEl>
                                        <p:attrNameLst>
                                          <p:attrName>ppt_y</p:attrName>
                                        </p:attrNameLst>
                                      </p:cBhvr>
                                      <p:tavLst>
                                        <p:tav tm="0">
                                          <p:val>
                                            <p:strVal val="0-#ppt_h/2"/>
                                          </p:val>
                                        </p:tav>
                                        <p:tav tm="100000">
                                          <p:val>
                                            <p:strVal val="#ppt_y"/>
                                          </p:val>
                                        </p:tav>
                                      </p:tavLst>
                                    </p:anim>
                                  </p:childTnLst>
                                </p:cTn>
                              </p:par>
                              <p:par>
                                <p:cTn id="729" presetID="19" presetClass="entr" presetSubtype="10" fill="hold" grpId="1" nodeType="withEffect">
                                  <p:stCondLst>
                                    <p:cond delay="0"/>
                                  </p:stCondLst>
                                  <p:childTnLst>
                                    <p:set>
                                      <p:cBhvr>
                                        <p:cTn id="730" dur="1" fill="hold">
                                          <p:stCondLst>
                                            <p:cond delay="0"/>
                                          </p:stCondLst>
                                        </p:cTn>
                                        <p:tgtEl>
                                          <p:spTgt spid="53"/>
                                        </p:tgtEl>
                                        <p:attrNameLst>
                                          <p:attrName>style.visibility</p:attrName>
                                        </p:attrNameLst>
                                      </p:cBhvr>
                                      <p:to>
                                        <p:strVal val="visible"/>
                                      </p:to>
                                    </p:set>
                                    <p:anim calcmode="lin" valueType="num">
                                      <p:cBhvr>
                                        <p:cTn id="731" dur="4000" fill="hold"/>
                                        <p:tgtEl>
                                          <p:spTgt spid="53"/>
                                        </p:tgtEl>
                                        <p:attrNameLst>
                                          <p:attrName>ppt_w</p:attrName>
                                        </p:attrNameLst>
                                      </p:cBhvr>
                                      <p:tavLst>
                                        <p:tav tm="0" fmla="#ppt_w*sin(2.5*pi*$)">
                                          <p:val>
                                            <p:fltVal val="0"/>
                                          </p:val>
                                        </p:tav>
                                        <p:tav tm="100000">
                                          <p:val>
                                            <p:fltVal val="1"/>
                                          </p:val>
                                        </p:tav>
                                      </p:tavLst>
                                    </p:anim>
                                    <p:anim calcmode="lin" valueType="num">
                                      <p:cBhvr>
                                        <p:cTn id="732" dur="4000" fill="hold"/>
                                        <p:tgtEl>
                                          <p:spTgt spid="53"/>
                                        </p:tgtEl>
                                        <p:attrNameLst>
                                          <p:attrName>ppt_h</p:attrName>
                                        </p:attrNameLst>
                                      </p:cBhvr>
                                      <p:tavLst>
                                        <p:tav tm="0">
                                          <p:val>
                                            <p:strVal val="#ppt_h"/>
                                          </p:val>
                                        </p:tav>
                                        <p:tav tm="100000">
                                          <p:val>
                                            <p:strVal val="#ppt_h"/>
                                          </p:val>
                                        </p:tav>
                                      </p:tavLst>
                                    </p:anim>
                                  </p:childTnLst>
                                </p:cTn>
                              </p:par>
                              <p:par>
                                <p:cTn id="733" presetID="2" presetClass="exit" presetSubtype="2" fill="hold" grpId="2" nodeType="withEffect">
                                  <p:stCondLst>
                                    <p:cond delay="0"/>
                                  </p:stCondLst>
                                  <p:childTnLst>
                                    <p:anim calcmode="lin" valueType="num">
                                      <p:cBhvr additive="base">
                                        <p:cTn id="734" dur="4500"/>
                                        <p:tgtEl>
                                          <p:spTgt spid="53"/>
                                        </p:tgtEl>
                                        <p:attrNameLst>
                                          <p:attrName>ppt_x</p:attrName>
                                        </p:attrNameLst>
                                      </p:cBhvr>
                                      <p:tavLst>
                                        <p:tav tm="0">
                                          <p:val>
                                            <p:strVal val="ppt_x"/>
                                          </p:val>
                                        </p:tav>
                                        <p:tav tm="100000">
                                          <p:val>
                                            <p:strVal val="1+ppt_w/2"/>
                                          </p:val>
                                        </p:tav>
                                      </p:tavLst>
                                    </p:anim>
                                    <p:anim calcmode="lin" valueType="num">
                                      <p:cBhvr additive="base">
                                        <p:cTn id="735" dur="4500"/>
                                        <p:tgtEl>
                                          <p:spTgt spid="53"/>
                                        </p:tgtEl>
                                        <p:attrNameLst>
                                          <p:attrName>ppt_y</p:attrName>
                                        </p:attrNameLst>
                                      </p:cBhvr>
                                      <p:tavLst>
                                        <p:tav tm="0">
                                          <p:val>
                                            <p:strVal val="ppt_y"/>
                                          </p:val>
                                        </p:tav>
                                        <p:tav tm="100000">
                                          <p:val>
                                            <p:strVal val="ppt_y"/>
                                          </p:val>
                                        </p:tav>
                                      </p:tavLst>
                                    </p:anim>
                                    <p:set>
                                      <p:cBhvr>
                                        <p:cTn id="736" dur="1" fill="hold">
                                          <p:stCondLst>
                                            <p:cond delay="4499"/>
                                          </p:stCondLst>
                                        </p:cTn>
                                        <p:tgtEl>
                                          <p:spTgt spid="53"/>
                                        </p:tgtEl>
                                        <p:attrNameLst>
                                          <p:attrName>style.visibility</p:attrName>
                                        </p:attrNameLst>
                                      </p:cBhvr>
                                      <p:to>
                                        <p:strVal val="hidden"/>
                                      </p:to>
                                    </p:set>
                                  </p:childTnLst>
                                </p:cTn>
                              </p:par>
                              <p:par>
                                <p:cTn id="737" presetID="3" presetClass="exit" presetSubtype="10" fill="hold" grpId="3" nodeType="withEffect">
                                  <p:stCondLst>
                                    <p:cond delay="0"/>
                                  </p:stCondLst>
                                  <p:childTnLst>
                                    <p:animEffect transition="out" filter="blinds(horizontal)">
                                      <p:cBhvr>
                                        <p:cTn id="738" dur="6000"/>
                                        <p:tgtEl>
                                          <p:spTgt spid="53"/>
                                        </p:tgtEl>
                                      </p:cBhvr>
                                    </p:animEffect>
                                    <p:set>
                                      <p:cBhvr>
                                        <p:cTn id="739" dur="1" fill="hold">
                                          <p:stCondLst>
                                            <p:cond delay="5999"/>
                                          </p:stCondLst>
                                        </p:cTn>
                                        <p:tgtEl>
                                          <p:spTgt spid="53"/>
                                        </p:tgtEl>
                                        <p:attrNameLst>
                                          <p:attrName>style.visibility</p:attrName>
                                        </p:attrNameLst>
                                      </p:cBhvr>
                                      <p:to>
                                        <p:strVal val="hidden"/>
                                      </p:to>
                                    </p:set>
                                  </p:childTnLst>
                                </p:cTn>
                              </p:par>
                              <p:par>
                                <p:cTn id="740" presetID="2" presetClass="entr" presetSubtype="1" fill="hold" grpId="0" nodeType="withEffect">
                                  <p:stCondLst>
                                    <p:cond delay="0"/>
                                  </p:stCondLst>
                                  <p:childTnLst>
                                    <p:set>
                                      <p:cBhvr>
                                        <p:cTn id="741" dur="1" fill="hold">
                                          <p:stCondLst>
                                            <p:cond delay="0"/>
                                          </p:stCondLst>
                                        </p:cTn>
                                        <p:tgtEl>
                                          <p:spTgt spid="52"/>
                                        </p:tgtEl>
                                        <p:attrNameLst>
                                          <p:attrName>style.visibility</p:attrName>
                                        </p:attrNameLst>
                                      </p:cBhvr>
                                      <p:to>
                                        <p:strVal val="visible"/>
                                      </p:to>
                                    </p:set>
                                    <p:anim calcmode="lin" valueType="num">
                                      <p:cBhvr additive="base">
                                        <p:cTn id="742" dur="4000" fill="hold"/>
                                        <p:tgtEl>
                                          <p:spTgt spid="52"/>
                                        </p:tgtEl>
                                        <p:attrNameLst>
                                          <p:attrName>ppt_x</p:attrName>
                                        </p:attrNameLst>
                                      </p:cBhvr>
                                      <p:tavLst>
                                        <p:tav tm="0">
                                          <p:val>
                                            <p:strVal val="#ppt_x"/>
                                          </p:val>
                                        </p:tav>
                                        <p:tav tm="100000">
                                          <p:val>
                                            <p:strVal val="#ppt_x"/>
                                          </p:val>
                                        </p:tav>
                                      </p:tavLst>
                                    </p:anim>
                                    <p:anim calcmode="lin" valueType="num">
                                      <p:cBhvr additive="base">
                                        <p:cTn id="743" dur="4000" fill="hold"/>
                                        <p:tgtEl>
                                          <p:spTgt spid="52"/>
                                        </p:tgtEl>
                                        <p:attrNameLst>
                                          <p:attrName>ppt_y</p:attrName>
                                        </p:attrNameLst>
                                      </p:cBhvr>
                                      <p:tavLst>
                                        <p:tav tm="0">
                                          <p:val>
                                            <p:strVal val="0-#ppt_h/2"/>
                                          </p:val>
                                        </p:tav>
                                        <p:tav tm="100000">
                                          <p:val>
                                            <p:strVal val="#ppt_y"/>
                                          </p:val>
                                        </p:tav>
                                      </p:tavLst>
                                    </p:anim>
                                  </p:childTnLst>
                                </p:cTn>
                              </p:par>
                              <p:par>
                                <p:cTn id="744" presetID="19" presetClass="entr" presetSubtype="10" fill="hold" grpId="1" nodeType="withEffect">
                                  <p:stCondLst>
                                    <p:cond delay="0"/>
                                  </p:stCondLst>
                                  <p:childTnLst>
                                    <p:set>
                                      <p:cBhvr>
                                        <p:cTn id="745" dur="1" fill="hold">
                                          <p:stCondLst>
                                            <p:cond delay="0"/>
                                          </p:stCondLst>
                                        </p:cTn>
                                        <p:tgtEl>
                                          <p:spTgt spid="52"/>
                                        </p:tgtEl>
                                        <p:attrNameLst>
                                          <p:attrName>style.visibility</p:attrName>
                                        </p:attrNameLst>
                                      </p:cBhvr>
                                      <p:to>
                                        <p:strVal val="visible"/>
                                      </p:to>
                                    </p:set>
                                    <p:anim calcmode="lin" valueType="num">
                                      <p:cBhvr>
                                        <p:cTn id="746" dur="4000" fill="hold"/>
                                        <p:tgtEl>
                                          <p:spTgt spid="52"/>
                                        </p:tgtEl>
                                        <p:attrNameLst>
                                          <p:attrName>ppt_w</p:attrName>
                                        </p:attrNameLst>
                                      </p:cBhvr>
                                      <p:tavLst>
                                        <p:tav tm="0" fmla="#ppt_w*sin(2.5*pi*$)">
                                          <p:val>
                                            <p:fltVal val="0"/>
                                          </p:val>
                                        </p:tav>
                                        <p:tav tm="100000">
                                          <p:val>
                                            <p:fltVal val="1"/>
                                          </p:val>
                                        </p:tav>
                                      </p:tavLst>
                                    </p:anim>
                                    <p:anim calcmode="lin" valueType="num">
                                      <p:cBhvr>
                                        <p:cTn id="747" dur="4000" fill="hold"/>
                                        <p:tgtEl>
                                          <p:spTgt spid="52"/>
                                        </p:tgtEl>
                                        <p:attrNameLst>
                                          <p:attrName>ppt_h</p:attrName>
                                        </p:attrNameLst>
                                      </p:cBhvr>
                                      <p:tavLst>
                                        <p:tav tm="0">
                                          <p:val>
                                            <p:strVal val="#ppt_h"/>
                                          </p:val>
                                        </p:tav>
                                        <p:tav tm="100000">
                                          <p:val>
                                            <p:strVal val="#ppt_h"/>
                                          </p:val>
                                        </p:tav>
                                      </p:tavLst>
                                    </p:anim>
                                  </p:childTnLst>
                                </p:cTn>
                              </p:par>
                              <p:par>
                                <p:cTn id="748" presetID="2" presetClass="exit" presetSubtype="2" fill="hold" grpId="2" nodeType="withEffect">
                                  <p:stCondLst>
                                    <p:cond delay="0"/>
                                  </p:stCondLst>
                                  <p:childTnLst>
                                    <p:anim calcmode="lin" valueType="num">
                                      <p:cBhvr additive="base">
                                        <p:cTn id="749" dur="4500"/>
                                        <p:tgtEl>
                                          <p:spTgt spid="52"/>
                                        </p:tgtEl>
                                        <p:attrNameLst>
                                          <p:attrName>ppt_x</p:attrName>
                                        </p:attrNameLst>
                                      </p:cBhvr>
                                      <p:tavLst>
                                        <p:tav tm="0">
                                          <p:val>
                                            <p:strVal val="ppt_x"/>
                                          </p:val>
                                        </p:tav>
                                        <p:tav tm="100000">
                                          <p:val>
                                            <p:strVal val="1+ppt_w/2"/>
                                          </p:val>
                                        </p:tav>
                                      </p:tavLst>
                                    </p:anim>
                                    <p:anim calcmode="lin" valueType="num">
                                      <p:cBhvr additive="base">
                                        <p:cTn id="750" dur="4500"/>
                                        <p:tgtEl>
                                          <p:spTgt spid="52"/>
                                        </p:tgtEl>
                                        <p:attrNameLst>
                                          <p:attrName>ppt_y</p:attrName>
                                        </p:attrNameLst>
                                      </p:cBhvr>
                                      <p:tavLst>
                                        <p:tav tm="0">
                                          <p:val>
                                            <p:strVal val="ppt_y"/>
                                          </p:val>
                                        </p:tav>
                                        <p:tav tm="100000">
                                          <p:val>
                                            <p:strVal val="ppt_y"/>
                                          </p:val>
                                        </p:tav>
                                      </p:tavLst>
                                    </p:anim>
                                    <p:set>
                                      <p:cBhvr>
                                        <p:cTn id="751" dur="1" fill="hold">
                                          <p:stCondLst>
                                            <p:cond delay="4499"/>
                                          </p:stCondLst>
                                        </p:cTn>
                                        <p:tgtEl>
                                          <p:spTgt spid="52"/>
                                        </p:tgtEl>
                                        <p:attrNameLst>
                                          <p:attrName>style.visibility</p:attrName>
                                        </p:attrNameLst>
                                      </p:cBhvr>
                                      <p:to>
                                        <p:strVal val="hidden"/>
                                      </p:to>
                                    </p:set>
                                  </p:childTnLst>
                                </p:cTn>
                              </p:par>
                              <p:par>
                                <p:cTn id="752" presetID="3" presetClass="exit" presetSubtype="10" fill="hold" grpId="3" nodeType="withEffect">
                                  <p:stCondLst>
                                    <p:cond delay="0"/>
                                  </p:stCondLst>
                                  <p:childTnLst>
                                    <p:animEffect transition="out" filter="blinds(horizontal)">
                                      <p:cBhvr>
                                        <p:cTn id="753" dur="6000"/>
                                        <p:tgtEl>
                                          <p:spTgt spid="52"/>
                                        </p:tgtEl>
                                      </p:cBhvr>
                                    </p:animEffect>
                                    <p:set>
                                      <p:cBhvr>
                                        <p:cTn id="754" dur="1" fill="hold">
                                          <p:stCondLst>
                                            <p:cond delay="5999"/>
                                          </p:stCondLst>
                                        </p:cTn>
                                        <p:tgtEl>
                                          <p:spTgt spid="52"/>
                                        </p:tgtEl>
                                        <p:attrNameLst>
                                          <p:attrName>style.visibility</p:attrName>
                                        </p:attrNameLst>
                                      </p:cBhvr>
                                      <p:to>
                                        <p:strVal val="hidden"/>
                                      </p:to>
                                    </p:set>
                                  </p:childTnLst>
                                </p:cTn>
                              </p:par>
                              <p:par>
                                <p:cTn id="755" presetID="2" presetClass="entr" presetSubtype="1" fill="hold" grpId="0" nodeType="withEffect">
                                  <p:stCondLst>
                                    <p:cond delay="0"/>
                                  </p:stCondLst>
                                  <p:childTnLst>
                                    <p:set>
                                      <p:cBhvr>
                                        <p:cTn id="756" dur="1" fill="hold">
                                          <p:stCondLst>
                                            <p:cond delay="0"/>
                                          </p:stCondLst>
                                        </p:cTn>
                                        <p:tgtEl>
                                          <p:spTgt spid="51"/>
                                        </p:tgtEl>
                                        <p:attrNameLst>
                                          <p:attrName>style.visibility</p:attrName>
                                        </p:attrNameLst>
                                      </p:cBhvr>
                                      <p:to>
                                        <p:strVal val="visible"/>
                                      </p:to>
                                    </p:set>
                                    <p:anim calcmode="lin" valueType="num">
                                      <p:cBhvr additive="base">
                                        <p:cTn id="757" dur="4000" fill="hold"/>
                                        <p:tgtEl>
                                          <p:spTgt spid="51"/>
                                        </p:tgtEl>
                                        <p:attrNameLst>
                                          <p:attrName>ppt_x</p:attrName>
                                        </p:attrNameLst>
                                      </p:cBhvr>
                                      <p:tavLst>
                                        <p:tav tm="0">
                                          <p:val>
                                            <p:strVal val="#ppt_x"/>
                                          </p:val>
                                        </p:tav>
                                        <p:tav tm="100000">
                                          <p:val>
                                            <p:strVal val="#ppt_x"/>
                                          </p:val>
                                        </p:tav>
                                      </p:tavLst>
                                    </p:anim>
                                    <p:anim calcmode="lin" valueType="num">
                                      <p:cBhvr additive="base">
                                        <p:cTn id="758" dur="4000" fill="hold"/>
                                        <p:tgtEl>
                                          <p:spTgt spid="51"/>
                                        </p:tgtEl>
                                        <p:attrNameLst>
                                          <p:attrName>ppt_y</p:attrName>
                                        </p:attrNameLst>
                                      </p:cBhvr>
                                      <p:tavLst>
                                        <p:tav tm="0">
                                          <p:val>
                                            <p:strVal val="0-#ppt_h/2"/>
                                          </p:val>
                                        </p:tav>
                                        <p:tav tm="100000">
                                          <p:val>
                                            <p:strVal val="#ppt_y"/>
                                          </p:val>
                                        </p:tav>
                                      </p:tavLst>
                                    </p:anim>
                                  </p:childTnLst>
                                </p:cTn>
                              </p:par>
                              <p:par>
                                <p:cTn id="759" presetID="19" presetClass="entr" presetSubtype="10" fill="hold" grpId="1" nodeType="withEffect">
                                  <p:stCondLst>
                                    <p:cond delay="0"/>
                                  </p:stCondLst>
                                  <p:childTnLst>
                                    <p:set>
                                      <p:cBhvr>
                                        <p:cTn id="760" dur="1" fill="hold">
                                          <p:stCondLst>
                                            <p:cond delay="0"/>
                                          </p:stCondLst>
                                        </p:cTn>
                                        <p:tgtEl>
                                          <p:spTgt spid="51"/>
                                        </p:tgtEl>
                                        <p:attrNameLst>
                                          <p:attrName>style.visibility</p:attrName>
                                        </p:attrNameLst>
                                      </p:cBhvr>
                                      <p:to>
                                        <p:strVal val="visible"/>
                                      </p:to>
                                    </p:set>
                                    <p:anim calcmode="lin" valueType="num">
                                      <p:cBhvr>
                                        <p:cTn id="761" dur="4000" fill="hold"/>
                                        <p:tgtEl>
                                          <p:spTgt spid="51"/>
                                        </p:tgtEl>
                                        <p:attrNameLst>
                                          <p:attrName>ppt_w</p:attrName>
                                        </p:attrNameLst>
                                      </p:cBhvr>
                                      <p:tavLst>
                                        <p:tav tm="0" fmla="#ppt_w*sin(2.5*pi*$)">
                                          <p:val>
                                            <p:fltVal val="0"/>
                                          </p:val>
                                        </p:tav>
                                        <p:tav tm="100000">
                                          <p:val>
                                            <p:fltVal val="1"/>
                                          </p:val>
                                        </p:tav>
                                      </p:tavLst>
                                    </p:anim>
                                    <p:anim calcmode="lin" valueType="num">
                                      <p:cBhvr>
                                        <p:cTn id="762" dur="4000" fill="hold"/>
                                        <p:tgtEl>
                                          <p:spTgt spid="51"/>
                                        </p:tgtEl>
                                        <p:attrNameLst>
                                          <p:attrName>ppt_h</p:attrName>
                                        </p:attrNameLst>
                                      </p:cBhvr>
                                      <p:tavLst>
                                        <p:tav tm="0">
                                          <p:val>
                                            <p:strVal val="#ppt_h"/>
                                          </p:val>
                                        </p:tav>
                                        <p:tav tm="100000">
                                          <p:val>
                                            <p:strVal val="#ppt_h"/>
                                          </p:val>
                                        </p:tav>
                                      </p:tavLst>
                                    </p:anim>
                                  </p:childTnLst>
                                </p:cTn>
                              </p:par>
                              <p:par>
                                <p:cTn id="763" presetID="2" presetClass="exit" presetSubtype="2" fill="hold" grpId="2" nodeType="withEffect">
                                  <p:stCondLst>
                                    <p:cond delay="0"/>
                                  </p:stCondLst>
                                  <p:childTnLst>
                                    <p:anim calcmode="lin" valueType="num">
                                      <p:cBhvr additive="base">
                                        <p:cTn id="764" dur="4500"/>
                                        <p:tgtEl>
                                          <p:spTgt spid="51"/>
                                        </p:tgtEl>
                                        <p:attrNameLst>
                                          <p:attrName>ppt_x</p:attrName>
                                        </p:attrNameLst>
                                      </p:cBhvr>
                                      <p:tavLst>
                                        <p:tav tm="0">
                                          <p:val>
                                            <p:strVal val="ppt_x"/>
                                          </p:val>
                                        </p:tav>
                                        <p:tav tm="100000">
                                          <p:val>
                                            <p:strVal val="1+ppt_w/2"/>
                                          </p:val>
                                        </p:tav>
                                      </p:tavLst>
                                    </p:anim>
                                    <p:anim calcmode="lin" valueType="num">
                                      <p:cBhvr additive="base">
                                        <p:cTn id="765" dur="4500"/>
                                        <p:tgtEl>
                                          <p:spTgt spid="51"/>
                                        </p:tgtEl>
                                        <p:attrNameLst>
                                          <p:attrName>ppt_y</p:attrName>
                                        </p:attrNameLst>
                                      </p:cBhvr>
                                      <p:tavLst>
                                        <p:tav tm="0">
                                          <p:val>
                                            <p:strVal val="ppt_y"/>
                                          </p:val>
                                        </p:tav>
                                        <p:tav tm="100000">
                                          <p:val>
                                            <p:strVal val="ppt_y"/>
                                          </p:val>
                                        </p:tav>
                                      </p:tavLst>
                                    </p:anim>
                                    <p:set>
                                      <p:cBhvr>
                                        <p:cTn id="766" dur="1" fill="hold">
                                          <p:stCondLst>
                                            <p:cond delay="4499"/>
                                          </p:stCondLst>
                                        </p:cTn>
                                        <p:tgtEl>
                                          <p:spTgt spid="51"/>
                                        </p:tgtEl>
                                        <p:attrNameLst>
                                          <p:attrName>style.visibility</p:attrName>
                                        </p:attrNameLst>
                                      </p:cBhvr>
                                      <p:to>
                                        <p:strVal val="hidden"/>
                                      </p:to>
                                    </p:set>
                                  </p:childTnLst>
                                </p:cTn>
                              </p:par>
                              <p:par>
                                <p:cTn id="767" presetID="3" presetClass="exit" presetSubtype="10" fill="hold" grpId="3" nodeType="withEffect">
                                  <p:stCondLst>
                                    <p:cond delay="0"/>
                                  </p:stCondLst>
                                  <p:childTnLst>
                                    <p:animEffect transition="out" filter="blinds(horizontal)">
                                      <p:cBhvr>
                                        <p:cTn id="768" dur="6000"/>
                                        <p:tgtEl>
                                          <p:spTgt spid="51"/>
                                        </p:tgtEl>
                                      </p:cBhvr>
                                    </p:animEffect>
                                    <p:set>
                                      <p:cBhvr>
                                        <p:cTn id="769" dur="1" fill="hold">
                                          <p:stCondLst>
                                            <p:cond delay="5999"/>
                                          </p:stCondLst>
                                        </p:cTn>
                                        <p:tgtEl>
                                          <p:spTgt spid="51"/>
                                        </p:tgtEl>
                                        <p:attrNameLst>
                                          <p:attrName>style.visibility</p:attrName>
                                        </p:attrNameLst>
                                      </p:cBhvr>
                                      <p:to>
                                        <p:strVal val="hidden"/>
                                      </p:to>
                                    </p:set>
                                  </p:childTnLst>
                                </p:cTn>
                              </p:par>
                              <p:par>
                                <p:cTn id="770" presetID="2" presetClass="entr" presetSubtype="1" fill="hold" grpId="0" nodeType="withEffect">
                                  <p:stCondLst>
                                    <p:cond delay="0"/>
                                  </p:stCondLst>
                                  <p:childTnLst>
                                    <p:set>
                                      <p:cBhvr>
                                        <p:cTn id="771" dur="1" fill="hold">
                                          <p:stCondLst>
                                            <p:cond delay="0"/>
                                          </p:stCondLst>
                                        </p:cTn>
                                        <p:tgtEl>
                                          <p:spTgt spid="50"/>
                                        </p:tgtEl>
                                        <p:attrNameLst>
                                          <p:attrName>style.visibility</p:attrName>
                                        </p:attrNameLst>
                                      </p:cBhvr>
                                      <p:to>
                                        <p:strVal val="visible"/>
                                      </p:to>
                                    </p:set>
                                    <p:anim calcmode="lin" valueType="num">
                                      <p:cBhvr additive="base">
                                        <p:cTn id="772" dur="4000" fill="hold"/>
                                        <p:tgtEl>
                                          <p:spTgt spid="50"/>
                                        </p:tgtEl>
                                        <p:attrNameLst>
                                          <p:attrName>ppt_x</p:attrName>
                                        </p:attrNameLst>
                                      </p:cBhvr>
                                      <p:tavLst>
                                        <p:tav tm="0">
                                          <p:val>
                                            <p:strVal val="#ppt_x"/>
                                          </p:val>
                                        </p:tav>
                                        <p:tav tm="100000">
                                          <p:val>
                                            <p:strVal val="#ppt_x"/>
                                          </p:val>
                                        </p:tav>
                                      </p:tavLst>
                                    </p:anim>
                                    <p:anim calcmode="lin" valueType="num">
                                      <p:cBhvr additive="base">
                                        <p:cTn id="773" dur="4000" fill="hold"/>
                                        <p:tgtEl>
                                          <p:spTgt spid="50"/>
                                        </p:tgtEl>
                                        <p:attrNameLst>
                                          <p:attrName>ppt_y</p:attrName>
                                        </p:attrNameLst>
                                      </p:cBhvr>
                                      <p:tavLst>
                                        <p:tav tm="0">
                                          <p:val>
                                            <p:strVal val="0-#ppt_h/2"/>
                                          </p:val>
                                        </p:tav>
                                        <p:tav tm="100000">
                                          <p:val>
                                            <p:strVal val="#ppt_y"/>
                                          </p:val>
                                        </p:tav>
                                      </p:tavLst>
                                    </p:anim>
                                  </p:childTnLst>
                                </p:cTn>
                              </p:par>
                              <p:par>
                                <p:cTn id="774" presetID="19" presetClass="entr" presetSubtype="10" fill="hold" grpId="1" nodeType="withEffect">
                                  <p:stCondLst>
                                    <p:cond delay="0"/>
                                  </p:stCondLst>
                                  <p:childTnLst>
                                    <p:set>
                                      <p:cBhvr>
                                        <p:cTn id="775" dur="1" fill="hold">
                                          <p:stCondLst>
                                            <p:cond delay="0"/>
                                          </p:stCondLst>
                                        </p:cTn>
                                        <p:tgtEl>
                                          <p:spTgt spid="50"/>
                                        </p:tgtEl>
                                        <p:attrNameLst>
                                          <p:attrName>style.visibility</p:attrName>
                                        </p:attrNameLst>
                                      </p:cBhvr>
                                      <p:to>
                                        <p:strVal val="visible"/>
                                      </p:to>
                                    </p:set>
                                    <p:anim calcmode="lin" valueType="num">
                                      <p:cBhvr>
                                        <p:cTn id="776" dur="4000" fill="hold"/>
                                        <p:tgtEl>
                                          <p:spTgt spid="50"/>
                                        </p:tgtEl>
                                        <p:attrNameLst>
                                          <p:attrName>ppt_w</p:attrName>
                                        </p:attrNameLst>
                                      </p:cBhvr>
                                      <p:tavLst>
                                        <p:tav tm="0" fmla="#ppt_w*sin(2.5*pi*$)">
                                          <p:val>
                                            <p:fltVal val="0"/>
                                          </p:val>
                                        </p:tav>
                                        <p:tav tm="100000">
                                          <p:val>
                                            <p:fltVal val="1"/>
                                          </p:val>
                                        </p:tav>
                                      </p:tavLst>
                                    </p:anim>
                                    <p:anim calcmode="lin" valueType="num">
                                      <p:cBhvr>
                                        <p:cTn id="777" dur="4000" fill="hold"/>
                                        <p:tgtEl>
                                          <p:spTgt spid="50"/>
                                        </p:tgtEl>
                                        <p:attrNameLst>
                                          <p:attrName>ppt_h</p:attrName>
                                        </p:attrNameLst>
                                      </p:cBhvr>
                                      <p:tavLst>
                                        <p:tav tm="0">
                                          <p:val>
                                            <p:strVal val="#ppt_h"/>
                                          </p:val>
                                        </p:tav>
                                        <p:tav tm="100000">
                                          <p:val>
                                            <p:strVal val="#ppt_h"/>
                                          </p:val>
                                        </p:tav>
                                      </p:tavLst>
                                    </p:anim>
                                  </p:childTnLst>
                                </p:cTn>
                              </p:par>
                              <p:par>
                                <p:cTn id="778" presetID="2" presetClass="exit" presetSubtype="2" fill="hold" grpId="2" nodeType="withEffect">
                                  <p:stCondLst>
                                    <p:cond delay="0"/>
                                  </p:stCondLst>
                                  <p:childTnLst>
                                    <p:anim calcmode="lin" valueType="num">
                                      <p:cBhvr additive="base">
                                        <p:cTn id="779" dur="4500"/>
                                        <p:tgtEl>
                                          <p:spTgt spid="50"/>
                                        </p:tgtEl>
                                        <p:attrNameLst>
                                          <p:attrName>ppt_x</p:attrName>
                                        </p:attrNameLst>
                                      </p:cBhvr>
                                      <p:tavLst>
                                        <p:tav tm="0">
                                          <p:val>
                                            <p:strVal val="ppt_x"/>
                                          </p:val>
                                        </p:tav>
                                        <p:tav tm="100000">
                                          <p:val>
                                            <p:strVal val="1+ppt_w/2"/>
                                          </p:val>
                                        </p:tav>
                                      </p:tavLst>
                                    </p:anim>
                                    <p:anim calcmode="lin" valueType="num">
                                      <p:cBhvr additive="base">
                                        <p:cTn id="780" dur="4500"/>
                                        <p:tgtEl>
                                          <p:spTgt spid="50"/>
                                        </p:tgtEl>
                                        <p:attrNameLst>
                                          <p:attrName>ppt_y</p:attrName>
                                        </p:attrNameLst>
                                      </p:cBhvr>
                                      <p:tavLst>
                                        <p:tav tm="0">
                                          <p:val>
                                            <p:strVal val="ppt_y"/>
                                          </p:val>
                                        </p:tav>
                                        <p:tav tm="100000">
                                          <p:val>
                                            <p:strVal val="ppt_y"/>
                                          </p:val>
                                        </p:tav>
                                      </p:tavLst>
                                    </p:anim>
                                    <p:set>
                                      <p:cBhvr>
                                        <p:cTn id="781" dur="1" fill="hold">
                                          <p:stCondLst>
                                            <p:cond delay="4499"/>
                                          </p:stCondLst>
                                        </p:cTn>
                                        <p:tgtEl>
                                          <p:spTgt spid="50"/>
                                        </p:tgtEl>
                                        <p:attrNameLst>
                                          <p:attrName>style.visibility</p:attrName>
                                        </p:attrNameLst>
                                      </p:cBhvr>
                                      <p:to>
                                        <p:strVal val="hidden"/>
                                      </p:to>
                                    </p:set>
                                  </p:childTnLst>
                                </p:cTn>
                              </p:par>
                              <p:par>
                                <p:cTn id="782" presetID="3" presetClass="exit" presetSubtype="10" fill="hold" grpId="3" nodeType="withEffect">
                                  <p:stCondLst>
                                    <p:cond delay="0"/>
                                  </p:stCondLst>
                                  <p:childTnLst>
                                    <p:animEffect transition="out" filter="blinds(horizontal)">
                                      <p:cBhvr>
                                        <p:cTn id="783" dur="6000"/>
                                        <p:tgtEl>
                                          <p:spTgt spid="50"/>
                                        </p:tgtEl>
                                      </p:cBhvr>
                                    </p:animEffect>
                                    <p:set>
                                      <p:cBhvr>
                                        <p:cTn id="784" dur="1" fill="hold">
                                          <p:stCondLst>
                                            <p:cond delay="5999"/>
                                          </p:stCondLst>
                                        </p:cTn>
                                        <p:tgtEl>
                                          <p:spTgt spid="50"/>
                                        </p:tgtEl>
                                        <p:attrNameLst>
                                          <p:attrName>style.visibility</p:attrName>
                                        </p:attrNameLst>
                                      </p:cBhvr>
                                      <p:to>
                                        <p:strVal val="hidden"/>
                                      </p:to>
                                    </p:set>
                                  </p:childTnLst>
                                </p:cTn>
                              </p:par>
                              <p:par>
                                <p:cTn id="785" presetID="2" presetClass="entr" presetSubtype="1" fill="hold" grpId="0" nodeType="withEffect">
                                  <p:stCondLst>
                                    <p:cond delay="0"/>
                                  </p:stCondLst>
                                  <p:childTnLst>
                                    <p:set>
                                      <p:cBhvr>
                                        <p:cTn id="786" dur="1" fill="hold">
                                          <p:stCondLst>
                                            <p:cond delay="0"/>
                                          </p:stCondLst>
                                        </p:cTn>
                                        <p:tgtEl>
                                          <p:spTgt spid="49"/>
                                        </p:tgtEl>
                                        <p:attrNameLst>
                                          <p:attrName>style.visibility</p:attrName>
                                        </p:attrNameLst>
                                      </p:cBhvr>
                                      <p:to>
                                        <p:strVal val="visible"/>
                                      </p:to>
                                    </p:set>
                                    <p:anim calcmode="lin" valueType="num">
                                      <p:cBhvr additive="base">
                                        <p:cTn id="787" dur="4000" fill="hold"/>
                                        <p:tgtEl>
                                          <p:spTgt spid="49"/>
                                        </p:tgtEl>
                                        <p:attrNameLst>
                                          <p:attrName>ppt_x</p:attrName>
                                        </p:attrNameLst>
                                      </p:cBhvr>
                                      <p:tavLst>
                                        <p:tav tm="0">
                                          <p:val>
                                            <p:strVal val="#ppt_x"/>
                                          </p:val>
                                        </p:tav>
                                        <p:tav tm="100000">
                                          <p:val>
                                            <p:strVal val="#ppt_x"/>
                                          </p:val>
                                        </p:tav>
                                      </p:tavLst>
                                    </p:anim>
                                    <p:anim calcmode="lin" valueType="num">
                                      <p:cBhvr additive="base">
                                        <p:cTn id="788" dur="4000" fill="hold"/>
                                        <p:tgtEl>
                                          <p:spTgt spid="49"/>
                                        </p:tgtEl>
                                        <p:attrNameLst>
                                          <p:attrName>ppt_y</p:attrName>
                                        </p:attrNameLst>
                                      </p:cBhvr>
                                      <p:tavLst>
                                        <p:tav tm="0">
                                          <p:val>
                                            <p:strVal val="0-#ppt_h/2"/>
                                          </p:val>
                                        </p:tav>
                                        <p:tav tm="100000">
                                          <p:val>
                                            <p:strVal val="#ppt_y"/>
                                          </p:val>
                                        </p:tav>
                                      </p:tavLst>
                                    </p:anim>
                                  </p:childTnLst>
                                </p:cTn>
                              </p:par>
                              <p:par>
                                <p:cTn id="789" presetID="19" presetClass="entr" presetSubtype="10" fill="hold" grpId="1" nodeType="withEffect">
                                  <p:stCondLst>
                                    <p:cond delay="0"/>
                                  </p:stCondLst>
                                  <p:childTnLst>
                                    <p:set>
                                      <p:cBhvr>
                                        <p:cTn id="790" dur="1" fill="hold">
                                          <p:stCondLst>
                                            <p:cond delay="0"/>
                                          </p:stCondLst>
                                        </p:cTn>
                                        <p:tgtEl>
                                          <p:spTgt spid="49"/>
                                        </p:tgtEl>
                                        <p:attrNameLst>
                                          <p:attrName>style.visibility</p:attrName>
                                        </p:attrNameLst>
                                      </p:cBhvr>
                                      <p:to>
                                        <p:strVal val="visible"/>
                                      </p:to>
                                    </p:set>
                                    <p:anim calcmode="lin" valueType="num">
                                      <p:cBhvr>
                                        <p:cTn id="791" dur="4000" fill="hold"/>
                                        <p:tgtEl>
                                          <p:spTgt spid="49"/>
                                        </p:tgtEl>
                                        <p:attrNameLst>
                                          <p:attrName>ppt_w</p:attrName>
                                        </p:attrNameLst>
                                      </p:cBhvr>
                                      <p:tavLst>
                                        <p:tav tm="0" fmla="#ppt_w*sin(2.5*pi*$)">
                                          <p:val>
                                            <p:fltVal val="0"/>
                                          </p:val>
                                        </p:tav>
                                        <p:tav tm="100000">
                                          <p:val>
                                            <p:fltVal val="1"/>
                                          </p:val>
                                        </p:tav>
                                      </p:tavLst>
                                    </p:anim>
                                    <p:anim calcmode="lin" valueType="num">
                                      <p:cBhvr>
                                        <p:cTn id="792" dur="4000" fill="hold"/>
                                        <p:tgtEl>
                                          <p:spTgt spid="49"/>
                                        </p:tgtEl>
                                        <p:attrNameLst>
                                          <p:attrName>ppt_h</p:attrName>
                                        </p:attrNameLst>
                                      </p:cBhvr>
                                      <p:tavLst>
                                        <p:tav tm="0">
                                          <p:val>
                                            <p:strVal val="#ppt_h"/>
                                          </p:val>
                                        </p:tav>
                                        <p:tav tm="100000">
                                          <p:val>
                                            <p:strVal val="#ppt_h"/>
                                          </p:val>
                                        </p:tav>
                                      </p:tavLst>
                                    </p:anim>
                                  </p:childTnLst>
                                </p:cTn>
                              </p:par>
                              <p:par>
                                <p:cTn id="793" presetID="2" presetClass="exit" presetSubtype="2" fill="hold" grpId="2" nodeType="withEffect">
                                  <p:stCondLst>
                                    <p:cond delay="0"/>
                                  </p:stCondLst>
                                  <p:childTnLst>
                                    <p:anim calcmode="lin" valueType="num">
                                      <p:cBhvr additive="base">
                                        <p:cTn id="794" dur="4500"/>
                                        <p:tgtEl>
                                          <p:spTgt spid="49"/>
                                        </p:tgtEl>
                                        <p:attrNameLst>
                                          <p:attrName>ppt_x</p:attrName>
                                        </p:attrNameLst>
                                      </p:cBhvr>
                                      <p:tavLst>
                                        <p:tav tm="0">
                                          <p:val>
                                            <p:strVal val="ppt_x"/>
                                          </p:val>
                                        </p:tav>
                                        <p:tav tm="100000">
                                          <p:val>
                                            <p:strVal val="1+ppt_w/2"/>
                                          </p:val>
                                        </p:tav>
                                      </p:tavLst>
                                    </p:anim>
                                    <p:anim calcmode="lin" valueType="num">
                                      <p:cBhvr additive="base">
                                        <p:cTn id="795" dur="4500"/>
                                        <p:tgtEl>
                                          <p:spTgt spid="49"/>
                                        </p:tgtEl>
                                        <p:attrNameLst>
                                          <p:attrName>ppt_y</p:attrName>
                                        </p:attrNameLst>
                                      </p:cBhvr>
                                      <p:tavLst>
                                        <p:tav tm="0">
                                          <p:val>
                                            <p:strVal val="ppt_y"/>
                                          </p:val>
                                        </p:tav>
                                        <p:tav tm="100000">
                                          <p:val>
                                            <p:strVal val="ppt_y"/>
                                          </p:val>
                                        </p:tav>
                                      </p:tavLst>
                                    </p:anim>
                                    <p:set>
                                      <p:cBhvr>
                                        <p:cTn id="796" dur="1" fill="hold">
                                          <p:stCondLst>
                                            <p:cond delay="4499"/>
                                          </p:stCondLst>
                                        </p:cTn>
                                        <p:tgtEl>
                                          <p:spTgt spid="49"/>
                                        </p:tgtEl>
                                        <p:attrNameLst>
                                          <p:attrName>style.visibility</p:attrName>
                                        </p:attrNameLst>
                                      </p:cBhvr>
                                      <p:to>
                                        <p:strVal val="hidden"/>
                                      </p:to>
                                    </p:set>
                                  </p:childTnLst>
                                </p:cTn>
                              </p:par>
                              <p:par>
                                <p:cTn id="797" presetID="3" presetClass="exit" presetSubtype="10" fill="hold" grpId="3" nodeType="withEffect">
                                  <p:stCondLst>
                                    <p:cond delay="0"/>
                                  </p:stCondLst>
                                  <p:childTnLst>
                                    <p:animEffect transition="out" filter="blinds(horizontal)">
                                      <p:cBhvr>
                                        <p:cTn id="798" dur="6000"/>
                                        <p:tgtEl>
                                          <p:spTgt spid="49"/>
                                        </p:tgtEl>
                                      </p:cBhvr>
                                    </p:animEffect>
                                    <p:set>
                                      <p:cBhvr>
                                        <p:cTn id="799" dur="1" fill="hold">
                                          <p:stCondLst>
                                            <p:cond delay="5999"/>
                                          </p:stCondLst>
                                        </p:cTn>
                                        <p:tgtEl>
                                          <p:spTgt spid="49"/>
                                        </p:tgtEl>
                                        <p:attrNameLst>
                                          <p:attrName>style.visibility</p:attrName>
                                        </p:attrNameLst>
                                      </p:cBhvr>
                                      <p:to>
                                        <p:strVal val="hidden"/>
                                      </p:to>
                                    </p:set>
                                  </p:childTnLst>
                                </p:cTn>
                              </p:par>
                              <p:par>
                                <p:cTn id="800" presetID="2" presetClass="entr" presetSubtype="1" fill="hold" grpId="0" nodeType="withEffect">
                                  <p:stCondLst>
                                    <p:cond delay="0"/>
                                  </p:stCondLst>
                                  <p:childTnLst>
                                    <p:set>
                                      <p:cBhvr>
                                        <p:cTn id="801" dur="1" fill="hold">
                                          <p:stCondLst>
                                            <p:cond delay="0"/>
                                          </p:stCondLst>
                                        </p:cTn>
                                        <p:tgtEl>
                                          <p:spTgt spid="48"/>
                                        </p:tgtEl>
                                        <p:attrNameLst>
                                          <p:attrName>style.visibility</p:attrName>
                                        </p:attrNameLst>
                                      </p:cBhvr>
                                      <p:to>
                                        <p:strVal val="visible"/>
                                      </p:to>
                                    </p:set>
                                    <p:anim calcmode="lin" valueType="num">
                                      <p:cBhvr additive="base">
                                        <p:cTn id="802" dur="4000" fill="hold"/>
                                        <p:tgtEl>
                                          <p:spTgt spid="48"/>
                                        </p:tgtEl>
                                        <p:attrNameLst>
                                          <p:attrName>ppt_x</p:attrName>
                                        </p:attrNameLst>
                                      </p:cBhvr>
                                      <p:tavLst>
                                        <p:tav tm="0">
                                          <p:val>
                                            <p:strVal val="#ppt_x"/>
                                          </p:val>
                                        </p:tav>
                                        <p:tav tm="100000">
                                          <p:val>
                                            <p:strVal val="#ppt_x"/>
                                          </p:val>
                                        </p:tav>
                                      </p:tavLst>
                                    </p:anim>
                                    <p:anim calcmode="lin" valueType="num">
                                      <p:cBhvr additive="base">
                                        <p:cTn id="803" dur="4000" fill="hold"/>
                                        <p:tgtEl>
                                          <p:spTgt spid="48"/>
                                        </p:tgtEl>
                                        <p:attrNameLst>
                                          <p:attrName>ppt_y</p:attrName>
                                        </p:attrNameLst>
                                      </p:cBhvr>
                                      <p:tavLst>
                                        <p:tav tm="0">
                                          <p:val>
                                            <p:strVal val="0-#ppt_h/2"/>
                                          </p:val>
                                        </p:tav>
                                        <p:tav tm="100000">
                                          <p:val>
                                            <p:strVal val="#ppt_y"/>
                                          </p:val>
                                        </p:tav>
                                      </p:tavLst>
                                    </p:anim>
                                  </p:childTnLst>
                                </p:cTn>
                              </p:par>
                              <p:par>
                                <p:cTn id="804" presetID="19" presetClass="entr" presetSubtype="10" fill="hold" grpId="1" nodeType="withEffect">
                                  <p:stCondLst>
                                    <p:cond delay="0"/>
                                  </p:stCondLst>
                                  <p:childTnLst>
                                    <p:set>
                                      <p:cBhvr>
                                        <p:cTn id="805" dur="1" fill="hold">
                                          <p:stCondLst>
                                            <p:cond delay="0"/>
                                          </p:stCondLst>
                                        </p:cTn>
                                        <p:tgtEl>
                                          <p:spTgt spid="48"/>
                                        </p:tgtEl>
                                        <p:attrNameLst>
                                          <p:attrName>style.visibility</p:attrName>
                                        </p:attrNameLst>
                                      </p:cBhvr>
                                      <p:to>
                                        <p:strVal val="visible"/>
                                      </p:to>
                                    </p:set>
                                    <p:anim calcmode="lin" valueType="num">
                                      <p:cBhvr>
                                        <p:cTn id="806" dur="4000" fill="hold"/>
                                        <p:tgtEl>
                                          <p:spTgt spid="48"/>
                                        </p:tgtEl>
                                        <p:attrNameLst>
                                          <p:attrName>ppt_w</p:attrName>
                                        </p:attrNameLst>
                                      </p:cBhvr>
                                      <p:tavLst>
                                        <p:tav tm="0" fmla="#ppt_w*sin(2.5*pi*$)">
                                          <p:val>
                                            <p:fltVal val="0"/>
                                          </p:val>
                                        </p:tav>
                                        <p:tav tm="100000">
                                          <p:val>
                                            <p:fltVal val="1"/>
                                          </p:val>
                                        </p:tav>
                                      </p:tavLst>
                                    </p:anim>
                                    <p:anim calcmode="lin" valueType="num">
                                      <p:cBhvr>
                                        <p:cTn id="807" dur="4000" fill="hold"/>
                                        <p:tgtEl>
                                          <p:spTgt spid="48"/>
                                        </p:tgtEl>
                                        <p:attrNameLst>
                                          <p:attrName>ppt_h</p:attrName>
                                        </p:attrNameLst>
                                      </p:cBhvr>
                                      <p:tavLst>
                                        <p:tav tm="0">
                                          <p:val>
                                            <p:strVal val="#ppt_h"/>
                                          </p:val>
                                        </p:tav>
                                        <p:tav tm="100000">
                                          <p:val>
                                            <p:strVal val="#ppt_h"/>
                                          </p:val>
                                        </p:tav>
                                      </p:tavLst>
                                    </p:anim>
                                  </p:childTnLst>
                                </p:cTn>
                              </p:par>
                              <p:par>
                                <p:cTn id="808" presetID="2" presetClass="exit" presetSubtype="2" fill="hold" grpId="2" nodeType="withEffect">
                                  <p:stCondLst>
                                    <p:cond delay="0"/>
                                  </p:stCondLst>
                                  <p:childTnLst>
                                    <p:anim calcmode="lin" valueType="num">
                                      <p:cBhvr additive="base">
                                        <p:cTn id="809" dur="4500"/>
                                        <p:tgtEl>
                                          <p:spTgt spid="48"/>
                                        </p:tgtEl>
                                        <p:attrNameLst>
                                          <p:attrName>ppt_x</p:attrName>
                                        </p:attrNameLst>
                                      </p:cBhvr>
                                      <p:tavLst>
                                        <p:tav tm="0">
                                          <p:val>
                                            <p:strVal val="ppt_x"/>
                                          </p:val>
                                        </p:tav>
                                        <p:tav tm="100000">
                                          <p:val>
                                            <p:strVal val="1+ppt_w/2"/>
                                          </p:val>
                                        </p:tav>
                                      </p:tavLst>
                                    </p:anim>
                                    <p:anim calcmode="lin" valueType="num">
                                      <p:cBhvr additive="base">
                                        <p:cTn id="810" dur="4500"/>
                                        <p:tgtEl>
                                          <p:spTgt spid="48"/>
                                        </p:tgtEl>
                                        <p:attrNameLst>
                                          <p:attrName>ppt_y</p:attrName>
                                        </p:attrNameLst>
                                      </p:cBhvr>
                                      <p:tavLst>
                                        <p:tav tm="0">
                                          <p:val>
                                            <p:strVal val="ppt_y"/>
                                          </p:val>
                                        </p:tav>
                                        <p:tav tm="100000">
                                          <p:val>
                                            <p:strVal val="ppt_y"/>
                                          </p:val>
                                        </p:tav>
                                      </p:tavLst>
                                    </p:anim>
                                    <p:set>
                                      <p:cBhvr>
                                        <p:cTn id="811" dur="1" fill="hold">
                                          <p:stCondLst>
                                            <p:cond delay="4499"/>
                                          </p:stCondLst>
                                        </p:cTn>
                                        <p:tgtEl>
                                          <p:spTgt spid="48"/>
                                        </p:tgtEl>
                                        <p:attrNameLst>
                                          <p:attrName>style.visibility</p:attrName>
                                        </p:attrNameLst>
                                      </p:cBhvr>
                                      <p:to>
                                        <p:strVal val="hidden"/>
                                      </p:to>
                                    </p:set>
                                  </p:childTnLst>
                                </p:cTn>
                              </p:par>
                              <p:par>
                                <p:cTn id="812" presetID="3" presetClass="exit" presetSubtype="10" fill="hold" grpId="3" nodeType="withEffect">
                                  <p:stCondLst>
                                    <p:cond delay="0"/>
                                  </p:stCondLst>
                                  <p:childTnLst>
                                    <p:animEffect transition="out" filter="blinds(horizontal)">
                                      <p:cBhvr>
                                        <p:cTn id="813" dur="6000"/>
                                        <p:tgtEl>
                                          <p:spTgt spid="48"/>
                                        </p:tgtEl>
                                      </p:cBhvr>
                                    </p:animEffect>
                                    <p:set>
                                      <p:cBhvr>
                                        <p:cTn id="814" dur="1" fill="hold">
                                          <p:stCondLst>
                                            <p:cond delay="5999"/>
                                          </p:stCondLst>
                                        </p:cTn>
                                        <p:tgtEl>
                                          <p:spTgt spid="48"/>
                                        </p:tgtEl>
                                        <p:attrNameLst>
                                          <p:attrName>style.visibility</p:attrName>
                                        </p:attrNameLst>
                                      </p:cBhvr>
                                      <p:to>
                                        <p:strVal val="hidden"/>
                                      </p:to>
                                    </p:set>
                                  </p:childTnLst>
                                </p:cTn>
                              </p:par>
                              <p:par>
                                <p:cTn id="815" presetID="2" presetClass="entr" presetSubtype="1" fill="hold" grpId="0" nodeType="withEffect">
                                  <p:stCondLst>
                                    <p:cond delay="0"/>
                                  </p:stCondLst>
                                  <p:childTnLst>
                                    <p:set>
                                      <p:cBhvr>
                                        <p:cTn id="816" dur="1" fill="hold">
                                          <p:stCondLst>
                                            <p:cond delay="0"/>
                                          </p:stCondLst>
                                        </p:cTn>
                                        <p:tgtEl>
                                          <p:spTgt spid="47"/>
                                        </p:tgtEl>
                                        <p:attrNameLst>
                                          <p:attrName>style.visibility</p:attrName>
                                        </p:attrNameLst>
                                      </p:cBhvr>
                                      <p:to>
                                        <p:strVal val="visible"/>
                                      </p:to>
                                    </p:set>
                                    <p:anim calcmode="lin" valueType="num">
                                      <p:cBhvr additive="base">
                                        <p:cTn id="817" dur="4000" fill="hold"/>
                                        <p:tgtEl>
                                          <p:spTgt spid="47"/>
                                        </p:tgtEl>
                                        <p:attrNameLst>
                                          <p:attrName>ppt_x</p:attrName>
                                        </p:attrNameLst>
                                      </p:cBhvr>
                                      <p:tavLst>
                                        <p:tav tm="0">
                                          <p:val>
                                            <p:strVal val="#ppt_x"/>
                                          </p:val>
                                        </p:tav>
                                        <p:tav tm="100000">
                                          <p:val>
                                            <p:strVal val="#ppt_x"/>
                                          </p:val>
                                        </p:tav>
                                      </p:tavLst>
                                    </p:anim>
                                    <p:anim calcmode="lin" valueType="num">
                                      <p:cBhvr additive="base">
                                        <p:cTn id="818" dur="4000" fill="hold"/>
                                        <p:tgtEl>
                                          <p:spTgt spid="47"/>
                                        </p:tgtEl>
                                        <p:attrNameLst>
                                          <p:attrName>ppt_y</p:attrName>
                                        </p:attrNameLst>
                                      </p:cBhvr>
                                      <p:tavLst>
                                        <p:tav tm="0">
                                          <p:val>
                                            <p:strVal val="0-#ppt_h/2"/>
                                          </p:val>
                                        </p:tav>
                                        <p:tav tm="100000">
                                          <p:val>
                                            <p:strVal val="#ppt_y"/>
                                          </p:val>
                                        </p:tav>
                                      </p:tavLst>
                                    </p:anim>
                                  </p:childTnLst>
                                </p:cTn>
                              </p:par>
                              <p:par>
                                <p:cTn id="819" presetID="19" presetClass="entr" presetSubtype="10" fill="hold" grpId="1" nodeType="withEffect">
                                  <p:stCondLst>
                                    <p:cond delay="0"/>
                                  </p:stCondLst>
                                  <p:childTnLst>
                                    <p:set>
                                      <p:cBhvr>
                                        <p:cTn id="820" dur="1" fill="hold">
                                          <p:stCondLst>
                                            <p:cond delay="0"/>
                                          </p:stCondLst>
                                        </p:cTn>
                                        <p:tgtEl>
                                          <p:spTgt spid="47"/>
                                        </p:tgtEl>
                                        <p:attrNameLst>
                                          <p:attrName>style.visibility</p:attrName>
                                        </p:attrNameLst>
                                      </p:cBhvr>
                                      <p:to>
                                        <p:strVal val="visible"/>
                                      </p:to>
                                    </p:set>
                                    <p:anim calcmode="lin" valueType="num">
                                      <p:cBhvr>
                                        <p:cTn id="821" dur="4000" fill="hold"/>
                                        <p:tgtEl>
                                          <p:spTgt spid="47"/>
                                        </p:tgtEl>
                                        <p:attrNameLst>
                                          <p:attrName>ppt_w</p:attrName>
                                        </p:attrNameLst>
                                      </p:cBhvr>
                                      <p:tavLst>
                                        <p:tav tm="0" fmla="#ppt_w*sin(2.5*pi*$)">
                                          <p:val>
                                            <p:fltVal val="0"/>
                                          </p:val>
                                        </p:tav>
                                        <p:tav tm="100000">
                                          <p:val>
                                            <p:fltVal val="1"/>
                                          </p:val>
                                        </p:tav>
                                      </p:tavLst>
                                    </p:anim>
                                    <p:anim calcmode="lin" valueType="num">
                                      <p:cBhvr>
                                        <p:cTn id="822" dur="4000" fill="hold"/>
                                        <p:tgtEl>
                                          <p:spTgt spid="47"/>
                                        </p:tgtEl>
                                        <p:attrNameLst>
                                          <p:attrName>ppt_h</p:attrName>
                                        </p:attrNameLst>
                                      </p:cBhvr>
                                      <p:tavLst>
                                        <p:tav tm="0">
                                          <p:val>
                                            <p:strVal val="#ppt_h"/>
                                          </p:val>
                                        </p:tav>
                                        <p:tav tm="100000">
                                          <p:val>
                                            <p:strVal val="#ppt_h"/>
                                          </p:val>
                                        </p:tav>
                                      </p:tavLst>
                                    </p:anim>
                                  </p:childTnLst>
                                </p:cTn>
                              </p:par>
                              <p:par>
                                <p:cTn id="823" presetID="2" presetClass="exit" presetSubtype="2" fill="hold" grpId="2" nodeType="withEffect">
                                  <p:stCondLst>
                                    <p:cond delay="0"/>
                                  </p:stCondLst>
                                  <p:childTnLst>
                                    <p:anim calcmode="lin" valueType="num">
                                      <p:cBhvr additive="base">
                                        <p:cTn id="824" dur="4500"/>
                                        <p:tgtEl>
                                          <p:spTgt spid="47"/>
                                        </p:tgtEl>
                                        <p:attrNameLst>
                                          <p:attrName>ppt_x</p:attrName>
                                        </p:attrNameLst>
                                      </p:cBhvr>
                                      <p:tavLst>
                                        <p:tav tm="0">
                                          <p:val>
                                            <p:strVal val="ppt_x"/>
                                          </p:val>
                                        </p:tav>
                                        <p:tav tm="100000">
                                          <p:val>
                                            <p:strVal val="1+ppt_w/2"/>
                                          </p:val>
                                        </p:tav>
                                      </p:tavLst>
                                    </p:anim>
                                    <p:anim calcmode="lin" valueType="num">
                                      <p:cBhvr additive="base">
                                        <p:cTn id="825" dur="4500"/>
                                        <p:tgtEl>
                                          <p:spTgt spid="47"/>
                                        </p:tgtEl>
                                        <p:attrNameLst>
                                          <p:attrName>ppt_y</p:attrName>
                                        </p:attrNameLst>
                                      </p:cBhvr>
                                      <p:tavLst>
                                        <p:tav tm="0">
                                          <p:val>
                                            <p:strVal val="ppt_y"/>
                                          </p:val>
                                        </p:tav>
                                        <p:tav tm="100000">
                                          <p:val>
                                            <p:strVal val="ppt_y"/>
                                          </p:val>
                                        </p:tav>
                                      </p:tavLst>
                                    </p:anim>
                                    <p:set>
                                      <p:cBhvr>
                                        <p:cTn id="826" dur="1" fill="hold">
                                          <p:stCondLst>
                                            <p:cond delay="4499"/>
                                          </p:stCondLst>
                                        </p:cTn>
                                        <p:tgtEl>
                                          <p:spTgt spid="47"/>
                                        </p:tgtEl>
                                        <p:attrNameLst>
                                          <p:attrName>style.visibility</p:attrName>
                                        </p:attrNameLst>
                                      </p:cBhvr>
                                      <p:to>
                                        <p:strVal val="hidden"/>
                                      </p:to>
                                    </p:set>
                                  </p:childTnLst>
                                </p:cTn>
                              </p:par>
                              <p:par>
                                <p:cTn id="827" presetID="3" presetClass="exit" presetSubtype="10" fill="hold" grpId="3" nodeType="withEffect">
                                  <p:stCondLst>
                                    <p:cond delay="0"/>
                                  </p:stCondLst>
                                  <p:childTnLst>
                                    <p:animEffect transition="out" filter="blinds(horizontal)">
                                      <p:cBhvr>
                                        <p:cTn id="828" dur="6000"/>
                                        <p:tgtEl>
                                          <p:spTgt spid="47"/>
                                        </p:tgtEl>
                                      </p:cBhvr>
                                    </p:animEffect>
                                    <p:set>
                                      <p:cBhvr>
                                        <p:cTn id="829" dur="1" fill="hold">
                                          <p:stCondLst>
                                            <p:cond delay="5999"/>
                                          </p:stCondLst>
                                        </p:cTn>
                                        <p:tgtEl>
                                          <p:spTgt spid="47"/>
                                        </p:tgtEl>
                                        <p:attrNameLst>
                                          <p:attrName>style.visibility</p:attrName>
                                        </p:attrNameLst>
                                      </p:cBhvr>
                                      <p:to>
                                        <p:strVal val="hidden"/>
                                      </p:to>
                                    </p:set>
                                  </p:childTnLst>
                                </p:cTn>
                              </p:par>
                              <p:par>
                                <p:cTn id="830" presetID="2" presetClass="entr" presetSubtype="1" fill="hold" grpId="0" nodeType="withEffect">
                                  <p:stCondLst>
                                    <p:cond delay="0"/>
                                  </p:stCondLst>
                                  <p:childTnLst>
                                    <p:set>
                                      <p:cBhvr>
                                        <p:cTn id="831" dur="1" fill="hold">
                                          <p:stCondLst>
                                            <p:cond delay="0"/>
                                          </p:stCondLst>
                                        </p:cTn>
                                        <p:tgtEl>
                                          <p:spTgt spid="46"/>
                                        </p:tgtEl>
                                        <p:attrNameLst>
                                          <p:attrName>style.visibility</p:attrName>
                                        </p:attrNameLst>
                                      </p:cBhvr>
                                      <p:to>
                                        <p:strVal val="visible"/>
                                      </p:to>
                                    </p:set>
                                    <p:anim calcmode="lin" valueType="num">
                                      <p:cBhvr additive="base">
                                        <p:cTn id="832" dur="4000" fill="hold"/>
                                        <p:tgtEl>
                                          <p:spTgt spid="46"/>
                                        </p:tgtEl>
                                        <p:attrNameLst>
                                          <p:attrName>ppt_x</p:attrName>
                                        </p:attrNameLst>
                                      </p:cBhvr>
                                      <p:tavLst>
                                        <p:tav tm="0">
                                          <p:val>
                                            <p:strVal val="#ppt_x"/>
                                          </p:val>
                                        </p:tav>
                                        <p:tav tm="100000">
                                          <p:val>
                                            <p:strVal val="#ppt_x"/>
                                          </p:val>
                                        </p:tav>
                                      </p:tavLst>
                                    </p:anim>
                                    <p:anim calcmode="lin" valueType="num">
                                      <p:cBhvr additive="base">
                                        <p:cTn id="833" dur="4000" fill="hold"/>
                                        <p:tgtEl>
                                          <p:spTgt spid="46"/>
                                        </p:tgtEl>
                                        <p:attrNameLst>
                                          <p:attrName>ppt_y</p:attrName>
                                        </p:attrNameLst>
                                      </p:cBhvr>
                                      <p:tavLst>
                                        <p:tav tm="0">
                                          <p:val>
                                            <p:strVal val="0-#ppt_h/2"/>
                                          </p:val>
                                        </p:tav>
                                        <p:tav tm="100000">
                                          <p:val>
                                            <p:strVal val="#ppt_y"/>
                                          </p:val>
                                        </p:tav>
                                      </p:tavLst>
                                    </p:anim>
                                  </p:childTnLst>
                                </p:cTn>
                              </p:par>
                              <p:par>
                                <p:cTn id="834" presetID="19" presetClass="entr" presetSubtype="10" fill="hold" grpId="1" nodeType="withEffect">
                                  <p:stCondLst>
                                    <p:cond delay="0"/>
                                  </p:stCondLst>
                                  <p:childTnLst>
                                    <p:set>
                                      <p:cBhvr>
                                        <p:cTn id="835" dur="1" fill="hold">
                                          <p:stCondLst>
                                            <p:cond delay="0"/>
                                          </p:stCondLst>
                                        </p:cTn>
                                        <p:tgtEl>
                                          <p:spTgt spid="46"/>
                                        </p:tgtEl>
                                        <p:attrNameLst>
                                          <p:attrName>style.visibility</p:attrName>
                                        </p:attrNameLst>
                                      </p:cBhvr>
                                      <p:to>
                                        <p:strVal val="visible"/>
                                      </p:to>
                                    </p:set>
                                    <p:anim calcmode="lin" valueType="num">
                                      <p:cBhvr>
                                        <p:cTn id="836" dur="4000" fill="hold"/>
                                        <p:tgtEl>
                                          <p:spTgt spid="46"/>
                                        </p:tgtEl>
                                        <p:attrNameLst>
                                          <p:attrName>ppt_w</p:attrName>
                                        </p:attrNameLst>
                                      </p:cBhvr>
                                      <p:tavLst>
                                        <p:tav tm="0" fmla="#ppt_w*sin(2.5*pi*$)">
                                          <p:val>
                                            <p:fltVal val="0"/>
                                          </p:val>
                                        </p:tav>
                                        <p:tav tm="100000">
                                          <p:val>
                                            <p:fltVal val="1"/>
                                          </p:val>
                                        </p:tav>
                                      </p:tavLst>
                                    </p:anim>
                                    <p:anim calcmode="lin" valueType="num">
                                      <p:cBhvr>
                                        <p:cTn id="837" dur="4000" fill="hold"/>
                                        <p:tgtEl>
                                          <p:spTgt spid="46"/>
                                        </p:tgtEl>
                                        <p:attrNameLst>
                                          <p:attrName>ppt_h</p:attrName>
                                        </p:attrNameLst>
                                      </p:cBhvr>
                                      <p:tavLst>
                                        <p:tav tm="0">
                                          <p:val>
                                            <p:strVal val="#ppt_h"/>
                                          </p:val>
                                        </p:tav>
                                        <p:tav tm="100000">
                                          <p:val>
                                            <p:strVal val="#ppt_h"/>
                                          </p:val>
                                        </p:tav>
                                      </p:tavLst>
                                    </p:anim>
                                  </p:childTnLst>
                                </p:cTn>
                              </p:par>
                              <p:par>
                                <p:cTn id="838" presetID="2" presetClass="exit" presetSubtype="2" fill="hold" grpId="2" nodeType="withEffect">
                                  <p:stCondLst>
                                    <p:cond delay="0"/>
                                  </p:stCondLst>
                                  <p:childTnLst>
                                    <p:anim calcmode="lin" valueType="num">
                                      <p:cBhvr additive="base">
                                        <p:cTn id="839" dur="4500"/>
                                        <p:tgtEl>
                                          <p:spTgt spid="46"/>
                                        </p:tgtEl>
                                        <p:attrNameLst>
                                          <p:attrName>ppt_x</p:attrName>
                                        </p:attrNameLst>
                                      </p:cBhvr>
                                      <p:tavLst>
                                        <p:tav tm="0">
                                          <p:val>
                                            <p:strVal val="ppt_x"/>
                                          </p:val>
                                        </p:tav>
                                        <p:tav tm="100000">
                                          <p:val>
                                            <p:strVal val="1+ppt_w/2"/>
                                          </p:val>
                                        </p:tav>
                                      </p:tavLst>
                                    </p:anim>
                                    <p:anim calcmode="lin" valueType="num">
                                      <p:cBhvr additive="base">
                                        <p:cTn id="840" dur="4500"/>
                                        <p:tgtEl>
                                          <p:spTgt spid="46"/>
                                        </p:tgtEl>
                                        <p:attrNameLst>
                                          <p:attrName>ppt_y</p:attrName>
                                        </p:attrNameLst>
                                      </p:cBhvr>
                                      <p:tavLst>
                                        <p:tav tm="0">
                                          <p:val>
                                            <p:strVal val="ppt_y"/>
                                          </p:val>
                                        </p:tav>
                                        <p:tav tm="100000">
                                          <p:val>
                                            <p:strVal val="ppt_y"/>
                                          </p:val>
                                        </p:tav>
                                      </p:tavLst>
                                    </p:anim>
                                    <p:set>
                                      <p:cBhvr>
                                        <p:cTn id="841" dur="1" fill="hold">
                                          <p:stCondLst>
                                            <p:cond delay="4499"/>
                                          </p:stCondLst>
                                        </p:cTn>
                                        <p:tgtEl>
                                          <p:spTgt spid="46"/>
                                        </p:tgtEl>
                                        <p:attrNameLst>
                                          <p:attrName>style.visibility</p:attrName>
                                        </p:attrNameLst>
                                      </p:cBhvr>
                                      <p:to>
                                        <p:strVal val="hidden"/>
                                      </p:to>
                                    </p:set>
                                  </p:childTnLst>
                                </p:cTn>
                              </p:par>
                              <p:par>
                                <p:cTn id="842" presetID="3" presetClass="exit" presetSubtype="10" fill="hold" grpId="3" nodeType="withEffect">
                                  <p:stCondLst>
                                    <p:cond delay="0"/>
                                  </p:stCondLst>
                                  <p:childTnLst>
                                    <p:animEffect transition="out" filter="blinds(horizontal)">
                                      <p:cBhvr>
                                        <p:cTn id="843" dur="6000"/>
                                        <p:tgtEl>
                                          <p:spTgt spid="46"/>
                                        </p:tgtEl>
                                      </p:cBhvr>
                                    </p:animEffect>
                                    <p:set>
                                      <p:cBhvr>
                                        <p:cTn id="844" dur="1" fill="hold">
                                          <p:stCondLst>
                                            <p:cond delay="5999"/>
                                          </p:stCondLst>
                                        </p:cTn>
                                        <p:tgtEl>
                                          <p:spTgt spid="46"/>
                                        </p:tgtEl>
                                        <p:attrNameLst>
                                          <p:attrName>style.visibility</p:attrName>
                                        </p:attrNameLst>
                                      </p:cBhvr>
                                      <p:to>
                                        <p:strVal val="hidden"/>
                                      </p:to>
                                    </p:set>
                                  </p:childTnLst>
                                </p:cTn>
                              </p:par>
                              <p:par>
                                <p:cTn id="845" presetID="2" presetClass="entr" presetSubtype="1" fill="hold" grpId="0" nodeType="withEffect">
                                  <p:stCondLst>
                                    <p:cond delay="0"/>
                                  </p:stCondLst>
                                  <p:childTnLst>
                                    <p:set>
                                      <p:cBhvr>
                                        <p:cTn id="846" dur="1" fill="hold">
                                          <p:stCondLst>
                                            <p:cond delay="0"/>
                                          </p:stCondLst>
                                        </p:cTn>
                                        <p:tgtEl>
                                          <p:spTgt spid="45"/>
                                        </p:tgtEl>
                                        <p:attrNameLst>
                                          <p:attrName>style.visibility</p:attrName>
                                        </p:attrNameLst>
                                      </p:cBhvr>
                                      <p:to>
                                        <p:strVal val="visible"/>
                                      </p:to>
                                    </p:set>
                                    <p:anim calcmode="lin" valueType="num">
                                      <p:cBhvr additive="base">
                                        <p:cTn id="847" dur="4000" fill="hold"/>
                                        <p:tgtEl>
                                          <p:spTgt spid="45"/>
                                        </p:tgtEl>
                                        <p:attrNameLst>
                                          <p:attrName>ppt_x</p:attrName>
                                        </p:attrNameLst>
                                      </p:cBhvr>
                                      <p:tavLst>
                                        <p:tav tm="0">
                                          <p:val>
                                            <p:strVal val="#ppt_x"/>
                                          </p:val>
                                        </p:tav>
                                        <p:tav tm="100000">
                                          <p:val>
                                            <p:strVal val="#ppt_x"/>
                                          </p:val>
                                        </p:tav>
                                      </p:tavLst>
                                    </p:anim>
                                    <p:anim calcmode="lin" valueType="num">
                                      <p:cBhvr additive="base">
                                        <p:cTn id="848" dur="4000" fill="hold"/>
                                        <p:tgtEl>
                                          <p:spTgt spid="45"/>
                                        </p:tgtEl>
                                        <p:attrNameLst>
                                          <p:attrName>ppt_y</p:attrName>
                                        </p:attrNameLst>
                                      </p:cBhvr>
                                      <p:tavLst>
                                        <p:tav tm="0">
                                          <p:val>
                                            <p:strVal val="0-#ppt_h/2"/>
                                          </p:val>
                                        </p:tav>
                                        <p:tav tm="100000">
                                          <p:val>
                                            <p:strVal val="#ppt_y"/>
                                          </p:val>
                                        </p:tav>
                                      </p:tavLst>
                                    </p:anim>
                                  </p:childTnLst>
                                </p:cTn>
                              </p:par>
                              <p:par>
                                <p:cTn id="849" presetID="19" presetClass="entr" presetSubtype="10" fill="hold" grpId="1" nodeType="withEffect">
                                  <p:stCondLst>
                                    <p:cond delay="0"/>
                                  </p:stCondLst>
                                  <p:childTnLst>
                                    <p:set>
                                      <p:cBhvr>
                                        <p:cTn id="850" dur="1" fill="hold">
                                          <p:stCondLst>
                                            <p:cond delay="0"/>
                                          </p:stCondLst>
                                        </p:cTn>
                                        <p:tgtEl>
                                          <p:spTgt spid="45"/>
                                        </p:tgtEl>
                                        <p:attrNameLst>
                                          <p:attrName>style.visibility</p:attrName>
                                        </p:attrNameLst>
                                      </p:cBhvr>
                                      <p:to>
                                        <p:strVal val="visible"/>
                                      </p:to>
                                    </p:set>
                                    <p:anim calcmode="lin" valueType="num">
                                      <p:cBhvr>
                                        <p:cTn id="851" dur="4000" fill="hold"/>
                                        <p:tgtEl>
                                          <p:spTgt spid="45"/>
                                        </p:tgtEl>
                                        <p:attrNameLst>
                                          <p:attrName>ppt_w</p:attrName>
                                        </p:attrNameLst>
                                      </p:cBhvr>
                                      <p:tavLst>
                                        <p:tav tm="0" fmla="#ppt_w*sin(2.5*pi*$)">
                                          <p:val>
                                            <p:fltVal val="0"/>
                                          </p:val>
                                        </p:tav>
                                        <p:tav tm="100000">
                                          <p:val>
                                            <p:fltVal val="1"/>
                                          </p:val>
                                        </p:tav>
                                      </p:tavLst>
                                    </p:anim>
                                    <p:anim calcmode="lin" valueType="num">
                                      <p:cBhvr>
                                        <p:cTn id="852" dur="4000" fill="hold"/>
                                        <p:tgtEl>
                                          <p:spTgt spid="45"/>
                                        </p:tgtEl>
                                        <p:attrNameLst>
                                          <p:attrName>ppt_h</p:attrName>
                                        </p:attrNameLst>
                                      </p:cBhvr>
                                      <p:tavLst>
                                        <p:tav tm="0">
                                          <p:val>
                                            <p:strVal val="#ppt_h"/>
                                          </p:val>
                                        </p:tav>
                                        <p:tav tm="100000">
                                          <p:val>
                                            <p:strVal val="#ppt_h"/>
                                          </p:val>
                                        </p:tav>
                                      </p:tavLst>
                                    </p:anim>
                                  </p:childTnLst>
                                </p:cTn>
                              </p:par>
                              <p:par>
                                <p:cTn id="853" presetID="2" presetClass="exit" presetSubtype="2" fill="hold" grpId="2" nodeType="withEffect">
                                  <p:stCondLst>
                                    <p:cond delay="0"/>
                                  </p:stCondLst>
                                  <p:childTnLst>
                                    <p:anim calcmode="lin" valueType="num">
                                      <p:cBhvr additive="base">
                                        <p:cTn id="854" dur="4500"/>
                                        <p:tgtEl>
                                          <p:spTgt spid="45"/>
                                        </p:tgtEl>
                                        <p:attrNameLst>
                                          <p:attrName>ppt_x</p:attrName>
                                        </p:attrNameLst>
                                      </p:cBhvr>
                                      <p:tavLst>
                                        <p:tav tm="0">
                                          <p:val>
                                            <p:strVal val="ppt_x"/>
                                          </p:val>
                                        </p:tav>
                                        <p:tav tm="100000">
                                          <p:val>
                                            <p:strVal val="1+ppt_w/2"/>
                                          </p:val>
                                        </p:tav>
                                      </p:tavLst>
                                    </p:anim>
                                    <p:anim calcmode="lin" valueType="num">
                                      <p:cBhvr additive="base">
                                        <p:cTn id="855" dur="4500"/>
                                        <p:tgtEl>
                                          <p:spTgt spid="45"/>
                                        </p:tgtEl>
                                        <p:attrNameLst>
                                          <p:attrName>ppt_y</p:attrName>
                                        </p:attrNameLst>
                                      </p:cBhvr>
                                      <p:tavLst>
                                        <p:tav tm="0">
                                          <p:val>
                                            <p:strVal val="ppt_y"/>
                                          </p:val>
                                        </p:tav>
                                        <p:tav tm="100000">
                                          <p:val>
                                            <p:strVal val="ppt_y"/>
                                          </p:val>
                                        </p:tav>
                                      </p:tavLst>
                                    </p:anim>
                                    <p:set>
                                      <p:cBhvr>
                                        <p:cTn id="856" dur="1" fill="hold">
                                          <p:stCondLst>
                                            <p:cond delay="4499"/>
                                          </p:stCondLst>
                                        </p:cTn>
                                        <p:tgtEl>
                                          <p:spTgt spid="45"/>
                                        </p:tgtEl>
                                        <p:attrNameLst>
                                          <p:attrName>style.visibility</p:attrName>
                                        </p:attrNameLst>
                                      </p:cBhvr>
                                      <p:to>
                                        <p:strVal val="hidden"/>
                                      </p:to>
                                    </p:set>
                                  </p:childTnLst>
                                </p:cTn>
                              </p:par>
                              <p:par>
                                <p:cTn id="857" presetID="3" presetClass="exit" presetSubtype="10" fill="hold" grpId="3" nodeType="withEffect">
                                  <p:stCondLst>
                                    <p:cond delay="0"/>
                                  </p:stCondLst>
                                  <p:childTnLst>
                                    <p:animEffect transition="out" filter="blinds(horizontal)">
                                      <p:cBhvr>
                                        <p:cTn id="858" dur="6000"/>
                                        <p:tgtEl>
                                          <p:spTgt spid="45"/>
                                        </p:tgtEl>
                                      </p:cBhvr>
                                    </p:animEffect>
                                    <p:set>
                                      <p:cBhvr>
                                        <p:cTn id="859" dur="1" fill="hold">
                                          <p:stCondLst>
                                            <p:cond delay="5999"/>
                                          </p:stCondLst>
                                        </p:cTn>
                                        <p:tgtEl>
                                          <p:spTgt spid="45"/>
                                        </p:tgtEl>
                                        <p:attrNameLst>
                                          <p:attrName>style.visibility</p:attrName>
                                        </p:attrNameLst>
                                      </p:cBhvr>
                                      <p:to>
                                        <p:strVal val="hidden"/>
                                      </p:to>
                                    </p:set>
                                  </p:childTnLst>
                                </p:cTn>
                              </p:par>
                              <p:par>
                                <p:cTn id="860" presetID="2" presetClass="entr" presetSubtype="1" fill="hold" grpId="0" nodeType="withEffect">
                                  <p:stCondLst>
                                    <p:cond delay="0"/>
                                  </p:stCondLst>
                                  <p:childTnLst>
                                    <p:set>
                                      <p:cBhvr>
                                        <p:cTn id="861" dur="1" fill="hold">
                                          <p:stCondLst>
                                            <p:cond delay="0"/>
                                          </p:stCondLst>
                                        </p:cTn>
                                        <p:tgtEl>
                                          <p:spTgt spid="44"/>
                                        </p:tgtEl>
                                        <p:attrNameLst>
                                          <p:attrName>style.visibility</p:attrName>
                                        </p:attrNameLst>
                                      </p:cBhvr>
                                      <p:to>
                                        <p:strVal val="visible"/>
                                      </p:to>
                                    </p:set>
                                    <p:anim calcmode="lin" valueType="num">
                                      <p:cBhvr additive="base">
                                        <p:cTn id="862" dur="4000" fill="hold"/>
                                        <p:tgtEl>
                                          <p:spTgt spid="44"/>
                                        </p:tgtEl>
                                        <p:attrNameLst>
                                          <p:attrName>ppt_x</p:attrName>
                                        </p:attrNameLst>
                                      </p:cBhvr>
                                      <p:tavLst>
                                        <p:tav tm="0">
                                          <p:val>
                                            <p:strVal val="#ppt_x"/>
                                          </p:val>
                                        </p:tav>
                                        <p:tav tm="100000">
                                          <p:val>
                                            <p:strVal val="#ppt_x"/>
                                          </p:val>
                                        </p:tav>
                                      </p:tavLst>
                                    </p:anim>
                                    <p:anim calcmode="lin" valueType="num">
                                      <p:cBhvr additive="base">
                                        <p:cTn id="863" dur="4000" fill="hold"/>
                                        <p:tgtEl>
                                          <p:spTgt spid="44"/>
                                        </p:tgtEl>
                                        <p:attrNameLst>
                                          <p:attrName>ppt_y</p:attrName>
                                        </p:attrNameLst>
                                      </p:cBhvr>
                                      <p:tavLst>
                                        <p:tav tm="0">
                                          <p:val>
                                            <p:strVal val="0-#ppt_h/2"/>
                                          </p:val>
                                        </p:tav>
                                        <p:tav tm="100000">
                                          <p:val>
                                            <p:strVal val="#ppt_y"/>
                                          </p:val>
                                        </p:tav>
                                      </p:tavLst>
                                    </p:anim>
                                  </p:childTnLst>
                                </p:cTn>
                              </p:par>
                              <p:par>
                                <p:cTn id="864" presetID="19" presetClass="entr" presetSubtype="10" fill="hold" grpId="1" nodeType="withEffect">
                                  <p:stCondLst>
                                    <p:cond delay="0"/>
                                  </p:stCondLst>
                                  <p:childTnLst>
                                    <p:set>
                                      <p:cBhvr>
                                        <p:cTn id="865" dur="1" fill="hold">
                                          <p:stCondLst>
                                            <p:cond delay="0"/>
                                          </p:stCondLst>
                                        </p:cTn>
                                        <p:tgtEl>
                                          <p:spTgt spid="44"/>
                                        </p:tgtEl>
                                        <p:attrNameLst>
                                          <p:attrName>style.visibility</p:attrName>
                                        </p:attrNameLst>
                                      </p:cBhvr>
                                      <p:to>
                                        <p:strVal val="visible"/>
                                      </p:to>
                                    </p:set>
                                    <p:anim calcmode="lin" valueType="num">
                                      <p:cBhvr>
                                        <p:cTn id="866" dur="4000" fill="hold"/>
                                        <p:tgtEl>
                                          <p:spTgt spid="44"/>
                                        </p:tgtEl>
                                        <p:attrNameLst>
                                          <p:attrName>ppt_w</p:attrName>
                                        </p:attrNameLst>
                                      </p:cBhvr>
                                      <p:tavLst>
                                        <p:tav tm="0" fmla="#ppt_w*sin(2.5*pi*$)">
                                          <p:val>
                                            <p:fltVal val="0"/>
                                          </p:val>
                                        </p:tav>
                                        <p:tav tm="100000">
                                          <p:val>
                                            <p:fltVal val="1"/>
                                          </p:val>
                                        </p:tav>
                                      </p:tavLst>
                                    </p:anim>
                                    <p:anim calcmode="lin" valueType="num">
                                      <p:cBhvr>
                                        <p:cTn id="867" dur="4000" fill="hold"/>
                                        <p:tgtEl>
                                          <p:spTgt spid="44"/>
                                        </p:tgtEl>
                                        <p:attrNameLst>
                                          <p:attrName>ppt_h</p:attrName>
                                        </p:attrNameLst>
                                      </p:cBhvr>
                                      <p:tavLst>
                                        <p:tav tm="0">
                                          <p:val>
                                            <p:strVal val="#ppt_h"/>
                                          </p:val>
                                        </p:tav>
                                        <p:tav tm="100000">
                                          <p:val>
                                            <p:strVal val="#ppt_h"/>
                                          </p:val>
                                        </p:tav>
                                      </p:tavLst>
                                    </p:anim>
                                  </p:childTnLst>
                                </p:cTn>
                              </p:par>
                              <p:par>
                                <p:cTn id="868" presetID="2" presetClass="exit" presetSubtype="2" fill="hold" grpId="2" nodeType="withEffect">
                                  <p:stCondLst>
                                    <p:cond delay="0"/>
                                  </p:stCondLst>
                                  <p:childTnLst>
                                    <p:anim calcmode="lin" valueType="num">
                                      <p:cBhvr additive="base">
                                        <p:cTn id="869" dur="4500"/>
                                        <p:tgtEl>
                                          <p:spTgt spid="44"/>
                                        </p:tgtEl>
                                        <p:attrNameLst>
                                          <p:attrName>ppt_x</p:attrName>
                                        </p:attrNameLst>
                                      </p:cBhvr>
                                      <p:tavLst>
                                        <p:tav tm="0">
                                          <p:val>
                                            <p:strVal val="ppt_x"/>
                                          </p:val>
                                        </p:tav>
                                        <p:tav tm="100000">
                                          <p:val>
                                            <p:strVal val="1+ppt_w/2"/>
                                          </p:val>
                                        </p:tav>
                                      </p:tavLst>
                                    </p:anim>
                                    <p:anim calcmode="lin" valueType="num">
                                      <p:cBhvr additive="base">
                                        <p:cTn id="870" dur="4500"/>
                                        <p:tgtEl>
                                          <p:spTgt spid="44"/>
                                        </p:tgtEl>
                                        <p:attrNameLst>
                                          <p:attrName>ppt_y</p:attrName>
                                        </p:attrNameLst>
                                      </p:cBhvr>
                                      <p:tavLst>
                                        <p:tav tm="0">
                                          <p:val>
                                            <p:strVal val="ppt_y"/>
                                          </p:val>
                                        </p:tav>
                                        <p:tav tm="100000">
                                          <p:val>
                                            <p:strVal val="ppt_y"/>
                                          </p:val>
                                        </p:tav>
                                      </p:tavLst>
                                    </p:anim>
                                    <p:set>
                                      <p:cBhvr>
                                        <p:cTn id="871" dur="1" fill="hold">
                                          <p:stCondLst>
                                            <p:cond delay="4499"/>
                                          </p:stCondLst>
                                        </p:cTn>
                                        <p:tgtEl>
                                          <p:spTgt spid="44"/>
                                        </p:tgtEl>
                                        <p:attrNameLst>
                                          <p:attrName>style.visibility</p:attrName>
                                        </p:attrNameLst>
                                      </p:cBhvr>
                                      <p:to>
                                        <p:strVal val="hidden"/>
                                      </p:to>
                                    </p:set>
                                  </p:childTnLst>
                                </p:cTn>
                              </p:par>
                              <p:par>
                                <p:cTn id="872" presetID="3" presetClass="exit" presetSubtype="10" fill="hold" grpId="3" nodeType="withEffect">
                                  <p:stCondLst>
                                    <p:cond delay="0"/>
                                  </p:stCondLst>
                                  <p:childTnLst>
                                    <p:animEffect transition="out" filter="blinds(horizontal)">
                                      <p:cBhvr>
                                        <p:cTn id="873" dur="6000"/>
                                        <p:tgtEl>
                                          <p:spTgt spid="44"/>
                                        </p:tgtEl>
                                      </p:cBhvr>
                                    </p:animEffect>
                                    <p:set>
                                      <p:cBhvr>
                                        <p:cTn id="874" dur="1" fill="hold">
                                          <p:stCondLst>
                                            <p:cond delay="5999"/>
                                          </p:stCondLst>
                                        </p:cTn>
                                        <p:tgtEl>
                                          <p:spTgt spid="44"/>
                                        </p:tgtEl>
                                        <p:attrNameLst>
                                          <p:attrName>style.visibility</p:attrName>
                                        </p:attrNameLst>
                                      </p:cBhvr>
                                      <p:to>
                                        <p:strVal val="hidden"/>
                                      </p:to>
                                    </p:set>
                                  </p:childTnLst>
                                </p:cTn>
                              </p:par>
                              <p:par>
                                <p:cTn id="875" presetID="2" presetClass="entr" presetSubtype="1" fill="hold" grpId="0" nodeType="withEffect">
                                  <p:stCondLst>
                                    <p:cond delay="0"/>
                                  </p:stCondLst>
                                  <p:childTnLst>
                                    <p:set>
                                      <p:cBhvr>
                                        <p:cTn id="876" dur="1" fill="hold">
                                          <p:stCondLst>
                                            <p:cond delay="0"/>
                                          </p:stCondLst>
                                        </p:cTn>
                                        <p:tgtEl>
                                          <p:spTgt spid="43"/>
                                        </p:tgtEl>
                                        <p:attrNameLst>
                                          <p:attrName>style.visibility</p:attrName>
                                        </p:attrNameLst>
                                      </p:cBhvr>
                                      <p:to>
                                        <p:strVal val="visible"/>
                                      </p:to>
                                    </p:set>
                                    <p:anim calcmode="lin" valueType="num">
                                      <p:cBhvr additive="base">
                                        <p:cTn id="877" dur="4000" fill="hold"/>
                                        <p:tgtEl>
                                          <p:spTgt spid="43"/>
                                        </p:tgtEl>
                                        <p:attrNameLst>
                                          <p:attrName>ppt_x</p:attrName>
                                        </p:attrNameLst>
                                      </p:cBhvr>
                                      <p:tavLst>
                                        <p:tav tm="0">
                                          <p:val>
                                            <p:strVal val="#ppt_x"/>
                                          </p:val>
                                        </p:tav>
                                        <p:tav tm="100000">
                                          <p:val>
                                            <p:strVal val="#ppt_x"/>
                                          </p:val>
                                        </p:tav>
                                      </p:tavLst>
                                    </p:anim>
                                    <p:anim calcmode="lin" valueType="num">
                                      <p:cBhvr additive="base">
                                        <p:cTn id="878" dur="4000" fill="hold"/>
                                        <p:tgtEl>
                                          <p:spTgt spid="43"/>
                                        </p:tgtEl>
                                        <p:attrNameLst>
                                          <p:attrName>ppt_y</p:attrName>
                                        </p:attrNameLst>
                                      </p:cBhvr>
                                      <p:tavLst>
                                        <p:tav tm="0">
                                          <p:val>
                                            <p:strVal val="0-#ppt_h/2"/>
                                          </p:val>
                                        </p:tav>
                                        <p:tav tm="100000">
                                          <p:val>
                                            <p:strVal val="#ppt_y"/>
                                          </p:val>
                                        </p:tav>
                                      </p:tavLst>
                                    </p:anim>
                                  </p:childTnLst>
                                </p:cTn>
                              </p:par>
                              <p:par>
                                <p:cTn id="879" presetID="19" presetClass="entr" presetSubtype="10" fill="hold" grpId="1" nodeType="withEffect">
                                  <p:stCondLst>
                                    <p:cond delay="0"/>
                                  </p:stCondLst>
                                  <p:childTnLst>
                                    <p:set>
                                      <p:cBhvr>
                                        <p:cTn id="880" dur="1" fill="hold">
                                          <p:stCondLst>
                                            <p:cond delay="0"/>
                                          </p:stCondLst>
                                        </p:cTn>
                                        <p:tgtEl>
                                          <p:spTgt spid="43"/>
                                        </p:tgtEl>
                                        <p:attrNameLst>
                                          <p:attrName>style.visibility</p:attrName>
                                        </p:attrNameLst>
                                      </p:cBhvr>
                                      <p:to>
                                        <p:strVal val="visible"/>
                                      </p:to>
                                    </p:set>
                                    <p:anim calcmode="lin" valueType="num">
                                      <p:cBhvr>
                                        <p:cTn id="881" dur="4000" fill="hold"/>
                                        <p:tgtEl>
                                          <p:spTgt spid="43"/>
                                        </p:tgtEl>
                                        <p:attrNameLst>
                                          <p:attrName>ppt_w</p:attrName>
                                        </p:attrNameLst>
                                      </p:cBhvr>
                                      <p:tavLst>
                                        <p:tav tm="0" fmla="#ppt_w*sin(2.5*pi*$)">
                                          <p:val>
                                            <p:fltVal val="0"/>
                                          </p:val>
                                        </p:tav>
                                        <p:tav tm="100000">
                                          <p:val>
                                            <p:fltVal val="1"/>
                                          </p:val>
                                        </p:tav>
                                      </p:tavLst>
                                    </p:anim>
                                    <p:anim calcmode="lin" valueType="num">
                                      <p:cBhvr>
                                        <p:cTn id="882" dur="4000" fill="hold"/>
                                        <p:tgtEl>
                                          <p:spTgt spid="43"/>
                                        </p:tgtEl>
                                        <p:attrNameLst>
                                          <p:attrName>ppt_h</p:attrName>
                                        </p:attrNameLst>
                                      </p:cBhvr>
                                      <p:tavLst>
                                        <p:tav tm="0">
                                          <p:val>
                                            <p:strVal val="#ppt_h"/>
                                          </p:val>
                                        </p:tav>
                                        <p:tav tm="100000">
                                          <p:val>
                                            <p:strVal val="#ppt_h"/>
                                          </p:val>
                                        </p:tav>
                                      </p:tavLst>
                                    </p:anim>
                                  </p:childTnLst>
                                </p:cTn>
                              </p:par>
                              <p:par>
                                <p:cTn id="883" presetID="2" presetClass="exit" presetSubtype="2" fill="hold" grpId="2" nodeType="withEffect">
                                  <p:stCondLst>
                                    <p:cond delay="0"/>
                                  </p:stCondLst>
                                  <p:childTnLst>
                                    <p:anim calcmode="lin" valueType="num">
                                      <p:cBhvr additive="base">
                                        <p:cTn id="884" dur="4500"/>
                                        <p:tgtEl>
                                          <p:spTgt spid="43"/>
                                        </p:tgtEl>
                                        <p:attrNameLst>
                                          <p:attrName>ppt_x</p:attrName>
                                        </p:attrNameLst>
                                      </p:cBhvr>
                                      <p:tavLst>
                                        <p:tav tm="0">
                                          <p:val>
                                            <p:strVal val="ppt_x"/>
                                          </p:val>
                                        </p:tav>
                                        <p:tav tm="100000">
                                          <p:val>
                                            <p:strVal val="1+ppt_w/2"/>
                                          </p:val>
                                        </p:tav>
                                      </p:tavLst>
                                    </p:anim>
                                    <p:anim calcmode="lin" valueType="num">
                                      <p:cBhvr additive="base">
                                        <p:cTn id="885" dur="4500"/>
                                        <p:tgtEl>
                                          <p:spTgt spid="43"/>
                                        </p:tgtEl>
                                        <p:attrNameLst>
                                          <p:attrName>ppt_y</p:attrName>
                                        </p:attrNameLst>
                                      </p:cBhvr>
                                      <p:tavLst>
                                        <p:tav tm="0">
                                          <p:val>
                                            <p:strVal val="ppt_y"/>
                                          </p:val>
                                        </p:tav>
                                        <p:tav tm="100000">
                                          <p:val>
                                            <p:strVal val="ppt_y"/>
                                          </p:val>
                                        </p:tav>
                                      </p:tavLst>
                                    </p:anim>
                                    <p:set>
                                      <p:cBhvr>
                                        <p:cTn id="886" dur="1" fill="hold">
                                          <p:stCondLst>
                                            <p:cond delay="4499"/>
                                          </p:stCondLst>
                                        </p:cTn>
                                        <p:tgtEl>
                                          <p:spTgt spid="43"/>
                                        </p:tgtEl>
                                        <p:attrNameLst>
                                          <p:attrName>style.visibility</p:attrName>
                                        </p:attrNameLst>
                                      </p:cBhvr>
                                      <p:to>
                                        <p:strVal val="hidden"/>
                                      </p:to>
                                    </p:set>
                                  </p:childTnLst>
                                </p:cTn>
                              </p:par>
                              <p:par>
                                <p:cTn id="887" presetID="3" presetClass="exit" presetSubtype="10" fill="hold" grpId="3" nodeType="withEffect">
                                  <p:stCondLst>
                                    <p:cond delay="0"/>
                                  </p:stCondLst>
                                  <p:childTnLst>
                                    <p:animEffect transition="out" filter="blinds(horizontal)">
                                      <p:cBhvr>
                                        <p:cTn id="888" dur="6000"/>
                                        <p:tgtEl>
                                          <p:spTgt spid="43"/>
                                        </p:tgtEl>
                                      </p:cBhvr>
                                    </p:animEffect>
                                    <p:set>
                                      <p:cBhvr>
                                        <p:cTn id="889" dur="1" fill="hold">
                                          <p:stCondLst>
                                            <p:cond delay="5999"/>
                                          </p:stCondLst>
                                        </p:cTn>
                                        <p:tgtEl>
                                          <p:spTgt spid="43"/>
                                        </p:tgtEl>
                                        <p:attrNameLst>
                                          <p:attrName>style.visibility</p:attrName>
                                        </p:attrNameLst>
                                      </p:cBhvr>
                                      <p:to>
                                        <p:strVal val="hidden"/>
                                      </p:to>
                                    </p:set>
                                  </p:childTnLst>
                                </p:cTn>
                              </p:par>
                              <p:par>
                                <p:cTn id="890" presetID="2" presetClass="entr" presetSubtype="1" fill="hold" grpId="0" nodeType="withEffect">
                                  <p:stCondLst>
                                    <p:cond delay="0"/>
                                  </p:stCondLst>
                                  <p:childTnLst>
                                    <p:set>
                                      <p:cBhvr>
                                        <p:cTn id="891" dur="1" fill="hold">
                                          <p:stCondLst>
                                            <p:cond delay="0"/>
                                          </p:stCondLst>
                                        </p:cTn>
                                        <p:tgtEl>
                                          <p:spTgt spid="61"/>
                                        </p:tgtEl>
                                        <p:attrNameLst>
                                          <p:attrName>style.visibility</p:attrName>
                                        </p:attrNameLst>
                                      </p:cBhvr>
                                      <p:to>
                                        <p:strVal val="visible"/>
                                      </p:to>
                                    </p:set>
                                    <p:anim calcmode="lin" valueType="num">
                                      <p:cBhvr additive="base">
                                        <p:cTn id="892" dur="4000" fill="hold"/>
                                        <p:tgtEl>
                                          <p:spTgt spid="61"/>
                                        </p:tgtEl>
                                        <p:attrNameLst>
                                          <p:attrName>ppt_x</p:attrName>
                                        </p:attrNameLst>
                                      </p:cBhvr>
                                      <p:tavLst>
                                        <p:tav tm="0">
                                          <p:val>
                                            <p:strVal val="#ppt_x"/>
                                          </p:val>
                                        </p:tav>
                                        <p:tav tm="100000">
                                          <p:val>
                                            <p:strVal val="#ppt_x"/>
                                          </p:val>
                                        </p:tav>
                                      </p:tavLst>
                                    </p:anim>
                                    <p:anim calcmode="lin" valueType="num">
                                      <p:cBhvr additive="base">
                                        <p:cTn id="893" dur="4000" fill="hold"/>
                                        <p:tgtEl>
                                          <p:spTgt spid="61"/>
                                        </p:tgtEl>
                                        <p:attrNameLst>
                                          <p:attrName>ppt_y</p:attrName>
                                        </p:attrNameLst>
                                      </p:cBhvr>
                                      <p:tavLst>
                                        <p:tav tm="0">
                                          <p:val>
                                            <p:strVal val="0-#ppt_h/2"/>
                                          </p:val>
                                        </p:tav>
                                        <p:tav tm="100000">
                                          <p:val>
                                            <p:strVal val="#ppt_y"/>
                                          </p:val>
                                        </p:tav>
                                      </p:tavLst>
                                    </p:anim>
                                  </p:childTnLst>
                                </p:cTn>
                              </p:par>
                              <p:par>
                                <p:cTn id="894" presetID="19" presetClass="entr" presetSubtype="10" fill="hold" grpId="1" nodeType="withEffect">
                                  <p:stCondLst>
                                    <p:cond delay="0"/>
                                  </p:stCondLst>
                                  <p:childTnLst>
                                    <p:set>
                                      <p:cBhvr>
                                        <p:cTn id="895" dur="1" fill="hold">
                                          <p:stCondLst>
                                            <p:cond delay="0"/>
                                          </p:stCondLst>
                                        </p:cTn>
                                        <p:tgtEl>
                                          <p:spTgt spid="61"/>
                                        </p:tgtEl>
                                        <p:attrNameLst>
                                          <p:attrName>style.visibility</p:attrName>
                                        </p:attrNameLst>
                                      </p:cBhvr>
                                      <p:to>
                                        <p:strVal val="visible"/>
                                      </p:to>
                                    </p:set>
                                    <p:anim calcmode="lin" valueType="num">
                                      <p:cBhvr>
                                        <p:cTn id="896" dur="4000" fill="hold"/>
                                        <p:tgtEl>
                                          <p:spTgt spid="61"/>
                                        </p:tgtEl>
                                        <p:attrNameLst>
                                          <p:attrName>ppt_w</p:attrName>
                                        </p:attrNameLst>
                                      </p:cBhvr>
                                      <p:tavLst>
                                        <p:tav tm="0" fmla="#ppt_w*sin(2.5*pi*$)">
                                          <p:val>
                                            <p:fltVal val="0"/>
                                          </p:val>
                                        </p:tav>
                                        <p:tav tm="100000">
                                          <p:val>
                                            <p:fltVal val="1"/>
                                          </p:val>
                                        </p:tav>
                                      </p:tavLst>
                                    </p:anim>
                                    <p:anim calcmode="lin" valueType="num">
                                      <p:cBhvr>
                                        <p:cTn id="897" dur="4000" fill="hold"/>
                                        <p:tgtEl>
                                          <p:spTgt spid="61"/>
                                        </p:tgtEl>
                                        <p:attrNameLst>
                                          <p:attrName>ppt_h</p:attrName>
                                        </p:attrNameLst>
                                      </p:cBhvr>
                                      <p:tavLst>
                                        <p:tav tm="0">
                                          <p:val>
                                            <p:strVal val="#ppt_h"/>
                                          </p:val>
                                        </p:tav>
                                        <p:tav tm="100000">
                                          <p:val>
                                            <p:strVal val="#ppt_h"/>
                                          </p:val>
                                        </p:tav>
                                      </p:tavLst>
                                    </p:anim>
                                  </p:childTnLst>
                                </p:cTn>
                              </p:par>
                              <p:par>
                                <p:cTn id="898" presetID="2" presetClass="exit" presetSubtype="2" fill="hold" grpId="2" nodeType="withEffect">
                                  <p:stCondLst>
                                    <p:cond delay="0"/>
                                  </p:stCondLst>
                                  <p:childTnLst>
                                    <p:anim calcmode="lin" valueType="num">
                                      <p:cBhvr additive="base">
                                        <p:cTn id="899" dur="4500"/>
                                        <p:tgtEl>
                                          <p:spTgt spid="61"/>
                                        </p:tgtEl>
                                        <p:attrNameLst>
                                          <p:attrName>ppt_x</p:attrName>
                                        </p:attrNameLst>
                                      </p:cBhvr>
                                      <p:tavLst>
                                        <p:tav tm="0">
                                          <p:val>
                                            <p:strVal val="ppt_x"/>
                                          </p:val>
                                        </p:tav>
                                        <p:tav tm="100000">
                                          <p:val>
                                            <p:strVal val="1+ppt_w/2"/>
                                          </p:val>
                                        </p:tav>
                                      </p:tavLst>
                                    </p:anim>
                                    <p:anim calcmode="lin" valueType="num">
                                      <p:cBhvr additive="base">
                                        <p:cTn id="900" dur="4500"/>
                                        <p:tgtEl>
                                          <p:spTgt spid="61"/>
                                        </p:tgtEl>
                                        <p:attrNameLst>
                                          <p:attrName>ppt_y</p:attrName>
                                        </p:attrNameLst>
                                      </p:cBhvr>
                                      <p:tavLst>
                                        <p:tav tm="0">
                                          <p:val>
                                            <p:strVal val="ppt_y"/>
                                          </p:val>
                                        </p:tav>
                                        <p:tav tm="100000">
                                          <p:val>
                                            <p:strVal val="ppt_y"/>
                                          </p:val>
                                        </p:tav>
                                      </p:tavLst>
                                    </p:anim>
                                    <p:set>
                                      <p:cBhvr>
                                        <p:cTn id="901" dur="1" fill="hold">
                                          <p:stCondLst>
                                            <p:cond delay="4499"/>
                                          </p:stCondLst>
                                        </p:cTn>
                                        <p:tgtEl>
                                          <p:spTgt spid="61"/>
                                        </p:tgtEl>
                                        <p:attrNameLst>
                                          <p:attrName>style.visibility</p:attrName>
                                        </p:attrNameLst>
                                      </p:cBhvr>
                                      <p:to>
                                        <p:strVal val="hidden"/>
                                      </p:to>
                                    </p:set>
                                  </p:childTnLst>
                                </p:cTn>
                              </p:par>
                              <p:par>
                                <p:cTn id="902" presetID="3" presetClass="exit" presetSubtype="10" fill="hold" grpId="3" nodeType="withEffect">
                                  <p:stCondLst>
                                    <p:cond delay="0"/>
                                  </p:stCondLst>
                                  <p:childTnLst>
                                    <p:animEffect transition="out" filter="blinds(horizontal)">
                                      <p:cBhvr>
                                        <p:cTn id="903" dur="6000"/>
                                        <p:tgtEl>
                                          <p:spTgt spid="61"/>
                                        </p:tgtEl>
                                      </p:cBhvr>
                                    </p:animEffect>
                                    <p:set>
                                      <p:cBhvr>
                                        <p:cTn id="904" dur="1" fill="hold">
                                          <p:stCondLst>
                                            <p:cond delay="5999"/>
                                          </p:stCondLst>
                                        </p:cTn>
                                        <p:tgtEl>
                                          <p:spTgt spid="61"/>
                                        </p:tgtEl>
                                        <p:attrNameLst>
                                          <p:attrName>style.visibility</p:attrName>
                                        </p:attrNameLst>
                                      </p:cBhvr>
                                      <p:to>
                                        <p:strVal val="hidden"/>
                                      </p:to>
                                    </p:set>
                                  </p:childTnLst>
                                </p:cTn>
                              </p:par>
                              <p:par>
                                <p:cTn id="905" presetID="2" presetClass="entr" presetSubtype="2" fill="hold" grpId="0" nodeType="withEffect">
                                  <p:stCondLst>
                                    <p:cond delay="0"/>
                                  </p:stCondLst>
                                  <p:childTnLst>
                                    <p:set>
                                      <p:cBhvr>
                                        <p:cTn id="906" dur="1" fill="hold">
                                          <p:stCondLst>
                                            <p:cond delay="0"/>
                                          </p:stCondLst>
                                        </p:cTn>
                                        <p:tgtEl>
                                          <p:spTgt spid="120"/>
                                        </p:tgtEl>
                                        <p:attrNameLst>
                                          <p:attrName>style.visibility</p:attrName>
                                        </p:attrNameLst>
                                      </p:cBhvr>
                                      <p:to>
                                        <p:strVal val="visible"/>
                                      </p:to>
                                    </p:set>
                                    <p:anim calcmode="lin" valueType="num">
                                      <p:cBhvr additive="base">
                                        <p:cTn id="907" dur="4000" fill="hold"/>
                                        <p:tgtEl>
                                          <p:spTgt spid="120"/>
                                        </p:tgtEl>
                                        <p:attrNameLst>
                                          <p:attrName>ppt_x</p:attrName>
                                        </p:attrNameLst>
                                      </p:cBhvr>
                                      <p:tavLst>
                                        <p:tav tm="0">
                                          <p:val>
                                            <p:strVal val="1+#ppt_w/2"/>
                                          </p:val>
                                        </p:tav>
                                        <p:tav tm="100000">
                                          <p:val>
                                            <p:strVal val="#ppt_x"/>
                                          </p:val>
                                        </p:tav>
                                      </p:tavLst>
                                    </p:anim>
                                    <p:anim calcmode="lin" valueType="num">
                                      <p:cBhvr additive="base">
                                        <p:cTn id="908" dur="4000" fill="hold"/>
                                        <p:tgtEl>
                                          <p:spTgt spid="120"/>
                                        </p:tgtEl>
                                        <p:attrNameLst>
                                          <p:attrName>ppt_y</p:attrName>
                                        </p:attrNameLst>
                                      </p:cBhvr>
                                      <p:tavLst>
                                        <p:tav tm="0">
                                          <p:val>
                                            <p:strVal val="#ppt_y"/>
                                          </p:val>
                                        </p:tav>
                                        <p:tav tm="100000">
                                          <p:val>
                                            <p:strVal val="#ppt_y"/>
                                          </p:val>
                                        </p:tav>
                                      </p:tavLst>
                                    </p:anim>
                                  </p:childTnLst>
                                </p:cTn>
                              </p:par>
                              <p:par>
                                <p:cTn id="909" presetID="19" presetClass="entr" presetSubtype="10" fill="hold" grpId="1" nodeType="withEffect">
                                  <p:stCondLst>
                                    <p:cond delay="0"/>
                                  </p:stCondLst>
                                  <p:childTnLst>
                                    <p:set>
                                      <p:cBhvr>
                                        <p:cTn id="910" dur="1" fill="hold">
                                          <p:stCondLst>
                                            <p:cond delay="0"/>
                                          </p:stCondLst>
                                        </p:cTn>
                                        <p:tgtEl>
                                          <p:spTgt spid="120"/>
                                        </p:tgtEl>
                                        <p:attrNameLst>
                                          <p:attrName>style.visibility</p:attrName>
                                        </p:attrNameLst>
                                      </p:cBhvr>
                                      <p:to>
                                        <p:strVal val="visible"/>
                                      </p:to>
                                    </p:set>
                                    <p:anim calcmode="lin" valueType="num">
                                      <p:cBhvr>
                                        <p:cTn id="911" dur="4000" fill="hold"/>
                                        <p:tgtEl>
                                          <p:spTgt spid="120"/>
                                        </p:tgtEl>
                                        <p:attrNameLst>
                                          <p:attrName>ppt_w</p:attrName>
                                        </p:attrNameLst>
                                      </p:cBhvr>
                                      <p:tavLst>
                                        <p:tav tm="0" fmla="#ppt_w*sin(2.5*pi*$)">
                                          <p:val>
                                            <p:fltVal val="0"/>
                                          </p:val>
                                        </p:tav>
                                        <p:tav tm="100000">
                                          <p:val>
                                            <p:fltVal val="1"/>
                                          </p:val>
                                        </p:tav>
                                      </p:tavLst>
                                    </p:anim>
                                    <p:anim calcmode="lin" valueType="num">
                                      <p:cBhvr>
                                        <p:cTn id="912" dur="4000" fill="hold"/>
                                        <p:tgtEl>
                                          <p:spTgt spid="120"/>
                                        </p:tgtEl>
                                        <p:attrNameLst>
                                          <p:attrName>ppt_h</p:attrName>
                                        </p:attrNameLst>
                                      </p:cBhvr>
                                      <p:tavLst>
                                        <p:tav tm="0">
                                          <p:val>
                                            <p:strVal val="#ppt_h"/>
                                          </p:val>
                                        </p:tav>
                                        <p:tav tm="100000">
                                          <p:val>
                                            <p:strVal val="#ppt_h"/>
                                          </p:val>
                                        </p:tav>
                                      </p:tavLst>
                                    </p:anim>
                                  </p:childTnLst>
                                </p:cTn>
                              </p:par>
                              <p:par>
                                <p:cTn id="913" presetID="2" presetClass="exit" presetSubtype="8" fill="hold" grpId="2" nodeType="withEffect">
                                  <p:stCondLst>
                                    <p:cond delay="0"/>
                                  </p:stCondLst>
                                  <p:childTnLst>
                                    <p:anim calcmode="lin" valueType="num">
                                      <p:cBhvr additive="base">
                                        <p:cTn id="914" dur="4500"/>
                                        <p:tgtEl>
                                          <p:spTgt spid="120"/>
                                        </p:tgtEl>
                                        <p:attrNameLst>
                                          <p:attrName>ppt_x</p:attrName>
                                        </p:attrNameLst>
                                      </p:cBhvr>
                                      <p:tavLst>
                                        <p:tav tm="0">
                                          <p:val>
                                            <p:strVal val="ppt_x"/>
                                          </p:val>
                                        </p:tav>
                                        <p:tav tm="100000">
                                          <p:val>
                                            <p:strVal val="0-ppt_w/2"/>
                                          </p:val>
                                        </p:tav>
                                      </p:tavLst>
                                    </p:anim>
                                    <p:anim calcmode="lin" valueType="num">
                                      <p:cBhvr additive="base">
                                        <p:cTn id="915" dur="4500"/>
                                        <p:tgtEl>
                                          <p:spTgt spid="120"/>
                                        </p:tgtEl>
                                        <p:attrNameLst>
                                          <p:attrName>ppt_y</p:attrName>
                                        </p:attrNameLst>
                                      </p:cBhvr>
                                      <p:tavLst>
                                        <p:tav tm="0">
                                          <p:val>
                                            <p:strVal val="ppt_y"/>
                                          </p:val>
                                        </p:tav>
                                        <p:tav tm="100000">
                                          <p:val>
                                            <p:strVal val="ppt_y"/>
                                          </p:val>
                                        </p:tav>
                                      </p:tavLst>
                                    </p:anim>
                                    <p:set>
                                      <p:cBhvr>
                                        <p:cTn id="916" dur="1" fill="hold">
                                          <p:stCondLst>
                                            <p:cond delay="4499"/>
                                          </p:stCondLst>
                                        </p:cTn>
                                        <p:tgtEl>
                                          <p:spTgt spid="120"/>
                                        </p:tgtEl>
                                        <p:attrNameLst>
                                          <p:attrName>style.visibility</p:attrName>
                                        </p:attrNameLst>
                                      </p:cBhvr>
                                      <p:to>
                                        <p:strVal val="hidden"/>
                                      </p:to>
                                    </p:set>
                                  </p:childTnLst>
                                </p:cTn>
                              </p:par>
                              <p:par>
                                <p:cTn id="917" presetID="3" presetClass="exit" presetSubtype="10" fill="hold" grpId="3" nodeType="withEffect">
                                  <p:stCondLst>
                                    <p:cond delay="0"/>
                                  </p:stCondLst>
                                  <p:childTnLst>
                                    <p:animEffect transition="out" filter="blinds(horizontal)">
                                      <p:cBhvr>
                                        <p:cTn id="918" dur="6000"/>
                                        <p:tgtEl>
                                          <p:spTgt spid="120"/>
                                        </p:tgtEl>
                                      </p:cBhvr>
                                    </p:animEffect>
                                    <p:set>
                                      <p:cBhvr>
                                        <p:cTn id="919" dur="1" fill="hold">
                                          <p:stCondLst>
                                            <p:cond delay="5999"/>
                                          </p:stCondLst>
                                        </p:cTn>
                                        <p:tgtEl>
                                          <p:spTgt spid="120"/>
                                        </p:tgtEl>
                                        <p:attrNameLst>
                                          <p:attrName>style.visibility</p:attrName>
                                        </p:attrNameLst>
                                      </p:cBhvr>
                                      <p:to>
                                        <p:strVal val="hidden"/>
                                      </p:to>
                                    </p:set>
                                  </p:childTnLst>
                                </p:cTn>
                              </p:par>
                              <p:par>
                                <p:cTn id="920" presetID="2" presetClass="entr" presetSubtype="2" fill="hold" grpId="0" nodeType="withEffect">
                                  <p:stCondLst>
                                    <p:cond delay="0"/>
                                  </p:stCondLst>
                                  <p:childTnLst>
                                    <p:set>
                                      <p:cBhvr>
                                        <p:cTn id="921" dur="1" fill="hold">
                                          <p:stCondLst>
                                            <p:cond delay="0"/>
                                          </p:stCondLst>
                                        </p:cTn>
                                        <p:tgtEl>
                                          <p:spTgt spid="122"/>
                                        </p:tgtEl>
                                        <p:attrNameLst>
                                          <p:attrName>style.visibility</p:attrName>
                                        </p:attrNameLst>
                                      </p:cBhvr>
                                      <p:to>
                                        <p:strVal val="visible"/>
                                      </p:to>
                                    </p:set>
                                    <p:anim calcmode="lin" valueType="num">
                                      <p:cBhvr additive="base">
                                        <p:cTn id="922" dur="4000" fill="hold"/>
                                        <p:tgtEl>
                                          <p:spTgt spid="122"/>
                                        </p:tgtEl>
                                        <p:attrNameLst>
                                          <p:attrName>ppt_x</p:attrName>
                                        </p:attrNameLst>
                                      </p:cBhvr>
                                      <p:tavLst>
                                        <p:tav tm="0">
                                          <p:val>
                                            <p:strVal val="1+#ppt_w/2"/>
                                          </p:val>
                                        </p:tav>
                                        <p:tav tm="100000">
                                          <p:val>
                                            <p:strVal val="#ppt_x"/>
                                          </p:val>
                                        </p:tav>
                                      </p:tavLst>
                                    </p:anim>
                                    <p:anim calcmode="lin" valueType="num">
                                      <p:cBhvr additive="base">
                                        <p:cTn id="923" dur="4000" fill="hold"/>
                                        <p:tgtEl>
                                          <p:spTgt spid="122"/>
                                        </p:tgtEl>
                                        <p:attrNameLst>
                                          <p:attrName>ppt_y</p:attrName>
                                        </p:attrNameLst>
                                      </p:cBhvr>
                                      <p:tavLst>
                                        <p:tav tm="0">
                                          <p:val>
                                            <p:strVal val="#ppt_y"/>
                                          </p:val>
                                        </p:tav>
                                        <p:tav tm="100000">
                                          <p:val>
                                            <p:strVal val="#ppt_y"/>
                                          </p:val>
                                        </p:tav>
                                      </p:tavLst>
                                    </p:anim>
                                  </p:childTnLst>
                                </p:cTn>
                              </p:par>
                              <p:par>
                                <p:cTn id="924" presetID="19" presetClass="entr" presetSubtype="10" fill="hold" grpId="1" nodeType="withEffect">
                                  <p:stCondLst>
                                    <p:cond delay="0"/>
                                  </p:stCondLst>
                                  <p:childTnLst>
                                    <p:set>
                                      <p:cBhvr>
                                        <p:cTn id="925" dur="1" fill="hold">
                                          <p:stCondLst>
                                            <p:cond delay="0"/>
                                          </p:stCondLst>
                                        </p:cTn>
                                        <p:tgtEl>
                                          <p:spTgt spid="122"/>
                                        </p:tgtEl>
                                        <p:attrNameLst>
                                          <p:attrName>style.visibility</p:attrName>
                                        </p:attrNameLst>
                                      </p:cBhvr>
                                      <p:to>
                                        <p:strVal val="visible"/>
                                      </p:to>
                                    </p:set>
                                    <p:anim calcmode="lin" valueType="num">
                                      <p:cBhvr>
                                        <p:cTn id="926" dur="4000" fill="hold"/>
                                        <p:tgtEl>
                                          <p:spTgt spid="122"/>
                                        </p:tgtEl>
                                        <p:attrNameLst>
                                          <p:attrName>ppt_w</p:attrName>
                                        </p:attrNameLst>
                                      </p:cBhvr>
                                      <p:tavLst>
                                        <p:tav tm="0" fmla="#ppt_w*sin(2.5*pi*$)">
                                          <p:val>
                                            <p:fltVal val="0"/>
                                          </p:val>
                                        </p:tav>
                                        <p:tav tm="100000">
                                          <p:val>
                                            <p:fltVal val="1"/>
                                          </p:val>
                                        </p:tav>
                                      </p:tavLst>
                                    </p:anim>
                                    <p:anim calcmode="lin" valueType="num">
                                      <p:cBhvr>
                                        <p:cTn id="927" dur="4000" fill="hold"/>
                                        <p:tgtEl>
                                          <p:spTgt spid="122"/>
                                        </p:tgtEl>
                                        <p:attrNameLst>
                                          <p:attrName>ppt_h</p:attrName>
                                        </p:attrNameLst>
                                      </p:cBhvr>
                                      <p:tavLst>
                                        <p:tav tm="0">
                                          <p:val>
                                            <p:strVal val="#ppt_h"/>
                                          </p:val>
                                        </p:tav>
                                        <p:tav tm="100000">
                                          <p:val>
                                            <p:strVal val="#ppt_h"/>
                                          </p:val>
                                        </p:tav>
                                      </p:tavLst>
                                    </p:anim>
                                  </p:childTnLst>
                                </p:cTn>
                              </p:par>
                              <p:par>
                                <p:cTn id="928" presetID="2" presetClass="exit" presetSubtype="8" fill="hold" grpId="2" nodeType="withEffect">
                                  <p:stCondLst>
                                    <p:cond delay="0"/>
                                  </p:stCondLst>
                                  <p:childTnLst>
                                    <p:anim calcmode="lin" valueType="num">
                                      <p:cBhvr additive="base">
                                        <p:cTn id="929" dur="4500"/>
                                        <p:tgtEl>
                                          <p:spTgt spid="122"/>
                                        </p:tgtEl>
                                        <p:attrNameLst>
                                          <p:attrName>ppt_x</p:attrName>
                                        </p:attrNameLst>
                                      </p:cBhvr>
                                      <p:tavLst>
                                        <p:tav tm="0">
                                          <p:val>
                                            <p:strVal val="ppt_x"/>
                                          </p:val>
                                        </p:tav>
                                        <p:tav tm="100000">
                                          <p:val>
                                            <p:strVal val="0-ppt_w/2"/>
                                          </p:val>
                                        </p:tav>
                                      </p:tavLst>
                                    </p:anim>
                                    <p:anim calcmode="lin" valueType="num">
                                      <p:cBhvr additive="base">
                                        <p:cTn id="930" dur="4500"/>
                                        <p:tgtEl>
                                          <p:spTgt spid="122"/>
                                        </p:tgtEl>
                                        <p:attrNameLst>
                                          <p:attrName>ppt_y</p:attrName>
                                        </p:attrNameLst>
                                      </p:cBhvr>
                                      <p:tavLst>
                                        <p:tav tm="0">
                                          <p:val>
                                            <p:strVal val="ppt_y"/>
                                          </p:val>
                                        </p:tav>
                                        <p:tav tm="100000">
                                          <p:val>
                                            <p:strVal val="ppt_y"/>
                                          </p:val>
                                        </p:tav>
                                      </p:tavLst>
                                    </p:anim>
                                    <p:set>
                                      <p:cBhvr>
                                        <p:cTn id="931" dur="1" fill="hold">
                                          <p:stCondLst>
                                            <p:cond delay="4499"/>
                                          </p:stCondLst>
                                        </p:cTn>
                                        <p:tgtEl>
                                          <p:spTgt spid="122"/>
                                        </p:tgtEl>
                                        <p:attrNameLst>
                                          <p:attrName>style.visibility</p:attrName>
                                        </p:attrNameLst>
                                      </p:cBhvr>
                                      <p:to>
                                        <p:strVal val="hidden"/>
                                      </p:to>
                                    </p:set>
                                  </p:childTnLst>
                                </p:cTn>
                              </p:par>
                              <p:par>
                                <p:cTn id="932" presetID="3" presetClass="exit" presetSubtype="10" fill="hold" grpId="3" nodeType="withEffect">
                                  <p:stCondLst>
                                    <p:cond delay="0"/>
                                  </p:stCondLst>
                                  <p:childTnLst>
                                    <p:animEffect transition="out" filter="blinds(horizontal)">
                                      <p:cBhvr>
                                        <p:cTn id="933" dur="6000"/>
                                        <p:tgtEl>
                                          <p:spTgt spid="122"/>
                                        </p:tgtEl>
                                      </p:cBhvr>
                                    </p:animEffect>
                                    <p:set>
                                      <p:cBhvr>
                                        <p:cTn id="934" dur="1" fill="hold">
                                          <p:stCondLst>
                                            <p:cond delay="5999"/>
                                          </p:stCondLst>
                                        </p:cTn>
                                        <p:tgtEl>
                                          <p:spTgt spid="122"/>
                                        </p:tgtEl>
                                        <p:attrNameLst>
                                          <p:attrName>style.visibility</p:attrName>
                                        </p:attrNameLst>
                                      </p:cBhvr>
                                      <p:to>
                                        <p:strVal val="hidden"/>
                                      </p:to>
                                    </p:set>
                                  </p:childTnLst>
                                </p:cTn>
                              </p:par>
                              <p:par>
                                <p:cTn id="935" presetID="2" presetClass="entr" presetSubtype="2" fill="hold" grpId="0" nodeType="withEffect">
                                  <p:stCondLst>
                                    <p:cond delay="0"/>
                                  </p:stCondLst>
                                  <p:childTnLst>
                                    <p:set>
                                      <p:cBhvr>
                                        <p:cTn id="936" dur="1" fill="hold">
                                          <p:stCondLst>
                                            <p:cond delay="0"/>
                                          </p:stCondLst>
                                        </p:cTn>
                                        <p:tgtEl>
                                          <p:spTgt spid="100"/>
                                        </p:tgtEl>
                                        <p:attrNameLst>
                                          <p:attrName>style.visibility</p:attrName>
                                        </p:attrNameLst>
                                      </p:cBhvr>
                                      <p:to>
                                        <p:strVal val="visible"/>
                                      </p:to>
                                    </p:set>
                                    <p:anim calcmode="lin" valueType="num">
                                      <p:cBhvr additive="base">
                                        <p:cTn id="937" dur="4000" fill="hold"/>
                                        <p:tgtEl>
                                          <p:spTgt spid="100"/>
                                        </p:tgtEl>
                                        <p:attrNameLst>
                                          <p:attrName>ppt_x</p:attrName>
                                        </p:attrNameLst>
                                      </p:cBhvr>
                                      <p:tavLst>
                                        <p:tav tm="0">
                                          <p:val>
                                            <p:strVal val="1+#ppt_w/2"/>
                                          </p:val>
                                        </p:tav>
                                        <p:tav tm="100000">
                                          <p:val>
                                            <p:strVal val="#ppt_x"/>
                                          </p:val>
                                        </p:tav>
                                      </p:tavLst>
                                    </p:anim>
                                    <p:anim calcmode="lin" valueType="num">
                                      <p:cBhvr additive="base">
                                        <p:cTn id="938" dur="4000" fill="hold"/>
                                        <p:tgtEl>
                                          <p:spTgt spid="100"/>
                                        </p:tgtEl>
                                        <p:attrNameLst>
                                          <p:attrName>ppt_y</p:attrName>
                                        </p:attrNameLst>
                                      </p:cBhvr>
                                      <p:tavLst>
                                        <p:tav tm="0">
                                          <p:val>
                                            <p:strVal val="#ppt_y"/>
                                          </p:val>
                                        </p:tav>
                                        <p:tav tm="100000">
                                          <p:val>
                                            <p:strVal val="#ppt_y"/>
                                          </p:val>
                                        </p:tav>
                                      </p:tavLst>
                                    </p:anim>
                                  </p:childTnLst>
                                </p:cTn>
                              </p:par>
                              <p:par>
                                <p:cTn id="939" presetID="19" presetClass="entr" presetSubtype="10" fill="hold" grpId="1" nodeType="withEffect">
                                  <p:stCondLst>
                                    <p:cond delay="0"/>
                                  </p:stCondLst>
                                  <p:childTnLst>
                                    <p:set>
                                      <p:cBhvr>
                                        <p:cTn id="940" dur="1" fill="hold">
                                          <p:stCondLst>
                                            <p:cond delay="0"/>
                                          </p:stCondLst>
                                        </p:cTn>
                                        <p:tgtEl>
                                          <p:spTgt spid="100"/>
                                        </p:tgtEl>
                                        <p:attrNameLst>
                                          <p:attrName>style.visibility</p:attrName>
                                        </p:attrNameLst>
                                      </p:cBhvr>
                                      <p:to>
                                        <p:strVal val="visible"/>
                                      </p:to>
                                    </p:set>
                                    <p:anim calcmode="lin" valueType="num">
                                      <p:cBhvr>
                                        <p:cTn id="941" dur="4000" fill="hold"/>
                                        <p:tgtEl>
                                          <p:spTgt spid="100"/>
                                        </p:tgtEl>
                                        <p:attrNameLst>
                                          <p:attrName>ppt_w</p:attrName>
                                        </p:attrNameLst>
                                      </p:cBhvr>
                                      <p:tavLst>
                                        <p:tav tm="0" fmla="#ppt_w*sin(2.5*pi*$)">
                                          <p:val>
                                            <p:fltVal val="0"/>
                                          </p:val>
                                        </p:tav>
                                        <p:tav tm="100000">
                                          <p:val>
                                            <p:fltVal val="1"/>
                                          </p:val>
                                        </p:tav>
                                      </p:tavLst>
                                    </p:anim>
                                    <p:anim calcmode="lin" valueType="num">
                                      <p:cBhvr>
                                        <p:cTn id="942" dur="4000" fill="hold"/>
                                        <p:tgtEl>
                                          <p:spTgt spid="100"/>
                                        </p:tgtEl>
                                        <p:attrNameLst>
                                          <p:attrName>ppt_h</p:attrName>
                                        </p:attrNameLst>
                                      </p:cBhvr>
                                      <p:tavLst>
                                        <p:tav tm="0">
                                          <p:val>
                                            <p:strVal val="#ppt_h"/>
                                          </p:val>
                                        </p:tav>
                                        <p:tav tm="100000">
                                          <p:val>
                                            <p:strVal val="#ppt_h"/>
                                          </p:val>
                                        </p:tav>
                                      </p:tavLst>
                                    </p:anim>
                                  </p:childTnLst>
                                </p:cTn>
                              </p:par>
                              <p:par>
                                <p:cTn id="943" presetID="2" presetClass="exit" presetSubtype="8" fill="hold" grpId="2" nodeType="withEffect">
                                  <p:stCondLst>
                                    <p:cond delay="0"/>
                                  </p:stCondLst>
                                  <p:childTnLst>
                                    <p:anim calcmode="lin" valueType="num">
                                      <p:cBhvr additive="base">
                                        <p:cTn id="944" dur="4500"/>
                                        <p:tgtEl>
                                          <p:spTgt spid="100"/>
                                        </p:tgtEl>
                                        <p:attrNameLst>
                                          <p:attrName>ppt_x</p:attrName>
                                        </p:attrNameLst>
                                      </p:cBhvr>
                                      <p:tavLst>
                                        <p:tav tm="0">
                                          <p:val>
                                            <p:strVal val="ppt_x"/>
                                          </p:val>
                                        </p:tav>
                                        <p:tav tm="100000">
                                          <p:val>
                                            <p:strVal val="0-ppt_w/2"/>
                                          </p:val>
                                        </p:tav>
                                      </p:tavLst>
                                    </p:anim>
                                    <p:anim calcmode="lin" valueType="num">
                                      <p:cBhvr additive="base">
                                        <p:cTn id="945" dur="4500"/>
                                        <p:tgtEl>
                                          <p:spTgt spid="100"/>
                                        </p:tgtEl>
                                        <p:attrNameLst>
                                          <p:attrName>ppt_y</p:attrName>
                                        </p:attrNameLst>
                                      </p:cBhvr>
                                      <p:tavLst>
                                        <p:tav tm="0">
                                          <p:val>
                                            <p:strVal val="ppt_y"/>
                                          </p:val>
                                        </p:tav>
                                        <p:tav tm="100000">
                                          <p:val>
                                            <p:strVal val="ppt_y"/>
                                          </p:val>
                                        </p:tav>
                                      </p:tavLst>
                                    </p:anim>
                                    <p:set>
                                      <p:cBhvr>
                                        <p:cTn id="946" dur="1" fill="hold">
                                          <p:stCondLst>
                                            <p:cond delay="4499"/>
                                          </p:stCondLst>
                                        </p:cTn>
                                        <p:tgtEl>
                                          <p:spTgt spid="100"/>
                                        </p:tgtEl>
                                        <p:attrNameLst>
                                          <p:attrName>style.visibility</p:attrName>
                                        </p:attrNameLst>
                                      </p:cBhvr>
                                      <p:to>
                                        <p:strVal val="hidden"/>
                                      </p:to>
                                    </p:set>
                                  </p:childTnLst>
                                </p:cTn>
                              </p:par>
                              <p:par>
                                <p:cTn id="947" presetID="3" presetClass="exit" presetSubtype="10" fill="hold" grpId="3" nodeType="withEffect">
                                  <p:stCondLst>
                                    <p:cond delay="0"/>
                                  </p:stCondLst>
                                  <p:childTnLst>
                                    <p:animEffect transition="out" filter="blinds(horizontal)">
                                      <p:cBhvr>
                                        <p:cTn id="948" dur="6000"/>
                                        <p:tgtEl>
                                          <p:spTgt spid="100"/>
                                        </p:tgtEl>
                                      </p:cBhvr>
                                    </p:animEffect>
                                    <p:set>
                                      <p:cBhvr>
                                        <p:cTn id="949" dur="1" fill="hold">
                                          <p:stCondLst>
                                            <p:cond delay="5999"/>
                                          </p:stCondLst>
                                        </p:cTn>
                                        <p:tgtEl>
                                          <p:spTgt spid="100"/>
                                        </p:tgtEl>
                                        <p:attrNameLst>
                                          <p:attrName>style.visibility</p:attrName>
                                        </p:attrNameLst>
                                      </p:cBhvr>
                                      <p:to>
                                        <p:strVal val="hidden"/>
                                      </p:to>
                                    </p:set>
                                  </p:childTnLst>
                                </p:cTn>
                              </p:par>
                              <p:par>
                                <p:cTn id="950" presetID="2" presetClass="entr" presetSubtype="2" fill="hold" grpId="0" nodeType="withEffect">
                                  <p:stCondLst>
                                    <p:cond delay="0"/>
                                  </p:stCondLst>
                                  <p:childTnLst>
                                    <p:set>
                                      <p:cBhvr>
                                        <p:cTn id="951" dur="1" fill="hold">
                                          <p:stCondLst>
                                            <p:cond delay="0"/>
                                          </p:stCondLst>
                                        </p:cTn>
                                        <p:tgtEl>
                                          <p:spTgt spid="102"/>
                                        </p:tgtEl>
                                        <p:attrNameLst>
                                          <p:attrName>style.visibility</p:attrName>
                                        </p:attrNameLst>
                                      </p:cBhvr>
                                      <p:to>
                                        <p:strVal val="visible"/>
                                      </p:to>
                                    </p:set>
                                    <p:anim calcmode="lin" valueType="num">
                                      <p:cBhvr additive="base">
                                        <p:cTn id="952" dur="4000" fill="hold"/>
                                        <p:tgtEl>
                                          <p:spTgt spid="102"/>
                                        </p:tgtEl>
                                        <p:attrNameLst>
                                          <p:attrName>ppt_x</p:attrName>
                                        </p:attrNameLst>
                                      </p:cBhvr>
                                      <p:tavLst>
                                        <p:tav tm="0">
                                          <p:val>
                                            <p:strVal val="1+#ppt_w/2"/>
                                          </p:val>
                                        </p:tav>
                                        <p:tav tm="100000">
                                          <p:val>
                                            <p:strVal val="#ppt_x"/>
                                          </p:val>
                                        </p:tav>
                                      </p:tavLst>
                                    </p:anim>
                                    <p:anim calcmode="lin" valueType="num">
                                      <p:cBhvr additive="base">
                                        <p:cTn id="953" dur="4000" fill="hold"/>
                                        <p:tgtEl>
                                          <p:spTgt spid="102"/>
                                        </p:tgtEl>
                                        <p:attrNameLst>
                                          <p:attrName>ppt_y</p:attrName>
                                        </p:attrNameLst>
                                      </p:cBhvr>
                                      <p:tavLst>
                                        <p:tav tm="0">
                                          <p:val>
                                            <p:strVal val="#ppt_y"/>
                                          </p:val>
                                        </p:tav>
                                        <p:tav tm="100000">
                                          <p:val>
                                            <p:strVal val="#ppt_y"/>
                                          </p:val>
                                        </p:tav>
                                      </p:tavLst>
                                    </p:anim>
                                  </p:childTnLst>
                                </p:cTn>
                              </p:par>
                              <p:par>
                                <p:cTn id="954" presetID="19" presetClass="entr" presetSubtype="10" fill="hold" grpId="1" nodeType="withEffect">
                                  <p:stCondLst>
                                    <p:cond delay="0"/>
                                  </p:stCondLst>
                                  <p:childTnLst>
                                    <p:set>
                                      <p:cBhvr>
                                        <p:cTn id="955" dur="1" fill="hold">
                                          <p:stCondLst>
                                            <p:cond delay="0"/>
                                          </p:stCondLst>
                                        </p:cTn>
                                        <p:tgtEl>
                                          <p:spTgt spid="102"/>
                                        </p:tgtEl>
                                        <p:attrNameLst>
                                          <p:attrName>style.visibility</p:attrName>
                                        </p:attrNameLst>
                                      </p:cBhvr>
                                      <p:to>
                                        <p:strVal val="visible"/>
                                      </p:to>
                                    </p:set>
                                    <p:anim calcmode="lin" valueType="num">
                                      <p:cBhvr>
                                        <p:cTn id="956" dur="4000" fill="hold"/>
                                        <p:tgtEl>
                                          <p:spTgt spid="102"/>
                                        </p:tgtEl>
                                        <p:attrNameLst>
                                          <p:attrName>ppt_w</p:attrName>
                                        </p:attrNameLst>
                                      </p:cBhvr>
                                      <p:tavLst>
                                        <p:tav tm="0" fmla="#ppt_w*sin(2.5*pi*$)">
                                          <p:val>
                                            <p:fltVal val="0"/>
                                          </p:val>
                                        </p:tav>
                                        <p:tav tm="100000">
                                          <p:val>
                                            <p:fltVal val="1"/>
                                          </p:val>
                                        </p:tav>
                                      </p:tavLst>
                                    </p:anim>
                                    <p:anim calcmode="lin" valueType="num">
                                      <p:cBhvr>
                                        <p:cTn id="957" dur="4000" fill="hold"/>
                                        <p:tgtEl>
                                          <p:spTgt spid="102"/>
                                        </p:tgtEl>
                                        <p:attrNameLst>
                                          <p:attrName>ppt_h</p:attrName>
                                        </p:attrNameLst>
                                      </p:cBhvr>
                                      <p:tavLst>
                                        <p:tav tm="0">
                                          <p:val>
                                            <p:strVal val="#ppt_h"/>
                                          </p:val>
                                        </p:tav>
                                        <p:tav tm="100000">
                                          <p:val>
                                            <p:strVal val="#ppt_h"/>
                                          </p:val>
                                        </p:tav>
                                      </p:tavLst>
                                    </p:anim>
                                  </p:childTnLst>
                                </p:cTn>
                              </p:par>
                              <p:par>
                                <p:cTn id="958" presetID="2" presetClass="exit" presetSubtype="8" fill="hold" grpId="2" nodeType="withEffect">
                                  <p:stCondLst>
                                    <p:cond delay="0"/>
                                  </p:stCondLst>
                                  <p:childTnLst>
                                    <p:anim calcmode="lin" valueType="num">
                                      <p:cBhvr additive="base">
                                        <p:cTn id="959" dur="4500"/>
                                        <p:tgtEl>
                                          <p:spTgt spid="102"/>
                                        </p:tgtEl>
                                        <p:attrNameLst>
                                          <p:attrName>ppt_x</p:attrName>
                                        </p:attrNameLst>
                                      </p:cBhvr>
                                      <p:tavLst>
                                        <p:tav tm="0">
                                          <p:val>
                                            <p:strVal val="ppt_x"/>
                                          </p:val>
                                        </p:tav>
                                        <p:tav tm="100000">
                                          <p:val>
                                            <p:strVal val="0-ppt_w/2"/>
                                          </p:val>
                                        </p:tav>
                                      </p:tavLst>
                                    </p:anim>
                                    <p:anim calcmode="lin" valueType="num">
                                      <p:cBhvr additive="base">
                                        <p:cTn id="960" dur="4500"/>
                                        <p:tgtEl>
                                          <p:spTgt spid="102"/>
                                        </p:tgtEl>
                                        <p:attrNameLst>
                                          <p:attrName>ppt_y</p:attrName>
                                        </p:attrNameLst>
                                      </p:cBhvr>
                                      <p:tavLst>
                                        <p:tav tm="0">
                                          <p:val>
                                            <p:strVal val="ppt_y"/>
                                          </p:val>
                                        </p:tav>
                                        <p:tav tm="100000">
                                          <p:val>
                                            <p:strVal val="ppt_y"/>
                                          </p:val>
                                        </p:tav>
                                      </p:tavLst>
                                    </p:anim>
                                    <p:set>
                                      <p:cBhvr>
                                        <p:cTn id="961" dur="1" fill="hold">
                                          <p:stCondLst>
                                            <p:cond delay="4499"/>
                                          </p:stCondLst>
                                        </p:cTn>
                                        <p:tgtEl>
                                          <p:spTgt spid="102"/>
                                        </p:tgtEl>
                                        <p:attrNameLst>
                                          <p:attrName>style.visibility</p:attrName>
                                        </p:attrNameLst>
                                      </p:cBhvr>
                                      <p:to>
                                        <p:strVal val="hidden"/>
                                      </p:to>
                                    </p:set>
                                  </p:childTnLst>
                                </p:cTn>
                              </p:par>
                              <p:par>
                                <p:cTn id="962" presetID="3" presetClass="exit" presetSubtype="10" fill="hold" grpId="3" nodeType="withEffect">
                                  <p:stCondLst>
                                    <p:cond delay="0"/>
                                  </p:stCondLst>
                                  <p:childTnLst>
                                    <p:animEffect transition="out" filter="blinds(horizontal)">
                                      <p:cBhvr>
                                        <p:cTn id="963" dur="6000"/>
                                        <p:tgtEl>
                                          <p:spTgt spid="102"/>
                                        </p:tgtEl>
                                      </p:cBhvr>
                                    </p:animEffect>
                                    <p:set>
                                      <p:cBhvr>
                                        <p:cTn id="964" dur="1" fill="hold">
                                          <p:stCondLst>
                                            <p:cond delay="5999"/>
                                          </p:stCondLst>
                                        </p:cTn>
                                        <p:tgtEl>
                                          <p:spTgt spid="102"/>
                                        </p:tgtEl>
                                        <p:attrNameLst>
                                          <p:attrName>style.visibility</p:attrName>
                                        </p:attrNameLst>
                                      </p:cBhvr>
                                      <p:to>
                                        <p:strVal val="hidden"/>
                                      </p:to>
                                    </p:set>
                                  </p:childTnLst>
                                </p:cTn>
                              </p:par>
                              <p:par>
                                <p:cTn id="965" presetID="2" presetClass="entr" presetSubtype="2" fill="hold" grpId="0" nodeType="withEffect">
                                  <p:stCondLst>
                                    <p:cond delay="0"/>
                                  </p:stCondLst>
                                  <p:childTnLst>
                                    <p:set>
                                      <p:cBhvr>
                                        <p:cTn id="966" dur="1" fill="hold">
                                          <p:stCondLst>
                                            <p:cond delay="0"/>
                                          </p:stCondLst>
                                        </p:cTn>
                                        <p:tgtEl>
                                          <p:spTgt spid="80"/>
                                        </p:tgtEl>
                                        <p:attrNameLst>
                                          <p:attrName>style.visibility</p:attrName>
                                        </p:attrNameLst>
                                      </p:cBhvr>
                                      <p:to>
                                        <p:strVal val="visible"/>
                                      </p:to>
                                    </p:set>
                                    <p:anim calcmode="lin" valueType="num">
                                      <p:cBhvr additive="base">
                                        <p:cTn id="967" dur="4000" fill="hold"/>
                                        <p:tgtEl>
                                          <p:spTgt spid="80"/>
                                        </p:tgtEl>
                                        <p:attrNameLst>
                                          <p:attrName>ppt_x</p:attrName>
                                        </p:attrNameLst>
                                      </p:cBhvr>
                                      <p:tavLst>
                                        <p:tav tm="0">
                                          <p:val>
                                            <p:strVal val="1+#ppt_w/2"/>
                                          </p:val>
                                        </p:tav>
                                        <p:tav tm="100000">
                                          <p:val>
                                            <p:strVal val="#ppt_x"/>
                                          </p:val>
                                        </p:tav>
                                      </p:tavLst>
                                    </p:anim>
                                    <p:anim calcmode="lin" valueType="num">
                                      <p:cBhvr additive="base">
                                        <p:cTn id="968" dur="4000" fill="hold"/>
                                        <p:tgtEl>
                                          <p:spTgt spid="80"/>
                                        </p:tgtEl>
                                        <p:attrNameLst>
                                          <p:attrName>ppt_y</p:attrName>
                                        </p:attrNameLst>
                                      </p:cBhvr>
                                      <p:tavLst>
                                        <p:tav tm="0">
                                          <p:val>
                                            <p:strVal val="#ppt_y"/>
                                          </p:val>
                                        </p:tav>
                                        <p:tav tm="100000">
                                          <p:val>
                                            <p:strVal val="#ppt_y"/>
                                          </p:val>
                                        </p:tav>
                                      </p:tavLst>
                                    </p:anim>
                                  </p:childTnLst>
                                </p:cTn>
                              </p:par>
                              <p:par>
                                <p:cTn id="969" presetID="19" presetClass="entr" presetSubtype="10" fill="hold" grpId="1" nodeType="withEffect">
                                  <p:stCondLst>
                                    <p:cond delay="0"/>
                                  </p:stCondLst>
                                  <p:childTnLst>
                                    <p:set>
                                      <p:cBhvr>
                                        <p:cTn id="970" dur="1" fill="hold">
                                          <p:stCondLst>
                                            <p:cond delay="0"/>
                                          </p:stCondLst>
                                        </p:cTn>
                                        <p:tgtEl>
                                          <p:spTgt spid="80"/>
                                        </p:tgtEl>
                                        <p:attrNameLst>
                                          <p:attrName>style.visibility</p:attrName>
                                        </p:attrNameLst>
                                      </p:cBhvr>
                                      <p:to>
                                        <p:strVal val="visible"/>
                                      </p:to>
                                    </p:set>
                                    <p:anim calcmode="lin" valueType="num">
                                      <p:cBhvr>
                                        <p:cTn id="971" dur="4000" fill="hold"/>
                                        <p:tgtEl>
                                          <p:spTgt spid="80"/>
                                        </p:tgtEl>
                                        <p:attrNameLst>
                                          <p:attrName>ppt_w</p:attrName>
                                        </p:attrNameLst>
                                      </p:cBhvr>
                                      <p:tavLst>
                                        <p:tav tm="0" fmla="#ppt_w*sin(2.5*pi*$)">
                                          <p:val>
                                            <p:fltVal val="0"/>
                                          </p:val>
                                        </p:tav>
                                        <p:tav tm="100000">
                                          <p:val>
                                            <p:fltVal val="1"/>
                                          </p:val>
                                        </p:tav>
                                      </p:tavLst>
                                    </p:anim>
                                    <p:anim calcmode="lin" valueType="num">
                                      <p:cBhvr>
                                        <p:cTn id="972" dur="4000" fill="hold"/>
                                        <p:tgtEl>
                                          <p:spTgt spid="80"/>
                                        </p:tgtEl>
                                        <p:attrNameLst>
                                          <p:attrName>ppt_h</p:attrName>
                                        </p:attrNameLst>
                                      </p:cBhvr>
                                      <p:tavLst>
                                        <p:tav tm="0">
                                          <p:val>
                                            <p:strVal val="#ppt_h"/>
                                          </p:val>
                                        </p:tav>
                                        <p:tav tm="100000">
                                          <p:val>
                                            <p:strVal val="#ppt_h"/>
                                          </p:val>
                                        </p:tav>
                                      </p:tavLst>
                                    </p:anim>
                                  </p:childTnLst>
                                </p:cTn>
                              </p:par>
                              <p:par>
                                <p:cTn id="973" presetID="2" presetClass="exit" presetSubtype="8" fill="hold" grpId="2" nodeType="withEffect">
                                  <p:stCondLst>
                                    <p:cond delay="0"/>
                                  </p:stCondLst>
                                  <p:childTnLst>
                                    <p:anim calcmode="lin" valueType="num">
                                      <p:cBhvr additive="base">
                                        <p:cTn id="974" dur="4500"/>
                                        <p:tgtEl>
                                          <p:spTgt spid="80"/>
                                        </p:tgtEl>
                                        <p:attrNameLst>
                                          <p:attrName>ppt_x</p:attrName>
                                        </p:attrNameLst>
                                      </p:cBhvr>
                                      <p:tavLst>
                                        <p:tav tm="0">
                                          <p:val>
                                            <p:strVal val="ppt_x"/>
                                          </p:val>
                                        </p:tav>
                                        <p:tav tm="100000">
                                          <p:val>
                                            <p:strVal val="0-ppt_w/2"/>
                                          </p:val>
                                        </p:tav>
                                      </p:tavLst>
                                    </p:anim>
                                    <p:anim calcmode="lin" valueType="num">
                                      <p:cBhvr additive="base">
                                        <p:cTn id="975" dur="4500"/>
                                        <p:tgtEl>
                                          <p:spTgt spid="80"/>
                                        </p:tgtEl>
                                        <p:attrNameLst>
                                          <p:attrName>ppt_y</p:attrName>
                                        </p:attrNameLst>
                                      </p:cBhvr>
                                      <p:tavLst>
                                        <p:tav tm="0">
                                          <p:val>
                                            <p:strVal val="ppt_y"/>
                                          </p:val>
                                        </p:tav>
                                        <p:tav tm="100000">
                                          <p:val>
                                            <p:strVal val="ppt_y"/>
                                          </p:val>
                                        </p:tav>
                                      </p:tavLst>
                                    </p:anim>
                                    <p:set>
                                      <p:cBhvr>
                                        <p:cTn id="976" dur="1" fill="hold">
                                          <p:stCondLst>
                                            <p:cond delay="4499"/>
                                          </p:stCondLst>
                                        </p:cTn>
                                        <p:tgtEl>
                                          <p:spTgt spid="80"/>
                                        </p:tgtEl>
                                        <p:attrNameLst>
                                          <p:attrName>style.visibility</p:attrName>
                                        </p:attrNameLst>
                                      </p:cBhvr>
                                      <p:to>
                                        <p:strVal val="hidden"/>
                                      </p:to>
                                    </p:set>
                                  </p:childTnLst>
                                </p:cTn>
                              </p:par>
                              <p:par>
                                <p:cTn id="977" presetID="3" presetClass="exit" presetSubtype="10" fill="hold" grpId="3" nodeType="withEffect">
                                  <p:stCondLst>
                                    <p:cond delay="0"/>
                                  </p:stCondLst>
                                  <p:childTnLst>
                                    <p:animEffect transition="out" filter="blinds(horizontal)">
                                      <p:cBhvr>
                                        <p:cTn id="978" dur="6000"/>
                                        <p:tgtEl>
                                          <p:spTgt spid="80"/>
                                        </p:tgtEl>
                                      </p:cBhvr>
                                    </p:animEffect>
                                    <p:set>
                                      <p:cBhvr>
                                        <p:cTn id="979" dur="1" fill="hold">
                                          <p:stCondLst>
                                            <p:cond delay="5999"/>
                                          </p:stCondLst>
                                        </p:cTn>
                                        <p:tgtEl>
                                          <p:spTgt spid="80"/>
                                        </p:tgtEl>
                                        <p:attrNameLst>
                                          <p:attrName>style.visibility</p:attrName>
                                        </p:attrNameLst>
                                      </p:cBhvr>
                                      <p:to>
                                        <p:strVal val="hidden"/>
                                      </p:to>
                                    </p:set>
                                  </p:childTnLst>
                                </p:cTn>
                              </p:par>
                              <p:par>
                                <p:cTn id="980" presetID="2" presetClass="entr" presetSubtype="2" fill="hold" grpId="0" nodeType="withEffect">
                                  <p:stCondLst>
                                    <p:cond delay="0"/>
                                  </p:stCondLst>
                                  <p:childTnLst>
                                    <p:set>
                                      <p:cBhvr>
                                        <p:cTn id="981" dur="1" fill="hold">
                                          <p:stCondLst>
                                            <p:cond delay="0"/>
                                          </p:stCondLst>
                                        </p:cTn>
                                        <p:tgtEl>
                                          <p:spTgt spid="82"/>
                                        </p:tgtEl>
                                        <p:attrNameLst>
                                          <p:attrName>style.visibility</p:attrName>
                                        </p:attrNameLst>
                                      </p:cBhvr>
                                      <p:to>
                                        <p:strVal val="visible"/>
                                      </p:to>
                                    </p:set>
                                    <p:anim calcmode="lin" valueType="num">
                                      <p:cBhvr additive="base">
                                        <p:cTn id="982" dur="4000" fill="hold"/>
                                        <p:tgtEl>
                                          <p:spTgt spid="82"/>
                                        </p:tgtEl>
                                        <p:attrNameLst>
                                          <p:attrName>ppt_x</p:attrName>
                                        </p:attrNameLst>
                                      </p:cBhvr>
                                      <p:tavLst>
                                        <p:tav tm="0">
                                          <p:val>
                                            <p:strVal val="1+#ppt_w/2"/>
                                          </p:val>
                                        </p:tav>
                                        <p:tav tm="100000">
                                          <p:val>
                                            <p:strVal val="#ppt_x"/>
                                          </p:val>
                                        </p:tav>
                                      </p:tavLst>
                                    </p:anim>
                                    <p:anim calcmode="lin" valueType="num">
                                      <p:cBhvr additive="base">
                                        <p:cTn id="983" dur="4000" fill="hold"/>
                                        <p:tgtEl>
                                          <p:spTgt spid="82"/>
                                        </p:tgtEl>
                                        <p:attrNameLst>
                                          <p:attrName>ppt_y</p:attrName>
                                        </p:attrNameLst>
                                      </p:cBhvr>
                                      <p:tavLst>
                                        <p:tav tm="0">
                                          <p:val>
                                            <p:strVal val="#ppt_y"/>
                                          </p:val>
                                        </p:tav>
                                        <p:tav tm="100000">
                                          <p:val>
                                            <p:strVal val="#ppt_y"/>
                                          </p:val>
                                        </p:tav>
                                      </p:tavLst>
                                    </p:anim>
                                  </p:childTnLst>
                                </p:cTn>
                              </p:par>
                              <p:par>
                                <p:cTn id="984" presetID="19" presetClass="entr" presetSubtype="10" fill="hold" grpId="1" nodeType="withEffect">
                                  <p:stCondLst>
                                    <p:cond delay="0"/>
                                  </p:stCondLst>
                                  <p:childTnLst>
                                    <p:set>
                                      <p:cBhvr>
                                        <p:cTn id="985" dur="1" fill="hold">
                                          <p:stCondLst>
                                            <p:cond delay="0"/>
                                          </p:stCondLst>
                                        </p:cTn>
                                        <p:tgtEl>
                                          <p:spTgt spid="82"/>
                                        </p:tgtEl>
                                        <p:attrNameLst>
                                          <p:attrName>style.visibility</p:attrName>
                                        </p:attrNameLst>
                                      </p:cBhvr>
                                      <p:to>
                                        <p:strVal val="visible"/>
                                      </p:to>
                                    </p:set>
                                    <p:anim calcmode="lin" valueType="num">
                                      <p:cBhvr>
                                        <p:cTn id="986" dur="4000" fill="hold"/>
                                        <p:tgtEl>
                                          <p:spTgt spid="82"/>
                                        </p:tgtEl>
                                        <p:attrNameLst>
                                          <p:attrName>ppt_w</p:attrName>
                                        </p:attrNameLst>
                                      </p:cBhvr>
                                      <p:tavLst>
                                        <p:tav tm="0" fmla="#ppt_w*sin(2.5*pi*$)">
                                          <p:val>
                                            <p:fltVal val="0"/>
                                          </p:val>
                                        </p:tav>
                                        <p:tav tm="100000">
                                          <p:val>
                                            <p:fltVal val="1"/>
                                          </p:val>
                                        </p:tav>
                                      </p:tavLst>
                                    </p:anim>
                                    <p:anim calcmode="lin" valueType="num">
                                      <p:cBhvr>
                                        <p:cTn id="987" dur="4000" fill="hold"/>
                                        <p:tgtEl>
                                          <p:spTgt spid="82"/>
                                        </p:tgtEl>
                                        <p:attrNameLst>
                                          <p:attrName>ppt_h</p:attrName>
                                        </p:attrNameLst>
                                      </p:cBhvr>
                                      <p:tavLst>
                                        <p:tav tm="0">
                                          <p:val>
                                            <p:strVal val="#ppt_h"/>
                                          </p:val>
                                        </p:tav>
                                        <p:tav tm="100000">
                                          <p:val>
                                            <p:strVal val="#ppt_h"/>
                                          </p:val>
                                        </p:tav>
                                      </p:tavLst>
                                    </p:anim>
                                  </p:childTnLst>
                                </p:cTn>
                              </p:par>
                              <p:par>
                                <p:cTn id="988" presetID="2" presetClass="exit" presetSubtype="8" fill="hold" grpId="2" nodeType="withEffect">
                                  <p:stCondLst>
                                    <p:cond delay="0"/>
                                  </p:stCondLst>
                                  <p:childTnLst>
                                    <p:anim calcmode="lin" valueType="num">
                                      <p:cBhvr additive="base">
                                        <p:cTn id="989" dur="4500"/>
                                        <p:tgtEl>
                                          <p:spTgt spid="82"/>
                                        </p:tgtEl>
                                        <p:attrNameLst>
                                          <p:attrName>ppt_x</p:attrName>
                                        </p:attrNameLst>
                                      </p:cBhvr>
                                      <p:tavLst>
                                        <p:tav tm="0">
                                          <p:val>
                                            <p:strVal val="ppt_x"/>
                                          </p:val>
                                        </p:tav>
                                        <p:tav tm="100000">
                                          <p:val>
                                            <p:strVal val="0-ppt_w/2"/>
                                          </p:val>
                                        </p:tav>
                                      </p:tavLst>
                                    </p:anim>
                                    <p:anim calcmode="lin" valueType="num">
                                      <p:cBhvr additive="base">
                                        <p:cTn id="990" dur="4500"/>
                                        <p:tgtEl>
                                          <p:spTgt spid="82"/>
                                        </p:tgtEl>
                                        <p:attrNameLst>
                                          <p:attrName>ppt_y</p:attrName>
                                        </p:attrNameLst>
                                      </p:cBhvr>
                                      <p:tavLst>
                                        <p:tav tm="0">
                                          <p:val>
                                            <p:strVal val="ppt_y"/>
                                          </p:val>
                                        </p:tav>
                                        <p:tav tm="100000">
                                          <p:val>
                                            <p:strVal val="ppt_y"/>
                                          </p:val>
                                        </p:tav>
                                      </p:tavLst>
                                    </p:anim>
                                    <p:set>
                                      <p:cBhvr>
                                        <p:cTn id="991" dur="1" fill="hold">
                                          <p:stCondLst>
                                            <p:cond delay="4499"/>
                                          </p:stCondLst>
                                        </p:cTn>
                                        <p:tgtEl>
                                          <p:spTgt spid="82"/>
                                        </p:tgtEl>
                                        <p:attrNameLst>
                                          <p:attrName>style.visibility</p:attrName>
                                        </p:attrNameLst>
                                      </p:cBhvr>
                                      <p:to>
                                        <p:strVal val="hidden"/>
                                      </p:to>
                                    </p:set>
                                  </p:childTnLst>
                                </p:cTn>
                              </p:par>
                              <p:par>
                                <p:cTn id="992" presetID="3" presetClass="exit" presetSubtype="10" fill="hold" grpId="3" nodeType="withEffect">
                                  <p:stCondLst>
                                    <p:cond delay="0"/>
                                  </p:stCondLst>
                                  <p:childTnLst>
                                    <p:animEffect transition="out" filter="blinds(horizontal)">
                                      <p:cBhvr>
                                        <p:cTn id="993" dur="6000"/>
                                        <p:tgtEl>
                                          <p:spTgt spid="82"/>
                                        </p:tgtEl>
                                      </p:cBhvr>
                                    </p:animEffect>
                                    <p:set>
                                      <p:cBhvr>
                                        <p:cTn id="994" dur="1" fill="hold">
                                          <p:stCondLst>
                                            <p:cond delay="5999"/>
                                          </p:stCondLst>
                                        </p:cTn>
                                        <p:tgtEl>
                                          <p:spTgt spid="82"/>
                                        </p:tgtEl>
                                        <p:attrNameLst>
                                          <p:attrName>style.visibility</p:attrName>
                                        </p:attrNameLst>
                                      </p:cBhvr>
                                      <p:to>
                                        <p:strVal val="hidden"/>
                                      </p:to>
                                    </p:set>
                                  </p:childTnLst>
                                </p:cTn>
                              </p:par>
                              <p:par>
                                <p:cTn id="995" presetID="2" presetClass="entr" presetSubtype="2" fill="hold" grpId="0" nodeType="withEffect">
                                  <p:stCondLst>
                                    <p:cond delay="0"/>
                                  </p:stCondLst>
                                  <p:childTnLst>
                                    <p:set>
                                      <p:cBhvr>
                                        <p:cTn id="996" dur="1" fill="hold">
                                          <p:stCondLst>
                                            <p:cond delay="0"/>
                                          </p:stCondLst>
                                        </p:cTn>
                                        <p:tgtEl>
                                          <p:spTgt spid="119"/>
                                        </p:tgtEl>
                                        <p:attrNameLst>
                                          <p:attrName>style.visibility</p:attrName>
                                        </p:attrNameLst>
                                      </p:cBhvr>
                                      <p:to>
                                        <p:strVal val="visible"/>
                                      </p:to>
                                    </p:set>
                                    <p:anim calcmode="lin" valueType="num">
                                      <p:cBhvr additive="base">
                                        <p:cTn id="997" dur="4000" fill="hold"/>
                                        <p:tgtEl>
                                          <p:spTgt spid="119"/>
                                        </p:tgtEl>
                                        <p:attrNameLst>
                                          <p:attrName>ppt_x</p:attrName>
                                        </p:attrNameLst>
                                      </p:cBhvr>
                                      <p:tavLst>
                                        <p:tav tm="0">
                                          <p:val>
                                            <p:strVal val="1+#ppt_w/2"/>
                                          </p:val>
                                        </p:tav>
                                        <p:tav tm="100000">
                                          <p:val>
                                            <p:strVal val="#ppt_x"/>
                                          </p:val>
                                        </p:tav>
                                      </p:tavLst>
                                    </p:anim>
                                    <p:anim calcmode="lin" valueType="num">
                                      <p:cBhvr additive="base">
                                        <p:cTn id="998" dur="4000" fill="hold"/>
                                        <p:tgtEl>
                                          <p:spTgt spid="119"/>
                                        </p:tgtEl>
                                        <p:attrNameLst>
                                          <p:attrName>ppt_y</p:attrName>
                                        </p:attrNameLst>
                                      </p:cBhvr>
                                      <p:tavLst>
                                        <p:tav tm="0">
                                          <p:val>
                                            <p:strVal val="#ppt_y"/>
                                          </p:val>
                                        </p:tav>
                                        <p:tav tm="100000">
                                          <p:val>
                                            <p:strVal val="#ppt_y"/>
                                          </p:val>
                                        </p:tav>
                                      </p:tavLst>
                                    </p:anim>
                                  </p:childTnLst>
                                </p:cTn>
                              </p:par>
                              <p:par>
                                <p:cTn id="999" presetID="19" presetClass="entr" presetSubtype="10" fill="hold" grpId="1" nodeType="withEffect">
                                  <p:stCondLst>
                                    <p:cond delay="0"/>
                                  </p:stCondLst>
                                  <p:childTnLst>
                                    <p:set>
                                      <p:cBhvr>
                                        <p:cTn id="1000" dur="1" fill="hold">
                                          <p:stCondLst>
                                            <p:cond delay="0"/>
                                          </p:stCondLst>
                                        </p:cTn>
                                        <p:tgtEl>
                                          <p:spTgt spid="119"/>
                                        </p:tgtEl>
                                        <p:attrNameLst>
                                          <p:attrName>style.visibility</p:attrName>
                                        </p:attrNameLst>
                                      </p:cBhvr>
                                      <p:to>
                                        <p:strVal val="visible"/>
                                      </p:to>
                                    </p:set>
                                    <p:anim calcmode="lin" valueType="num">
                                      <p:cBhvr>
                                        <p:cTn id="1001" dur="4000" fill="hold"/>
                                        <p:tgtEl>
                                          <p:spTgt spid="119"/>
                                        </p:tgtEl>
                                        <p:attrNameLst>
                                          <p:attrName>ppt_w</p:attrName>
                                        </p:attrNameLst>
                                      </p:cBhvr>
                                      <p:tavLst>
                                        <p:tav tm="0" fmla="#ppt_w*sin(2.5*pi*$)">
                                          <p:val>
                                            <p:fltVal val="0"/>
                                          </p:val>
                                        </p:tav>
                                        <p:tav tm="100000">
                                          <p:val>
                                            <p:fltVal val="1"/>
                                          </p:val>
                                        </p:tav>
                                      </p:tavLst>
                                    </p:anim>
                                    <p:anim calcmode="lin" valueType="num">
                                      <p:cBhvr>
                                        <p:cTn id="1002" dur="4000" fill="hold"/>
                                        <p:tgtEl>
                                          <p:spTgt spid="119"/>
                                        </p:tgtEl>
                                        <p:attrNameLst>
                                          <p:attrName>ppt_h</p:attrName>
                                        </p:attrNameLst>
                                      </p:cBhvr>
                                      <p:tavLst>
                                        <p:tav tm="0">
                                          <p:val>
                                            <p:strVal val="#ppt_h"/>
                                          </p:val>
                                        </p:tav>
                                        <p:tav tm="100000">
                                          <p:val>
                                            <p:strVal val="#ppt_h"/>
                                          </p:val>
                                        </p:tav>
                                      </p:tavLst>
                                    </p:anim>
                                  </p:childTnLst>
                                </p:cTn>
                              </p:par>
                              <p:par>
                                <p:cTn id="1003" presetID="2" presetClass="exit" presetSubtype="8" fill="hold" grpId="2" nodeType="withEffect">
                                  <p:stCondLst>
                                    <p:cond delay="0"/>
                                  </p:stCondLst>
                                  <p:childTnLst>
                                    <p:anim calcmode="lin" valueType="num">
                                      <p:cBhvr additive="base">
                                        <p:cTn id="1004" dur="4500"/>
                                        <p:tgtEl>
                                          <p:spTgt spid="119"/>
                                        </p:tgtEl>
                                        <p:attrNameLst>
                                          <p:attrName>ppt_x</p:attrName>
                                        </p:attrNameLst>
                                      </p:cBhvr>
                                      <p:tavLst>
                                        <p:tav tm="0">
                                          <p:val>
                                            <p:strVal val="ppt_x"/>
                                          </p:val>
                                        </p:tav>
                                        <p:tav tm="100000">
                                          <p:val>
                                            <p:strVal val="0-ppt_w/2"/>
                                          </p:val>
                                        </p:tav>
                                      </p:tavLst>
                                    </p:anim>
                                    <p:anim calcmode="lin" valueType="num">
                                      <p:cBhvr additive="base">
                                        <p:cTn id="1005" dur="4500"/>
                                        <p:tgtEl>
                                          <p:spTgt spid="119"/>
                                        </p:tgtEl>
                                        <p:attrNameLst>
                                          <p:attrName>ppt_y</p:attrName>
                                        </p:attrNameLst>
                                      </p:cBhvr>
                                      <p:tavLst>
                                        <p:tav tm="0">
                                          <p:val>
                                            <p:strVal val="ppt_y"/>
                                          </p:val>
                                        </p:tav>
                                        <p:tav tm="100000">
                                          <p:val>
                                            <p:strVal val="ppt_y"/>
                                          </p:val>
                                        </p:tav>
                                      </p:tavLst>
                                    </p:anim>
                                    <p:set>
                                      <p:cBhvr>
                                        <p:cTn id="1006" dur="1" fill="hold">
                                          <p:stCondLst>
                                            <p:cond delay="4499"/>
                                          </p:stCondLst>
                                        </p:cTn>
                                        <p:tgtEl>
                                          <p:spTgt spid="119"/>
                                        </p:tgtEl>
                                        <p:attrNameLst>
                                          <p:attrName>style.visibility</p:attrName>
                                        </p:attrNameLst>
                                      </p:cBhvr>
                                      <p:to>
                                        <p:strVal val="hidden"/>
                                      </p:to>
                                    </p:set>
                                  </p:childTnLst>
                                </p:cTn>
                              </p:par>
                              <p:par>
                                <p:cTn id="1007" presetID="3" presetClass="exit" presetSubtype="10" fill="hold" grpId="3" nodeType="withEffect">
                                  <p:stCondLst>
                                    <p:cond delay="0"/>
                                  </p:stCondLst>
                                  <p:childTnLst>
                                    <p:animEffect transition="out" filter="blinds(horizontal)">
                                      <p:cBhvr>
                                        <p:cTn id="1008" dur="6000"/>
                                        <p:tgtEl>
                                          <p:spTgt spid="119"/>
                                        </p:tgtEl>
                                      </p:cBhvr>
                                    </p:animEffect>
                                    <p:set>
                                      <p:cBhvr>
                                        <p:cTn id="1009" dur="1" fill="hold">
                                          <p:stCondLst>
                                            <p:cond delay="5999"/>
                                          </p:stCondLst>
                                        </p:cTn>
                                        <p:tgtEl>
                                          <p:spTgt spid="119"/>
                                        </p:tgtEl>
                                        <p:attrNameLst>
                                          <p:attrName>style.visibility</p:attrName>
                                        </p:attrNameLst>
                                      </p:cBhvr>
                                      <p:to>
                                        <p:strVal val="hidden"/>
                                      </p:to>
                                    </p:set>
                                  </p:childTnLst>
                                </p:cTn>
                              </p:par>
                              <p:par>
                                <p:cTn id="1010" presetID="2" presetClass="entr" presetSubtype="2" fill="hold" grpId="0" nodeType="withEffect">
                                  <p:stCondLst>
                                    <p:cond delay="0"/>
                                  </p:stCondLst>
                                  <p:childTnLst>
                                    <p:set>
                                      <p:cBhvr>
                                        <p:cTn id="1011" dur="1" fill="hold">
                                          <p:stCondLst>
                                            <p:cond delay="0"/>
                                          </p:stCondLst>
                                        </p:cTn>
                                        <p:tgtEl>
                                          <p:spTgt spid="99"/>
                                        </p:tgtEl>
                                        <p:attrNameLst>
                                          <p:attrName>style.visibility</p:attrName>
                                        </p:attrNameLst>
                                      </p:cBhvr>
                                      <p:to>
                                        <p:strVal val="visible"/>
                                      </p:to>
                                    </p:set>
                                    <p:anim calcmode="lin" valueType="num">
                                      <p:cBhvr additive="base">
                                        <p:cTn id="1012" dur="4000" fill="hold"/>
                                        <p:tgtEl>
                                          <p:spTgt spid="99"/>
                                        </p:tgtEl>
                                        <p:attrNameLst>
                                          <p:attrName>ppt_x</p:attrName>
                                        </p:attrNameLst>
                                      </p:cBhvr>
                                      <p:tavLst>
                                        <p:tav tm="0">
                                          <p:val>
                                            <p:strVal val="1+#ppt_w/2"/>
                                          </p:val>
                                        </p:tav>
                                        <p:tav tm="100000">
                                          <p:val>
                                            <p:strVal val="#ppt_x"/>
                                          </p:val>
                                        </p:tav>
                                      </p:tavLst>
                                    </p:anim>
                                    <p:anim calcmode="lin" valueType="num">
                                      <p:cBhvr additive="base">
                                        <p:cTn id="1013" dur="4000" fill="hold"/>
                                        <p:tgtEl>
                                          <p:spTgt spid="99"/>
                                        </p:tgtEl>
                                        <p:attrNameLst>
                                          <p:attrName>ppt_y</p:attrName>
                                        </p:attrNameLst>
                                      </p:cBhvr>
                                      <p:tavLst>
                                        <p:tav tm="0">
                                          <p:val>
                                            <p:strVal val="#ppt_y"/>
                                          </p:val>
                                        </p:tav>
                                        <p:tav tm="100000">
                                          <p:val>
                                            <p:strVal val="#ppt_y"/>
                                          </p:val>
                                        </p:tav>
                                      </p:tavLst>
                                    </p:anim>
                                  </p:childTnLst>
                                </p:cTn>
                              </p:par>
                              <p:par>
                                <p:cTn id="1014" presetID="19" presetClass="entr" presetSubtype="10" fill="hold" grpId="1" nodeType="withEffect">
                                  <p:stCondLst>
                                    <p:cond delay="0"/>
                                  </p:stCondLst>
                                  <p:childTnLst>
                                    <p:set>
                                      <p:cBhvr>
                                        <p:cTn id="1015" dur="1" fill="hold">
                                          <p:stCondLst>
                                            <p:cond delay="0"/>
                                          </p:stCondLst>
                                        </p:cTn>
                                        <p:tgtEl>
                                          <p:spTgt spid="99"/>
                                        </p:tgtEl>
                                        <p:attrNameLst>
                                          <p:attrName>style.visibility</p:attrName>
                                        </p:attrNameLst>
                                      </p:cBhvr>
                                      <p:to>
                                        <p:strVal val="visible"/>
                                      </p:to>
                                    </p:set>
                                    <p:anim calcmode="lin" valueType="num">
                                      <p:cBhvr>
                                        <p:cTn id="1016" dur="4000" fill="hold"/>
                                        <p:tgtEl>
                                          <p:spTgt spid="99"/>
                                        </p:tgtEl>
                                        <p:attrNameLst>
                                          <p:attrName>ppt_w</p:attrName>
                                        </p:attrNameLst>
                                      </p:cBhvr>
                                      <p:tavLst>
                                        <p:tav tm="0" fmla="#ppt_w*sin(2.5*pi*$)">
                                          <p:val>
                                            <p:fltVal val="0"/>
                                          </p:val>
                                        </p:tav>
                                        <p:tav tm="100000">
                                          <p:val>
                                            <p:fltVal val="1"/>
                                          </p:val>
                                        </p:tav>
                                      </p:tavLst>
                                    </p:anim>
                                    <p:anim calcmode="lin" valueType="num">
                                      <p:cBhvr>
                                        <p:cTn id="1017" dur="4000" fill="hold"/>
                                        <p:tgtEl>
                                          <p:spTgt spid="99"/>
                                        </p:tgtEl>
                                        <p:attrNameLst>
                                          <p:attrName>ppt_h</p:attrName>
                                        </p:attrNameLst>
                                      </p:cBhvr>
                                      <p:tavLst>
                                        <p:tav tm="0">
                                          <p:val>
                                            <p:strVal val="#ppt_h"/>
                                          </p:val>
                                        </p:tav>
                                        <p:tav tm="100000">
                                          <p:val>
                                            <p:strVal val="#ppt_h"/>
                                          </p:val>
                                        </p:tav>
                                      </p:tavLst>
                                    </p:anim>
                                  </p:childTnLst>
                                </p:cTn>
                              </p:par>
                              <p:par>
                                <p:cTn id="1018" presetID="2" presetClass="exit" presetSubtype="8" fill="hold" grpId="2" nodeType="withEffect">
                                  <p:stCondLst>
                                    <p:cond delay="0"/>
                                  </p:stCondLst>
                                  <p:childTnLst>
                                    <p:anim calcmode="lin" valueType="num">
                                      <p:cBhvr additive="base">
                                        <p:cTn id="1019" dur="4500"/>
                                        <p:tgtEl>
                                          <p:spTgt spid="99"/>
                                        </p:tgtEl>
                                        <p:attrNameLst>
                                          <p:attrName>ppt_x</p:attrName>
                                        </p:attrNameLst>
                                      </p:cBhvr>
                                      <p:tavLst>
                                        <p:tav tm="0">
                                          <p:val>
                                            <p:strVal val="ppt_x"/>
                                          </p:val>
                                        </p:tav>
                                        <p:tav tm="100000">
                                          <p:val>
                                            <p:strVal val="0-ppt_w/2"/>
                                          </p:val>
                                        </p:tav>
                                      </p:tavLst>
                                    </p:anim>
                                    <p:anim calcmode="lin" valueType="num">
                                      <p:cBhvr additive="base">
                                        <p:cTn id="1020" dur="4500"/>
                                        <p:tgtEl>
                                          <p:spTgt spid="99"/>
                                        </p:tgtEl>
                                        <p:attrNameLst>
                                          <p:attrName>ppt_y</p:attrName>
                                        </p:attrNameLst>
                                      </p:cBhvr>
                                      <p:tavLst>
                                        <p:tav tm="0">
                                          <p:val>
                                            <p:strVal val="ppt_y"/>
                                          </p:val>
                                        </p:tav>
                                        <p:tav tm="100000">
                                          <p:val>
                                            <p:strVal val="ppt_y"/>
                                          </p:val>
                                        </p:tav>
                                      </p:tavLst>
                                    </p:anim>
                                    <p:set>
                                      <p:cBhvr>
                                        <p:cTn id="1021" dur="1" fill="hold">
                                          <p:stCondLst>
                                            <p:cond delay="4499"/>
                                          </p:stCondLst>
                                        </p:cTn>
                                        <p:tgtEl>
                                          <p:spTgt spid="99"/>
                                        </p:tgtEl>
                                        <p:attrNameLst>
                                          <p:attrName>style.visibility</p:attrName>
                                        </p:attrNameLst>
                                      </p:cBhvr>
                                      <p:to>
                                        <p:strVal val="hidden"/>
                                      </p:to>
                                    </p:set>
                                  </p:childTnLst>
                                </p:cTn>
                              </p:par>
                              <p:par>
                                <p:cTn id="1022" presetID="3" presetClass="exit" presetSubtype="10" fill="hold" grpId="3" nodeType="withEffect">
                                  <p:stCondLst>
                                    <p:cond delay="0"/>
                                  </p:stCondLst>
                                  <p:childTnLst>
                                    <p:animEffect transition="out" filter="blinds(horizontal)">
                                      <p:cBhvr>
                                        <p:cTn id="1023" dur="6000"/>
                                        <p:tgtEl>
                                          <p:spTgt spid="99"/>
                                        </p:tgtEl>
                                      </p:cBhvr>
                                    </p:animEffect>
                                    <p:set>
                                      <p:cBhvr>
                                        <p:cTn id="1024" dur="1" fill="hold">
                                          <p:stCondLst>
                                            <p:cond delay="5999"/>
                                          </p:stCondLst>
                                        </p:cTn>
                                        <p:tgtEl>
                                          <p:spTgt spid="99"/>
                                        </p:tgtEl>
                                        <p:attrNameLst>
                                          <p:attrName>style.visibility</p:attrName>
                                        </p:attrNameLst>
                                      </p:cBhvr>
                                      <p:to>
                                        <p:strVal val="hidden"/>
                                      </p:to>
                                    </p:set>
                                  </p:childTnLst>
                                </p:cTn>
                              </p:par>
                              <p:par>
                                <p:cTn id="1025" presetID="2" presetClass="entr" presetSubtype="2" fill="hold" grpId="0" nodeType="withEffect">
                                  <p:stCondLst>
                                    <p:cond delay="0"/>
                                  </p:stCondLst>
                                  <p:childTnLst>
                                    <p:set>
                                      <p:cBhvr>
                                        <p:cTn id="1026" dur="1" fill="hold">
                                          <p:stCondLst>
                                            <p:cond delay="0"/>
                                          </p:stCondLst>
                                        </p:cTn>
                                        <p:tgtEl>
                                          <p:spTgt spid="79"/>
                                        </p:tgtEl>
                                        <p:attrNameLst>
                                          <p:attrName>style.visibility</p:attrName>
                                        </p:attrNameLst>
                                      </p:cBhvr>
                                      <p:to>
                                        <p:strVal val="visible"/>
                                      </p:to>
                                    </p:set>
                                    <p:anim calcmode="lin" valueType="num">
                                      <p:cBhvr additive="base">
                                        <p:cTn id="1027" dur="4000" fill="hold"/>
                                        <p:tgtEl>
                                          <p:spTgt spid="79"/>
                                        </p:tgtEl>
                                        <p:attrNameLst>
                                          <p:attrName>ppt_x</p:attrName>
                                        </p:attrNameLst>
                                      </p:cBhvr>
                                      <p:tavLst>
                                        <p:tav tm="0">
                                          <p:val>
                                            <p:strVal val="1+#ppt_w/2"/>
                                          </p:val>
                                        </p:tav>
                                        <p:tav tm="100000">
                                          <p:val>
                                            <p:strVal val="#ppt_x"/>
                                          </p:val>
                                        </p:tav>
                                      </p:tavLst>
                                    </p:anim>
                                    <p:anim calcmode="lin" valueType="num">
                                      <p:cBhvr additive="base">
                                        <p:cTn id="1028" dur="4000" fill="hold"/>
                                        <p:tgtEl>
                                          <p:spTgt spid="79"/>
                                        </p:tgtEl>
                                        <p:attrNameLst>
                                          <p:attrName>ppt_y</p:attrName>
                                        </p:attrNameLst>
                                      </p:cBhvr>
                                      <p:tavLst>
                                        <p:tav tm="0">
                                          <p:val>
                                            <p:strVal val="#ppt_y"/>
                                          </p:val>
                                        </p:tav>
                                        <p:tav tm="100000">
                                          <p:val>
                                            <p:strVal val="#ppt_y"/>
                                          </p:val>
                                        </p:tav>
                                      </p:tavLst>
                                    </p:anim>
                                  </p:childTnLst>
                                </p:cTn>
                              </p:par>
                              <p:par>
                                <p:cTn id="1029" presetID="19" presetClass="entr" presetSubtype="10" fill="hold" grpId="1" nodeType="withEffect">
                                  <p:stCondLst>
                                    <p:cond delay="0"/>
                                  </p:stCondLst>
                                  <p:childTnLst>
                                    <p:set>
                                      <p:cBhvr>
                                        <p:cTn id="1030" dur="1" fill="hold">
                                          <p:stCondLst>
                                            <p:cond delay="0"/>
                                          </p:stCondLst>
                                        </p:cTn>
                                        <p:tgtEl>
                                          <p:spTgt spid="79"/>
                                        </p:tgtEl>
                                        <p:attrNameLst>
                                          <p:attrName>style.visibility</p:attrName>
                                        </p:attrNameLst>
                                      </p:cBhvr>
                                      <p:to>
                                        <p:strVal val="visible"/>
                                      </p:to>
                                    </p:set>
                                    <p:anim calcmode="lin" valueType="num">
                                      <p:cBhvr>
                                        <p:cTn id="1031" dur="4000" fill="hold"/>
                                        <p:tgtEl>
                                          <p:spTgt spid="79"/>
                                        </p:tgtEl>
                                        <p:attrNameLst>
                                          <p:attrName>ppt_w</p:attrName>
                                        </p:attrNameLst>
                                      </p:cBhvr>
                                      <p:tavLst>
                                        <p:tav tm="0" fmla="#ppt_w*sin(2.5*pi*$)">
                                          <p:val>
                                            <p:fltVal val="0"/>
                                          </p:val>
                                        </p:tav>
                                        <p:tav tm="100000">
                                          <p:val>
                                            <p:fltVal val="1"/>
                                          </p:val>
                                        </p:tav>
                                      </p:tavLst>
                                    </p:anim>
                                    <p:anim calcmode="lin" valueType="num">
                                      <p:cBhvr>
                                        <p:cTn id="1032" dur="4000" fill="hold"/>
                                        <p:tgtEl>
                                          <p:spTgt spid="79"/>
                                        </p:tgtEl>
                                        <p:attrNameLst>
                                          <p:attrName>ppt_h</p:attrName>
                                        </p:attrNameLst>
                                      </p:cBhvr>
                                      <p:tavLst>
                                        <p:tav tm="0">
                                          <p:val>
                                            <p:strVal val="#ppt_h"/>
                                          </p:val>
                                        </p:tav>
                                        <p:tav tm="100000">
                                          <p:val>
                                            <p:strVal val="#ppt_h"/>
                                          </p:val>
                                        </p:tav>
                                      </p:tavLst>
                                    </p:anim>
                                  </p:childTnLst>
                                </p:cTn>
                              </p:par>
                              <p:par>
                                <p:cTn id="1033" presetID="2" presetClass="exit" presetSubtype="8" fill="hold" grpId="2" nodeType="withEffect">
                                  <p:stCondLst>
                                    <p:cond delay="0"/>
                                  </p:stCondLst>
                                  <p:childTnLst>
                                    <p:anim calcmode="lin" valueType="num">
                                      <p:cBhvr additive="base">
                                        <p:cTn id="1034" dur="4500"/>
                                        <p:tgtEl>
                                          <p:spTgt spid="79"/>
                                        </p:tgtEl>
                                        <p:attrNameLst>
                                          <p:attrName>ppt_x</p:attrName>
                                        </p:attrNameLst>
                                      </p:cBhvr>
                                      <p:tavLst>
                                        <p:tav tm="0">
                                          <p:val>
                                            <p:strVal val="ppt_x"/>
                                          </p:val>
                                        </p:tav>
                                        <p:tav tm="100000">
                                          <p:val>
                                            <p:strVal val="0-ppt_w/2"/>
                                          </p:val>
                                        </p:tav>
                                      </p:tavLst>
                                    </p:anim>
                                    <p:anim calcmode="lin" valueType="num">
                                      <p:cBhvr additive="base">
                                        <p:cTn id="1035" dur="4500"/>
                                        <p:tgtEl>
                                          <p:spTgt spid="79"/>
                                        </p:tgtEl>
                                        <p:attrNameLst>
                                          <p:attrName>ppt_y</p:attrName>
                                        </p:attrNameLst>
                                      </p:cBhvr>
                                      <p:tavLst>
                                        <p:tav tm="0">
                                          <p:val>
                                            <p:strVal val="ppt_y"/>
                                          </p:val>
                                        </p:tav>
                                        <p:tav tm="100000">
                                          <p:val>
                                            <p:strVal val="ppt_y"/>
                                          </p:val>
                                        </p:tav>
                                      </p:tavLst>
                                    </p:anim>
                                    <p:set>
                                      <p:cBhvr>
                                        <p:cTn id="1036" dur="1" fill="hold">
                                          <p:stCondLst>
                                            <p:cond delay="4499"/>
                                          </p:stCondLst>
                                        </p:cTn>
                                        <p:tgtEl>
                                          <p:spTgt spid="79"/>
                                        </p:tgtEl>
                                        <p:attrNameLst>
                                          <p:attrName>style.visibility</p:attrName>
                                        </p:attrNameLst>
                                      </p:cBhvr>
                                      <p:to>
                                        <p:strVal val="hidden"/>
                                      </p:to>
                                    </p:set>
                                  </p:childTnLst>
                                </p:cTn>
                              </p:par>
                              <p:par>
                                <p:cTn id="1037" presetID="3" presetClass="exit" presetSubtype="10" fill="hold" grpId="3" nodeType="withEffect">
                                  <p:stCondLst>
                                    <p:cond delay="0"/>
                                  </p:stCondLst>
                                  <p:childTnLst>
                                    <p:animEffect transition="out" filter="blinds(horizontal)">
                                      <p:cBhvr>
                                        <p:cTn id="1038" dur="6000"/>
                                        <p:tgtEl>
                                          <p:spTgt spid="79"/>
                                        </p:tgtEl>
                                      </p:cBhvr>
                                    </p:animEffect>
                                    <p:set>
                                      <p:cBhvr>
                                        <p:cTn id="1039" dur="1" fill="hold">
                                          <p:stCondLst>
                                            <p:cond delay="5999"/>
                                          </p:stCondLst>
                                        </p:cTn>
                                        <p:tgtEl>
                                          <p:spTgt spid="79"/>
                                        </p:tgtEl>
                                        <p:attrNameLst>
                                          <p:attrName>style.visibility</p:attrName>
                                        </p:attrNameLst>
                                      </p:cBhvr>
                                      <p:to>
                                        <p:strVal val="hidden"/>
                                      </p:to>
                                    </p:set>
                                  </p:childTnLst>
                                </p:cTn>
                              </p:par>
                              <p:par>
                                <p:cTn id="1040" presetID="2" presetClass="entr" presetSubtype="2" fill="hold" grpId="0" nodeType="withEffect">
                                  <p:stCondLst>
                                    <p:cond delay="0"/>
                                  </p:stCondLst>
                                  <p:childTnLst>
                                    <p:set>
                                      <p:cBhvr>
                                        <p:cTn id="1041" dur="1" fill="hold">
                                          <p:stCondLst>
                                            <p:cond delay="0"/>
                                          </p:stCondLst>
                                        </p:cTn>
                                        <p:tgtEl>
                                          <p:spTgt spid="117"/>
                                        </p:tgtEl>
                                        <p:attrNameLst>
                                          <p:attrName>style.visibility</p:attrName>
                                        </p:attrNameLst>
                                      </p:cBhvr>
                                      <p:to>
                                        <p:strVal val="visible"/>
                                      </p:to>
                                    </p:set>
                                    <p:anim calcmode="lin" valueType="num">
                                      <p:cBhvr additive="base">
                                        <p:cTn id="1042" dur="4000" fill="hold"/>
                                        <p:tgtEl>
                                          <p:spTgt spid="117"/>
                                        </p:tgtEl>
                                        <p:attrNameLst>
                                          <p:attrName>ppt_x</p:attrName>
                                        </p:attrNameLst>
                                      </p:cBhvr>
                                      <p:tavLst>
                                        <p:tav tm="0">
                                          <p:val>
                                            <p:strVal val="1+#ppt_w/2"/>
                                          </p:val>
                                        </p:tav>
                                        <p:tav tm="100000">
                                          <p:val>
                                            <p:strVal val="#ppt_x"/>
                                          </p:val>
                                        </p:tav>
                                      </p:tavLst>
                                    </p:anim>
                                    <p:anim calcmode="lin" valueType="num">
                                      <p:cBhvr additive="base">
                                        <p:cTn id="1043" dur="4000" fill="hold"/>
                                        <p:tgtEl>
                                          <p:spTgt spid="117"/>
                                        </p:tgtEl>
                                        <p:attrNameLst>
                                          <p:attrName>ppt_y</p:attrName>
                                        </p:attrNameLst>
                                      </p:cBhvr>
                                      <p:tavLst>
                                        <p:tav tm="0">
                                          <p:val>
                                            <p:strVal val="#ppt_y"/>
                                          </p:val>
                                        </p:tav>
                                        <p:tav tm="100000">
                                          <p:val>
                                            <p:strVal val="#ppt_y"/>
                                          </p:val>
                                        </p:tav>
                                      </p:tavLst>
                                    </p:anim>
                                  </p:childTnLst>
                                </p:cTn>
                              </p:par>
                              <p:par>
                                <p:cTn id="1044" presetID="19" presetClass="entr" presetSubtype="10" fill="hold" grpId="1" nodeType="withEffect">
                                  <p:stCondLst>
                                    <p:cond delay="0"/>
                                  </p:stCondLst>
                                  <p:childTnLst>
                                    <p:set>
                                      <p:cBhvr>
                                        <p:cTn id="1045" dur="1" fill="hold">
                                          <p:stCondLst>
                                            <p:cond delay="0"/>
                                          </p:stCondLst>
                                        </p:cTn>
                                        <p:tgtEl>
                                          <p:spTgt spid="117"/>
                                        </p:tgtEl>
                                        <p:attrNameLst>
                                          <p:attrName>style.visibility</p:attrName>
                                        </p:attrNameLst>
                                      </p:cBhvr>
                                      <p:to>
                                        <p:strVal val="visible"/>
                                      </p:to>
                                    </p:set>
                                    <p:anim calcmode="lin" valueType="num">
                                      <p:cBhvr>
                                        <p:cTn id="1046" dur="4000" fill="hold"/>
                                        <p:tgtEl>
                                          <p:spTgt spid="117"/>
                                        </p:tgtEl>
                                        <p:attrNameLst>
                                          <p:attrName>ppt_w</p:attrName>
                                        </p:attrNameLst>
                                      </p:cBhvr>
                                      <p:tavLst>
                                        <p:tav tm="0" fmla="#ppt_w*sin(2.5*pi*$)">
                                          <p:val>
                                            <p:fltVal val="0"/>
                                          </p:val>
                                        </p:tav>
                                        <p:tav tm="100000">
                                          <p:val>
                                            <p:fltVal val="1"/>
                                          </p:val>
                                        </p:tav>
                                      </p:tavLst>
                                    </p:anim>
                                    <p:anim calcmode="lin" valueType="num">
                                      <p:cBhvr>
                                        <p:cTn id="1047" dur="4000" fill="hold"/>
                                        <p:tgtEl>
                                          <p:spTgt spid="117"/>
                                        </p:tgtEl>
                                        <p:attrNameLst>
                                          <p:attrName>ppt_h</p:attrName>
                                        </p:attrNameLst>
                                      </p:cBhvr>
                                      <p:tavLst>
                                        <p:tav tm="0">
                                          <p:val>
                                            <p:strVal val="#ppt_h"/>
                                          </p:val>
                                        </p:tav>
                                        <p:tav tm="100000">
                                          <p:val>
                                            <p:strVal val="#ppt_h"/>
                                          </p:val>
                                        </p:tav>
                                      </p:tavLst>
                                    </p:anim>
                                  </p:childTnLst>
                                </p:cTn>
                              </p:par>
                              <p:par>
                                <p:cTn id="1048" presetID="2" presetClass="exit" presetSubtype="8" fill="hold" grpId="2" nodeType="withEffect">
                                  <p:stCondLst>
                                    <p:cond delay="0"/>
                                  </p:stCondLst>
                                  <p:childTnLst>
                                    <p:anim calcmode="lin" valueType="num">
                                      <p:cBhvr additive="base">
                                        <p:cTn id="1049" dur="4500"/>
                                        <p:tgtEl>
                                          <p:spTgt spid="117"/>
                                        </p:tgtEl>
                                        <p:attrNameLst>
                                          <p:attrName>ppt_x</p:attrName>
                                        </p:attrNameLst>
                                      </p:cBhvr>
                                      <p:tavLst>
                                        <p:tav tm="0">
                                          <p:val>
                                            <p:strVal val="ppt_x"/>
                                          </p:val>
                                        </p:tav>
                                        <p:tav tm="100000">
                                          <p:val>
                                            <p:strVal val="0-ppt_w/2"/>
                                          </p:val>
                                        </p:tav>
                                      </p:tavLst>
                                    </p:anim>
                                    <p:anim calcmode="lin" valueType="num">
                                      <p:cBhvr additive="base">
                                        <p:cTn id="1050" dur="4500"/>
                                        <p:tgtEl>
                                          <p:spTgt spid="117"/>
                                        </p:tgtEl>
                                        <p:attrNameLst>
                                          <p:attrName>ppt_y</p:attrName>
                                        </p:attrNameLst>
                                      </p:cBhvr>
                                      <p:tavLst>
                                        <p:tav tm="0">
                                          <p:val>
                                            <p:strVal val="ppt_y"/>
                                          </p:val>
                                        </p:tav>
                                        <p:tav tm="100000">
                                          <p:val>
                                            <p:strVal val="ppt_y"/>
                                          </p:val>
                                        </p:tav>
                                      </p:tavLst>
                                    </p:anim>
                                    <p:set>
                                      <p:cBhvr>
                                        <p:cTn id="1051" dur="1" fill="hold">
                                          <p:stCondLst>
                                            <p:cond delay="4499"/>
                                          </p:stCondLst>
                                        </p:cTn>
                                        <p:tgtEl>
                                          <p:spTgt spid="117"/>
                                        </p:tgtEl>
                                        <p:attrNameLst>
                                          <p:attrName>style.visibility</p:attrName>
                                        </p:attrNameLst>
                                      </p:cBhvr>
                                      <p:to>
                                        <p:strVal val="hidden"/>
                                      </p:to>
                                    </p:set>
                                  </p:childTnLst>
                                </p:cTn>
                              </p:par>
                              <p:par>
                                <p:cTn id="1052" presetID="3" presetClass="exit" presetSubtype="10" fill="hold" grpId="3" nodeType="withEffect">
                                  <p:stCondLst>
                                    <p:cond delay="0"/>
                                  </p:stCondLst>
                                  <p:childTnLst>
                                    <p:animEffect transition="out" filter="blinds(horizontal)">
                                      <p:cBhvr>
                                        <p:cTn id="1053" dur="6000"/>
                                        <p:tgtEl>
                                          <p:spTgt spid="117"/>
                                        </p:tgtEl>
                                      </p:cBhvr>
                                    </p:animEffect>
                                    <p:set>
                                      <p:cBhvr>
                                        <p:cTn id="1054" dur="1" fill="hold">
                                          <p:stCondLst>
                                            <p:cond delay="5999"/>
                                          </p:stCondLst>
                                        </p:cTn>
                                        <p:tgtEl>
                                          <p:spTgt spid="117"/>
                                        </p:tgtEl>
                                        <p:attrNameLst>
                                          <p:attrName>style.visibility</p:attrName>
                                        </p:attrNameLst>
                                      </p:cBhvr>
                                      <p:to>
                                        <p:strVal val="hidden"/>
                                      </p:to>
                                    </p:set>
                                  </p:childTnLst>
                                </p:cTn>
                              </p:par>
                              <p:par>
                                <p:cTn id="1055" presetID="2" presetClass="entr" presetSubtype="2" fill="hold" grpId="0" nodeType="withEffect">
                                  <p:stCondLst>
                                    <p:cond delay="0"/>
                                  </p:stCondLst>
                                  <p:childTnLst>
                                    <p:set>
                                      <p:cBhvr>
                                        <p:cTn id="1056" dur="1" fill="hold">
                                          <p:stCondLst>
                                            <p:cond delay="0"/>
                                          </p:stCondLst>
                                        </p:cTn>
                                        <p:tgtEl>
                                          <p:spTgt spid="118"/>
                                        </p:tgtEl>
                                        <p:attrNameLst>
                                          <p:attrName>style.visibility</p:attrName>
                                        </p:attrNameLst>
                                      </p:cBhvr>
                                      <p:to>
                                        <p:strVal val="visible"/>
                                      </p:to>
                                    </p:set>
                                    <p:anim calcmode="lin" valueType="num">
                                      <p:cBhvr additive="base">
                                        <p:cTn id="1057" dur="4000" fill="hold"/>
                                        <p:tgtEl>
                                          <p:spTgt spid="118"/>
                                        </p:tgtEl>
                                        <p:attrNameLst>
                                          <p:attrName>ppt_x</p:attrName>
                                        </p:attrNameLst>
                                      </p:cBhvr>
                                      <p:tavLst>
                                        <p:tav tm="0">
                                          <p:val>
                                            <p:strVal val="1+#ppt_w/2"/>
                                          </p:val>
                                        </p:tav>
                                        <p:tav tm="100000">
                                          <p:val>
                                            <p:strVal val="#ppt_x"/>
                                          </p:val>
                                        </p:tav>
                                      </p:tavLst>
                                    </p:anim>
                                    <p:anim calcmode="lin" valueType="num">
                                      <p:cBhvr additive="base">
                                        <p:cTn id="1058" dur="4000" fill="hold"/>
                                        <p:tgtEl>
                                          <p:spTgt spid="118"/>
                                        </p:tgtEl>
                                        <p:attrNameLst>
                                          <p:attrName>ppt_y</p:attrName>
                                        </p:attrNameLst>
                                      </p:cBhvr>
                                      <p:tavLst>
                                        <p:tav tm="0">
                                          <p:val>
                                            <p:strVal val="#ppt_y"/>
                                          </p:val>
                                        </p:tav>
                                        <p:tav tm="100000">
                                          <p:val>
                                            <p:strVal val="#ppt_y"/>
                                          </p:val>
                                        </p:tav>
                                      </p:tavLst>
                                    </p:anim>
                                  </p:childTnLst>
                                </p:cTn>
                              </p:par>
                              <p:par>
                                <p:cTn id="1059" presetID="19" presetClass="entr" presetSubtype="10" fill="hold" grpId="1" nodeType="withEffect">
                                  <p:stCondLst>
                                    <p:cond delay="0"/>
                                  </p:stCondLst>
                                  <p:childTnLst>
                                    <p:set>
                                      <p:cBhvr>
                                        <p:cTn id="1060" dur="1" fill="hold">
                                          <p:stCondLst>
                                            <p:cond delay="0"/>
                                          </p:stCondLst>
                                        </p:cTn>
                                        <p:tgtEl>
                                          <p:spTgt spid="118"/>
                                        </p:tgtEl>
                                        <p:attrNameLst>
                                          <p:attrName>style.visibility</p:attrName>
                                        </p:attrNameLst>
                                      </p:cBhvr>
                                      <p:to>
                                        <p:strVal val="visible"/>
                                      </p:to>
                                    </p:set>
                                    <p:anim calcmode="lin" valueType="num">
                                      <p:cBhvr>
                                        <p:cTn id="1061" dur="4000" fill="hold"/>
                                        <p:tgtEl>
                                          <p:spTgt spid="118"/>
                                        </p:tgtEl>
                                        <p:attrNameLst>
                                          <p:attrName>ppt_w</p:attrName>
                                        </p:attrNameLst>
                                      </p:cBhvr>
                                      <p:tavLst>
                                        <p:tav tm="0" fmla="#ppt_w*sin(2.5*pi*$)">
                                          <p:val>
                                            <p:fltVal val="0"/>
                                          </p:val>
                                        </p:tav>
                                        <p:tav tm="100000">
                                          <p:val>
                                            <p:fltVal val="1"/>
                                          </p:val>
                                        </p:tav>
                                      </p:tavLst>
                                    </p:anim>
                                    <p:anim calcmode="lin" valueType="num">
                                      <p:cBhvr>
                                        <p:cTn id="1062" dur="4000" fill="hold"/>
                                        <p:tgtEl>
                                          <p:spTgt spid="118"/>
                                        </p:tgtEl>
                                        <p:attrNameLst>
                                          <p:attrName>ppt_h</p:attrName>
                                        </p:attrNameLst>
                                      </p:cBhvr>
                                      <p:tavLst>
                                        <p:tav tm="0">
                                          <p:val>
                                            <p:strVal val="#ppt_h"/>
                                          </p:val>
                                        </p:tav>
                                        <p:tav tm="100000">
                                          <p:val>
                                            <p:strVal val="#ppt_h"/>
                                          </p:val>
                                        </p:tav>
                                      </p:tavLst>
                                    </p:anim>
                                  </p:childTnLst>
                                </p:cTn>
                              </p:par>
                              <p:par>
                                <p:cTn id="1063" presetID="2" presetClass="exit" presetSubtype="8" fill="hold" grpId="2" nodeType="withEffect">
                                  <p:stCondLst>
                                    <p:cond delay="0"/>
                                  </p:stCondLst>
                                  <p:childTnLst>
                                    <p:anim calcmode="lin" valueType="num">
                                      <p:cBhvr additive="base">
                                        <p:cTn id="1064" dur="4500"/>
                                        <p:tgtEl>
                                          <p:spTgt spid="118"/>
                                        </p:tgtEl>
                                        <p:attrNameLst>
                                          <p:attrName>ppt_x</p:attrName>
                                        </p:attrNameLst>
                                      </p:cBhvr>
                                      <p:tavLst>
                                        <p:tav tm="0">
                                          <p:val>
                                            <p:strVal val="ppt_x"/>
                                          </p:val>
                                        </p:tav>
                                        <p:tav tm="100000">
                                          <p:val>
                                            <p:strVal val="0-ppt_w/2"/>
                                          </p:val>
                                        </p:tav>
                                      </p:tavLst>
                                    </p:anim>
                                    <p:anim calcmode="lin" valueType="num">
                                      <p:cBhvr additive="base">
                                        <p:cTn id="1065" dur="4500"/>
                                        <p:tgtEl>
                                          <p:spTgt spid="118"/>
                                        </p:tgtEl>
                                        <p:attrNameLst>
                                          <p:attrName>ppt_y</p:attrName>
                                        </p:attrNameLst>
                                      </p:cBhvr>
                                      <p:tavLst>
                                        <p:tav tm="0">
                                          <p:val>
                                            <p:strVal val="ppt_y"/>
                                          </p:val>
                                        </p:tav>
                                        <p:tav tm="100000">
                                          <p:val>
                                            <p:strVal val="ppt_y"/>
                                          </p:val>
                                        </p:tav>
                                      </p:tavLst>
                                    </p:anim>
                                    <p:set>
                                      <p:cBhvr>
                                        <p:cTn id="1066" dur="1" fill="hold">
                                          <p:stCondLst>
                                            <p:cond delay="4499"/>
                                          </p:stCondLst>
                                        </p:cTn>
                                        <p:tgtEl>
                                          <p:spTgt spid="118"/>
                                        </p:tgtEl>
                                        <p:attrNameLst>
                                          <p:attrName>style.visibility</p:attrName>
                                        </p:attrNameLst>
                                      </p:cBhvr>
                                      <p:to>
                                        <p:strVal val="hidden"/>
                                      </p:to>
                                    </p:set>
                                  </p:childTnLst>
                                </p:cTn>
                              </p:par>
                              <p:par>
                                <p:cTn id="1067" presetID="3" presetClass="exit" presetSubtype="10" fill="hold" grpId="3" nodeType="withEffect">
                                  <p:stCondLst>
                                    <p:cond delay="0"/>
                                  </p:stCondLst>
                                  <p:childTnLst>
                                    <p:animEffect transition="out" filter="blinds(horizontal)">
                                      <p:cBhvr>
                                        <p:cTn id="1068" dur="6000"/>
                                        <p:tgtEl>
                                          <p:spTgt spid="118"/>
                                        </p:tgtEl>
                                      </p:cBhvr>
                                    </p:animEffect>
                                    <p:set>
                                      <p:cBhvr>
                                        <p:cTn id="1069" dur="1" fill="hold">
                                          <p:stCondLst>
                                            <p:cond delay="5999"/>
                                          </p:stCondLst>
                                        </p:cTn>
                                        <p:tgtEl>
                                          <p:spTgt spid="118"/>
                                        </p:tgtEl>
                                        <p:attrNameLst>
                                          <p:attrName>style.visibility</p:attrName>
                                        </p:attrNameLst>
                                      </p:cBhvr>
                                      <p:to>
                                        <p:strVal val="hidden"/>
                                      </p:to>
                                    </p:set>
                                  </p:childTnLst>
                                </p:cTn>
                              </p:par>
                              <p:par>
                                <p:cTn id="1070" presetID="2" presetClass="entr" presetSubtype="2" fill="hold" grpId="0" nodeType="withEffect">
                                  <p:stCondLst>
                                    <p:cond delay="0"/>
                                  </p:stCondLst>
                                  <p:childTnLst>
                                    <p:set>
                                      <p:cBhvr>
                                        <p:cTn id="1071" dur="1" fill="hold">
                                          <p:stCondLst>
                                            <p:cond delay="0"/>
                                          </p:stCondLst>
                                        </p:cTn>
                                        <p:tgtEl>
                                          <p:spTgt spid="97"/>
                                        </p:tgtEl>
                                        <p:attrNameLst>
                                          <p:attrName>style.visibility</p:attrName>
                                        </p:attrNameLst>
                                      </p:cBhvr>
                                      <p:to>
                                        <p:strVal val="visible"/>
                                      </p:to>
                                    </p:set>
                                    <p:anim calcmode="lin" valueType="num">
                                      <p:cBhvr additive="base">
                                        <p:cTn id="1072" dur="4000" fill="hold"/>
                                        <p:tgtEl>
                                          <p:spTgt spid="97"/>
                                        </p:tgtEl>
                                        <p:attrNameLst>
                                          <p:attrName>ppt_x</p:attrName>
                                        </p:attrNameLst>
                                      </p:cBhvr>
                                      <p:tavLst>
                                        <p:tav tm="0">
                                          <p:val>
                                            <p:strVal val="1+#ppt_w/2"/>
                                          </p:val>
                                        </p:tav>
                                        <p:tav tm="100000">
                                          <p:val>
                                            <p:strVal val="#ppt_x"/>
                                          </p:val>
                                        </p:tav>
                                      </p:tavLst>
                                    </p:anim>
                                    <p:anim calcmode="lin" valueType="num">
                                      <p:cBhvr additive="base">
                                        <p:cTn id="1073" dur="4000" fill="hold"/>
                                        <p:tgtEl>
                                          <p:spTgt spid="97"/>
                                        </p:tgtEl>
                                        <p:attrNameLst>
                                          <p:attrName>ppt_y</p:attrName>
                                        </p:attrNameLst>
                                      </p:cBhvr>
                                      <p:tavLst>
                                        <p:tav tm="0">
                                          <p:val>
                                            <p:strVal val="#ppt_y"/>
                                          </p:val>
                                        </p:tav>
                                        <p:tav tm="100000">
                                          <p:val>
                                            <p:strVal val="#ppt_y"/>
                                          </p:val>
                                        </p:tav>
                                      </p:tavLst>
                                    </p:anim>
                                  </p:childTnLst>
                                </p:cTn>
                              </p:par>
                              <p:par>
                                <p:cTn id="1074" presetID="19" presetClass="entr" presetSubtype="10" fill="hold" grpId="1" nodeType="withEffect">
                                  <p:stCondLst>
                                    <p:cond delay="0"/>
                                  </p:stCondLst>
                                  <p:childTnLst>
                                    <p:set>
                                      <p:cBhvr>
                                        <p:cTn id="1075" dur="1" fill="hold">
                                          <p:stCondLst>
                                            <p:cond delay="0"/>
                                          </p:stCondLst>
                                        </p:cTn>
                                        <p:tgtEl>
                                          <p:spTgt spid="97"/>
                                        </p:tgtEl>
                                        <p:attrNameLst>
                                          <p:attrName>style.visibility</p:attrName>
                                        </p:attrNameLst>
                                      </p:cBhvr>
                                      <p:to>
                                        <p:strVal val="visible"/>
                                      </p:to>
                                    </p:set>
                                    <p:anim calcmode="lin" valueType="num">
                                      <p:cBhvr>
                                        <p:cTn id="1076" dur="4000" fill="hold"/>
                                        <p:tgtEl>
                                          <p:spTgt spid="97"/>
                                        </p:tgtEl>
                                        <p:attrNameLst>
                                          <p:attrName>ppt_w</p:attrName>
                                        </p:attrNameLst>
                                      </p:cBhvr>
                                      <p:tavLst>
                                        <p:tav tm="0" fmla="#ppt_w*sin(2.5*pi*$)">
                                          <p:val>
                                            <p:fltVal val="0"/>
                                          </p:val>
                                        </p:tav>
                                        <p:tav tm="100000">
                                          <p:val>
                                            <p:fltVal val="1"/>
                                          </p:val>
                                        </p:tav>
                                      </p:tavLst>
                                    </p:anim>
                                    <p:anim calcmode="lin" valueType="num">
                                      <p:cBhvr>
                                        <p:cTn id="1077" dur="4000" fill="hold"/>
                                        <p:tgtEl>
                                          <p:spTgt spid="97"/>
                                        </p:tgtEl>
                                        <p:attrNameLst>
                                          <p:attrName>ppt_h</p:attrName>
                                        </p:attrNameLst>
                                      </p:cBhvr>
                                      <p:tavLst>
                                        <p:tav tm="0">
                                          <p:val>
                                            <p:strVal val="#ppt_h"/>
                                          </p:val>
                                        </p:tav>
                                        <p:tav tm="100000">
                                          <p:val>
                                            <p:strVal val="#ppt_h"/>
                                          </p:val>
                                        </p:tav>
                                      </p:tavLst>
                                    </p:anim>
                                  </p:childTnLst>
                                </p:cTn>
                              </p:par>
                              <p:par>
                                <p:cTn id="1078" presetID="2" presetClass="exit" presetSubtype="8" fill="hold" grpId="2" nodeType="withEffect">
                                  <p:stCondLst>
                                    <p:cond delay="0"/>
                                  </p:stCondLst>
                                  <p:childTnLst>
                                    <p:anim calcmode="lin" valueType="num">
                                      <p:cBhvr additive="base">
                                        <p:cTn id="1079" dur="4500"/>
                                        <p:tgtEl>
                                          <p:spTgt spid="97"/>
                                        </p:tgtEl>
                                        <p:attrNameLst>
                                          <p:attrName>ppt_x</p:attrName>
                                        </p:attrNameLst>
                                      </p:cBhvr>
                                      <p:tavLst>
                                        <p:tav tm="0">
                                          <p:val>
                                            <p:strVal val="ppt_x"/>
                                          </p:val>
                                        </p:tav>
                                        <p:tav tm="100000">
                                          <p:val>
                                            <p:strVal val="0-ppt_w/2"/>
                                          </p:val>
                                        </p:tav>
                                      </p:tavLst>
                                    </p:anim>
                                    <p:anim calcmode="lin" valueType="num">
                                      <p:cBhvr additive="base">
                                        <p:cTn id="1080" dur="4500"/>
                                        <p:tgtEl>
                                          <p:spTgt spid="97"/>
                                        </p:tgtEl>
                                        <p:attrNameLst>
                                          <p:attrName>ppt_y</p:attrName>
                                        </p:attrNameLst>
                                      </p:cBhvr>
                                      <p:tavLst>
                                        <p:tav tm="0">
                                          <p:val>
                                            <p:strVal val="ppt_y"/>
                                          </p:val>
                                        </p:tav>
                                        <p:tav tm="100000">
                                          <p:val>
                                            <p:strVal val="ppt_y"/>
                                          </p:val>
                                        </p:tav>
                                      </p:tavLst>
                                    </p:anim>
                                    <p:set>
                                      <p:cBhvr>
                                        <p:cTn id="1081" dur="1" fill="hold">
                                          <p:stCondLst>
                                            <p:cond delay="4499"/>
                                          </p:stCondLst>
                                        </p:cTn>
                                        <p:tgtEl>
                                          <p:spTgt spid="97"/>
                                        </p:tgtEl>
                                        <p:attrNameLst>
                                          <p:attrName>style.visibility</p:attrName>
                                        </p:attrNameLst>
                                      </p:cBhvr>
                                      <p:to>
                                        <p:strVal val="hidden"/>
                                      </p:to>
                                    </p:set>
                                  </p:childTnLst>
                                </p:cTn>
                              </p:par>
                              <p:par>
                                <p:cTn id="1082" presetID="3" presetClass="exit" presetSubtype="10" fill="hold" grpId="3" nodeType="withEffect">
                                  <p:stCondLst>
                                    <p:cond delay="0"/>
                                  </p:stCondLst>
                                  <p:childTnLst>
                                    <p:animEffect transition="out" filter="blinds(horizontal)">
                                      <p:cBhvr>
                                        <p:cTn id="1083" dur="6000"/>
                                        <p:tgtEl>
                                          <p:spTgt spid="97"/>
                                        </p:tgtEl>
                                      </p:cBhvr>
                                    </p:animEffect>
                                    <p:set>
                                      <p:cBhvr>
                                        <p:cTn id="1084" dur="1" fill="hold">
                                          <p:stCondLst>
                                            <p:cond delay="5999"/>
                                          </p:stCondLst>
                                        </p:cTn>
                                        <p:tgtEl>
                                          <p:spTgt spid="97"/>
                                        </p:tgtEl>
                                        <p:attrNameLst>
                                          <p:attrName>style.visibility</p:attrName>
                                        </p:attrNameLst>
                                      </p:cBhvr>
                                      <p:to>
                                        <p:strVal val="hidden"/>
                                      </p:to>
                                    </p:set>
                                  </p:childTnLst>
                                </p:cTn>
                              </p:par>
                              <p:par>
                                <p:cTn id="1085" presetID="2" presetClass="entr" presetSubtype="2" fill="hold" grpId="0" nodeType="withEffect">
                                  <p:stCondLst>
                                    <p:cond delay="0"/>
                                  </p:stCondLst>
                                  <p:childTnLst>
                                    <p:set>
                                      <p:cBhvr>
                                        <p:cTn id="1086" dur="1" fill="hold">
                                          <p:stCondLst>
                                            <p:cond delay="0"/>
                                          </p:stCondLst>
                                        </p:cTn>
                                        <p:tgtEl>
                                          <p:spTgt spid="98"/>
                                        </p:tgtEl>
                                        <p:attrNameLst>
                                          <p:attrName>style.visibility</p:attrName>
                                        </p:attrNameLst>
                                      </p:cBhvr>
                                      <p:to>
                                        <p:strVal val="visible"/>
                                      </p:to>
                                    </p:set>
                                    <p:anim calcmode="lin" valueType="num">
                                      <p:cBhvr additive="base">
                                        <p:cTn id="1087" dur="4000" fill="hold"/>
                                        <p:tgtEl>
                                          <p:spTgt spid="98"/>
                                        </p:tgtEl>
                                        <p:attrNameLst>
                                          <p:attrName>ppt_x</p:attrName>
                                        </p:attrNameLst>
                                      </p:cBhvr>
                                      <p:tavLst>
                                        <p:tav tm="0">
                                          <p:val>
                                            <p:strVal val="1+#ppt_w/2"/>
                                          </p:val>
                                        </p:tav>
                                        <p:tav tm="100000">
                                          <p:val>
                                            <p:strVal val="#ppt_x"/>
                                          </p:val>
                                        </p:tav>
                                      </p:tavLst>
                                    </p:anim>
                                    <p:anim calcmode="lin" valueType="num">
                                      <p:cBhvr additive="base">
                                        <p:cTn id="1088" dur="4000" fill="hold"/>
                                        <p:tgtEl>
                                          <p:spTgt spid="98"/>
                                        </p:tgtEl>
                                        <p:attrNameLst>
                                          <p:attrName>ppt_y</p:attrName>
                                        </p:attrNameLst>
                                      </p:cBhvr>
                                      <p:tavLst>
                                        <p:tav tm="0">
                                          <p:val>
                                            <p:strVal val="#ppt_y"/>
                                          </p:val>
                                        </p:tav>
                                        <p:tav tm="100000">
                                          <p:val>
                                            <p:strVal val="#ppt_y"/>
                                          </p:val>
                                        </p:tav>
                                      </p:tavLst>
                                    </p:anim>
                                  </p:childTnLst>
                                </p:cTn>
                              </p:par>
                              <p:par>
                                <p:cTn id="1089" presetID="19" presetClass="entr" presetSubtype="10" fill="hold" grpId="1" nodeType="withEffect">
                                  <p:stCondLst>
                                    <p:cond delay="0"/>
                                  </p:stCondLst>
                                  <p:childTnLst>
                                    <p:set>
                                      <p:cBhvr>
                                        <p:cTn id="1090" dur="1" fill="hold">
                                          <p:stCondLst>
                                            <p:cond delay="0"/>
                                          </p:stCondLst>
                                        </p:cTn>
                                        <p:tgtEl>
                                          <p:spTgt spid="98"/>
                                        </p:tgtEl>
                                        <p:attrNameLst>
                                          <p:attrName>style.visibility</p:attrName>
                                        </p:attrNameLst>
                                      </p:cBhvr>
                                      <p:to>
                                        <p:strVal val="visible"/>
                                      </p:to>
                                    </p:set>
                                    <p:anim calcmode="lin" valueType="num">
                                      <p:cBhvr>
                                        <p:cTn id="1091" dur="4000" fill="hold"/>
                                        <p:tgtEl>
                                          <p:spTgt spid="98"/>
                                        </p:tgtEl>
                                        <p:attrNameLst>
                                          <p:attrName>ppt_w</p:attrName>
                                        </p:attrNameLst>
                                      </p:cBhvr>
                                      <p:tavLst>
                                        <p:tav tm="0" fmla="#ppt_w*sin(2.5*pi*$)">
                                          <p:val>
                                            <p:fltVal val="0"/>
                                          </p:val>
                                        </p:tav>
                                        <p:tav tm="100000">
                                          <p:val>
                                            <p:fltVal val="1"/>
                                          </p:val>
                                        </p:tav>
                                      </p:tavLst>
                                    </p:anim>
                                    <p:anim calcmode="lin" valueType="num">
                                      <p:cBhvr>
                                        <p:cTn id="1092" dur="4000" fill="hold"/>
                                        <p:tgtEl>
                                          <p:spTgt spid="98"/>
                                        </p:tgtEl>
                                        <p:attrNameLst>
                                          <p:attrName>ppt_h</p:attrName>
                                        </p:attrNameLst>
                                      </p:cBhvr>
                                      <p:tavLst>
                                        <p:tav tm="0">
                                          <p:val>
                                            <p:strVal val="#ppt_h"/>
                                          </p:val>
                                        </p:tav>
                                        <p:tav tm="100000">
                                          <p:val>
                                            <p:strVal val="#ppt_h"/>
                                          </p:val>
                                        </p:tav>
                                      </p:tavLst>
                                    </p:anim>
                                  </p:childTnLst>
                                </p:cTn>
                              </p:par>
                              <p:par>
                                <p:cTn id="1093" presetID="2" presetClass="exit" presetSubtype="8" fill="hold" grpId="2" nodeType="withEffect">
                                  <p:stCondLst>
                                    <p:cond delay="0"/>
                                  </p:stCondLst>
                                  <p:childTnLst>
                                    <p:anim calcmode="lin" valueType="num">
                                      <p:cBhvr additive="base">
                                        <p:cTn id="1094" dur="4500"/>
                                        <p:tgtEl>
                                          <p:spTgt spid="98"/>
                                        </p:tgtEl>
                                        <p:attrNameLst>
                                          <p:attrName>ppt_x</p:attrName>
                                        </p:attrNameLst>
                                      </p:cBhvr>
                                      <p:tavLst>
                                        <p:tav tm="0">
                                          <p:val>
                                            <p:strVal val="ppt_x"/>
                                          </p:val>
                                        </p:tav>
                                        <p:tav tm="100000">
                                          <p:val>
                                            <p:strVal val="0-ppt_w/2"/>
                                          </p:val>
                                        </p:tav>
                                      </p:tavLst>
                                    </p:anim>
                                    <p:anim calcmode="lin" valueType="num">
                                      <p:cBhvr additive="base">
                                        <p:cTn id="1095" dur="4500"/>
                                        <p:tgtEl>
                                          <p:spTgt spid="98"/>
                                        </p:tgtEl>
                                        <p:attrNameLst>
                                          <p:attrName>ppt_y</p:attrName>
                                        </p:attrNameLst>
                                      </p:cBhvr>
                                      <p:tavLst>
                                        <p:tav tm="0">
                                          <p:val>
                                            <p:strVal val="ppt_y"/>
                                          </p:val>
                                        </p:tav>
                                        <p:tav tm="100000">
                                          <p:val>
                                            <p:strVal val="ppt_y"/>
                                          </p:val>
                                        </p:tav>
                                      </p:tavLst>
                                    </p:anim>
                                    <p:set>
                                      <p:cBhvr>
                                        <p:cTn id="1096" dur="1" fill="hold">
                                          <p:stCondLst>
                                            <p:cond delay="4499"/>
                                          </p:stCondLst>
                                        </p:cTn>
                                        <p:tgtEl>
                                          <p:spTgt spid="98"/>
                                        </p:tgtEl>
                                        <p:attrNameLst>
                                          <p:attrName>style.visibility</p:attrName>
                                        </p:attrNameLst>
                                      </p:cBhvr>
                                      <p:to>
                                        <p:strVal val="hidden"/>
                                      </p:to>
                                    </p:set>
                                  </p:childTnLst>
                                </p:cTn>
                              </p:par>
                              <p:par>
                                <p:cTn id="1097" presetID="3" presetClass="exit" presetSubtype="10" fill="hold" grpId="3" nodeType="withEffect">
                                  <p:stCondLst>
                                    <p:cond delay="0"/>
                                  </p:stCondLst>
                                  <p:childTnLst>
                                    <p:animEffect transition="out" filter="blinds(horizontal)">
                                      <p:cBhvr>
                                        <p:cTn id="1098" dur="6000"/>
                                        <p:tgtEl>
                                          <p:spTgt spid="98"/>
                                        </p:tgtEl>
                                      </p:cBhvr>
                                    </p:animEffect>
                                    <p:set>
                                      <p:cBhvr>
                                        <p:cTn id="1099" dur="1" fill="hold">
                                          <p:stCondLst>
                                            <p:cond delay="5999"/>
                                          </p:stCondLst>
                                        </p:cTn>
                                        <p:tgtEl>
                                          <p:spTgt spid="98"/>
                                        </p:tgtEl>
                                        <p:attrNameLst>
                                          <p:attrName>style.visibility</p:attrName>
                                        </p:attrNameLst>
                                      </p:cBhvr>
                                      <p:to>
                                        <p:strVal val="hidden"/>
                                      </p:to>
                                    </p:set>
                                  </p:childTnLst>
                                </p:cTn>
                              </p:par>
                              <p:par>
                                <p:cTn id="1100" presetID="2" presetClass="entr" presetSubtype="2" fill="hold" grpId="0" nodeType="withEffect">
                                  <p:stCondLst>
                                    <p:cond delay="0"/>
                                  </p:stCondLst>
                                  <p:childTnLst>
                                    <p:set>
                                      <p:cBhvr>
                                        <p:cTn id="1101" dur="1" fill="hold">
                                          <p:stCondLst>
                                            <p:cond delay="0"/>
                                          </p:stCondLst>
                                        </p:cTn>
                                        <p:tgtEl>
                                          <p:spTgt spid="77"/>
                                        </p:tgtEl>
                                        <p:attrNameLst>
                                          <p:attrName>style.visibility</p:attrName>
                                        </p:attrNameLst>
                                      </p:cBhvr>
                                      <p:to>
                                        <p:strVal val="visible"/>
                                      </p:to>
                                    </p:set>
                                    <p:anim calcmode="lin" valueType="num">
                                      <p:cBhvr additive="base">
                                        <p:cTn id="1102" dur="4000" fill="hold"/>
                                        <p:tgtEl>
                                          <p:spTgt spid="77"/>
                                        </p:tgtEl>
                                        <p:attrNameLst>
                                          <p:attrName>ppt_x</p:attrName>
                                        </p:attrNameLst>
                                      </p:cBhvr>
                                      <p:tavLst>
                                        <p:tav tm="0">
                                          <p:val>
                                            <p:strVal val="1+#ppt_w/2"/>
                                          </p:val>
                                        </p:tav>
                                        <p:tav tm="100000">
                                          <p:val>
                                            <p:strVal val="#ppt_x"/>
                                          </p:val>
                                        </p:tav>
                                      </p:tavLst>
                                    </p:anim>
                                    <p:anim calcmode="lin" valueType="num">
                                      <p:cBhvr additive="base">
                                        <p:cTn id="1103" dur="4000" fill="hold"/>
                                        <p:tgtEl>
                                          <p:spTgt spid="77"/>
                                        </p:tgtEl>
                                        <p:attrNameLst>
                                          <p:attrName>ppt_y</p:attrName>
                                        </p:attrNameLst>
                                      </p:cBhvr>
                                      <p:tavLst>
                                        <p:tav tm="0">
                                          <p:val>
                                            <p:strVal val="#ppt_y"/>
                                          </p:val>
                                        </p:tav>
                                        <p:tav tm="100000">
                                          <p:val>
                                            <p:strVal val="#ppt_y"/>
                                          </p:val>
                                        </p:tav>
                                      </p:tavLst>
                                    </p:anim>
                                  </p:childTnLst>
                                </p:cTn>
                              </p:par>
                              <p:par>
                                <p:cTn id="1104" presetID="19" presetClass="entr" presetSubtype="10" fill="hold" grpId="1" nodeType="withEffect">
                                  <p:stCondLst>
                                    <p:cond delay="0"/>
                                  </p:stCondLst>
                                  <p:childTnLst>
                                    <p:set>
                                      <p:cBhvr>
                                        <p:cTn id="1105" dur="1" fill="hold">
                                          <p:stCondLst>
                                            <p:cond delay="0"/>
                                          </p:stCondLst>
                                        </p:cTn>
                                        <p:tgtEl>
                                          <p:spTgt spid="77"/>
                                        </p:tgtEl>
                                        <p:attrNameLst>
                                          <p:attrName>style.visibility</p:attrName>
                                        </p:attrNameLst>
                                      </p:cBhvr>
                                      <p:to>
                                        <p:strVal val="visible"/>
                                      </p:to>
                                    </p:set>
                                    <p:anim calcmode="lin" valueType="num">
                                      <p:cBhvr>
                                        <p:cTn id="1106" dur="4000" fill="hold"/>
                                        <p:tgtEl>
                                          <p:spTgt spid="77"/>
                                        </p:tgtEl>
                                        <p:attrNameLst>
                                          <p:attrName>ppt_w</p:attrName>
                                        </p:attrNameLst>
                                      </p:cBhvr>
                                      <p:tavLst>
                                        <p:tav tm="0" fmla="#ppt_w*sin(2.5*pi*$)">
                                          <p:val>
                                            <p:fltVal val="0"/>
                                          </p:val>
                                        </p:tav>
                                        <p:tav tm="100000">
                                          <p:val>
                                            <p:fltVal val="1"/>
                                          </p:val>
                                        </p:tav>
                                      </p:tavLst>
                                    </p:anim>
                                    <p:anim calcmode="lin" valueType="num">
                                      <p:cBhvr>
                                        <p:cTn id="1107" dur="4000" fill="hold"/>
                                        <p:tgtEl>
                                          <p:spTgt spid="77"/>
                                        </p:tgtEl>
                                        <p:attrNameLst>
                                          <p:attrName>ppt_h</p:attrName>
                                        </p:attrNameLst>
                                      </p:cBhvr>
                                      <p:tavLst>
                                        <p:tav tm="0">
                                          <p:val>
                                            <p:strVal val="#ppt_h"/>
                                          </p:val>
                                        </p:tav>
                                        <p:tav tm="100000">
                                          <p:val>
                                            <p:strVal val="#ppt_h"/>
                                          </p:val>
                                        </p:tav>
                                      </p:tavLst>
                                    </p:anim>
                                  </p:childTnLst>
                                </p:cTn>
                              </p:par>
                              <p:par>
                                <p:cTn id="1108" presetID="2" presetClass="exit" presetSubtype="8" fill="hold" grpId="2" nodeType="withEffect">
                                  <p:stCondLst>
                                    <p:cond delay="0"/>
                                  </p:stCondLst>
                                  <p:childTnLst>
                                    <p:anim calcmode="lin" valueType="num">
                                      <p:cBhvr additive="base">
                                        <p:cTn id="1109" dur="4500"/>
                                        <p:tgtEl>
                                          <p:spTgt spid="77"/>
                                        </p:tgtEl>
                                        <p:attrNameLst>
                                          <p:attrName>ppt_x</p:attrName>
                                        </p:attrNameLst>
                                      </p:cBhvr>
                                      <p:tavLst>
                                        <p:tav tm="0">
                                          <p:val>
                                            <p:strVal val="ppt_x"/>
                                          </p:val>
                                        </p:tav>
                                        <p:tav tm="100000">
                                          <p:val>
                                            <p:strVal val="0-ppt_w/2"/>
                                          </p:val>
                                        </p:tav>
                                      </p:tavLst>
                                    </p:anim>
                                    <p:anim calcmode="lin" valueType="num">
                                      <p:cBhvr additive="base">
                                        <p:cTn id="1110" dur="4500"/>
                                        <p:tgtEl>
                                          <p:spTgt spid="77"/>
                                        </p:tgtEl>
                                        <p:attrNameLst>
                                          <p:attrName>ppt_y</p:attrName>
                                        </p:attrNameLst>
                                      </p:cBhvr>
                                      <p:tavLst>
                                        <p:tav tm="0">
                                          <p:val>
                                            <p:strVal val="ppt_y"/>
                                          </p:val>
                                        </p:tav>
                                        <p:tav tm="100000">
                                          <p:val>
                                            <p:strVal val="ppt_y"/>
                                          </p:val>
                                        </p:tav>
                                      </p:tavLst>
                                    </p:anim>
                                    <p:set>
                                      <p:cBhvr>
                                        <p:cTn id="1111" dur="1" fill="hold">
                                          <p:stCondLst>
                                            <p:cond delay="4499"/>
                                          </p:stCondLst>
                                        </p:cTn>
                                        <p:tgtEl>
                                          <p:spTgt spid="77"/>
                                        </p:tgtEl>
                                        <p:attrNameLst>
                                          <p:attrName>style.visibility</p:attrName>
                                        </p:attrNameLst>
                                      </p:cBhvr>
                                      <p:to>
                                        <p:strVal val="hidden"/>
                                      </p:to>
                                    </p:set>
                                  </p:childTnLst>
                                </p:cTn>
                              </p:par>
                              <p:par>
                                <p:cTn id="1112" presetID="3" presetClass="exit" presetSubtype="10" fill="hold" grpId="3" nodeType="withEffect">
                                  <p:stCondLst>
                                    <p:cond delay="0"/>
                                  </p:stCondLst>
                                  <p:childTnLst>
                                    <p:animEffect transition="out" filter="blinds(horizontal)">
                                      <p:cBhvr>
                                        <p:cTn id="1113" dur="6000"/>
                                        <p:tgtEl>
                                          <p:spTgt spid="77"/>
                                        </p:tgtEl>
                                      </p:cBhvr>
                                    </p:animEffect>
                                    <p:set>
                                      <p:cBhvr>
                                        <p:cTn id="1114" dur="1" fill="hold">
                                          <p:stCondLst>
                                            <p:cond delay="5999"/>
                                          </p:stCondLst>
                                        </p:cTn>
                                        <p:tgtEl>
                                          <p:spTgt spid="77"/>
                                        </p:tgtEl>
                                        <p:attrNameLst>
                                          <p:attrName>style.visibility</p:attrName>
                                        </p:attrNameLst>
                                      </p:cBhvr>
                                      <p:to>
                                        <p:strVal val="hidden"/>
                                      </p:to>
                                    </p:set>
                                  </p:childTnLst>
                                </p:cTn>
                              </p:par>
                              <p:par>
                                <p:cTn id="1115" presetID="2" presetClass="entr" presetSubtype="2" fill="hold" grpId="0" nodeType="withEffect">
                                  <p:stCondLst>
                                    <p:cond delay="0"/>
                                  </p:stCondLst>
                                  <p:childTnLst>
                                    <p:set>
                                      <p:cBhvr>
                                        <p:cTn id="1116" dur="1" fill="hold">
                                          <p:stCondLst>
                                            <p:cond delay="0"/>
                                          </p:stCondLst>
                                        </p:cTn>
                                        <p:tgtEl>
                                          <p:spTgt spid="78"/>
                                        </p:tgtEl>
                                        <p:attrNameLst>
                                          <p:attrName>style.visibility</p:attrName>
                                        </p:attrNameLst>
                                      </p:cBhvr>
                                      <p:to>
                                        <p:strVal val="visible"/>
                                      </p:to>
                                    </p:set>
                                    <p:anim calcmode="lin" valueType="num">
                                      <p:cBhvr additive="base">
                                        <p:cTn id="1117" dur="4000" fill="hold"/>
                                        <p:tgtEl>
                                          <p:spTgt spid="78"/>
                                        </p:tgtEl>
                                        <p:attrNameLst>
                                          <p:attrName>ppt_x</p:attrName>
                                        </p:attrNameLst>
                                      </p:cBhvr>
                                      <p:tavLst>
                                        <p:tav tm="0">
                                          <p:val>
                                            <p:strVal val="1+#ppt_w/2"/>
                                          </p:val>
                                        </p:tav>
                                        <p:tav tm="100000">
                                          <p:val>
                                            <p:strVal val="#ppt_x"/>
                                          </p:val>
                                        </p:tav>
                                      </p:tavLst>
                                    </p:anim>
                                    <p:anim calcmode="lin" valueType="num">
                                      <p:cBhvr additive="base">
                                        <p:cTn id="1118" dur="4000" fill="hold"/>
                                        <p:tgtEl>
                                          <p:spTgt spid="78"/>
                                        </p:tgtEl>
                                        <p:attrNameLst>
                                          <p:attrName>ppt_y</p:attrName>
                                        </p:attrNameLst>
                                      </p:cBhvr>
                                      <p:tavLst>
                                        <p:tav tm="0">
                                          <p:val>
                                            <p:strVal val="#ppt_y"/>
                                          </p:val>
                                        </p:tav>
                                        <p:tav tm="100000">
                                          <p:val>
                                            <p:strVal val="#ppt_y"/>
                                          </p:val>
                                        </p:tav>
                                      </p:tavLst>
                                    </p:anim>
                                  </p:childTnLst>
                                </p:cTn>
                              </p:par>
                              <p:par>
                                <p:cTn id="1119" presetID="19" presetClass="entr" presetSubtype="10" fill="hold" grpId="1" nodeType="withEffect">
                                  <p:stCondLst>
                                    <p:cond delay="0"/>
                                  </p:stCondLst>
                                  <p:childTnLst>
                                    <p:set>
                                      <p:cBhvr>
                                        <p:cTn id="1120" dur="1" fill="hold">
                                          <p:stCondLst>
                                            <p:cond delay="0"/>
                                          </p:stCondLst>
                                        </p:cTn>
                                        <p:tgtEl>
                                          <p:spTgt spid="78"/>
                                        </p:tgtEl>
                                        <p:attrNameLst>
                                          <p:attrName>style.visibility</p:attrName>
                                        </p:attrNameLst>
                                      </p:cBhvr>
                                      <p:to>
                                        <p:strVal val="visible"/>
                                      </p:to>
                                    </p:set>
                                    <p:anim calcmode="lin" valueType="num">
                                      <p:cBhvr>
                                        <p:cTn id="1121" dur="4000" fill="hold"/>
                                        <p:tgtEl>
                                          <p:spTgt spid="78"/>
                                        </p:tgtEl>
                                        <p:attrNameLst>
                                          <p:attrName>ppt_w</p:attrName>
                                        </p:attrNameLst>
                                      </p:cBhvr>
                                      <p:tavLst>
                                        <p:tav tm="0" fmla="#ppt_w*sin(2.5*pi*$)">
                                          <p:val>
                                            <p:fltVal val="0"/>
                                          </p:val>
                                        </p:tav>
                                        <p:tav tm="100000">
                                          <p:val>
                                            <p:fltVal val="1"/>
                                          </p:val>
                                        </p:tav>
                                      </p:tavLst>
                                    </p:anim>
                                    <p:anim calcmode="lin" valueType="num">
                                      <p:cBhvr>
                                        <p:cTn id="1122" dur="4000" fill="hold"/>
                                        <p:tgtEl>
                                          <p:spTgt spid="78"/>
                                        </p:tgtEl>
                                        <p:attrNameLst>
                                          <p:attrName>ppt_h</p:attrName>
                                        </p:attrNameLst>
                                      </p:cBhvr>
                                      <p:tavLst>
                                        <p:tav tm="0">
                                          <p:val>
                                            <p:strVal val="#ppt_h"/>
                                          </p:val>
                                        </p:tav>
                                        <p:tav tm="100000">
                                          <p:val>
                                            <p:strVal val="#ppt_h"/>
                                          </p:val>
                                        </p:tav>
                                      </p:tavLst>
                                    </p:anim>
                                  </p:childTnLst>
                                </p:cTn>
                              </p:par>
                              <p:par>
                                <p:cTn id="1123" presetID="2" presetClass="exit" presetSubtype="8" fill="hold" grpId="2" nodeType="withEffect">
                                  <p:stCondLst>
                                    <p:cond delay="0"/>
                                  </p:stCondLst>
                                  <p:childTnLst>
                                    <p:anim calcmode="lin" valueType="num">
                                      <p:cBhvr additive="base">
                                        <p:cTn id="1124" dur="4500"/>
                                        <p:tgtEl>
                                          <p:spTgt spid="78"/>
                                        </p:tgtEl>
                                        <p:attrNameLst>
                                          <p:attrName>ppt_x</p:attrName>
                                        </p:attrNameLst>
                                      </p:cBhvr>
                                      <p:tavLst>
                                        <p:tav tm="0">
                                          <p:val>
                                            <p:strVal val="ppt_x"/>
                                          </p:val>
                                        </p:tav>
                                        <p:tav tm="100000">
                                          <p:val>
                                            <p:strVal val="0-ppt_w/2"/>
                                          </p:val>
                                        </p:tav>
                                      </p:tavLst>
                                    </p:anim>
                                    <p:anim calcmode="lin" valueType="num">
                                      <p:cBhvr additive="base">
                                        <p:cTn id="1125" dur="4500"/>
                                        <p:tgtEl>
                                          <p:spTgt spid="78"/>
                                        </p:tgtEl>
                                        <p:attrNameLst>
                                          <p:attrName>ppt_y</p:attrName>
                                        </p:attrNameLst>
                                      </p:cBhvr>
                                      <p:tavLst>
                                        <p:tav tm="0">
                                          <p:val>
                                            <p:strVal val="ppt_y"/>
                                          </p:val>
                                        </p:tav>
                                        <p:tav tm="100000">
                                          <p:val>
                                            <p:strVal val="ppt_y"/>
                                          </p:val>
                                        </p:tav>
                                      </p:tavLst>
                                    </p:anim>
                                    <p:set>
                                      <p:cBhvr>
                                        <p:cTn id="1126" dur="1" fill="hold">
                                          <p:stCondLst>
                                            <p:cond delay="4499"/>
                                          </p:stCondLst>
                                        </p:cTn>
                                        <p:tgtEl>
                                          <p:spTgt spid="78"/>
                                        </p:tgtEl>
                                        <p:attrNameLst>
                                          <p:attrName>style.visibility</p:attrName>
                                        </p:attrNameLst>
                                      </p:cBhvr>
                                      <p:to>
                                        <p:strVal val="hidden"/>
                                      </p:to>
                                    </p:set>
                                  </p:childTnLst>
                                </p:cTn>
                              </p:par>
                              <p:par>
                                <p:cTn id="1127" presetID="3" presetClass="exit" presetSubtype="10" fill="hold" grpId="3" nodeType="withEffect">
                                  <p:stCondLst>
                                    <p:cond delay="0"/>
                                  </p:stCondLst>
                                  <p:childTnLst>
                                    <p:animEffect transition="out" filter="blinds(horizontal)">
                                      <p:cBhvr>
                                        <p:cTn id="1128" dur="6000"/>
                                        <p:tgtEl>
                                          <p:spTgt spid="78"/>
                                        </p:tgtEl>
                                      </p:cBhvr>
                                    </p:animEffect>
                                    <p:set>
                                      <p:cBhvr>
                                        <p:cTn id="1129" dur="1" fill="hold">
                                          <p:stCondLst>
                                            <p:cond delay="5999"/>
                                          </p:stCondLst>
                                        </p:cTn>
                                        <p:tgtEl>
                                          <p:spTgt spid="78"/>
                                        </p:tgtEl>
                                        <p:attrNameLst>
                                          <p:attrName>style.visibility</p:attrName>
                                        </p:attrNameLst>
                                      </p:cBhvr>
                                      <p:to>
                                        <p:strVal val="hidden"/>
                                      </p:to>
                                    </p:set>
                                  </p:childTnLst>
                                </p:cTn>
                              </p:par>
                              <p:par>
                                <p:cTn id="1130" presetID="2" presetClass="entr" presetSubtype="2" fill="hold" grpId="0" nodeType="withEffect">
                                  <p:stCondLst>
                                    <p:cond delay="0"/>
                                  </p:stCondLst>
                                  <p:childTnLst>
                                    <p:set>
                                      <p:cBhvr>
                                        <p:cTn id="1131" dur="1" fill="hold">
                                          <p:stCondLst>
                                            <p:cond delay="0"/>
                                          </p:stCondLst>
                                        </p:cTn>
                                        <p:tgtEl>
                                          <p:spTgt spid="116"/>
                                        </p:tgtEl>
                                        <p:attrNameLst>
                                          <p:attrName>style.visibility</p:attrName>
                                        </p:attrNameLst>
                                      </p:cBhvr>
                                      <p:to>
                                        <p:strVal val="visible"/>
                                      </p:to>
                                    </p:set>
                                    <p:anim calcmode="lin" valueType="num">
                                      <p:cBhvr additive="base">
                                        <p:cTn id="1132" dur="4000" fill="hold"/>
                                        <p:tgtEl>
                                          <p:spTgt spid="116"/>
                                        </p:tgtEl>
                                        <p:attrNameLst>
                                          <p:attrName>ppt_x</p:attrName>
                                        </p:attrNameLst>
                                      </p:cBhvr>
                                      <p:tavLst>
                                        <p:tav tm="0">
                                          <p:val>
                                            <p:strVal val="1+#ppt_w/2"/>
                                          </p:val>
                                        </p:tav>
                                        <p:tav tm="100000">
                                          <p:val>
                                            <p:strVal val="#ppt_x"/>
                                          </p:val>
                                        </p:tav>
                                      </p:tavLst>
                                    </p:anim>
                                    <p:anim calcmode="lin" valueType="num">
                                      <p:cBhvr additive="base">
                                        <p:cTn id="1133" dur="4000" fill="hold"/>
                                        <p:tgtEl>
                                          <p:spTgt spid="116"/>
                                        </p:tgtEl>
                                        <p:attrNameLst>
                                          <p:attrName>ppt_y</p:attrName>
                                        </p:attrNameLst>
                                      </p:cBhvr>
                                      <p:tavLst>
                                        <p:tav tm="0">
                                          <p:val>
                                            <p:strVal val="#ppt_y"/>
                                          </p:val>
                                        </p:tav>
                                        <p:tav tm="100000">
                                          <p:val>
                                            <p:strVal val="#ppt_y"/>
                                          </p:val>
                                        </p:tav>
                                      </p:tavLst>
                                    </p:anim>
                                  </p:childTnLst>
                                </p:cTn>
                              </p:par>
                              <p:par>
                                <p:cTn id="1134" presetID="19" presetClass="entr" presetSubtype="10" fill="hold" grpId="1" nodeType="withEffect">
                                  <p:stCondLst>
                                    <p:cond delay="0"/>
                                  </p:stCondLst>
                                  <p:childTnLst>
                                    <p:set>
                                      <p:cBhvr>
                                        <p:cTn id="1135" dur="1" fill="hold">
                                          <p:stCondLst>
                                            <p:cond delay="0"/>
                                          </p:stCondLst>
                                        </p:cTn>
                                        <p:tgtEl>
                                          <p:spTgt spid="116"/>
                                        </p:tgtEl>
                                        <p:attrNameLst>
                                          <p:attrName>style.visibility</p:attrName>
                                        </p:attrNameLst>
                                      </p:cBhvr>
                                      <p:to>
                                        <p:strVal val="visible"/>
                                      </p:to>
                                    </p:set>
                                    <p:anim calcmode="lin" valueType="num">
                                      <p:cBhvr>
                                        <p:cTn id="1136" dur="4000" fill="hold"/>
                                        <p:tgtEl>
                                          <p:spTgt spid="116"/>
                                        </p:tgtEl>
                                        <p:attrNameLst>
                                          <p:attrName>ppt_w</p:attrName>
                                        </p:attrNameLst>
                                      </p:cBhvr>
                                      <p:tavLst>
                                        <p:tav tm="0" fmla="#ppt_w*sin(2.5*pi*$)">
                                          <p:val>
                                            <p:fltVal val="0"/>
                                          </p:val>
                                        </p:tav>
                                        <p:tav tm="100000">
                                          <p:val>
                                            <p:fltVal val="1"/>
                                          </p:val>
                                        </p:tav>
                                      </p:tavLst>
                                    </p:anim>
                                    <p:anim calcmode="lin" valueType="num">
                                      <p:cBhvr>
                                        <p:cTn id="1137" dur="4000" fill="hold"/>
                                        <p:tgtEl>
                                          <p:spTgt spid="116"/>
                                        </p:tgtEl>
                                        <p:attrNameLst>
                                          <p:attrName>ppt_h</p:attrName>
                                        </p:attrNameLst>
                                      </p:cBhvr>
                                      <p:tavLst>
                                        <p:tav tm="0">
                                          <p:val>
                                            <p:strVal val="#ppt_h"/>
                                          </p:val>
                                        </p:tav>
                                        <p:tav tm="100000">
                                          <p:val>
                                            <p:strVal val="#ppt_h"/>
                                          </p:val>
                                        </p:tav>
                                      </p:tavLst>
                                    </p:anim>
                                  </p:childTnLst>
                                </p:cTn>
                              </p:par>
                              <p:par>
                                <p:cTn id="1138" presetID="2" presetClass="exit" presetSubtype="8" fill="hold" grpId="2" nodeType="withEffect">
                                  <p:stCondLst>
                                    <p:cond delay="0"/>
                                  </p:stCondLst>
                                  <p:childTnLst>
                                    <p:anim calcmode="lin" valueType="num">
                                      <p:cBhvr additive="base">
                                        <p:cTn id="1139" dur="4500"/>
                                        <p:tgtEl>
                                          <p:spTgt spid="116"/>
                                        </p:tgtEl>
                                        <p:attrNameLst>
                                          <p:attrName>ppt_x</p:attrName>
                                        </p:attrNameLst>
                                      </p:cBhvr>
                                      <p:tavLst>
                                        <p:tav tm="0">
                                          <p:val>
                                            <p:strVal val="ppt_x"/>
                                          </p:val>
                                        </p:tav>
                                        <p:tav tm="100000">
                                          <p:val>
                                            <p:strVal val="0-ppt_w/2"/>
                                          </p:val>
                                        </p:tav>
                                      </p:tavLst>
                                    </p:anim>
                                    <p:anim calcmode="lin" valueType="num">
                                      <p:cBhvr additive="base">
                                        <p:cTn id="1140" dur="4500"/>
                                        <p:tgtEl>
                                          <p:spTgt spid="116"/>
                                        </p:tgtEl>
                                        <p:attrNameLst>
                                          <p:attrName>ppt_y</p:attrName>
                                        </p:attrNameLst>
                                      </p:cBhvr>
                                      <p:tavLst>
                                        <p:tav tm="0">
                                          <p:val>
                                            <p:strVal val="ppt_y"/>
                                          </p:val>
                                        </p:tav>
                                        <p:tav tm="100000">
                                          <p:val>
                                            <p:strVal val="ppt_y"/>
                                          </p:val>
                                        </p:tav>
                                      </p:tavLst>
                                    </p:anim>
                                    <p:set>
                                      <p:cBhvr>
                                        <p:cTn id="1141" dur="1" fill="hold">
                                          <p:stCondLst>
                                            <p:cond delay="4499"/>
                                          </p:stCondLst>
                                        </p:cTn>
                                        <p:tgtEl>
                                          <p:spTgt spid="116"/>
                                        </p:tgtEl>
                                        <p:attrNameLst>
                                          <p:attrName>style.visibility</p:attrName>
                                        </p:attrNameLst>
                                      </p:cBhvr>
                                      <p:to>
                                        <p:strVal val="hidden"/>
                                      </p:to>
                                    </p:set>
                                  </p:childTnLst>
                                </p:cTn>
                              </p:par>
                              <p:par>
                                <p:cTn id="1142" presetID="3" presetClass="exit" presetSubtype="10" fill="hold" grpId="3" nodeType="withEffect">
                                  <p:stCondLst>
                                    <p:cond delay="0"/>
                                  </p:stCondLst>
                                  <p:childTnLst>
                                    <p:animEffect transition="out" filter="blinds(horizontal)">
                                      <p:cBhvr>
                                        <p:cTn id="1143" dur="6000"/>
                                        <p:tgtEl>
                                          <p:spTgt spid="116"/>
                                        </p:tgtEl>
                                      </p:cBhvr>
                                    </p:animEffect>
                                    <p:set>
                                      <p:cBhvr>
                                        <p:cTn id="1144" dur="1" fill="hold">
                                          <p:stCondLst>
                                            <p:cond delay="5999"/>
                                          </p:stCondLst>
                                        </p:cTn>
                                        <p:tgtEl>
                                          <p:spTgt spid="116"/>
                                        </p:tgtEl>
                                        <p:attrNameLst>
                                          <p:attrName>style.visibility</p:attrName>
                                        </p:attrNameLst>
                                      </p:cBhvr>
                                      <p:to>
                                        <p:strVal val="hidden"/>
                                      </p:to>
                                    </p:set>
                                  </p:childTnLst>
                                </p:cTn>
                              </p:par>
                              <p:par>
                                <p:cTn id="1145" presetID="2" presetClass="entr" presetSubtype="2" fill="hold" grpId="0" nodeType="withEffect">
                                  <p:stCondLst>
                                    <p:cond delay="0"/>
                                  </p:stCondLst>
                                  <p:childTnLst>
                                    <p:set>
                                      <p:cBhvr>
                                        <p:cTn id="1146" dur="1" fill="hold">
                                          <p:stCondLst>
                                            <p:cond delay="0"/>
                                          </p:stCondLst>
                                        </p:cTn>
                                        <p:tgtEl>
                                          <p:spTgt spid="96"/>
                                        </p:tgtEl>
                                        <p:attrNameLst>
                                          <p:attrName>style.visibility</p:attrName>
                                        </p:attrNameLst>
                                      </p:cBhvr>
                                      <p:to>
                                        <p:strVal val="visible"/>
                                      </p:to>
                                    </p:set>
                                    <p:anim calcmode="lin" valueType="num">
                                      <p:cBhvr additive="base">
                                        <p:cTn id="1147" dur="4000" fill="hold"/>
                                        <p:tgtEl>
                                          <p:spTgt spid="96"/>
                                        </p:tgtEl>
                                        <p:attrNameLst>
                                          <p:attrName>ppt_x</p:attrName>
                                        </p:attrNameLst>
                                      </p:cBhvr>
                                      <p:tavLst>
                                        <p:tav tm="0">
                                          <p:val>
                                            <p:strVal val="1+#ppt_w/2"/>
                                          </p:val>
                                        </p:tav>
                                        <p:tav tm="100000">
                                          <p:val>
                                            <p:strVal val="#ppt_x"/>
                                          </p:val>
                                        </p:tav>
                                      </p:tavLst>
                                    </p:anim>
                                    <p:anim calcmode="lin" valueType="num">
                                      <p:cBhvr additive="base">
                                        <p:cTn id="1148" dur="4000" fill="hold"/>
                                        <p:tgtEl>
                                          <p:spTgt spid="96"/>
                                        </p:tgtEl>
                                        <p:attrNameLst>
                                          <p:attrName>ppt_y</p:attrName>
                                        </p:attrNameLst>
                                      </p:cBhvr>
                                      <p:tavLst>
                                        <p:tav tm="0">
                                          <p:val>
                                            <p:strVal val="#ppt_y"/>
                                          </p:val>
                                        </p:tav>
                                        <p:tav tm="100000">
                                          <p:val>
                                            <p:strVal val="#ppt_y"/>
                                          </p:val>
                                        </p:tav>
                                      </p:tavLst>
                                    </p:anim>
                                  </p:childTnLst>
                                </p:cTn>
                              </p:par>
                              <p:par>
                                <p:cTn id="1149" presetID="19" presetClass="entr" presetSubtype="10" fill="hold" grpId="1" nodeType="withEffect">
                                  <p:stCondLst>
                                    <p:cond delay="0"/>
                                  </p:stCondLst>
                                  <p:childTnLst>
                                    <p:set>
                                      <p:cBhvr>
                                        <p:cTn id="1150" dur="1" fill="hold">
                                          <p:stCondLst>
                                            <p:cond delay="0"/>
                                          </p:stCondLst>
                                        </p:cTn>
                                        <p:tgtEl>
                                          <p:spTgt spid="96"/>
                                        </p:tgtEl>
                                        <p:attrNameLst>
                                          <p:attrName>style.visibility</p:attrName>
                                        </p:attrNameLst>
                                      </p:cBhvr>
                                      <p:to>
                                        <p:strVal val="visible"/>
                                      </p:to>
                                    </p:set>
                                    <p:anim calcmode="lin" valueType="num">
                                      <p:cBhvr>
                                        <p:cTn id="1151" dur="4000" fill="hold"/>
                                        <p:tgtEl>
                                          <p:spTgt spid="96"/>
                                        </p:tgtEl>
                                        <p:attrNameLst>
                                          <p:attrName>ppt_w</p:attrName>
                                        </p:attrNameLst>
                                      </p:cBhvr>
                                      <p:tavLst>
                                        <p:tav tm="0" fmla="#ppt_w*sin(2.5*pi*$)">
                                          <p:val>
                                            <p:fltVal val="0"/>
                                          </p:val>
                                        </p:tav>
                                        <p:tav tm="100000">
                                          <p:val>
                                            <p:fltVal val="1"/>
                                          </p:val>
                                        </p:tav>
                                      </p:tavLst>
                                    </p:anim>
                                    <p:anim calcmode="lin" valueType="num">
                                      <p:cBhvr>
                                        <p:cTn id="1152" dur="4000" fill="hold"/>
                                        <p:tgtEl>
                                          <p:spTgt spid="96"/>
                                        </p:tgtEl>
                                        <p:attrNameLst>
                                          <p:attrName>ppt_h</p:attrName>
                                        </p:attrNameLst>
                                      </p:cBhvr>
                                      <p:tavLst>
                                        <p:tav tm="0">
                                          <p:val>
                                            <p:strVal val="#ppt_h"/>
                                          </p:val>
                                        </p:tav>
                                        <p:tav tm="100000">
                                          <p:val>
                                            <p:strVal val="#ppt_h"/>
                                          </p:val>
                                        </p:tav>
                                      </p:tavLst>
                                    </p:anim>
                                  </p:childTnLst>
                                </p:cTn>
                              </p:par>
                              <p:par>
                                <p:cTn id="1153" presetID="2" presetClass="exit" presetSubtype="8" fill="hold" grpId="2" nodeType="withEffect">
                                  <p:stCondLst>
                                    <p:cond delay="0"/>
                                  </p:stCondLst>
                                  <p:childTnLst>
                                    <p:anim calcmode="lin" valueType="num">
                                      <p:cBhvr additive="base">
                                        <p:cTn id="1154" dur="4500"/>
                                        <p:tgtEl>
                                          <p:spTgt spid="96"/>
                                        </p:tgtEl>
                                        <p:attrNameLst>
                                          <p:attrName>ppt_x</p:attrName>
                                        </p:attrNameLst>
                                      </p:cBhvr>
                                      <p:tavLst>
                                        <p:tav tm="0">
                                          <p:val>
                                            <p:strVal val="ppt_x"/>
                                          </p:val>
                                        </p:tav>
                                        <p:tav tm="100000">
                                          <p:val>
                                            <p:strVal val="0-ppt_w/2"/>
                                          </p:val>
                                        </p:tav>
                                      </p:tavLst>
                                    </p:anim>
                                    <p:anim calcmode="lin" valueType="num">
                                      <p:cBhvr additive="base">
                                        <p:cTn id="1155" dur="4500"/>
                                        <p:tgtEl>
                                          <p:spTgt spid="96"/>
                                        </p:tgtEl>
                                        <p:attrNameLst>
                                          <p:attrName>ppt_y</p:attrName>
                                        </p:attrNameLst>
                                      </p:cBhvr>
                                      <p:tavLst>
                                        <p:tav tm="0">
                                          <p:val>
                                            <p:strVal val="ppt_y"/>
                                          </p:val>
                                        </p:tav>
                                        <p:tav tm="100000">
                                          <p:val>
                                            <p:strVal val="ppt_y"/>
                                          </p:val>
                                        </p:tav>
                                      </p:tavLst>
                                    </p:anim>
                                    <p:set>
                                      <p:cBhvr>
                                        <p:cTn id="1156" dur="1" fill="hold">
                                          <p:stCondLst>
                                            <p:cond delay="4499"/>
                                          </p:stCondLst>
                                        </p:cTn>
                                        <p:tgtEl>
                                          <p:spTgt spid="96"/>
                                        </p:tgtEl>
                                        <p:attrNameLst>
                                          <p:attrName>style.visibility</p:attrName>
                                        </p:attrNameLst>
                                      </p:cBhvr>
                                      <p:to>
                                        <p:strVal val="hidden"/>
                                      </p:to>
                                    </p:set>
                                  </p:childTnLst>
                                </p:cTn>
                              </p:par>
                              <p:par>
                                <p:cTn id="1157" presetID="3" presetClass="exit" presetSubtype="10" fill="hold" grpId="3" nodeType="withEffect">
                                  <p:stCondLst>
                                    <p:cond delay="0"/>
                                  </p:stCondLst>
                                  <p:childTnLst>
                                    <p:animEffect transition="out" filter="blinds(horizontal)">
                                      <p:cBhvr>
                                        <p:cTn id="1158" dur="6000"/>
                                        <p:tgtEl>
                                          <p:spTgt spid="96"/>
                                        </p:tgtEl>
                                      </p:cBhvr>
                                    </p:animEffect>
                                    <p:set>
                                      <p:cBhvr>
                                        <p:cTn id="1159" dur="1" fill="hold">
                                          <p:stCondLst>
                                            <p:cond delay="5999"/>
                                          </p:stCondLst>
                                        </p:cTn>
                                        <p:tgtEl>
                                          <p:spTgt spid="96"/>
                                        </p:tgtEl>
                                        <p:attrNameLst>
                                          <p:attrName>style.visibility</p:attrName>
                                        </p:attrNameLst>
                                      </p:cBhvr>
                                      <p:to>
                                        <p:strVal val="hidden"/>
                                      </p:to>
                                    </p:set>
                                  </p:childTnLst>
                                </p:cTn>
                              </p:par>
                              <p:par>
                                <p:cTn id="1160" presetID="2" presetClass="entr" presetSubtype="2" fill="hold" grpId="0" nodeType="withEffect">
                                  <p:stCondLst>
                                    <p:cond delay="0"/>
                                  </p:stCondLst>
                                  <p:childTnLst>
                                    <p:set>
                                      <p:cBhvr>
                                        <p:cTn id="1161" dur="1" fill="hold">
                                          <p:stCondLst>
                                            <p:cond delay="0"/>
                                          </p:stCondLst>
                                        </p:cTn>
                                        <p:tgtEl>
                                          <p:spTgt spid="76"/>
                                        </p:tgtEl>
                                        <p:attrNameLst>
                                          <p:attrName>style.visibility</p:attrName>
                                        </p:attrNameLst>
                                      </p:cBhvr>
                                      <p:to>
                                        <p:strVal val="visible"/>
                                      </p:to>
                                    </p:set>
                                    <p:anim calcmode="lin" valueType="num">
                                      <p:cBhvr additive="base">
                                        <p:cTn id="1162" dur="4000" fill="hold"/>
                                        <p:tgtEl>
                                          <p:spTgt spid="76"/>
                                        </p:tgtEl>
                                        <p:attrNameLst>
                                          <p:attrName>ppt_x</p:attrName>
                                        </p:attrNameLst>
                                      </p:cBhvr>
                                      <p:tavLst>
                                        <p:tav tm="0">
                                          <p:val>
                                            <p:strVal val="1+#ppt_w/2"/>
                                          </p:val>
                                        </p:tav>
                                        <p:tav tm="100000">
                                          <p:val>
                                            <p:strVal val="#ppt_x"/>
                                          </p:val>
                                        </p:tav>
                                      </p:tavLst>
                                    </p:anim>
                                    <p:anim calcmode="lin" valueType="num">
                                      <p:cBhvr additive="base">
                                        <p:cTn id="1163" dur="4000" fill="hold"/>
                                        <p:tgtEl>
                                          <p:spTgt spid="76"/>
                                        </p:tgtEl>
                                        <p:attrNameLst>
                                          <p:attrName>ppt_y</p:attrName>
                                        </p:attrNameLst>
                                      </p:cBhvr>
                                      <p:tavLst>
                                        <p:tav tm="0">
                                          <p:val>
                                            <p:strVal val="#ppt_y"/>
                                          </p:val>
                                        </p:tav>
                                        <p:tav tm="100000">
                                          <p:val>
                                            <p:strVal val="#ppt_y"/>
                                          </p:val>
                                        </p:tav>
                                      </p:tavLst>
                                    </p:anim>
                                  </p:childTnLst>
                                </p:cTn>
                              </p:par>
                              <p:par>
                                <p:cTn id="1164" presetID="19" presetClass="entr" presetSubtype="10" fill="hold" grpId="1" nodeType="withEffect">
                                  <p:stCondLst>
                                    <p:cond delay="0"/>
                                  </p:stCondLst>
                                  <p:childTnLst>
                                    <p:set>
                                      <p:cBhvr>
                                        <p:cTn id="1165" dur="1" fill="hold">
                                          <p:stCondLst>
                                            <p:cond delay="0"/>
                                          </p:stCondLst>
                                        </p:cTn>
                                        <p:tgtEl>
                                          <p:spTgt spid="76"/>
                                        </p:tgtEl>
                                        <p:attrNameLst>
                                          <p:attrName>style.visibility</p:attrName>
                                        </p:attrNameLst>
                                      </p:cBhvr>
                                      <p:to>
                                        <p:strVal val="visible"/>
                                      </p:to>
                                    </p:set>
                                    <p:anim calcmode="lin" valueType="num">
                                      <p:cBhvr>
                                        <p:cTn id="1166" dur="4000" fill="hold"/>
                                        <p:tgtEl>
                                          <p:spTgt spid="76"/>
                                        </p:tgtEl>
                                        <p:attrNameLst>
                                          <p:attrName>ppt_w</p:attrName>
                                        </p:attrNameLst>
                                      </p:cBhvr>
                                      <p:tavLst>
                                        <p:tav tm="0" fmla="#ppt_w*sin(2.5*pi*$)">
                                          <p:val>
                                            <p:fltVal val="0"/>
                                          </p:val>
                                        </p:tav>
                                        <p:tav tm="100000">
                                          <p:val>
                                            <p:fltVal val="1"/>
                                          </p:val>
                                        </p:tav>
                                      </p:tavLst>
                                    </p:anim>
                                    <p:anim calcmode="lin" valueType="num">
                                      <p:cBhvr>
                                        <p:cTn id="1167" dur="4000" fill="hold"/>
                                        <p:tgtEl>
                                          <p:spTgt spid="76"/>
                                        </p:tgtEl>
                                        <p:attrNameLst>
                                          <p:attrName>ppt_h</p:attrName>
                                        </p:attrNameLst>
                                      </p:cBhvr>
                                      <p:tavLst>
                                        <p:tav tm="0">
                                          <p:val>
                                            <p:strVal val="#ppt_h"/>
                                          </p:val>
                                        </p:tav>
                                        <p:tav tm="100000">
                                          <p:val>
                                            <p:strVal val="#ppt_h"/>
                                          </p:val>
                                        </p:tav>
                                      </p:tavLst>
                                    </p:anim>
                                  </p:childTnLst>
                                </p:cTn>
                              </p:par>
                              <p:par>
                                <p:cTn id="1168" presetID="2" presetClass="exit" presetSubtype="8" fill="hold" grpId="2" nodeType="withEffect">
                                  <p:stCondLst>
                                    <p:cond delay="0"/>
                                  </p:stCondLst>
                                  <p:childTnLst>
                                    <p:anim calcmode="lin" valueType="num">
                                      <p:cBhvr additive="base">
                                        <p:cTn id="1169" dur="4500"/>
                                        <p:tgtEl>
                                          <p:spTgt spid="76"/>
                                        </p:tgtEl>
                                        <p:attrNameLst>
                                          <p:attrName>ppt_x</p:attrName>
                                        </p:attrNameLst>
                                      </p:cBhvr>
                                      <p:tavLst>
                                        <p:tav tm="0">
                                          <p:val>
                                            <p:strVal val="ppt_x"/>
                                          </p:val>
                                        </p:tav>
                                        <p:tav tm="100000">
                                          <p:val>
                                            <p:strVal val="0-ppt_w/2"/>
                                          </p:val>
                                        </p:tav>
                                      </p:tavLst>
                                    </p:anim>
                                    <p:anim calcmode="lin" valueType="num">
                                      <p:cBhvr additive="base">
                                        <p:cTn id="1170" dur="4500"/>
                                        <p:tgtEl>
                                          <p:spTgt spid="76"/>
                                        </p:tgtEl>
                                        <p:attrNameLst>
                                          <p:attrName>ppt_y</p:attrName>
                                        </p:attrNameLst>
                                      </p:cBhvr>
                                      <p:tavLst>
                                        <p:tav tm="0">
                                          <p:val>
                                            <p:strVal val="ppt_y"/>
                                          </p:val>
                                        </p:tav>
                                        <p:tav tm="100000">
                                          <p:val>
                                            <p:strVal val="ppt_y"/>
                                          </p:val>
                                        </p:tav>
                                      </p:tavLst>
                                    </p:anim>
                                    <p:set>
                                      <p:cBhvr>
                                        <p:cTn id="1171" dur="1" fill="hold">
                                          <p:stCondLst>
                                            <p:cond delay="4499"/>
                                          </p:stCondLst>
                                        </p:cTn>
                                        <p:tgtEl>
                                          <p:spTgt spid="76"/>
                                        </p:tgtEl>
                                        <p:attrNameLst>
                                          <p:attrName>style.visibility</p:attrName>
                                        </p:attrNameLst>
                                      </p:cBhvr>
                                      <p:to>
                                        <p:strVal val="hidden"/>
                                      </p:to>
                                    </p:set>
                                  </p:childTnLst>
                                </p:cTn>
                              </p:par>
                              <p:par>
                                <p:cTn id="1172" presetID="3" presetClass="exit" presetSubtype="10" fill="hold" grpId="3" nodeType="withEffect">
                                  <p:stCondLst>
                                    <p:cond delay="0"/>
                                  </p:stCondLst>
                                  <p:childTnLst>
                                    <p:animEffect transition="out" filter="blinds(horizontal)">
                                      <p:cBhvr>
                                        <p:cTn id="1173" dur="6000"/>
                                        <p:tgtEl>
                                          <p:spTgt spid="76"/>
                                        </p:tgtEl>
                                      </p:cBhvr>
                                    </p:animEffect>
                                    <p:set>
                                      <p:cBhvr>
                                        <p:cTn id="1174" dur="1" fill="hold">
                                          <p:stCondLst>
                                            <p:cond delay="5999"/>
                                          </p:stCondLst>
                                        </p:cTn>
                                        <p:tgtEl>
                                          <p:spTgt spid="76"/>
                                        </p:tgtEl>
                                        <p:attrNameLst>
                                          <p:attrName>style.visibility</p:attrName>
                                        </p:attrNameLst>
                                      </p:cBhvr>
                                      <p:to>
                                        <p:strVal val="hidden"/>
                                      </p:to>
                                    </p:set>
                                  </p:childTnLst>
                                </p:cTn>
                              </p:par>
                              <p:par>
                                <p:cTn id="1175" presetID="2" presetClass="entr" presetSubtype="2" fill="hold" grpId="0" nodeType="withEffect">
                                  <p:stCondLst>
                                    <p:cond delay="0"/>
                                  </p:stCondLst>
                                  <p:childTnLst>
                                    <p:set>
                                      <p:cBhvr>
                                        <p:cTn id="1176" dur="1" fill="hold">
                                          <p:stCondLst>
                                            <p:cond delay="0"/>
                                          </p:stCondLst>
                                        </p:cTn>
                                        <p:tgtEl>
                                          <p:spTgt spid="114"/>
                                        </p:tgtEl>
                                        <p:attrNameLst>
                                          <p:attrName>style.visibility</p:attrName>
                                        </p:attrNameLst>
                                      </p:cBhvr>
                                      <p:to>
                                        <p:strVal val="visible"/>
                                      </p:to>
                                    </p:set>
                                    <p:anim calcmode="lin" valueType="num">
                                      <p:cBhvr additive="base">
                                        <p:cTn id="1177" dur="4000" fill="hold"/>
                                        <p:tgtEl>
                                          <p:spTgt spid="114"/>
                                        </p:tgtEl>
                                        <p:attrNameLst>
                                          <p:attrName>ppt_x</p:attrName>
                                        </p:attrNameLst>
                                      </p:cBhvr>
                                      <p:tavLst>
                                        <p:tav tm="0">
                                          <p:val>
                                            <p:strVal val="1+#ppt_w/2"/>
                                          </p:val>
                                        </p:tav>
                                        <p:tav tm="100000">
                                          <p:val>
                                            <p:strVal val="#ppt_x"/>
                                          </p:val>
                                        </p:tav>
                                      </p:tavLst>
                                    </p:anim>
                                    <p:anim calcmode="lin" valueType="num">
                                      <p:cBhvr additive="base">
                                        <p:cTn id="1178" dur="4000" fill="hold"/>
                                        <p:tgtEl>
                                          <p:spTgt spid="114"/>
                                        </p:tgtEl>
                                        <p:attrNameLst>
                                          <p:attrName>ppt_y</p:attrName>
                                        </p:attrNameLst>
                                      </p:cBhvr>
                                      <p:tavLst>
                                        <p:tav tm="0">
                                          <p:val>
                                            <p:strVal val="#ppt_y"/>
                                          </p:val>
                                        </p:tav>
                                        <p:tav tm="100000">
                                          <p:val>
                                            <p:strVal val="#ppt_y"/>
                                          </p:val>
                                        </p:tav>
                                      </p:tavLst>
                                    </p:anim>
                                  </p:childTnLst>
                                </p:cTn>
                              </p:par>
                              <p:par>
                                <p:cTn id="1179" presetID="19" presetClass="entr" presetSubtype="10" fill="hold" grpId="1" nodeType="withEffect">
                                  <p:stCondLst>
                                    <p:cond delay="0"/>
                                  </p:stCondLst>
                                  <p:childTnLst>
                                    <p:set>
                                      <p:cBhvr>
                                        <p:cTn id="1180" dur="1" fill="hold">
                                          <p:stCondLst>
                                            <p:cond delay="0"/>
                                          </p:stCondLst>
                                        </p:cTn>
                                        <p:tgtEl>
                                          <p:spTgt spid="114"/>
                                        </p:tgtEl>
                                        <p:attrNameLst>
                                          <p:attrName>style.visibility</p:attrName>
                                        </p:attrNameLst>
                                      </p:cBhvr>
                                      <p:to>
                                        <p:strVal val="visible"/>
                                      </p:to>
                                    </p:set>
                                    <p:anim calcmode="lin" valueType="num">
                                      <p:cBhvr>
                                        <p:cTn id="1181" dur="4000" fill="hold"/>
                                        <p:tgtEl>
                                          <p:spTgt spid="114"/>
                                        </p:tgtEl>
                                        <p:attrNameLst>
                                          <p:attrName>ppt_w</p:attrName>
                                        </p:attrNameLst>
                                      </p:cBhvr>
                                      <p:tavLst>
                                        <p:tav tm="0" fmla="#ppt_w*sin(2.5*pi*$)">
                                          <p:val>
                                            <p:fltVal val="0"/>
                                          </p:val>
                                        </p:tav>
                                        <p:tav tm="100000">
                                          <p:val>
                                            <p:fltVal val="1"/>
                                          </p:val>
                                        </p:tav>
                                      </p:tavLst>
                                    </p:anim>
                                    <p:anim calcmode="lin" valueType="num">
                                      <p:cBhvr>
                                        <p:cTn id="1182" dur="4000" fill="hold"/>
                                        <p:tgtEl>
                                          <p:spTgt spid="114"/>
                                        </p:tgtEl>
                                        <p:attrNameLst>
                                          <p:attrName>ppt_h</p:attrName>
                                        </p:attrNameLst>
                                      </p:cBhvr>
                                      <p:tavLst>
                                        <p:tav tm="0">
                                          <p:val>
                                            <p:strVal val="#ppt_h"/>
                                          </p:val>
                                        </p:tav>
                                        <p:tav tm="100000">
                                          <p:val>
                                            <p:strVal val="#ppt_h"/>
                                          </p:val>
                                        </p:tav>
                                      </p:tavLst>
                                    </p:anim>
                                  </p:childTnLst>
                                </p:cTn>
                              </p:par>
                              <p:par>
                                <p:cTn id="1183" presetID="2" presetClass="exit" presetSubtype="8" fill="hold" grpId="2" nodeType="withEffect">
                                  <p:stCondLst>
                                    <p:cond delay="0"/>
                                  </p:stCondLst>
                                  <p:childTnLst>
                                    <p:anim calcmode="lin" valueType="num">
                                      <p:cBhvr additive="base">
                                        <p:cTn id="1184" dur="4500"/>
                                        <p:tgtEl>
                                          <p:spTgt spid="114"/>
                                        </p:tgtEl>
                                        <p:attrNameLst>
                                          <p:attrName>ppt_x</p:attrName>
                                        </p:attrNameLst>
                                      </p:cBhvr>
                                      <p:tavLst>
                                        <p:tav tm="0">
                                          <p:val>
                                            <p:strVal val="ppt_x"/>
                                          </p:val>
                                        </p:tav>
                                        <p:tav tm="100000">
                                          <p:val>
                                            <p:strVal val="0-ppt_w/2"/>
                                          </p:val>
                                        </p:tav>
                                      </p:tavLst>
                                    </p:anim>
                                    <p:anim calcmode="lin" valueType="num">
                                      <p:cBhvr additive="base">
                                        <p:cTn id="1185" dur="4500"/>
                                        <p:tgtEl>
                                          <p:spTgt spid="114"/>
                                        </p:tgtEl>
                                        <p:attrNameLst>
                                          <p:attrName>ppt_y</p:attrName>
                                        </p:attrNameLst>
                                      </p:cBhvr>
                                      <p:tavLst>
                                        <p:tav tm="0">
                                          <p:val>
                                            <p:strVal val="ppt_y"/>
                                          </p:val>
                                        </p:tav>
                                        <p:tav tm="100000">
                                          <p:val>
                                            <p:strVal val="ppt_y"/>
                                          </p:val>
                                        </p:tav>
                                      </p:tavLst>
                                    </p:anim>
                                    <p:set>
                                      <p:cBhvr>
                                        <p:cTn id="1186" dur="1" fill="hold">
                                          <p:stCondLst>
                                            <p:cond delay="4499"/>
                                          </p:stCondLst>
                                        </p:cTn>
                                        <p:tgtEl>
                                          <p:spTgt spid="114"/>
                                        </p:tgtEl>
                                        <p:attrNameLst>
                                          <p:attrName>style.visibility</p:attrName>
                                        </p:attrNameLst>
                                      </p:cBhvr>
                                      <p:to>
                                        <p:strVal val="hidden"/>
                                      </p:to>
                                    </p:set>
                                  </p:childTnLst>
                                </p:cTn>
                              </p:par>
                              <p:par>
                                <p:cTn id="1187" presetID="3" presetClass="exit" presetSubtype="10" fill="hold" grpId="3" nodeType="withEffect">
                                  <p:stCondLst>
                                    <p:cond delay="0"/>
                                  </p:stCondLst>
                                  <p:childTnLst>
                                    <p:animEffect transition="out" filter="blinds(horizontal)">
                                      <p:cBhvr>
                                        <p:cTn id="1188" dur="6000"/>
                                        <p:tgtEl>
                                          <p:spTgt spid="114"/>
                                        </p:tgtEl>
                                      </p:cBhvr>
                                    </p:animEffect>
                                    <p:set>
                                      <p:cBhvr>
                                        <p:cTn id="1189" dur="1" fill="hold">
                                          <p:stCondLst>
                                            <p:cond delay="5999"/>
                                          </p:stCondLst>
                                        </p:cTn>
                                        <p:tgtEl>
                                          <p:spTgt spid="114"/>
                                        </p:tgtEl>
                                        <p:attrNameLst>
                                          <p:attrName>style.visibility</p:attrName>
                                        </p:attrNameLst>
                                      </p:cBhvr>
                                      <p:to>
                                        <p:strVal val="hidden"/>
                                      </p:to>
                                    </p:set>
                                  </p:childTnLst>
                                </p:cTn>
                              </p:par>
                              <p:par>
                                <p:cTn id="1190" presetID="2" presetClass="entr" presetSubtype="2" fill="hold" grpId="0" nodeType="withEffect">
                                  <p:stCondLst>
                                    <p:cond delay="0"/>
                                  </p:stCondLst>
                                  <p:childTnLst>
                                    <p:set>
                                      <p:cBhvr>
                                        <p:cTn id="1191" dur="1" fill="hold">
                                          <p:stCondLst>
                                            <p:cond delay="0"/>
                                          </p:stCondLst>
                                        </p:cTn>
                                        <p:tgtEl>
                                          <p:spTgt spid="115"/>
                                        </p:tgtEl>
                                        <p:attrNameLst>
                                          <p:attrName>style.visibility</p:attrName>
                                        </p:attrNameLst>
                                      </p:cBhvr>
                                      <p:to>
                                        <p:strVal val="visible"/>
                                      </p:to>
                                    </p:set>
                                    <p:anim calcmode="lin" valueType="num">
                                      <p:cBhvr additive="base">
                                        <p:cTn id="1192" dur="4000" fill="hold"/>
                                        <p:tgtEl>
                                          <p:spTgt spid="115"/>
                                        </p:tgtEl>
                                        <p:attrNameLst>
                                          <p:attrName>ppt_x</p:attrName>
                                        </p:attrNameLst>
                                      </p:cBhvr>
                                      <p:tavLst>
                                        <p:tav tm="0">
                                          <p:val>
                                            <p:strVal val="1+#ppt_w/2"/>
                                          </p:val>
                                        </p:tav>
                                        <p:tav tm="100000">
                                          <p:val>
                                            <p:strVal val="#ppt_x"/>
                                          </p:val>
                                        </p:tav>
                                      </p:tavLst>
                                    </p:anim>
                                    <p:anim calcmode="lin" valueType="num">
                                      <p:cBhvr additive="base">
                                        <p:cTn id="1193" dur="4000" fill="hold"/>
                                        <p:tgtEl>
                                          <p:spTgt spid="115"/>
                                        </p:tgtEl>
                                        <p:attrNameLst>
                                          <p:attrName>ppt_y</p:attrName>
                                        </p:attrNameLst>
                                      </p:cBhvr>
                                      <p:tavLst>
                                        <p:tav tm="0">
                                          <p:val>
                                            <p:strVal val="#ppt_y"/>
                                          </p:val>
                                        </p:tav>
                                        <p:tav tm="100000">
                                          <p:val>
                                            <p:strVal val="#ppt_y"/>
                                          </p:val>
                                        </p:tav>
                                      </p:tavLst>
                                    </p:anim>
                                  </p:childTnLst>
                                </p:cTn>
                              </p:par>
                              <p:par>
                                <p:cTn id="1194" presetID="19" presetClass="entr" presetSubtype="10" fill="hold" grpId="1" nodeType="withEffect">
                                  <p:stCondLst>
                                    <p:cond delay="0"/>
                                  </p:stCondLst>
                                  <p:childTnLst>
                                    <p:set>
                                      <p:cBhvr>
                                        <p:cTn id="1195" dur="1" fill="hold">
                                          <p:stCondLst>
                                            <p:cond delay="0"/>
                                          </p:stCondLst>
                                        </p:cTn>
                                        <p:tgtEl>
                                          <p:spTgt spid="115"/>
                                        </p:tgtEl>
                                        <p:attrNameLst>
                                          <p:attrName>style.visibility</p:attrName>
                                        </p:attrNameLst>
                                      </p:cBhvr>
                                      <p:to>
                                        <p:strVal val="visible"/>
                                      </p:to>
                                    </p:set>
                                    <p:anim calcmode="lin" valueType="num">
                                      <p:cBhvr>
                                        <p:cTn id="1196" dur="4000" fill="hold"/>
                                        <p:tgtEl>
                                          <p:spTgt spid="115"/>
                                        </p:tgtEl>
                                        <p:attrNameLst>
                                          <p:attrName>ppt_w</p:attrName>
                                        </p:attrNameLst>
                                      </p:cBhvr>
                                      <p:tavLst>
                                        <p:tav tm="0" fmla="#ppt_w*sin(2.5*pi*$)">
                                          <p:val>
                                            <p:fltVal val="0"/>
                                          </p:val>
                                        </p:tav>
                                        <p:tav tm="100000">
                                          <p:val>
                                            <p:fltVal val="1"/>
                                          </p:val>
                                        </p:tav>
                                      </p:tavLst>
                                    </p:anim>
                                    <p:anim calcmode="lin" valueType="num">
                                      <p:cBhvr>
                                        <p:cTn id="1197" dur="4000" fill="hold"/>
                                        <p:tgtEl>
                                          <p:spTgt spid="115"/>
                                        </p:tgtEl>
                                        <p:attrNameLst>
                                          <p:attrName>ppt_h</p:attrName>
                                        </p:attrNameLst>
                                      </p:cBhvr>
                                      <p:tavLst>
                                        <p:tav tm="0">
                                          <p:val>
                                            <p:strVal val="#ppt_h"/>
                                          </p:val>
                                        </p:tav>
                                        <p:tav tm="100000">
                                          <p:val>
                                            <p:strVal val="#ppt_h"/>
                                          </p:val>
                                        </p:tav>
                                      </p:tavLst>
                                    </p:anim>
                                  </p:childTnLst>
                                </p:cTn>
                              </p:par>
                              <p:par>
                                <p:cTn id="1198" presetID="2" presetClass="exit" presetSubtype="8" fill="hold" grpId="2" nodeType="withEffect">
                                  <p:stCondLst>
                                    <p:cond delay="0"/>
                                  </p:stCondLst>
                                  <p:childTnLst>
                                    <p:anim calcmode="lin" valueType="num">
                                      <p:cBhvr additive="base">
                                        <p:cTn id="1199" dur="4500"/>
                                        <p:tgtEl>
                                          <p:spTgt spid="115"/>
                                        </p:tgtEl>
                                        <p:attrNameLst>
                                          <p:attrName>ppt_x</p:attrName>
                                        </p:attrNameLst>
                                      </p:cBhvr>
                                      <p:tavLst>
                                        <p:tav tm="0">
                                          <p:val>
                                            <p:strVal val="ppt_x"/>
                                          </p:val>
                                        </p:tav>
                                        <p:tav tm="100000">
                                          <p:val>
                                            <p:strVal val="0-ppt_w/2"/>
                                          </p:val>
                                        </p:tav>
                                      </p:tavLst>
                                    </p:anim>
                                    <p:anim calcmode="lin" valueType="num">
                                      <p:cBhvr additive="base">
                                        <p:cTn id="1200" dur="4500"/>
                                        <p:tgtEl>
                                          <p:spTgt spid="115"/>
                                        </p:tgtEl>
                                        <p:attrNameLst>
                                          <p:attrName>ppt_y</p:attrName>
                                        </p:attrNameLst>
                                      </p:cBhvr>
                                      <p:tavLst>
                                        <p:tav tm="0">
                                          <p:val>
                                            <p:strVal val="ppt_y"/>
                                          </p:val>
                                        </p:tav>
                                        <p:tav tm="100000">
                                          <p:val>
                                            <p:strVal val="ppt_y"/>
                                          </p:val>
                                        </p:tav>
                                      </p:tavLst>
                                    </p:anim>
                                    <p:set>
                                      <p:cBhvr>
                                        <p:cTn id="1201" dur="1" fill="hold">
                                          <p:stCondLst>
                                            <p:cond delay="4499"/>
                                          </p:stCondLst>
                                        </p:cTn>
                                        <p:tgtEl>
                                          <p:spTgt spid="115"/>
                                        </p:tgtEl>
                                        <p:attrNameLst>
                                          <p:attrName>style.visibility</p:attrName>
                                        </p:attrNameLst>
                                      </p:cBhvr>
                                      <p:to>
                                        <p:strVal val="hidden"/>
                                      </p:to>
                                    </p:set>
                                  </p:childTnLst>
                                </p:cTn>
                              </p:par>
                              <p:par>
                                <p:cTn id="1202" presetID="3" presetClass="exit" presetSubtype="10" fill="hold" grpId="3" nodeType="withEffect">
                                  <p:stCondLst>
                                    <p:cond delay="0"/>
                                  </p:stCondLst>
                                  <p:childTnLst>
                                    <p:animEffect transition="out" filter="blinds(horizontal)">
                                      <p:cBhvr>
                                        <p:cTn id="1203" dur="6000"/>
                                        <p:tgtEl>
                                          <p:spTgt spid="115"/>
                                        </p:tgtEl>
                                      </p:cBhvr>
                                    </p:animEffect>
                                    <p:set>
                                      <p:cBhvr>
                                        <p:cTn id="1204" dur="1" fill="hold">
                                          <p:stCondLst>
                                            <p:cond delay="5999"/>
                                          </p:stCondLst>
                                        </p:cTn>
                                        <p:tgtEl>
                                          <p:spTgt spid="115"/>
                                        </p:tgtEl>
                                        <p:attrNameLst>
                                          <p:attrName>style.visibility</p:attrName>
                                        </p:attrNameLst>
                                      </p:cBhvr>
                                      <p:to>
                                        <p:strVal val="hidden"/>
                                      </p:to>
                                    </p:set>
                                  </p:childTnLst>
                                </p:cTn>
                              </p:par>
                              <p:par>
                                <p:cTn id="1205" presetID="2" presetClass="entr" presetSubtype="2" fill="hold" grpId="0" nodeType="withEffect">
                                  <p:stCondLst>
                                    <p:cond delay="0"/>
                                  </p:stCondLst>
                                  <p:childTnLst>
                                    <p:set>
                                      <p:cBhvr>
                                        <p:cTn id="1206" dur="1" fill="hold">
                                          <p:stCondLst>
                                            <p:cond delay="0"/>
                                          </p:stCondLst>
                                        </p:cTn>
                                        <p:tgtEl>
                                          <p:spTgt spid="94"/>
                                        </p:tgtEl>
                                        <p:attrNameLst>
                                          <p:attrName>style.visibility</p:attrName>
                                        </p:attrNameLst>
                                      </p:cBhvr>
                                      <p:to>
                                        <p:strVal val="visible"/>
                                      </p:to>
                                    </p:set>
                                    <p:anim calcmode="lin" valueType="num">
                                      <p:cBhvr additive="base">
                                        <p:cTn id="1207" dur="4000" fill="hold"/>
                                        <p:tgtEl>
                                          <p:spTgt spid="94"/>
                                        </p:tgtEl>
                                        <p:attrNameLst>
                                          <p:attrName>ppt_x</p:attrName>
                                        </p:attrNameLst>
                                      </p:cBhvr>
                                      <p:tavLst>
                                        <p:tav tm="0">
                                          <p:val>
                                            <p:strVal val="1+#ppt_w/2"/>
                                          </p:val>
                                        </p:tav>
                                        <p:tav tm="100000">
                                          <p:val>
                                            <p:strVal val="#ppt_x"/>
                                          </p:val>
                                        </p:tav>
                                      </p:tavLst>
                                    </p:anim>
                                    <p:anim calcmode="lin" valueType="num">
                                      <p:cBhvr additive="base">
                                        <p:cTn id="1208" dur="4000" fill="hold"/>
                                        <p:tgtEl>
                                          <p:spTgt spid="94"/>
                                        </p:tgtEl>
                                        <p:attrNameLst>
                                          <p:attrName>ppt_y</p:attrName>
                                        </p:attrNameLst>
                                      </p:cBhvr>
                                      <p:tavLst>
                                        <p:tav tm="0">
                                          <p:val>
                                            <p:strVal val="#ppt_y"/>
                                          </p:val>
                                        </p:tav>
                                        <p:tav tm="100000">
                                          <p:val>
                                            <p:strVal val="#ppt_y"/>
                                          </p:val>
                                        </p:tav>
                                      </p:tavLst>
                                    </p:anim>
                                  </p:childTnLst>
                                </p:cTn>
                              </p:par>
                              <p:par>
                                <p:cTn id="1209" presetID="19" presetClass="entr" presetSubtype="10" fill="hold" grpId="1" nodeType="withEffect">
                                  <p:stCondLst>
                                    <p:cond delay="0"/>
                                  </p:stCondLst>
                                  <p:childTnLst>
                                    <p:set>
                                      <p:cBhvr>
                                        <p:cTn id="1210" dur="1" fill="hold">
                                          <p:stCondLst>
                                            <p:cond delay="0"/>
                                          </p:stCondLst>
                                        </p:cTn>
                                        <p:tgtEl>
                                          <p:spTgt spid="94"/>
                                        </p:tgtEl>
                                        <p:attrNameLst>
                                          <p:attrName>style.visibility</p:attrName>
                                        </p:attrNameLst>
                                      </p:cBhvr>
                                      <p:to>
                                        <p:strVal val="visible"/>
                                      </p:to>
                                    </p:set>
                                    <p:anim calcmode="lin" valueType="num">
                                      <p:cBhvr>
                                        <p:cTn id="1211" dur="4000" fill="hold"/>
                                        <p:tgtEl>
                                          <p:spTgt spid="94"/>
                                        </p:tgtEl>
                                        <p:attrNameLst>
                                          <p:attrName>ppt_w</p:attrName>
                                        </p:attrNameLst>
                                      </p:cBhvr>
                                      <p:tavLst>
                                        <p:tav tm="0" fmla="#ppt_w*sin(2.5*pi*$)">
                                          <p:val>
                                            <p:fltVal val="0"/>
                                          </p:val>
                                        </p:tav>
                                        <p:tav tm="100000">
                                          <p:val>
                                            <p:fltVal val="1"/>
                                          </p:val>
                                        </p:tav>
                                      </p:tavLst>
                                    </p:anim>
                                    <p:anim calcmode="lin" valueType="num">
                                      <p:cBhvr>
                                        <p:cTn id="1212" dur="4000" fill="hold"/>
                                        <p:tgtEl>
                                          <p:spTgt spid="94"/>
                                        </p:tgtEl>
                                        <p:attrNameLst>
                                          <p:attrName>ppt_h</p:attrName>
                                        </p:attrNameLst>
                                      </p:cBhvr>
                                      <p:tavLst>
                                        <p:tav tm="0">
                                          <p:val>
                                            <p:strVal val="#ppt_h"/>
                                          </p:val>
                                        </p:tav>
                                        <p:tav tm="100000">
                                          <p:val>
                                            <p:strVal val="#ppt_h"/>
                                          </p:val>
                                        </p:tav>
                                      </p:tavLst>
                                    </p:anim>
                                  </p:childTnLst>
                                </p:cTn>
                              </p:par>
                              <p:par>
                                <p:cTn id="1213" presetID="2" presetClass="exit" presetSubtype="8" fill="hold" grpId="2" nodeType="withEffect">
                                  <p:stCondLst>
                                    <p:cond delay="0"/>
                                  </p:stCondLst>
                                  <p:childTnLst>
                                    <p:anim calcmode="lin" valueType="num">
                                      <p:cBhvr additive="base">
                                        <p:cTn id="1214" dur="4500"/>
                                        <p:tgtEl>
                                          <p:spTgt spid="94"/>
                                        </p:tgtEl>
                                        <p:attrNameLst>
                                          <p:attrName>ppt_x</p:attrName>
                                        </p:attrNameLst>
                                      </p:cBhvr>
                                      <p:tavLst>
                                        <p:tav tm="0">
                                          <p:val>
                                            <p:strVal val="ppt_x"/>
                                          </p:val>
                                        </p:tav>
                                        <p:tav tm="100000">
                                          <p:val>
                                            <p:strVal val="0-ppt_w/2"/>
                                          </p:val>
                                        </p:tav>
                                      </p:tavLst>
                                    </p:anim>
                                    <p:anim calcmode="lin" valueType="num">
                                      <p:cBhvr additive="base">
                                        <p:cTn id="1215" dur="4500"/>
                                        <p:tgtEl>
                                          <p:spTgt spid="94"/>
                                        </p:tgtEl>
                                        <p:attrNameLst>
                                          <p:attrName>ppt_y</p:attrName>
                                        </p:attrNameLst>
                                      </p:cBhvr>
                                      <p:tavLst>
                                        <p:tav tm="0">
                                          <p:val>
                                            <p:strVal val="ppt_y"/>
                                          </p:val>
                                        </p:tav>
                                        <p:tav tm="100000">
                                          <p:val>
                                            <p:strVal val="ppt_y"/>
                                          </p:val>
                                        </p:tav>
                                      </p:tavLst>
                                    </p:anim>
                                    <p:set>
                                      <p:cBhvr>
                                        <p:cTn id="1216" dur="1" fill="hold">
                                          <p:stCondLst>
                                            <p:cond delay="4499"/>
                                          </p:stCondLst>
                                        </p:cTn>
                                        <p:tgtEl>
                                          <p:spTgt spid="94"/>
                                        </p:tgtEl>
                                        <p:attrNameLst>
                                          <p:attrName>style.visibility</p:attrName>
                                        </p:attrNameLst>
                                      </p:cBhvr>
                                      <p:to>
                                        <p:strVal val="hidden"/>
                                      </p:to>
                                    </p:set>
                                  </p:childTnLst>
                                </p:cTn>
                              </p:par>
                              <p:par>
                                <p:cTn id="1217" presetID="3" presetClass="exit" presetSubtype="10" fill="hold" grpId="3" nodeType="withEffect">
                                  <p:stCondLst>
                                    <p:cond delay="0"/>
                                  </p:stCondLst>
                                  <p:childTnLst>
                                    <p:animEffect transition="out" filter="blinds(horizontal)">
                                      <p:cBhvr>
                                        <p:cTn id="1218" dur="6000"/>
                                        <p:tgtEl>
                                          <p:spTgt spid="94"/>
                                        </p:tgtEl>
                                      </p:cBhvr>
                                    </p:animEffect>
                                    <p:set>
                                      <p:cBhvr>
                                        <p:cTn id="1219" dur="1" fill="hold">
                                          <p:stCondLst>
                                            <p:cond delay="5999"/>
                                          </p:stCondLst>
                                        </p:cTn>
                                        <p:tgtEl>
                                          <p:spTgt spid="94"/>
                                        </p:tgtEl>
                                        <p:attrNameLst>
                                          <p:attrName>style.visibility</p:attrName>
                                        </p:attrNameLst>
                                      </p:cBhvr>
                                      <p:to>
                                        <p:strVal val="hidden"/>
                                      </p:to>
                                    </p:set>
                                  </p:childTnLst>
                                </p:cTn>
                              </p:par>
                              <p:par>
                                <p:cTn id="1220" presetID="2" presetClass="entr" presetSubtype="2" fill="hold" grpId="0" nodeType="withEffect">
                                  <p:stCondLst>
                                    <p:cond delay="0"/>
                                  </p:stCondLst>
                                  <p:childTnLst>
                                    <p:set>
                                      <p:cBhvr>
                                        <p:cTn id="1221" dur="1" fill="hold">
                                          <p:stCondLst>
                                            <p:cond delay="0"/>
                                          </p:stCondLst>
                                        </p:cTn>
                                        <p:tgtEl>
                                          <p:spTgt spid="95"/>
                                        </p:tgtEl>
                                        <p:attrNameLst>
                                          <p:attrName>style.visibility</p:attrName>
                                        </p:attrNameLst>
                                      </p:cBhvr>
                                      <p:to>
                                        <p:strVal val="visible"/>
                                      </p:to>
                                    </p:set>
                                    <p:anim calcmode="lin" valueType="num">
                                      <p:cBhvr additive="base">
                                        <p:cTn id="1222" dur="4000" fill="hold"/>
                                        <p:tgtEl>
                                          <p:spTgt spid="95"/>
                                        </p:tgtEl>
                                        <p:attrNameLst>
                                          <p:attrName>ppt_x</p:attrName>
                                        </p:attrNameLst>
                                      </p:cBhvr>
                                      <p:tavLst>
                                        <p:tav tm="0">
                                          <p:val>
                                            <p:strVal val="1+#ppt_w/2"/>
                                          </p:val>
                                        </p:tav>
                                        <p:tav tm="100000">
                                          <p:val>
                                            <p:strVal val="#ppt_x"/>
                                          </p:val>
                                        </p:tav>
                                      </p:tavLst>
                                    </p:anim>
                                    <p:anim calcmode="lin" valueType="num">
                                      <p:cBhvr additive="base">
                                        <p:cTn id="1223" dur="4000" fill="hold"/>
                                        <p:tgtEl>
                                          <p:spTgt spid="95"/>
                                        </p:tgtEl>
                                        <p:attrNameLst>
                                          <p:attrName>ppt_y</p:attrName>
                                        </p:attrNameLst>
                                      </p:cBhvr>
                                      <p:tavLst>
                                        <p:tav tm="0">
                                          <p:val>
                                            <p:strVal val="#ppt_y"/>
                                          </p:val>
                                        </p:tav>
                                        <p:tav tm="100000">
                                          <p:val>
                                            <p:strVal val="#ppt_y"/>
                                          </p:val>
                                        </p:tav>
                                      </p:tavLst>
                                    </p:anim>
                                  </p:childTnLst>
                                </p:cTn>
                              </p:par>
                              <p:par>
                                <p:cTn id="1224" presetID="19" presetClass="entr" presetSubtype="10" fill="hold" grpId="1" nodeType="withEffect">
                                  <p:stCondLst>
                                    <p:cond delay="0"/>
                                  </p:stCondLst>
                                  <p:childTnLst>
                                    <p:set>
                                      <p:cBhvr>
                                        <p:cTn id="1225" dur="1" fill="hold">
                                          <p:stCondLst>
                                            <p:cond delay="0"/>
                                          </p:stCondLst>
                                        </p:cTn>
                                        <p:tgtEl>
                                          <p:spTgt spid="95"/>
                                        </p:tgtEl>
                                        <p:attrNameLst>
                                          <p:attrName>style.visibility</p:attrName>
                                        </p:attrNameLst>
                                      </p:cBhvr>
                                      <p:to>
                                        <p:strVal val="visible"/>
                                      </p:to>
                                    </p:set>
                                    <p:anim calcmode="lin" valueType="num">
                                      <p:cBhvr>
                                        <p:cTn id="1226" dur="4000" fill="hold"/>
                                        <p:tgtEl>
                                          <p:spTgt spid="95"/>
                                        </p:tgtEl>
                                        <p:attrNameLst>
                                          <p:attrName>ppt_w</p:attrName>
                                        </p:attrNameLst>
                                      </p:cBhvr>
                                      <p:tavLst>
                                        <p:tav tm="0" fmla="#ppt_w*sin(2.5*pi*$)">
                                          <p:val>
                                            <p:fltVal val="0"/>
                                          </p:val>
                                        </p:tav>
                                        <p:tav tm="100000">
                                          <p:val>
                                            <p:fltVal val="1"/>
                                          </p:val>
                                        </p:tav>
                                      </p:tavLst>
                                    </p:anim>
                                    <p:anim calcmode="lin" valueType="num">
                                      <p:cBhvr>
                                        <p:cTn id="1227" dur="4000" fill="hold"/>
                                        <p:tgtEl>
                                          <p:spTgt spid="95"/>
                                        </p:tgtEl>
                                        <p:attrNameLst>
                                          <p:attrName>ppt_h</p:attrName>
                                        </p:attrNameLst>
                                      </p:cBhvr>
                                      <p:tavLst>
                                        <p:tav tm="0">
                                          <p:val>
                                            <p:strVal val="#ppt_h"/>
                                          </p:val>
                                        </p:tav>
                                        <p:tav tm="100000">
                                          <p:val>
                                            <p:strVal val="#ppt_h"/>
                                          </p:val>
                                        </p:tav>
                                      </p:tavLst>
                                    </p:anim>
                                  </p:childTnLst>
                                </p:cTn>
                              </p:par>
                              <p:par>
                                <p:cTn id="1228" presetID="2" presetClass="exit" presetSubtype="8" fill="hold" grpId="2" nodeType="withEffect">
                                  <p:stCondLst>
                                    <p:cond delay="0"/>
                                  </p:stCondLst>
                                  <p:childTnLst>
                                    <p:anim calcmode="lin" valueType="num">
                                      <p:cBhvr additive="base">
                                        <p:cTn id="1229" dur="4500"/>
                                        <p:tgtEl>
                                          <p:spTgt spid="95"/>
                                        </p:tgtEl>
                                        <p:attrNameLst>
                                          <p:attrName>ppt_x</p:attrName>
                                        </p:attrNameLst>
                                      </p:cBhvr>
                                      <p:tavLst>
                                        <p:tav tm="0">
                                          <p:val>
                                            <p:strVal val="ppt_x"/>
                                          </p:val>
                                        </p:tav>
                                        <p:tav tm="100000">
                                          <p:val>
                                            <p:strVal val="0-ppt_w/2"/>
                                          </p:val>
                                        </p:tav>
                                      </p:tavLst>
                                    </p:anim>
                                    <p:anim calcmode="lin" valueType="num">
                                      <p:cBhvr additive="base">
                                        <p:cTn id="1230" dur="4500"/>
                                        <p:tgtEl>
                                          <p:spTgt spid="95"/>
                                        </p:tgtEl>
                                        <p:attrNameLst>
                                          <p:attrName>ppt_y</p:attrName>
                                        </p:attrNameLst>
                                      </p:cBhvr>
                                      <p:tavLst>
                                        <p:tav tm="0">
                                          <p:val>
                                            <p:strVal val="ppt_y"/>
                                          </p:val>
                                        </p:tav>
                                        <p:tav tm="100000">
                                          <p:val>
                                            <p:strVal val="ppt_y"/>
                                          </p:val>
                                        </p:tav>
                                      </p:tavLst>
                                    </p:anim>
                                    <p:set>
                                      <p:cBhvr>
                                        <p:cTn id="1231" dur="1" fill="hold">
                                          <p:stCondLst>
                                            <p:cond delay="4499"/>
                                          </p:stCondLst>
                                        </p:cTn>
                                        <p:tgtEl>
                                          <p:spTgt spid="95"/>
                                        </p:tgtEl>
                                        <p:attrNameLst>
                                          <p:attrName>style.visibility</p:attrName>
                                        </p:attrNameLst>
                                      </p:cBhvr>
                                      <p:to>
                                        <p:strVal val="hidden"/>
                                      </p:to>
                                    </p:set>
                                  </p:childTnLst>
                                </p:cTn>
                              </p:par>
                              <p:par>
                                <p:cTn id="1232" presetID="3" presetClass="exit" presetSubtype="10" fill="hold" grpId="3" nodeType="withEffect">
                                  <p:stCondLst>
                                    <p:cond delay="0"/>
                                  </p:stCondLst>
                                  <p:childTnLst>
                                    <p:animEffect transition="out" filter="blinds(horizontal)">
                                      <p:cBhvr>
                                        <p:cTn id="1233" dur="6000"/>
                                        <p:tgtEl>
                                          <p:spTgt spid="95"/>
                                        </p:tgtEl>
                                      </p:cBhvr>
                                    </p:animEffect>
                                    <p:set>
                                      <p:cBhvr>
                                        <p:cTn id="1234" dur="1" fill="hold">
                                          <p:stCondLst>
                                            <p:cond delay="5999"/>
                                          </p:stCondLst>
                                        </p:cTn>
                                        <p:tgtEl>
                                          <p:spTgt spid="95"/>
                                        </p:tgtEl>
                                        <p:attrNameLst>
                                          <p:attrName>style.visibility</p:attrName>
                                        </p:attrNameLst>
                                      </p:cBhvr>
                                      <p:to>
                                        <p:strVal val="hidden"/>
                                      </p:to>
                                    </p:set>
                                  </p:childTnLst>
                                </p:cTn>
                              </p:par>
                              <p:par>
                                <p:cTn id="1235" presetID="2" presetClass="entr" presetSubtype="2" fill="hold" grpId="0" nodeType="withEffect">
                                  <p:stCondLst>
                                    <p:cond delay="0"/>
                                  </p:stCondLst>
                                  <p:childTnLst>
                                    <p:set>
                                      <p:cBhvr>
                                        <p:cTn id="1236" dur="1" fill="hold">
                                          <p:stCondLst>
                                            <p:cond delay="0"/>
                                          </p:stCondLst>
                                        </p:cTn>
                                        <p:tgtEl>
                                          <p:spTgt spid="74"/>
                                        </p:tgtEl>
                                        <p:attrNameLst>
                                          <p:attrName>style.visibility</p:attrName>
                                        </p:attrNameLst>
                                      </p:cBhvr>
                                      <p:to>
                                        <p:strVal val="visible"/>
                                      </p:to>
                                    </p:set>
                                    <p:anim calcmode="lin" valueType="num">
                                      <p:cBhvr additive="base">
                                        <p:cTn id="1237" dur="4000" fill="hold"/>
                                        <p:tgtEl>
                                          <p:spTgt spid="74"/>
                                        </p:tgtEl>
                                        <p:attrNameLst>
                                          <p:attrName>ppt_x</p:attrName>
                                        </p:attrNameLst>
                                      </p:cBhvr>
                                      <p:tavLst>
                                        <p:tav tm="0">
                                          <p:val>
                                            <p:strVal val="1+#ppt_w/2"/>
                                          </p:val>
                                        </p:tav>
                                        <p:tav tm="100000">
                                          <p:val>
                                            <p:strVal val="#ppt_x"/>
                                          </p:val>
                                        </p:tav>
                                      </p:tavLst>
                                    </p:anim>
                                    <p:anim calcmode="lin" valueType="num">
                                      <p:cBhvr additive="base">
                                        <p:cTn id="1238" dur="4000" fill="hold"/>
                                        <p:tgtEl>
                                          <p:spTgt spid="74"/>
                                        </p:tgtEl>
                                        <p:attrNameLst>
                                          <p:attrName>ppt_y</p:attrName>
                                        </p:attrNameLst>
                                      </p:cBhvr>
                                      <p:tavLst>
                                        <p:tav tm="0">
                                          <p:val>
                                            <p:strVal val="#ppt_y"/>
                                          </p:val>
                                        </p:tav>
                                        <p:tav tm="100000">
                                          <p:val>
                                            <p:strVal val="#ppt_y"/>
                                          </p:val>
                                        </p:tav>
                                      </p:tavLst>
                                    </p:anim>
                                  </p:childTnLst>
                                </p:cTn>
                              </p:par>
                              <p:par>
                                <p:cTn id="1239" presetID="19" presetClass="entr" presetSubtype="10" fill="hold" grpId="1" nodeType="withEffect">
                                  <p:stCondLst>
                                    <p:cond delay="0"/>
                                  </p:stCondLst>
                                  <p:childTnLst>
                                    <p:set>
                                      <p:cBhvr>
                                        <p:cTn id="1240" dur="1" fill="hold">
                                          <p:stCondLst>
                                            <p:cond delay="0"/>
                                          </p:stCondLst>
                                        </p:cTn>
                                        <p:tgtEl>
                                          <p:spTgt spid="74"/>
                                        </p:tgtEl>
                                        <p:attrNameLst>
                                          <p:attrName>style.visibility</p:attrName>
                                        </p:attrNameLst>
                                      </p:cBhvr>
                                      <p:to>
                                        <p:strVal val="visible"/>
                                      </p:to>
                                    </p:set>
                                    <p:anim calcmode="lin" valueType="num">
                                      <p:cBhvr>
                                        <p:cTn id="1241" dur="4000" fill="hold"/>
                                        <p:tgtEl>
                                          <p:spTgt spid="74"/>
                                        </p:tgtEl>
                                        <p:attrNameLst>
                                          <p:attrName>ppt_w</p:attrName>
                                        </p:attrNameLst>
                                      </p:cBhvr>
                                      <p:tavLst>
                                        <p:tav tm="0" fmla="#ppt_w*sin(2.5*pi*$)">
                                          <p:val>
                                            <p:fltVal val="0"/>
                                          </p:val>
                                        </p:tav>
                                        <p:tav tm="100000">
                                          <p:val>
                                            <p:fltVal val="1"/>
                                          </p:val>
                                        </p:tav>
                                      </p:tavLst>
                                    </p:anim>
                                    <p:anim calcmode="lin" valueType="num">
                                      <p:cBhvr>
                                        <p:cTn id="1242" dur="4000" fill="hold"/>
                                        <p:tgtEl>
                                          <p:spTgt spid="74"/>
                                        </p:tgtEl>
                                        <p:attrNameLst>
                                          <p:attrName>ppt_h</p:attrName>
                                        </p:attrNameLst>
                                      </p:cBhvr>
                                      <p:tavLst>
                                        <p:tav tm="0">
                                          <p:val>
                                            <p:strVal val="#ppt_h"/>
                                          </p:val>
                                        </p:tav>
                                        <p:tav tm="100000">
                                          <p:val>
                                            <p:strVal val="#ppt_h"/>
                                          </p:val>
                                        </p:tav>
                                      </p:tavLst>
                                    </p:anim>
                                  </p:childTnLst>
                                </p:cTn>
                              </p:par>
                              <p:par>
                                <p:cTn id="1243" presetID="2" presetClass="exit" presetSubtype="8" fill="hold" grpId="2" nodeType="withEffect">
                                  <p:stCondLst>
                                    <p:cond delay="0"/>
                                  </p:stCondLst>
                                  <p:childTnLst>
                                    <p:anim calcmode="lin" valueType="num">
                                      <p:cBhvr additive="base">
                                        <p:cTn id="1244" dur="4500"/>
                                        <p:tgtEl>
                                          <p:spTgt spid="74"/>
                                        </p:tgtEl>
                                        <p:attrNameLst>
                                          <p:attrName>ppt_x</p:attrName>
                                        </p:attrNameLst>
                                      </p:cBhvr>
                                      <p:tavLst>
                                        <p:tav tm="0">
                                          <p:val>
                                            <p:strVal val="ppt_x"/>
                                          </p:val>
                                        </p:tav>
                                        <p:tav tm="100000">
                                          <p:val>
                                            <p:strVal val="0-ppt_w/2"/>
                                          </p:val>
                                        </p:tav>
                                      </p:tavLst>
                                    </p:anim>
                                    <p:anim calcmode="lin" valueType="num">
                                      <p:cBhvr additive="base">
                                        <p:cTn id="1245" dur="4500"/>
                                        <p:tgtEl>
                                          <p:spTgt spid="74"/>
                                        </p:tgtEl>
                                        <p:attrNameLst>
                                          <p:attrName>ppt_y</p:attrName>
                                        </p:attrNameLst>
                                      </p:cBhvr>
                                      <p:tavLst>
                                        <p:tav tm="0">
                                          <p:val>
                                            <p:strVal val="ppt_y"/>
                                          </p:val>
                                        </p:tav>
                                        <p:tav tm="100000">
                                          <p:val>
                                            <p:strVal val="ppt_y"/>
                                          </p:val>
                                        </p:tav>
                                      </p:tavLst>
                                    </p:anim>
                                    <p:set>
                                      <p:cBhvr>
                                        <p:cTn id="1246" dur="1" fill="hold">
                                          <p:stCondLst>
                                            <p:cond delay="4499"/>
                                          </p:stCondLst>
                                        </p:cTn>
                                        <p:tgtEl>
                                          <p:spTgt spid="74"/>
                                        </p:tgtEl>
                                        <p:attrNameLst>
                                          <p:attrName>style.visibility</p:attrName>
                                        </p:attrNameLst>
                                      </p:cBhvr>
                                      <p:to>
                                        <p:strVal val="hidden"/>
                                      </p:to>
                                    </p:set>
                                  </p:childTnLst>
                                </p:cTn>
                              </p:par>
                              <p:par>
                                <p:cTn id="1247" presetID="3" presetClass="exit" presetSubtype="10" fill="hold" grpId="3" nodeType="withEffect">
                                  <p:stCondLst>
                                    <p:cond delay="0"/>
                                  </p:stCondLst>
                                  <p:childTnLst>
                                    <p:animEffect transition="out" filter="blinds(horizontal)">
                                      <p:cBhvr>
                                        <p:cTn id="1248" dur="6000"/>
                                        <p:tgtEl>
                                          <p:spTgt spid="74"/>
                                        </p:tgtEl>
                                      </p:cBhvr>
                                    </p:animEffect>
                                    <p:set>
                                      <p:cBhvr>
                                        <p:cTn id="1249" dur="1" fill="hold">
                                          <p:stCondLst>
                                            <p:cond delay="5999"/>
                                          </p:stCondLst>
                                        </p:cTn>
                                        <p:tgtEl>
                                          <p:spTgt spid="74"/>
                                        </p:tgtEl>
                                        <p:attrNameLst>
                                          <p:attrName>style.visibility</p:attrName>
                                        </p:attrNameLst>
                                      </p:cBhvr>
                                      <p:to>
                                        <p:strVal val="hidden"/>
                                      </p:to>
                                    </p:set>
                                  </p:childTnLst>
                                </p:cTn>
                              </p:par>
                              <p:par>
                                <p:cTn id="1250" presetID="2" presetClass="entr" presetSubtype="2" fill="hold" grpId="0" nodeType="withEffect">
                                  <p:stCondLst>
                                    <p:cond delay="0"/>
                                  </p:stCondLst>
                                  <p:childTnLst>
                                    <p:set>
                                      <p:cBhvr>
                                        <p:cTn id="1251" dur="1" fill="hold">
                                          <p:stCondLst>
                                            <p:cond delay="0"/>
                                          </p:stCondLst>
                                        </p:cTn>
                                        <p:tgtEl>
                                          <p:spTgt spid="75"/>
                                        </p:tgtEl>
                                        <p:attrNameLst>
                                          <p:attrName>style.visibility</p:attrName>
                                        </p:attrNameLst>
                                      </p:cBhvr>
                                      <p:to>
                                        <p:strVal val="visible"/>
                                      </p:to>
                                    </p:set>
                                    <p:anim calcmode="lin" valueType="num">
                                      <p:cBhvr additive="base">
                                        <p:cTn id="1252" dur="4000" fill="hold"/>
                                        <p:tgtEl>
                                          <p:spTgt spid="75"/>
                                        </p:tgtEl>
                                        <p:attrNameLst>
                                          <p:attrName>ppt_x</p:attrName>
                                        </p:attrNameLst>
                                      </p:cBhvr>
                                      <p:tavLst>
                                        <p:tav tm="0">
                                          <p:val>
                                            <p:strVal val="1+#ppt_w/2"/>
                                          </p:val>
                                        </p:tav>
                                        <p:tav tm="100000">
                                          <p:val>
                                            <p:strVal val="#ppt_x"/>
                                          </p:val>
                                        </p:tav>
                                      </p:tavLst>
                                    </p:anim>
                                    <p:anim calcmode="lin" valueType="num">
                                      <p:cBhvr additive="base">
                                        <p:cTn id="1253" dur="4000" fill="hold"/>
                                        <p:tgtEl>
                                          <p:spTgt spid="75"/>
                                        </p:tgtEl>
                                        <p:attrNameLst>
                                          <p:attrName>ppt_y</p:attrName>
                                        </p:attrNameLst>
                                      </p:cBhvr>
                                      <p:tavLst>
                                        <p:tav tm="0">
                                          <p:val>
                                            <p:strVal val="#ppt_y"/>
                                          </p:val>
                                        </p:tav>
                                        <p:tav tm="100000">
                                          <p:val>
                                            <p:strVal val="#ppt_y"/>
                                          </p:val>
                                        </p:tav>
                                      </p:tavLst>
                                    </p:anim>
                                  </p:childTnLst>
                                </p:cTn>
                              </p:par>
                              <p:par>
                                <p:cTn id="1254" presetID="19" presetClass="entr" presetSubtype="10" fill="hold" grpId="1" nodeType="withEffect">
                                  <p:stCondLst>
                                    <p:cond delay="0"/>
                                  </p:stCondLst>
                                  <p:childTnLst>
                                    <p:set>
                                      <p:cBhvr>
                                        <p:cTn id="1255" dur="1" fill="hold">
                                          <p:stCondLst>
                                            <p:cond delay="0"/>
                                          </p:stCondLst>
                                        </p:cTn>
                                        <p:tgtEl>
                                          <p:spTgt spid="75"/>
                                        </p:tgtEl>
                                        <p:attrNameLst>
                                          <p:attrName>style.visibility</p:attrName>
                                        </p:attrNameLst>
                                      </p:cBhvr>
                                      <p:to>
                                        <p:strVal val="visible"/>
                                      </p:to>
                                    </p:set>
                                    <p:anim calcmode="lin" valueType="num">
                                      <p:cBhvr>
                                        <p:cTn id="1256" dur="4000" fill="hold"/>
                                        <p:tgtEl>
                                          <p:spTgt spid="75"/>
                                        </p:tgtEl>
                                        <p:attrNameLst>
                                          <p:attrName>ppt_w</p:attrName>
                                        </p:attrNameLst>
                                      </p:cBhvr>
                                      <p:tavLst>
                                        <p:tav tm="0" fmla="#ppt_w*sin(2.5*pi*$)">
                                          <p:val>
                                            <p:fltVal val="0"/>
                                          </p:val>
                                        </p:tav>
                                        <p:tav tm="100000">
                                          <p:val>
                                            <p:fltVal val="1"/>
                                          </p:val>
                                        </p:tav>
                                      </p:tavLst>
                                    </p:anim>
                                    <p:anim calcmode="lin" valueType="num">
                                      <p:cBhvr>
                                        <p:cTn id="1257" dur="4000" fill="hold"/>
                                        <p:tgtEl>
                                          <p:spTgt spid="75"/>
                                        </p:tgtEl>
                                        <p:attrNameLst>
                                          <p:attrName>ppt_h</p:attrName>
                                        </p:attrNameLst>
                                      </p:cBhvr>
                                      <p:tavLst>
                                        <p:tav tm="0">
                                          <p:val>
                                            <p:strVal val="#ppt_h"/>
                                          </p:val>
                                        </p:tav>
                                        <p:tav tm="100000">
                                          <p:val>
                                            <p:strVal val="#ppt_h"/>
                                          </p:val>
                                        </p:tav>
                                      </p:tavLst>
                                    </p:anim>
                                  </p:childTnLst>
                                </p:cTn>
                              </p:par>
                              <p:par>
                                <p:cTn id="1258" presetID="2" presetClass="exit" presetSubtype="8" fill="hold" grpId="2" nodeType="withEffect">
                                  <p:stCondLst>
                                    <p:cond delay="0"/>
                                  </p:stCondLst>
                                  <p:childTnLst>
                                    <p:anim calcmode="lin" valueType="num">
                                      <p:cBhvr additive="base">
                                        <p:cTn id="1259" dur="4500"/>
                                        <p:tgtEl>
                                          <p:spTgt spid="75"/>
                                        </p:tgtEl>
                                        <p:attrNameLst>
                                          <p:attrName>ppt_x</p:attrName>
                                        </p:attrNameLst>
                                      </p:cBhvr>
                                      <p:tavLst>
                                        <p:tav tm="0">
                                          <p:val>
                                            <p:strVal val="ppt_x"/>
                                          </p:val>
                                        </p:tav>
                                        <p:tav tm="100000">
                                          <p:val>
                                            <p:strVal val="0-ppt_w/2"/>
                                          </p:val>
                                        </p:tav>
                                      </p:tavLst>
                                    </p:anim>
                                    <p:anim calcmode="lin" valueType="num">
                                      <p:cBhvr additive="base">
                                        <p:cTn id="1260" dur="4500"/>
                                        <p:tgtEl>
                                          <p:spTgt spid="75"/>
                                        </p:tgtEl>
                                        <p:attrNameLst>
                                          <p:attrName>ppt_y</p:attrName>
                                        </p:attrNameLst>
                                      </p:cBhvr>
                                      <p:tavLst>
                                        <p:tav tm="0">
                                          <p:val>
                                            <p:strVal val="ppt_y"/>
                                          </p:val>
                                        </p:tav>
                                        <p:tav tm="100000">
                                          <p:val>
                                            <p:strVal val="ppt_y"/>
                                          </p:val>
                                        </p:tav>
                                      </p:tavLst>
                                    </p:anim>
                                    <p:set>
                                      <p:cBhvr>
                                        <p:cTn id="1261" dur="1" fill="hold">
                                          <p:stCondLst>
                                            <p:cond delay="4499"/>
                                          </p:stCondLst>
                                        </p:cTn>
                                        <p:tgtEl>
                                          <p:spTgt spid="75"/>
                                        </p:tgtEl>
                                        <p:attrNameLst>
                                          <p:attrName>style.visibility</p:attrName>
                                        </p:attrNameLst>
                                      </p:cBhvr>
                                      <p:to>
                                        <p:strVal val="hidden"/>
                                      </p:to>
                                    </p:set>
                                  </p:childTnLst>
                                </p:cTn>
                              </p:par>
                              <p:par>
                                <p:cTn id="1262" presetID="3" presetClass="exit" presetSubtype="10" fill="hold" grpId="3" nodeType="withEffect">
                                  <p:stCondLst>
                                    <p:cond delay="0"/>
                                  </p:stCondLst>
                                  <p:childTnLst>
                                    <p:animEffect transition="out" filter="blinds(horizontal)">
                                      <p:cBhvr>
                                        <p:cTn id="1263" dur="6000"/>
                                        <p:tgtEl>
                                          <p:spTgt spid="75"/>
                                        </p:tgtEl>
                                      </p:cBhvr>
                                    </p:animEffect>
                                    <p:set>
                                      <p:cBhvr>
                                        <p:cTn id="1264" dur="1" fill="hold">
                                          <p:stCondLst>
                                            <p:cond delay="5999"/>
                                          </p:stCondLst>
                                        </p:cTn>
                                        <p:tgtEl>
                                          <p:spTgt spid="75"/>
                                        </p:tgtEl>
                                        <p:attrNameLst>
                                          <p:attrName>style.visibility</p:attrName>
                                        </p:attrNameLst>
                                      </p:cBhvr>
                                      <p:to>
                                        <p:strVal val="hidden"/>
                                      </p:to>
                                    </p:set>
                                  </p:childTnLst>
                                </p:cTn>
                              </p:par>
                              <p:par>
                                <p:cTn id="1265" presetID="2" presetClass="entr" presetSubtype="2" fill="hold" grpId="0" nodeType="withEffect">
                                  <p:stCondLst>
                                    <p:cond delay="0"/>
                                  </p:stCondLst>
                                  <p:childTnLst>
                                    <p:set>
                                      <p:cBhvr>
                                        <p:cTn id="1266" dur="1" fill="hold">
                                          <p:stCondLst>
                                            <p:cond delay="0"/>
                                          </p:stCondLst>
                                        </p:cTn>
                                        <p:tgtEl>
                                          <p:spTgt spid="113"/>
                                        </p:tgtEl>
                                        <p:attrNameLst>
                                          <p:attrName>style.visibility</p:attrName>
                                        </p:attrNameLst>
                                      </p:cBhvr>
                                      <p:to>
                                        <p:strVal val="visible"/>
                                      </p:to>
                                    </p:set>
                                    <p:anim calcmode="lin" valueType="num">
                                      <p:cBhvr additive="base">
                                        <p:cTn id="1267" dur="4000" fill="hold"/>
                                        <p:tgtEl>
                                          <p:spTgt spid="113"/>
                                        </p:tgtEl>
                                        <p:attrNameLst>
                                          <p:attrName>ppt_x</p:attrName>
                                        </p:attrNameLst>
                                      </p:cBhvr>
                                      <p:tavLst>
                                        <p:tav tm="0">
                                          <p:val>
                                            <p:strVal val="1+#ppt_w/2"/>
                                          </p:val>
                                        </p:tav>
                                        <p:tav tm="100000">
                                          <p:val>
                                            <p:strVal val="#ppt_x"/>
                                          </p:val>
                                        </p:tav>
                                      </p:tavLst>
                                    </p:anim>
                                    <p:anim calcmode="lin" valueType="num">
                                      <p:cBhvr additive="base">
                                        <p:cTn id="1268" dur="4000" fill="hold"/>
                                        <p:tgtEl>
                                          <p:spTgt spid="113"/>
                                        </p:tgtEl>
                                        <p:attrNameLst>
                                          <p:attrName>ppt_y</p:attrName>
                                        </p:attrNameLst>
                                      </p:cBhvr>
                                      <p:tavLst>
                                        <p:tav tm="0">
                                          <p:val>
                                            <p:strVal val="#ppt_y"/>
                                          </p:val>
                                        </p:tav>
                                        <p:tav tm="100000">
                                          <p:val>
                                            <p:strVal val="#ppt_y"/>
                                          </p:val>
                                        </p:tav>
                                      </p:tavLst>
                                    </p:anim>
                                  </p:childTnLst>
                                </p:cTn>
                              </p:par>
                              <p:par>
                                <p:cTn id="1269" presetID="19" presetClass="entr" presetSubtype="10" fill="hold" grpId="1" nodeType="withEffect">
                                  <p:stCondLst>
                                    <p:cond delay="0"/>
                                  </p:stCondLst>
                                  <p:childTnLst>
                                    <p:set>
                                      <p:cBhvr>
                                        <p:cTn id="1270" dur="1" fill="hold">
                                          <p:stCondLst>
                                            <p:cond delay="0"/>
                                          </p:stCondLst>
                                        </p:cTn>
                                        <p:tgtEl>
                                          <p:spTgt spid="113"/>
                                        </p:tgtEl>
                                        <p:attrNameLst>
                                          <p:attrName>style.visibility</p:attrName>
                                        </p:attrNameLst>
                                      </p:cBhvr>
                                      <p:to>
                                        <p:strVal val="visible"/>
                                      </p:to>
                                    </p:set>
                                    <p:anim calcmode="lin" valueType="num">
                                      <p:cBhvr>
                                        <p:cTn id="1271" dur="4000" fill="hold"/>
                                        <p:tgtEl>
                                          <p:spTgt spid="113"/>
                                        </p:tgtEl>
                                        <p:attrNameLst>
                                          <p:attrName>ppt_w</p:attrName>
                                        </p:attrNameLst>
                                      </p:cBhvr>
                                      <p:tavLst>
                                        <p:tav tm="0" fmla="#ppt_w*sin(2.5*pi*$)">
                                          <p:val>
                                            <p:fltVal val="0"/>
                                          </p:val>
                                        </p:tav>
                                        <p:tav tm="100000">
                                          <p:val>
                                            <p:fltVal val="1"/>
                                          </p:val>
                                        </p:tav>
                                      </p:tavLst>
                                    </p:anim>
                                    <p:anim calcmode="lin" valueType="num">
                                      <p:cBhvr>
                                        <p:cTn id="1272" dur="4000" fill="hold"/>
                                        <p:tgtEl>
                                          <p:spTgt spid="113"/>
                                        </p:tgtEl>
                                        <p:attrNameLst>
                                          <p:attrName>ppt_h</p:attrName>
                                        </p:attrNameLst>
                                      </p:cBhvr>
                                      <p:tavLst>
                                        <p:tav tm="0">
                                          <p:val>
                                            <p:strVal val="#ppt_h"/>
                                          </p:val>
                                        </p:tav>
                                        <p:tav tm="100000">
                                          <p:val>
                                            <p:strVal val="#ppt_h"/>
                                          </p:val>
                                        </p:tav>
                                      </p:tavLst>
                                    </p:anim>
                                  </p:childTnLst>
                                </p:cTn>
                              </p:par>
                              <p:par>
                                <p:cTn id="1273" presetID="2" presetClass="exit" presetSubtype="8" fill="hold" grpId="2" nodeType="withEffect">
                                  <p:stCondLst>
                                    <p:cond delay="0"/>
                                  </p:stCondLst>
                                  <p:childTnLst>
                                    <p:anim calcmode="lin" valueType="num">
                                      <p:cBhvr additive="base">
                                        <p:cTn id="1274" dur="4500"/>
                                        <p:tgtEl>
                                          <p:spTgt spid="113"/>
                                        </p:tgtEl>
                                        <p:attrNameLst>
                                          <p:attrName>ppt_x</p:attrName>
                                        </p:attrNameLst>
                                      </p:cBhvr>
                                      <p:tavLst>
                                        <p:tav tm="0">
                                          <p:val>
                                            <p:strVal val="ppt_x"/>
                                          </p:val>
                                        </p:tav>
                                        <p:tav tm="100000">
                                          <p:val>
                                            <p:strVal val="0-ppt_w/2"/>
                                          </p:val>
                                        </p:tav>
                                      </p:tavLst>
                                    </p:anim>
                                    <p:anim calcmode="lin" valueType="num">
                                      <p:cBhvr additive="base">
                                        <p:cTn id="1275" dur="4500"/>
                                        <p:tgtEl>
                                          <p:spTgt spid="113"/>
                                        </p:tgtEl>
                                        <p:attrNameLst>
                                          <p:attrName>ppt_y</p:attrName>
                                        </p:attrNameLst>
                                      </p:cBhvr>
                                      <p:tavLst>
                                        <p:tav tm="0">
                                          <p:val>
                                            <p:strVal val="ppt_y"/>
                                          </p:val>
                                        </p:tav>
                                        <p:tav tm="100000">
                                          <p:val>
                                            <p:strVal val="ppt_y"/>
                                          </p:val>
                                        </p:tav>
                                      </p:tavLst>
                                    </p:anim>
                                    <p:set>
                                      <p:cBhvr>
                                        <p:cTn id="1276" dur="1" fill="hold">
                                          <p:stCondLst>
                                            <p:cond delay="4499"/>
                                          </p:stCondLst>
                                        </p:cTn>
                                        <p:tgtEl>
                                          <p:spTgt spid="113"/>
                                        </p:tgtEl>
                                        <p:attrNameLst>
                                          <p:attrName>style.visibility</p:attrName>
                                        </p:attrNameLst>
                                      </p:cBhvr>
                                      <p:to>
                                        <p:strVal val="hidden"/>
                                      </p:to>
                                    </p:set>
                                  </p:childTnLst>
                                </p:cTn>
                              </p:par>
                              <p:par>
                                <p:cTn id="1277" presetID="3" presetClass="exit" presetSubtype="10" fill="hold" grpId="3" nodeType="withEffect">
                                  <p:stCondLst>
                                    <p:cond delay="0"/>
                                  </p:stCondLst>
                                  <p:childTnLst>
                                    <p:animEffect transition="out" filter="blinds(horizontal)">
                                      <p:cBhvr>
                                        <p:cTn id="1278" dur="6000"/>
                                        <p:tgtEl>
                                          <p:spTgt spid="113"/>
                                        </p:tgtEl>
                                      </p:cBhvr>
                                    </p:animEffect>
                                    <p:set>
                                      <p:cBhvr>
                                        <p:cTn id="1279" dur="1" fill="hold">
                                          <p:stCondLst>
                                            <p:cond delay="5999"/>
                                          </p:stCondLst>
                                        </p:cTn>
                                        <p:tgtEl>
                                          <p:spTgt spid="113"/>
                                        </p:tgtEl>
                                        <p:attrNameLst>
                                          <p:attrName>style.visibility</p:attrName>
                                        </p:attrNameLst>
                                      </p:cBhvr>
                                      <p:to>
                                        <p:strVal val="hidden"/>
                                      </p:to>
                                    </p:set>
                                  </p:childTnLst>
                                </p:cTn>
                              </p:par>
                              <p:par>
                                <p:cTn id="1280" presetID="2" presetClass="entr" presetSubtype="2" fill="hold" grpId="0" nodeType="withEffect">
                                  <p:stCondLst>
                                    <p:cond delay="0"/>
                                  </p:stCondLst>
                                  <p:childTnLst>
                                    <p:set>
                                      <p:cBhvr>
                                        <p:cTn id="1281" dur="1" fill="hold">
                                          <p:stCondLst>
                                            <p:cond delay="0"/>
                                          </p:stCondLst>
                                        </p:cTn>
                                        <p:tgtEl>
                                          <p:spTgt spid="93"/>
                                        </p:tgtEl>
                                        <p:attrNameLst>
                                          <p:attrName>style.visibility</p:attrName>
                                        </p:attrNameLst>
                                      </p:cBhvr>
                                      <p:to>
                                        <p:strVal val="visible"/>
                                      </p:to>
                                    </p:set>
                                    <p:anim calcmode="lin" valueType="num">
                                      <p:cBhvr additive="base">
                                        <p:cTn id="1282" dur="4000" fill="hold"/>
                                        <p:tgtEl>
                                          <p:spTgt spid="93"/>
                                        </p:tgtEl>
                                        <p:attrNameLst>
                                          <p:attrName>ppt_x</p:attrName>
                                        </p:attrNameLst>
                                      </p:cBhvr>
                                      <p:tavLst>
                                        <p:tav tm="0">
                                          <p:val>
                                            <p:strVal val="1+#ppt_w/2"/>
                                          </p:val>
                                        </p:tav>
                                        <p:tav tm="100000">
                                          <p:val>
                                            <p:strVal val="#ppt_x"/>
                                          </p:val>
                                        </p:tav>
                                      </p:tavLst>
                                    </p:anim>
                                    <p:anim calcmode="lin" valueType="num">
                                      <p:cBhvr additive="base">
                                        <p:cTn id="1283" dur="4000" fill="hold"/>
                                        <p:tgtEl>
                                          <p:spTgt spid="93"/>
                                        </p:tgtEl>
                                        <p:attrNameLst>
                                          <p:attrName>ppt_y</p:attrName>
                                        </p:attrNameLst>
                                      </p:cBhvr>
                                      <p:tavLst>
                                        <p:tav tm="0">
                                          <p:val>
                                            <p:strVal val="#ppt_y"/>
                                          </p:val>
                                        </p:tav>
                                        <p:tav tm="100000">
                                          <p:val>
                                            <p:strVal val="#ppt_y"/>
                                          </p:val>
                                        </p:tav>
                                      </p:tavLst>
                                    </p:anim>
                                  </p:childTnLst>
                                </p:cTn>
                              </p:par>
                              <p:par>
                                <p:cTn id="1284" presetID="19" presetClass="entr" presetSubtype="10" fill="hold" grpId="1" nodeType="withEffect">
                                  <p:stCondLst>
                                    <p:cond delay="0"/>
                                  </p:stCondLst>
                                  <p:childTnLst>
                                    <p:set>
                                      <p:cBhvr>
                                        <p:cTn id="1285" dur="1" fill="hold">
                                          <p:stCondLst>
                                            <p:cond delay="0"/>
                                          </p:stCondLst>
                                        </p:cTn>
                                        <p:tgtEl>
                                          <p:spTgt spid="93"/>
                                        </p:tgtEl>
                                        <p:attrNameLst>
                                          <p:attrName>style.visibility</p:attrName>
                                        </p:attrNameLst>
                                      </p:cBhvr>
                                      <p:to>
                                        <p:strVal val="visible"/>
                                      </p:to>
                                    </p:set>
                                    <p:anim calcmode="lin" valueType="num">
                                      <p:cBhvr>
                                        <p:cTn id="1286" dur="4000" fill="hold"/>
                                        <p:tgtEl>
                                          <p:spTgt spid="93"/>
                                        </p:tgtEl>
                                        <p:attrNameLst>
                                          <p:attrName>ppt_w</p:attrName>
                                        </p:attrNameLst>
                                      </p:cBhvr>
                                      <p:tavLst>
                                        <p:tav tm="0" fmla="#ppt_w*sin(2.5*pi*$)">
                                          <p:val>
                                            <p:fltVal val="0"/>
                                          </p:val>
                                        </p:tav>
                                        <p:tav tm="100000">
                                          <p:val>
                                            <p:fltVal val="1"/>
                                          </p:val>
                                        </p:tav>
                                      </p:tavLst>
                                    </p:anim>
                                    <p:anim calcmode="lin" valueType="num">
                                      <p:cBhvr>
                                        <p:cTn id="1287" dur="4000" fill="hold"/>
                                        <p:tgtEl>
                                          <p:spTgt spid="93"/>
                                        </p:tgtEl>
                                        <p:attrNameLst>
                                          <p:attrName>ppt_h</p:attrName>
                                        </p:attrNameLst>
                                      </p:cBhvr>
                                      <p:tavLst>
                                        <p:tav tm="0">
                                          <p:val>
                                            <p:strVal val="#ppt_h"/>
                                          </p:val>
                                        </p:tav>
                                        <p:tav tm="100000">
                                          <p:val>
                                            <p:strVal val="#ppt_h"/>
                                          </p:val>
                                        </p:tav>
                                      </p:tavLst>
                                    </p:anim>
                                  </p:childTnLst>
                                </p:cTn>
                              </p:par>
                              <p:par>
                                <p:cTn id="1288" presetID="2" presetClass="exit" presetSubtype="8" fill="hold" grpId="2" nodeType="withEffect">
                                  <p:stCondLst>
                                    <p:cond delay="0"/>
                                  </p:stCondLst>
                                  <p:childTnLst>
                                    <p:anim calcmode="lin" valueType="num">
                                      <p:cBhvr additive="base">
                                        <p:cTn id="1289" dur="4500"/>
                                        <p:tgtEl>
                                          <p:spTgt spid="93"/>
                                        </p:tgtEl>
                                        <p:attrNameLst>
                                          <p:attrName>ppt_x</p:attrName>
                                        </p:attrNameLst>
                                      </p:cBhvr>
                                      <p:tavLst>
                                        <p:tav tm="0">
                                          <p:val>
                                            <p:strVal val="ppt_x"/>
                                          </p:val>
                                        </p:tav>
                                        <p:tav tm="100000">
                                          <p:val>
                                            <p:strVal val="0-ppt_w/2"/>
                                          </p:val>
                                        </p:tav>
                                      </p:tavLst>
                                    </p:anim>
                                    <p:anim calcmode="lin" valueType="num">
                                      <p:cBhvr additive="base">
                                        <p:cTn id="1290" dur="4500"/>
                                        <p:tgtEl>
                                          <p:spTgt spid="93"/>
                                        </p:tgtEl>
                                        <p:attrNameLst>
                                          <p:attrName>ppt_y</p:attrName>
                                        </p:attrNameLst>
                                      </p:cBhvr>
                                      <p:tavLst>
                                        <p:tav tm="0">
                                          <p:val>
                                            <p:strVal val="ppt_y"/>
                                          </p:val>
                                        </p:tav>
                                        <p:tav tm="100000">
                                          <p:val>
                                            <p:strVal val="ppt_y"/>
                                          </p:val>
                                        </p:tav>
                                      </p:tavLst>
                                    </p:anim>
                                    <p:set>
                                      <p:cBhvr>
                                        <p:cTn id="1291" dur="1" fill="hold">
                                          <p:stCondLst>
                                            <p:cond delay="4499"/>
                                          </p:stCondLst>
                                        </p:cTn>
                                        <p:tgtEl>
                                          <p:spTgt spid="93"/>
                                        </p:tgtEl>
                                        <p:attrNameLst>
                                          <p:attrName>style.visibility</p:attrName>
                                        </p:attrNameLst>
                                      </p:cBhvr>
                                      <p:to>
                                        <p:strVal val="hidden"/>
                                      </p:to>
                                    </p:set>
                                  </p:childTnLst>
                                </p:cTn>
                              </p:par>
                              <p:par>
                                <p:cTn id="1292" presetID="3" presetClass="exit" presetSubtype="10" fill="hold" grpId="3" nodeType="withEffect">
                                  <p:stCondLst>
                                    <p:cond delay="0"/>
                                  </p:stCondLst>
                                  <p:childTnLst>
                                    <p:animEffect transition="out" filter="blinds(horizontal)">
                                      <p:cBhvr>
                                        <p:cTn id="1293" dur="6000"/>
                                        <p:tgtEl>
                                          <p:spTgt spid="93"/>
                                        </p:tgtEl>
                                      </p:cBhvr>
                                    </p:animEffect>
                                    <p:set>
                                      <p:cBhvr>
                                        <p:cTn id="1294" dur="1" fill="hold">
                                          <p:stCondLst>
                                            <p:cond delay="5999"/>
                                          </p:stCondLst>
                                        </p:cTn>
                                        <p:tgtEl>
                                          <p:spTgt spid="93"/>
                                        </p:tgtEl>
                                        <p:attrNameLst>
                                          <p:attrName>style.visibility</p:attrName>
                                        </p:attrNameLst>
                                      </p:cBhvr>
                                      <p:to>
                                        <p:strVal val="hidden"/>
                                      </p:to>
                                    </p:set>
                                  </p:childTnLst>
                                </p:cTn>
                              </p:par>
                              <p:par>
                                <p:cTn id="1295" presetID="2" presetClass="entr" presetSubtype="2" fill="hold" grpId="0" nodeType="withEffect">
                                  <p:stCondLst>
                                    <p:cond delay="0"/>
                                  </p:stCondLst>
                                  <p:childTnLst>
                                    <p:set>
                                      <p:cBhvr>
                                        <p:cTn id="1296" dur="1" fill="hold">
                                          <p:stCondLst>
                                            <p:cond delay="0"/>
                                          </p:stCondLst>
                                        </p:cTn>
                                        <p:tgtEl>
                                          <p:spTgt spid="73"/>
                                        </p:tgtEl>
                                        <p:attrNameLst>
                                          <p:attrName>style.visibility</p:attrName>
                                        </p:attrNameLst>
                                      </p:cBhvr>
                                      <p:to>
                                        <p:strVal val="visible"/>
                                      </p:to>
                                    </p:set>
                                    <p:anim calcmode="lin" valueType="num">
                                      <p:cBhvr additive="base">
                                        <p:cTn id="1297" dur="4000" fill="hold"/>
                                        <p:tgtEl>
                                          <p:spTgt spid="73"/>
                                        </p:tgtEl>
                                        <p:attrNameLst>
                                          <p:attrName>ppt_x</p:attrName>
                                        </p:attrNameLst>
                                      </p:cBhvr>
                                      <p:tavLst>
                                        <p:tav tm="0">
                                          <p:val>
                                            <p:strVal val="1+#ppt_w/2"/>
                                          </p:val>
                                        </p:tav>
                                        <p:tav tm="100000">
                                          <p:val>
                                            <p:strVal val="#ppt_x"/>
                                          </p:val>
                                        </p:tav>
                                      </p:tavLst>
                                    </p:anim>
                                    <p:anim calcmode="lin" valueType="num">
                                      <p:cBhvr additive="base">
                                        <p:cTn id="1298" dur="4000" fill="hold"/>
                                        <p:tgtEl>
                                          <p:spTgt spid="73"/>
                                        </p:tgtEl>
                                        <p:attrNameLst>
                                          <p:attrName>ppt_y</p:attrName>
                                        </p:attrNameLst>
                                      </p:cBhvr>
                                      <p:tavLst>
                                        <p:tav tm="0">
                                          <p:val>
                                            <p:strVal val="#ppt_y"/>
                                          </p:val>
                                        </p:tav>
                                        <p:tav tm="100000">
                                          <p:val>
                                            <p:strVal val="#ppt_y"/>
                                          </p:val>
                                        </p:tav>
                                      </p:tavLst>
                                    </p:anim>
                                  </p:childTnLst>
                                </p:cTn>
                              </p:par>
                              <p:par>
                                <p:cTn id="1299" presetID="19" presetClass="entr" presetSubtype="10" fill="hold" grpId="1" nodeType="withEffect">
                                  <p:stCondLst>
                                    <p:cond delay="0"/>
                                  </p:stCondLst>
                                  <p:childTnLst>
                                    <p:set>
                                      <p:cBhvr>
                                        <p:cTn id="1300" dur="1" fill="hold">
                                          <p:stCondLst>
                                            <p:cond delay="0"/>
                                          </p:stCondLst>
                                        </p:cTn>
                                        <p:tgtEl>
                                          <p:spTgt spid="73"/>
                                        </p:tgtEl>
                                        <p:attrNameLst>
                                          <p:attrName>style.visibility</p:attrName>
                                        </p:attrNameLst>
                                      </p:cBhvr>
                                      <p:to>
                                        <p:strVal val="visible"/>
                                      </p:to>
                                    </p:set>
                                    <p:anim calcmode="lin" valueType="num">
                                      <p:cBhvr>
                                        <p:cTn id="1301" dur="4000" fill="hold"/>
                                        <p:tgtEl>
                                          <p:spTgt spid="73"/>
                                        </p:tgtEl>
                                        <p:attrNameLst>
                                          <p:attrName>ppt_w</p:attrName>
                                        </p:attrNameLst>
                                      </p:cBhvr>
                                      <p:tavLst>
                                        <p:tav tm="0" fmla="#ppt_w*sin(2.5*pi*$)">
                                          <p:val>
                                            <p:fltVal val="0"/>
                                          </p:val>
                                        </p:tav>
                                        <p:tav tm="100000">
                                          <p:val>
                                            <p:fltVal val="1"/>
                                          </p:val>
                                        </p:tav>
                                      </p:tavLst>
                                    </p:anim>
                                    <p:anim calcmode="lin" valueType="num">
                                      <p:cBhvr>
                                        <p:cTn id="1302" dur="4000" fill="hold"/>
                                        <p:tgtEl>
                                          <p:spTgt spid="73"/>
                                        </p:tgtEl>
                                        <p:attrNameLst>
                                          <p:attrName>ppt_h</p:attrName>
                                        </p:attrNameLst>
                                      </p:cBhvr>
                                      <p:tavLst>
                                        <p:tav tm="0">
                                          <p:val>
                                            <p:strVal val="#ppt_h"/>
                                          </p:val>
                                        </p:tav>
                                        <p:tav tm="100000">
                                          <p:val>
                                            <p:strVal val="#ppt_h"/>
                                          </p:val>
                                        </p:tav>
                                      </p:tavLst>
                                    </p:anim>
                                  </p:childTnLst>
                                </p:cTn>
                              </p:par>
                              <p:par>
                                <p:cTn id="1303" presetID="2" presetClass="exit" presetSubtype="8" fill="hold" grpId="2" nodeType="withEffect">
                                  <p:stCondLst>
                                    <p:cond delay="0"/>
                                  </p:stCondLst>
                                  <p:childTnLst>
                                    <p:anim calcmode="lin" valueType="num">
                                      <p:cBhvr additive="base">
                                        <p:cTn id="1304" dur="4500"/>
                                        <p:tgtEl>
                                          <p:spTgt spid="73"/>
                                        </p:tgtEl>
                                        <p:attrNameLst>
                                          <p:attrName>ppt_x</p:attrName>
                                        </p:attrNameLst>
                                      </p:cBhvr>
                                      <p:tavLst>
                                        <p:tav tm="0">
                                          <p:val>
                                            <p:strVal val="ppt_x"/>
                                          </p:val>
                                        </p:tav>
                                        <p:tav tm="100000">
                                          <p:val>
                                            <p:strVal val="0-ppt_w/2"/>
                                          </p:val>
                                        </p:tav>
                                      </p:tavLst>
                                    </p:anim>
                                    <p:anim calcmode="lin" valueType="num">
                                      <p:cBhvr additive="base">
                                        <p:cTn id="1305" dur="4500"/>
                                        <p:tgtEl>
                                          <p:spTgt spid="73"/>
                                        </p:tgtEl>
                                        <p:attrNameLst>
                                          <p:attrName>ppt_y</p:attrName>
                                        </p:attrNameLst>
                                      </p:cBhvr>
                                      <p:tavLst>
                                        <p:tav tm="0">
                                          <p:val>
                                            <p:strVal val="ppt_y"/>
                                          </p:val>
                                        </p:tav>
                                        <p:tav tm="100000">
                                          <p:val>
                                            <p:strVal val="ppt_y"/>
                                          </p:val>
                                        </p:tav>
                                      </p:tavLst>
                                    </p:anim>
                                    <p:set>
                                      <p:cBhvr>
                                        <p:cTn id="1306" dur="1" fill="hold">
                                          <p:stCondLst>
                                            <p:cond delay="4499"/>
                                          </p:stCondLst>
                                        </p:cTn>
                                        <p:tgtEl>
                                          <p:spTgt spid="73"/>
                                        </p:tgtEl>
                                        <p:attrNameLst>
                                          <p:attrName>style.visibility</p:attrName>
                                        </p:attrNameLst>
                                      </p:cBhvr>
                                      <p:to>
                                        <p:strVal val="hidden"/>
                                      </p:to>
                                    </p:set>
                                  </p:childTnLst>
                                </p:cTn>
                              </p:par>
                              <p:par>
                                <p:cTn id="1307" presetID="3" presetClass="exit" presetSubtype="10" fill="hold" grpId="3" nodeType="withEffect">
                                  <p:stCondLst>
                                    <p:cond delay="0"/>
                                  </p:stCondLst>
                                  <p:childTnLst>
                                    <p:animEffect transition="out" filter="blinds(horizontal)">
                                      <p:cBhvr>
                                        <p:cTn id="1308" dur="6000"/>
                                        <p:tgtEl>
                                          <p:spTgt spid="73"/>
                                        </p:tgtEl>
                                      </p:cBhvr>
                                    </p:animEffect>
                                    <p:set>
                                      <p:cBhvr>
                                        <p:cTn id="1309" dur="1" fill="hold">
                                          <p:stCondLst>
                                            <p:cond delay="5999"/>
                                          </p:stCondLst>
                                        </p:cTn>
                                        <p:tgtEl>
                                          <p:spTgt spid="73"/>
                                        </p:tgtEl>
                                        <p:attrNameLst>
                                          <p:attrName>style.visibility</p:attrName>
                                        </p:attrNameLst>
                                      </p:cBhvr>
                                      <p:to>
                                        <p:strVal val="hidden"/>
                                      </p:to>
                                    </p:set>
                                  </p:childTnLst>
                                </p:cTn>
                              </p:par>
                              <p:par>
                                <p:cTn id="1310" presetID="2" presetClass="entr" presetSubtype="2" fill="hold" grpId="0" nodeType="withEffect">
                                  <p:stCondLst>
                                    <p:cond delay="0"/>
                                  </p:stCondLst>
                                  <p:childTnLst>
                                    <p:set>
                                      <p:cBhvr>
                                        <p:cTn id="1311" dur="1" fill="hold">
                                          <p:stCondLst>
                                            <p:cond delay="0"/>
                                          </p:stCondLst>
                                        </p:cTn>
                                        <p:tgtEl>
                                          <p:spTgt spid="111"/>
                                        </p:tgtEl>
                                        <p:attrNameLst>
                                          <p:attrName>style.visibility</p:attrName>
                                        </p:attrNameLst>
                                      </p:cBhvr>
                                      <p:to>
                                        <p:strVal val="visible"/>
                                      </p:to>
                                    </p:set>
                                    <p:anim calcmode="lin" valueType="num">
                                      <p:cBhvr additive="base">
                                        <p:cTn id="1312" dur="4000" fill="hold"/>
                                        <p:tgtEl>
                                          <p:spTgt spid="111"/>
                                        </p:tgtEl>
                                        <p:attrNameLst>
                                          <p:attrName>ppt_x</p:attrName>
                                        </p:attrNameLst>
                                      </p:cBhvr>
                                      <p:tavLst>
                                        <p:tav tm="0">
                                          <p:val>
                                            <p:strVal val="1+#ppt_w/2"/>
                                          </p:val>
                                        </p:tav>
                                        <p:tav tm="100000">
                                          <p:val>
                                            <p:strVal val="#ppt_x"/>
                                          </p:val>
                                        </p:tav>
                                      </p:tavLst>
                                    </p:anim>
                                    <p:anim calcmode="lin" valueType="num">
                                      <p:cBhvr additive="base">
                                        <p:cTn id="1313" dur="4000" fill="hold"/>
                                        <p:tgtEl>
                                          <p:spTgt spid="111"/>
                                        </p:tgtEl>
                                        <p:attrNameLst>
                                          <p:attrName>ppt_y</p:attrName>
                                        </p:attrNameLst>
                                      </p:cBhvr>
                                      <p:tavLst>
                                        <p:tav tm="0">
                                          <p:val>
                                            <p:strVal val="#ppt_y"/>
                                          </p:val>
                                        </p:tav>
                                        <p:tav tm="100000">
                                          <p:val>
                                            <p:strVal val="#ppt_y"/>
                                          </p:val>
                                        </p:tav>
                                      </p:tavLst>
                                    </p:anim>
                                  </p:childTnLst>
                                </p:cTn>
                              </p:par>
                              <p:par>
                                <p:cTn id="1314" presetID="19" presetClass="entr" presetSubtype="10" fill="hold" grpId="1" nodeType="withEffect">
                                  <p:stCondLst>
                                    <p:cond delay="0"/>
                                  </p:stCondLst>
                                  <p:childTnLst>
                                    <p:set>
                                      <p:cBhvr>
                                        <p:cTn id="1315" dur="1" fill="hold">
                                          <p:stCondLst>
                                            <p:cond delay="0"/>
                                          </p:stCondLst>
                                        </p:cTn>
                                        <p:tgtEl>
                                          <p:spTgt spid="111"/>
                                        </p:tgtEl>
                                        <p:attrNameLst>
                                          <p:attrName>style.visibility</p:attrName>
                                        </p:attrNameLst>
                                      </p:cBhvr>
                                      <p:to>
                                        <p:strVal val="visible"/>
                                      </p:to>
                                    </p:set>
                                    <p:anim calcmode="lin" valueType="num">
                                      <p:cBhvr>
                                        <p:cTn id="1316" dur="4000" fill="hold"/>
                                        <p:tgtEl>
                                          <p:spTgt spid="111"/>
                                        </p:tgtEl>
                                        <p:attrNameLst>
                                          <p:attrName>ppt_w</p:attrName>
                                        </p:attrNameLst>
                                      </p:cBhvr>
                                      <p:tavLst>
                                        <p:tav tm="0" fmla="#ppt_w*sin(2.5*pi*$)">
                                          <p:val>
                                            <p:fltVal val="0"/>
                                          </p:val>
                                        </p:tav>
                                        <p:tav tm="100000">
                                          <p:val>
                                            <p:fltVal val="1"/>
                                          </p:val>
                                        </p:tav>
                                      </p:tavLst>
                                    </p:anim>
                                    <p:anim calcmode="lin" valueType="num">
                                      <p:cBhvr>
                                        <p:cTn id="1317" dur="4000" fill="hold"/>
                                        <p:tgtEl>
                                          <p:spTgt spid="111"/>
                                        </p:tgtEl>
                                        <p:attrNameLst>
                                          <p:attrName>ppt_h</p:attrName>
                                        </p:attrNameLst>
                                      </p:cBhvr>
                                      <p:tavLst>
                                        <p:tav tm="0">
                                          <p:val>
                                            <p:strVal val="#ppt_h"/>
                                          </p:val>
                                        </p:tav>
                                        <p:tav tm="100000">
                                          <p:val>
                                            <p:strVal val="#ppt_h"/>
                                          </p:val>
                                        </p:tav>
                                      </p:tavLst>
                                    </p:anim>
                                  </p:childTnLst>
                                </p:cTn>
                              </p:par>
                              <p:par>
                                <p:cTn id="1318" presetID="2" presetClass="exit" presetSubtype="8" fill="hold" grpId="2" nodeType="withEffect">
                                  <p:stCondLst>
                                    <p:cond delay="0"/>
                                  </p:stCondLst>
                                  <p:childTnLst>
                                    <p:anim calcmode="lin" valueType="num">
                                      <p:cBhvr additive="base">
                                        <p:cTn id="1319" dur="4500"/>
                                        <p:tgtEl>
                                          <p:spTgt spid="111"/>
                                        </p:tgtEl>
                                        <p:attrNameLst>
                                          <p:attrName>ppt_x</p:attrName>
                                        </p:attrNameLst>
                                      </p:cBhvr>
                                      <p:tavLst>
                                        <p:tav tm="0">
                                          <p:val>
                                            <p:strVal val="ppt_x"/>
                                          </p:val>
                                        </p:tav>
                                        <p:tav tm="100000">
                                          <p:val>
                                            <p:strVal val="0-ppt_w/2"/>
                                          </p:val>
                                        </p:tav>
                                      </p:tavLst>
                                    </p:anim>
                                    <p:anim calcmode="lin" valueType="num">
                                      <p:cBhvr additive="base">
                                        <p:cTn id="1320" dur="4500"/>
                                        <p:tgtEl>
                                          <p:spTgt spid="111"/>
                                        </p:tgtEl>
                                        <p:attrNameLst>
                                          <p:attrName>ppt_y</p:attrName>
                                        </p:attrNameLst>
                                      </p:cBhvr>
                                      <p:tavLst>
                                        <p:tav tm="0">
                                          <p:val>
                                            <p:strVal val="ppt_y"/>
                                          </p:val>
                                        </p:tav>
                                        <p:tav tm="100000">
                                          <p:val>
                                            <p:strVal val="ppt_y"/>
                                          </p:val>
                                        </p:tav>
                                      </p:tavLst>
                                    </p:anim>
                                    <p:set>
                                      <p:cBhvr>
                                        <p:cTn id="1321" dur="1" fill="hold">
                                          <p:stCondLst>
                                            <p:cond delay="4499"/>
                                          </p:stCondLst>
                                        </p:cTn>
                                        <p:tgtEl>
                                          <p:spTgt spid="111"/>
                                        </p:tgtEl>
                                        <p:attrNameLst>
                                          <p:attrName>style.visibility</p:attrName>
                                        </p:attrNameLst>
                                      </p:cBhvr>
                                      <p:to>
                                        <p:strVal val="hidden"/>
                                      </p:to>
                                    </p:set>
                                  </p:childTnLst>
                                </p:cTn>
                              </p:par>
                              <p:par>
                                <p:cTn id="1322" presetID="3" presetClass="exit" presetSubtype="10" fill="hold" grpId="3" nodeType="withEffect">
                                  <p:stCondLst>
                                    <p:cond delay="0"/>
                                  </p:stCondLst>
                                  <p:childTnLst>
                                    <p:animEffect transition="out" filter="blinds(horizontal)">
                                      <p:cBhvr>
                                        <p:cTn id="1323" dur="6000"/>
                                        <p:tgtEl>
                                          <p:spTgt spid="111"/>
                                        </p:tgtEl>
                                      </p:cBhvr>
                                    </p:animEffect>
                                    <p:set>
                                      <p:cBhvr>
                                        <p:cTn id="1324" dur="1" fill="hold">
                                          <p:stCondLst>
                                            <p:cond delay="5999"/>
                                          </p:stCondLst>
                                        </p:cTn>
                                        <p:tgtEl>
                                          <p:spTgt spid="111"/>
                                        </p:tgtEl>
                                        <p:attrNameLst>
                                          <p:attrName>style.visibility</p:attrName>
                                        </p:attrNameLst>
                                      </p:cBhvr>
                                      <p:to>
                                        <p:strVal val="hidden"/>
                                      </p:to>
                                    </p:set>
                                  </p:childTnLst>
                                </p:cTn>
                              </p:par>
                              <p:par>
                                <p:cTn id="1325" presetID="2" presetClass="entr" presetSubtype="2" fill="hold" grpId="0" nodeType="withEffect">
                                  <p:stCondLst>
                                    <p:cond delay="0"/>
                                  </p:stCondLst>
                                  <p:childTnLst>
                                    <p:set>
                                      <p:cBhvr>
                                        <p:cTn id="1326" dur="1" fill="hold">
                                          <p:stCondLst>
                                            <p:cond delay="0"/>
                                          </p:stCondLst>
                                        </p:cTn>
                                        <p:tgtEl>
                                          <p:spTgt spid="112"/>
                                        </p:tgtEl>
                                        <p:attrNameLst>
                                          <p:attrName>style.visibility</p:attrName>
                                        </p:attrNameLst>
                                      </p:cBhvr>
                                      <p:to>
                                        <p:strVal val="visible"/>
                                      </p:to>
                                    </p:set>
                                    <p:anim calcmode="lin" valueType="num">
                                      <p:cBhvr additive="base">
                                        <p:cTn id="1327" dur="4000" fill="hold"/>
                                        <p:tgtEl>
                                          <p:spTgt spid="112"/>
                                        </p:tgtEl>
                                        <p:attrNameLst>
                                          <p:attrName>ppt_x</p:attrName>
                                        </p:attrNameLst>
                                      </p:cBhvr>
                                      <p:tavLst>
                                        <p:tav tm="0">
                                          <p:val>
                                            <p:strVal val="1+#ppt_w/2"/>
                                          </p:val>
                                        </p:tav>
                                        <p:tav tm="100000">
                                          <p:val>
                                            <p:strVal val="#ppt_x"/>
                                          </p:val>
                                        </p:tav>
                                      </p:tavLst>
                                    </p:anim>
                                    <p:anim calcmode="lin" valueType="num">
                                      <p:cBhvr additive="base">
                                        <p:cTn id="1328" dur="4000" fill="hold"/>
                                        <p:tgtEl>
                                          <p:spTgt spid="112"/>
                                        </p:tgtEl>
                                        <p:attrNameLst>
                                          <p:attrName>ppt_y</p:attrName>
                                        </p:attrNameLst>
                                      </p:cBhvr>
                                      <p:tavLst>
                                        <p:tav tm="0">
                                          <p:val>
                                            <p:strVal val="#ppt_y"/>
                                          </p:val>
                                        </p:tav>
                                        <p:tav tm="100000">
                                          <p:val>
                                            <p:strVal val="#ppt_y"/>
                                          </p:val>
                                        </p:tav>
                                      </p:tavLst>
                                    </p:anim>
                                  </p:childTnLst>
                                </p:cTn>
                              </p:par>
                              <p:par>
                                <p:cTn id="1329" presetID="19" presetClass="entr" presetSubtype="10" fill="hold" grpId="1" nodeType="withEffect">
                                  <p:stCondLst>
                                    <p:cond delay="0"/>
                                  </p:stCondLst>
                                  <p:childTnLst>
                                    <p:set>
                                      <p:cBhvr>
                                        <p:cTn id="1330" dur="1" fill="hold">
                                          <p:stCondLst>
                                            <p:cond delay="0"/>
                                          </p:stCondLst>
                                        </p:cTn>
                                        <p:tgtEl>
                                          <p:spTgt spid="112"/>
                                        </p:tgtEl>
                                        <p:attrNameLst>
                                          <p:attrName>style.visibility</p:attrName>
                                        </p:attrNameLst>
                                      </p:cBhvr>
                                      <p:to>
                                        <p:strVal val="visible"/>
                                      </p:to>
                                    </p:set>
                                    <p:anim calcmode="lin" valueType="num">
                                      <p:cBhvr>
                                        <p:cTn id="1331" dur="4000" fill="hold"/>
                                        <p:tgtEl>
                                          <p:spTgt spid="112"/>
                                        </p:tgtEl>
                                        <p:attrNameLst>
                                          <p:attrName>ppt_w</p:attrName>
                                        </p:attrNameLst>
                                      </p:cBhvr>
                                      <p:tavLst>
                                        <p:tav tm="0" fmla="#ppt_w*sin(2.5*pi*$)">
                                          <p:val>
                                            <p:fltVal val="0"/>
                                          </p:val>
                                        </p:tav>
                                        <p:tav tm="100000">
                                          <p:val>
                                            <p:fltVal val="1"/>
                                          </p:val>
                                        </p:tav>
                                      </p:tavLst>
                                    </p:anim>
                                    <p:anim calcmode="lin" valueType="num">
                                      <p:cBhvr>
                                        <p:cTn id="1332" dur="4000" fill="hold"/>
                                        <p:tgtEl>
                                          <p:spTgt spid="112"/>
                                        </p:tgtEl>
                                        <p:attrNameLst>
                                          <p:attrName>ppt_h</p:attrName>
                                        </p:attrNameLst>
                                      </p:cBhvr>
                                      <p:tavLst>
                                        <p:tav tm="0">
                                          <p:val>
                                            <p:strVal val="#ppt_h"/>
                                          </p:val>
                                        </p:tav>
                                        <p:tav tm="100000">
                                          <p:val>
                                            <p:strVal val="#ppt_h"/>
                                          </p:val>
                                        </p:tav>
                                      </p:tavLst>
                                    </p:anim>
                                  </p:childTnLst>
                                </p:cTn>
                              </p:par>
                              <p:par>
                                <p:cTn id="1333" presetID="2" presetClass="exit" presetSubtype="8" fill="hold" grpId="2" nodeType="withEffect">
                                  <p:stCondLst>
                                    <p:cond delay="0"/>
                                  </p:stCondLst>
                                  <p:childTnLst>
                                    <p:anim calcmode="lin" valueType="num">
                                      <p:cBhvr additive="base">
                                        <p:cTn id="1334" dur="4500"/>
                                        <p:tgtEl>
                                          <p:spTgt spid="112"/>
                                        </p:tgtEl>
                                        <p:attrNameLst>
                                          <p:attrName>ppt_x</p:attrName>
                                        </p:attrNameLst>
                                      </p:cBhvr>
                                      <p:tavLst>
                                        <p:tav tm="0">
                                          <p:val>
                                            <p:strVal val="ppt_x"/>
                                          </p:val>
                                        </p:tav>
                                        <p:tav tm="100000">
                                          <p:val>
                                            <p:strVal val="0-ppt_w/2"/>
                                          </p:val>
                                        </p:tav>
                                      </p:tavLst>
                                    </p:anim>
                                    <p:anim calcmode="lin" valueType="num">
                                      <p:cBhvr additive="base">
                                        <p:cTn id="1335" dur="4500"/>
                                        <p:tgtEl>
                                          <p:spTgt spid="112"/>
                                        </p:tgtEl>
                                        <p:attrNameLst>
                                          <p:attrName>ppt_y</p:attrName>
                                        </p:attrNameLst>
                                      </p:cBhvr>
                                      <p:tavLst>
                                        <p:tav tm="0">
                                          <p:val>
                                            <p:strVal val="ppt_y"/>
                                          </p:val>
                                        </p:tav>
                                        <p:tav tm="100000">
                                          <p:val>
                                            <p:strVal val="ppt_y"/>
                                          </p:val>
                                        </p:tav>
                                      </p:tavLst>
                                    </p:anim>
                                    <p:set>
                                      <p:cBhvr>
                                        <p:cTn id="1336" dur="1" fill="hold">
                                          <p:stCondLst>
                                            <p:cond delay="4499"/>
                                          </p:stCondLst>
                                        </p:cTn>
                                        <p:tgtEl>
                                          <p:spTgt spid="112"/>
                                        </p:tgtEl>
                                        <p:attrNameLst>
                                          <p:attrName>style.visibility</p:attrName>
                                        </p:attrNameLst>
                                      </p:cBhvr>
                                      <p:to>
                                        <p:strVal val="hidden"/>
                                      </p:to>
                                    </p:set>
                                  </p:childTnLst>
                                </p:cTn>
                              </p:par>
                              <p:par>
                                <p:cTn id="1337" presetID="3" presetClass="exit" presetSubtype="10" fill="hold" grpId="3" nodeType="withEffect">
                                  <p:stCondLst>
                                    <p:cond delay="0"/>
                                  </p:stCondLst>
                                  <p:childTnLst>
                                    <p:animEffect transition="out" filter="blinds(horizontal)">
                                      <p:cBhvr>
                                        <p:cTn id="1338" dur="6000"/>
                                        <p:tgtEl>
                                          <p:spTgt spid="112"/>
                                        </p:tgtEl>
                                      </p:cBhvr>
                                    </p:animEffect>
                                    <p:set>
                                      <p:cBhvr>
                                        <p:cTn id="1339" dur="1" fill="hold">
                                          <p:stCondLst>
                                            <p:cond delay="5999"/>
                                          </p:stCondLst>
                                        </p:cTn>
                                        <p:tgtEl>
                                          <p:spTgt spid="112"/>
                                        </p:tgtEl>
                                        <p:attrNameLst>
                                          <p:attrName>style.visibility</p:attrName>
                                        </p:attrNameLst>
                                      </p:cBhvr>
                                      <p:to>
                                        <p:strVal val="hidden"/>
                                      </p:to>
                                    </p:set>
                                  </p:childTnLst>
                                </p:cTn>
                              </p:par>
                              <p:par>
                                <p:cTn id="1340" presetID="2" presetClass="entr" presetSubtype="2" fill="hold" grpId="0" nodeType="withEffect">
                                  <p:stCondLst>
                                    <p:cond delay="0"/>
                                  </p:stCondLst>
                                  <p:childTnLst>
                                    <p:set>
                                      <p:cBhvr>
                                        <p:cTn id="1341" dur="1" fill="hold">
                                          <p:stCondLst>
                                            <p:cond delay="0"/>
                                          </p:stCondLst>
                                        </p:cTn>
                                        <p:tgtEl>
                                          <p:spTgt spid="91"/>
                                        </p:tgtEl>
                                        <p:attrNameLst>
                                          <p:attrName>style.visibility</p:attrName>
                                        </p:attrNameLst>
                                      </p:cBhvr>
                                      <p:to>
                                        <p:strVal val="visible"/>
                                      </p:to>
                                    </p:set>
                                    <p:anim calcmode="lin" valueType="num">
                                      <p:cBhvr additive="base">
                                        <p:cTn id="1342" dur="4000" fill="hold"/>
                                        <p:tgtEl>
                                          <p:spTgt spid="91"/>
                                        </p:tgtEl>
                                        <p:attrNameLst>
                                          <p:attrName>ppt_x</p:attrName>
                                        </p:attrNameLst>
                                      </p:cBhvr>
                                      <p:tavLst>
                                        <p:tav tm="0">
                                          <p:val>
                                            <p:strVal val="1+#ppt_w/2"/>
                                          </p:val>
                                        </p:tav>
                                        <p:tav tm="100000">
                                          <p:val>
                                            <p:strVal val="#ppt_x"/>
                                          </p:val>
                                        </p:tav>
                                      </p:tavLst>
                                    </p:anim>
                                    <p:anim calcmode="lin" valueType="num">
                                      <p:cBhvr additive="base">
                                        <p:cTn id="1343" dur="4000" fill="hold"/>
                                        <p:tgtEl>
                                          <p:spTgt spid="91"/>
                                        </p:tgtEl>
                                        <p:attrNameLst>
                                          <p:attrName>ppt_y</p:attrName>
                                        </p:attrNameLst>
                                      </p:cBhvr>
                                      <p:tavLst>
                                        <p:tav tm="0">
                                          <p:val>
                                            <p:strVal val="#ppt_y"/>
                                          </p:val>
                                        </p:tav>
                                        <p:tav tm="100000">
                                          <p:val>
                                            <p:strVal val="#ppt_y"/>
                                          </p:val>
                                        </p:tav>
                                      </p:tavLst>
                                    </p:anim>
                                  </p:childTnLst>
                                </p:cTn>
                              </p:par>
                              <p:par>
                                <p:cTn id="1344" presetID="19" presetClass="entr" presetSubtype="10" fill="hold" grpId="1" nodeType="withEffect">
                                  <p:stCondLst>
                                    <p:cond delay="0"/>
                                  </p:stCondLst>
                                  <p:childTnLst>
                                    <p:set>
                                      <p:cBhvr>
                                        <p:cTn id="1345" dur="1" fill="hold">
                                          <p:stCondLst>
                                            <p:cond delay="0"/>
                                          </p:stCondLst>
                                        </p:cTn>
                                        <p:tgtEl>
                                          <p:spTgt spid="91"/>
                                        </p:tgtEl>
                                        <p:attrNameLst>
                                          <p:attrName>style.visibility</p:attrName>
                                        </p:attrNameLst>
                                      </p:cBhvr>
                                      <p:to>
                                        <p:strVal val="visible"/>
                                      </p:to>
                                    </p:set>
                                    <p:anim calcmode="lin" valueType="num">
                                      <p:cBhvr>
                                        <p:cTn id="1346" dur="4000" fill="hold"/>
                                        <p:tgtEl>
                                          <p:spTgt spid="91"/>
                                        </p:tgtEl>
                                        <p:attrNameLst>
                                          <p:attrName>ppt_w</p:attrName>
                                        </p:attrNameLst>
                                      </p:cBhvr>
                                      <p:tavLst>
                                        <p:tav tm="0" fmla="#ppt_w*sin(2.5*pi*$)">
                                          <p:val>
                                            <p:fltVal val="0"/>
                                          </p:val>
                                        </p:tav>
                                        <p:tav tm="100000">
                                          <p:val>
                                            <p:fltVal val="1"/>
                                          </p:val>
                                        </p:tav>
                                      </p:tavLst>
                                    </p:anim>
                                    <p:anim calcmode="lin" valueType="num">
                                      <p:cBhvr>
                                        <p:cTn id="1347" dur="4000" fill="hold"/>
                                        <p:tgtEl>
                                          <p:spTgt spid="91"/>
                                        </p:tgtEl>
                                        <p:attrNameLst>
                                          <p:attrName>ppt_h</p:attrName>
                                        </p:attrNameLst>
                                      </p:cBhvr>
                                      <p:tavLst>
                                        <p:tav tm="0">
                                          <p:val>
                                            <p:strVal val="#ppt_h"/>
                                          </p:val>
                                        </p:tav>
                                        <p:tav tm="100000">
                                          <p:val>
                                            <p:strVal val="#ppt_h"/>
                                          </p:val>
                                        </p:tav>
                                      </p:tavLst>
                                    </p:anim>
                                  </p:childTnLst>
                                </p:cTn>
                              </p:par>
                              <p:par>
                                <p:cTn id="1348" presetID="2" presetClass="exit" presetSubtype="8" fill="hold" grpId="2" nodeType="withEffect">
                                  <p:stCondLst>
                                    <p:cond delay="0"/>
                                  </p:stCondLst>
                                  <p:childTnLst>
                                    <p:anim calcmode="lin" valueType="num">
                                      <p:cBhvr additive="base">
                                        <p:cTn id="1349" dur="4500"/>
                                        <p:tgtEl>
                                          <p:spTgt spid="91"/>
                                        </p:tgtEl>
                                        <p:attrNameLst>
                                          <p:attrName>ppt_x</p:attrName>
                                        </p:attrNameLst>
                                      </p:cBhvr>
                                      <p:tavLst>
                                        <p:tav tm="0">
                                          <p:val>
                                            <p:strVal val="ppt_x"/>
                                          </p:val>
                                        </p:tav>
                                        <p:tav tm="100000">
                                          <p:val>
                                            <p:strVal val="0-ppt_w/2"/>
                                          </p:val>
                                        </p:tav>
                                      </p:tavLst>
                                    </p:anim>
                                    <p:anim calcmode="lin" valueType="num">
                                      <p:cBhvr additive="base">
                                        <p:cTn id="1350" dur="4500"/>
                                        <p:tgtEl>
                                          <p:spTgt spid="91"/>
                                        </p:tgtEl>
                                        <p:attrNameLst>
                                          <p:attrName>ppt_y</p:attrName>
                                        </p:attrNameLst>
                                      </p:cBhvr>
                                      <p:tavLst>
                                        <p:tav tm="0">
                                          <p:val>
                                            <p:strVal val="ppt_y"/>
                                          </p:val>
                                        </p:tav>
                                        <p:tav tm="100000">
                                          <p:val>
                                            <p:strVal val="ppt_y"/>
                                          </p:val>
                                        </p:tav>
                                      </p:tavLst>
                                    </p:anim>
                                    <p:set>
                                      <p:cBhvr>
                                        <p:cTn id="1351" dur="1" fill="hold">
                                          <p:stCondLst>
                                            <p:cond delay="4499"/>
                                          </p:stCondLst>
                                        </p:cTn>
                                        <p:tgtEl>
                                          <p:spTgt spid="91"/>
                                        </p:tgtEl>
                                        <p:attrNameLst>
                                          <p:attrName>style.visibility</p:attrName>
                                        </p:attrNameLst>
                                      </p:cBhvr>
                                      <p:to>
                                        <p:strVal val="hidden"/>
                                      </p:to>
                                    </p:set>
                                  </p:childTnLst>
                                </p:cTn>
                              </p:par>
                              <p:par>
                                <p:cTn id="1352" presetID="3" presetClass="exit" presetSubtype="10" fill="hold" grpId="3" nodeType="withEffect">
                                  <p:stCondLst>
                                    <p:cond delay="0"/>
                                  </p:stCondLst>
                                  <p:childTnLst>
                                    <p:animEffect transition="out" filter="blinds(horizontal)">
                                      <p:cBhvr>
                                        <p:cTn id="1353" dur="6000"/>
                                        <p:tgtEl>
                                          <p:spTgt spid="91"/>
                                        </p:tgtEl>
                                      </p:cBhvr>
                                    </p:animEffect>
                                    <p:set>
                                      <p:cBhvr>
                                        <p:cTn id="1354" dur="1" fill="hold">
                                          <p:stCondLst>
                                            <p:cond delay="5999"/>
                                          </p:stCondLst>
                                        </p:cTn>
                                        <p:tgtEl>
                                          <p:spTgt spid="91"/>
                                        </p:tgtEl>
                                        <p:attrNameLst>
                                          <p:attrName>style.visibility</p:attrName>
                                        </p:attrNameLst>
                                      </p:cBhvr>
                                      <p:to>
                                        <p:strVal val="hidden"/>
                                      </p:to>
                                    </p:set>
                                  </p:childTnLst>
                                </p:cTn>
                              </p:par>
                              <p:par>
                                <p:cTn id="1355" presetID="2" presetClass="entr" presetSubtype="2" fill="hold" grpId="0" nodeType="withEffect">
                                  <p:stCondLst>
                                    <p:cond delay="0"/>
                                  </p:stCondLst>
                                  <p:childTnLst>
                                    <p:set>
                                      <p:cBhvr>
                                        <p:cTn id="1356" dur="1" fill="hold">
                                          <p:stCondLst>
                                            <p:cond delay="0"/>
                                          </p:stCondLst>
                                        </p:cTn>
                                        <p:tgtEl>
                                          <p:spTgt spid="92"/>
                                        </p:tgtEl>
                                        <p:attrNameLst>
                                          <p:attrName>style.visibility</p:attrName>
                                        </p:attrNameLst>
                                      </p:cBhvr>
                                      <p:to>
                                        <p:strVal val="visible"/>
                                      </p:to>
                                    </p:set>
                                    <p:anim calcmode="lin" valueType="num">
                                      <p:cBhvr additive="base">
                                        <p:cTn id="1357" dur="4000" fill="hold"/>
                                        <p:tgtEl>
                                          <p:spTgt spid="92"/>
                                        </p:tgtEl>
                                        <p:attrNameLst>
                                          <p:attrName>ppt_x</p:attrName>
                                        </p:attrNameLst>
                                      </p:cBhvr>
                                      <p:tavLst>
                                        <p:tav tm="0">
                                          <p:val>
                                            <p:strVal val="1+#ppt_w/2"/>
                                          </p:val>
                                        </p:tav>
                                        <p:tav tm="100000">
                                          <p:val>
                                            <p:strVal val="#ppt_x"/>
                                          </p:val>
                                        </p:tav>
                                      </p:tavLst>
                                    </p:anim>
                                    <p:anim calcmode="lin" valueType="num">
                                      <p:cBhvr additive="base">
                                        <p:cTn id="1358" dur="4000" fill="hold"/>
                                        <p:tgtEl>
                                          <p:spTgt spid="92"/>
                                        </p:tgtEl>
                                        <p:attrNameLst>
                                          <p:attrName>ppt_y</p:attrName>
                                        </p:attrNameLst>
                                      </p:cBhvr>
                                      <p:tavLst>
                                        <p:tav tm="0">
                                          <p:val>
                                            <p:strVal val="#ppt_y"/>
                                          </p:val>
                                        </p:tav>
                                        <p:tav tm="100000">
                                          <p:val>
                                            <p:strVal val="#ppt_y"/>
                                          </p:val>
                                        </p:tav>
                                      </p:tavLst>
                                    </p:anim>
                                  </p:childTnLst>
                                </p:cTn>
                              </p:par>
                              <p:par>
                                <p:cTn id="1359" presetID="19" presetClass="entr" presetSubtype="10" fill="hold" grpId="1" nodeType="withEffect">
                                  <p:stCondLst>
                                    <p:cond delay="0"/>
                                  </p:stCondLst>
                                  <p:childTnLst>
                                    <p:set>
                                      <p:cBhvr>
                                        <p:cTn id="1360" dur="1" fill="hold">
                                          <p:stCondLst>
                                            <p:cond delay="0"/>
                                          </p:stCondLst>
                                        </p:cTn>
                                        <p:tgtEl>
                                          <p:spTgt spid="92"/>
                                        </p:tgtEl>
                                        <p:attrNameLst>
                                          <p:attrName>style.visibility</p:attrName>
                                        </p:attrNameLst>
                                      </p:cBhvr>
                                      <p:to>
                                        <p:strVal val="visible"/>
                                      </p:to>
                                    </p:set>
                                    <p:anim calcmode="lin" valueType="num">
                                      <p:cBhvr>
                                        <p:cTn id="1361" dur="4000" fill="hold"/>
                                        <p:tgtEl>
                                          <p:spTgt spid="92"/>
                                        </p:tgtEl>
                                        <p:attrNameLst>
                                          <p:attrName>ppt_w</p:attrName>
                                        </p:attrNameLst>
                                      </p:cBhvr>
                                      <p:tavLst>
                                        <p:tav tm="0" fmla="#ppt_w*sin(2.5*pi*$)">
                                          <p:val>
                                            <p:fltVal val="0"/>
                                          </p:val>
                                        </p:tav>
                                        <p:tav tm="100000">
                                          <p:val>
                                            <p:fltVal val="1"/>
                                          </p:val>
                                        </p:tav>
                                      </p:tavLst>
                                    </p:anim>
                                    <p:anim calcmode="lin" valueType="num">
                                      <p:cBhvr>
                                        <p:cTn id="1362" dur="4000" fill="hold"/>
                                        <p:tgtEl>
                                          <p:spTgt spid="92"/>
                                        </p:tgtEl>
                                        <p:attrNameLst>
                                          <p:attrName>ppt_h</p:attrName>
                                        </p:attrNameLst>
                                      </p:cBhvr>
                                      <p:tavLst>
                                        <p:tav tm="0">
                                          <p:val>
                                            <p:strVal val="#ppt_h"/>
                                          </p:val>
                                        </p:tav>
                                        <p:tav tm="100000">
                                          <p:val>
                                            <p:strVal val="#ppt_h"/>
                                          </p:val>
                                        </p:tav>
                                      </p:tavLst>
                                    </p:anim>
                                  </p:childTnLst>
                                </p:cTn>
                              </p:par>
                              <p:par>
                                <p:cTn id="1363" presetID="2" presetClass="exit" presetSubtype="8" fill="hold" grpId="2" nodeType="withEffect">
                                  <p:stCondLst>
                                    <p:cond delay="0"/>
                                  </p:stCondLst>
                                  <p:childTnLst>
                                    <p:anim calcmode="lin" valueType="num">
                                      <p:cBhvr additive="base">
                                        <p:cTn id="1364" dur="4500"/>
                                        <p:tgtEl>
                                          <p:spTgt spid="92"/>
                                        </p:tgtEl>
                                        <p:attrNameLst>
                                          <p:attrName>ppt_x</p:attrName>
                                        </p:attrNameLst>
                                      </p:cBhvr>
                                      <p:tavLst>
                                        <p:tav tm="0">
                                          <p:val>
                                            <p:strVal val="ppt_x"/>
                                          </p:val>
                                        </p:tav>
                                        <p:tav tm="100000">
                                          <p:val>
                                            <p:strVal val="0-ppt_w/2"/>
                                          </p:val>
                                        </p:tav>
                                      </p:tavLst>
                                    </p:anim>
                                    <p:anim calcmode="lin" valueType="num">
                                      <p:cBhvr additive="base">
                                        <p:cTn id="1365" dur="4500"/>
                                        <p:tgtEl>
                                          <p:spTgt spid="92"/>
                                        </p:tgtEl>
                                        <p:attrNameLst>
                                          <p:attrName>ppt_y</p:attrName>
                                        </p:attrNameLst>
                                      </p:cBhvr>
                                      <p:tavLst>
                                        <p:tav tm="0">
                                          <p:val>
                                            <p:strVal val="ppt_y"/>
                                          </p:val>
                                        </p:tav>
                                        <p:tav tm="100000">
                                          <p:val>
                                            <p:strVal val="ppt_y"/>
                                          </p:val>
                                        </p:tav>
                                      </p:tavLst>
                                    </p:anim>
                                    <p:set>
                                      <p:cBhvr>
                                        <p:cTn id="1366" dur="1" fill="hold">
                                          <p:stCondLst>
                                            <p:cond delay="4499"/>
                                          </p:stCondLst>
                                        </p:cTn>
                                        <p:tgtEl>
                                          <p:spTgt spid="92"/>
                                        </p:tgtEl>
                                        <p:attrNameLst>
                                          <p:attrName>style.visibility</p:attrName>
                                        </p:attrNameLst>
                                      </p:cBhvr>
                                      <p:to>
                                        <p:strVal val="hidden"/>
                                      </p:to>
                                    </p:set>
                                  </p:childTnLst>
                                </p:cTn>
                              </p:par>
                              <p:par>
                                <p:cTn id="1367" presetID="3" presetClass="exit" presetSubtype="10" fill="hold" grpId="3" nodeType="withEffect">
                                  <p:stCondLst>
                                    <p:cond delay="0"/>
                                  </p:stCondLst>
                                  <p:childTnLst>
                                    <p:animEffect transition="out" filter="blinds(horizontal)">
                                      <p:cBhvr>
                                        <p:cTn id="1368" dur="6000"/>
                                        <p:tgtEl>
                                          <p:spTgt spid="92"/>
                                        </p:tgtEl>
                                      </p:cBhvr>
                                    </p:animEffect>
                                    <p:set>
                                      <p:cBhvr>
                                        <p:cTn id="1369" dur="1" fill="hold">
                                          <p:stCondLst>
                                            <p:cond delay="5999"/>
                                          </p:stCondLst>
                                        </p:cTn>
                                        <p:tgtEl>
                                          <p:spTgt spid="92"/>
                                        </p:tgtEl>
                                        <p:attrNameLst>
                                          <p:attrName>style.visibility</p:attrName>
                                        </p:attrNameLst>
                                      </p:cBhvr>
                                      <p:to>
                                        <p:strVal val="hidden"/>
                                      </p:to>
                                    </p:set>
                                  </p:childTnLst>
                                </p:cTn>
                              </p:par>
                              <p:par>
                                <p:cTn id="1370" presetID="2" presetClass="entr" presetSubtype="2" fill="hold" grpId="0" nodeType="withEffect">
                                  <p:stCondLst>
                                    <p:cond delay="0"/>
                                  </p:stCondLst>
                                  <p:childTnLst>
                                    <p:set>
                                      <p:cBhvr>
                                        <p:cTn id="1371" dur="1" fill="hold">
                                          <p:stCondLst>
                                            <p:cond delay="0"/>
                                          </p:stCondLst>
                                        </p:cTn>
                                        <p:tgtEl>
                                          <p:spTgt spid="71"/>
                                        </p:tgtEl>
                                        <p:attrNameLst>
                                          <p:attrName>style.visibility</p:attrName>
                                        </p:attrNameLst>
                                      </p:cBhvr>
                                      <p:to>
                                        <p:strVal val="visible"/>
                                      </p:to>
                                    </p:set>
                                    <p:anim calcmode="lin" valueType="num">
                                      <p:cBhvr additive="base">
                                        <p:cTn id="1372" dur="4000" fill="hold"/>
                                        <p:tgtEl>
                                          <p:spTgt spid="71"/>
                                        </p:tgtEl>
                                        <p:attrNameLst>
                                          <p:attrName>ppt_x</p:attrName>
                                        </p:attrNameLst>
                                      </p:cBhvr>
                                      <p:tavLst>
                                        <p:tav tm="0">
                                          <p:val>
                                            <p:strVal val="1+#ppt_w/2"/>
                                          </p:val>
                                        </p:tav>
                                        <p:tav tm="100000">
                                          <p:val>
                                            <p:strVal val="#ppt_x"/>
                                          </p:val>
                                        </p:tav>
                                      </p:tavLst>
                                    </p:anim>
                                    <p:anim calcmode="lin" valueType="num">
                                      <p:cBhvr additive="base">
                                        <p:cTn id="1373" dur="4000" fill="hold"/>
                                        <p:tgtEl>
                                          <p:spTgt spid="71"/>
                                        </p:tgtEl>
                                        <p:attrNameLst>
                                          <p:attrName>ppt_y</p:attrName>
                                        </p:attrNameLst>
                                      </p:cBhvr>
                                      <p:tavLst>
                                        <p:tav tm="0">
                                          <p:val>
                                            <p:strVal val="#ppt_y"/>
                                          </p:val>
                                        </p:tav>
                                        <p:tav tm="100000">
                                          <p:val>
                                            <p:strVal val="#ppt_y"/>
                                          </p:val>
                                        </p:tav>
                                      </p:tavLst>
                                    </p:anim>
                                  </p:childTnLst>
                                </p:cTn>
                              </p:par>
                              <p:par>
                                <p:cTn id="1374" presetID="19" presetClass="entr" presetSubtype="10" fill="hold" grpId="1" nodeType="withEffect">
                                  <p:stCondLst>
                                    <p:cond delay="0"/>
                                  </p:stCondLst>
                                  <p:childTnLst>
                                    <p:set>
                                      <p:cBhvr>
                                        <p:cTn id="1375" dur="1" fill="hold">
                                          <p:stCondLst>
                                            <p:cond delay="0"/>
                                          </p:stCondLst>
                                        </p:cTn>
                                        <p:tgtEl>
                                          <p:spTgt spid="71"/>
                                        </p:tgtEl>
                                        <p:attrNameLst>
                                          <p:attrName>style.visibility</p:attrName>
                                        </p:attrNameLst>
                                      </p:cBhvr>
                                      <p:to>
                                        <p:strVal val="visible"/>
                                      </p:to>
                                    </p:set>
                                    <p:anim calcmode="lin" valueType="num">
                                      <p:cBhvr>
                                        <p:cTn id="1376" dur="4000" fill="hold"/>
                                        <p:tgtEl>
                                          <p:spTgt spid="71"/>
                                        </p:tgtEl>
                                        <p:attrNameLst>
                                          <p:attrName>ppt_w</p:attrName>
                                        </p:attrNameLst>
                                      </p:cBhvr>
                                      <p:tavLst>
                                        <p:tav tm="0" fmla="#ppt_w*sin(2.5*pi*$)">
                                          <p:val>
                                            <p:fltVal val="0"/>
                                          </p:val>
                                        </p:tav>
                                        <p:tav tm="100000">
                                          <p:val>
                                            <p:fltVal val="1"/>
                                          </p:val>
                                        </p:tav>
                                      </p:tavLst>
                                    </p:anim>
                                    <p:anim calcmode="lin" valueType="num">
                                      <p:cBhvr>
                                        <p:cTn id="1377" dur="4000" fill="hold"/>
                                        <p:tgtEl>
                                          <p:spTgt spid="71"/>
                                        </p:tgtEl>
                                        <p:attrNameLst>
                                          <p:attrName>ppt_h</p:attrName>
                                        </p:attrNameLst>
                                      </p:cBhvr>
                                      <p:tavLst>
                                        <p:tav tm="0">
                                          <p:val>
                                            <p:strVal val="#ppt_h"/>
                                          </p:val>
                                        </p:tav>
                                        <p:tav tm="100000">
                                          <p:val>
                                            <p:strVal val="#ppt_h"/>
                                          </p:val>
                                        </p:tav>
                                      </p:tavLst>
                                    </p:anim>
                                  </p:childTnLst>
                                </p:cTn>
                              </p:par>
                              <p:par>
                                <p:cTn id="1378" presetID="2" presetClass="exit" presetSubtype="8" fill="hold" grpId="2" nodeType="withEffect">
                                  <p:stCondLst>
                                    <p:cond delay="0"/>
                                  </p:stCondLst>
                                  <p:childTnLst>
                                    <p:anim calcmode="lin" valueType="num">
                                      <p:cBhvr additive="base">
                                        <p:cTn id="1379" dur="4500"/>
                                        <p:tgtEl>
                                          <p:spTgt spid="71"/>
                                        </p:tgtEl>
                                        <p:attrNameLst>
                                          <p:attrName>ppt_x</p:attrName>
                                        </p:attrNameLst>
                                      </p:cBhvr>
                                      <p:tavLst>
                                        <p:tav tm="0">
                                          <p:val>
                                            <p:strVal val="ppt_x"/>
                                          </p:val>
                                        </p:tav>
                                        <p:tav tm="100000">
                                          <p:val>
                                            <p:strVal val="0-ppt_w/2"/>
                                          </p:val>
                                        </p:tav>
                                      </p:tavLst>
                                    </p:anim>
                                    <p:anim calcmode="lin" valueType="num">
                                      <p:cBhvr additive="base">
                                        <p:cTn id="1380" dur="4500"/>
                                        <p:tgtEl>
                                          <p:spTgt spid="71"/>
                                        </p:tgtEl>
                                        <p:attrNameLst>
                                          <p:attrName>ppt_y</p:attrName>
                                        </p:attrNameLst>
                                      </p:cBhvr>
                                      <p:tavLst>
                                        <p:tav tm="0">
                                          <p:val>
                                            <p:strVal val="ppt_y"/>
                                          </p:val>
                                        </p:tav>
                                        <p:tav tm="100000">
                                          <p:val>
                                            <p:strVal val="ppt_y"/>
                                          </p:val>
                                        </p:tav>
                                      </p:tavLst>
                                    </p:anim>
                                    <p:set>
                                      <p:cBhvr>
                                        <p:cTn id="1381" dur="1" fill="hold">
                                          <p:stCondLst>
                                            <p:cond delay="4499"/>
                                          </p:stCondLst>
                                        </p:cTn>
                                        <p:tgtEl>
                                          <p:spTgt spid="71"/>
                                        </p:tgtEl>
                                        <p:attrNameLst>
                                          <p:attrName>style.visibility</p:attrName>
                                        </p:attrNameLst>
                                      </p:cBhvr>
                                      <p:to>
                                        <p:strVal val="hidden"/>
                                      </p:to>
                                    </p:set>
                                  </p:childTnLst>
                                </p:cTn>
                              </p:par>
                              <p:par>
                                <p:cTn id="1382" presetID="3" presetClass="exit" presetSubtype="10" fill="hold" grpId="3" nodeType="withEffect">
                                  <p:stCondLst>
                                    <p:cond delay="0"/>
                                  </p:stCondLst>
                                  <p:childTnLst>
                                    <p:animEffect transition="out" filter="blinds(horizontal)">
                                      <p:cBhvr>
                                        <p:cTn id="1383" dur="6000"/>
                                        <p:tgtEl>
                                          <p:spTgt spid="71"/>
                                        </p:tgtEl>
                                      </p:cBhvr>
                                    </p:animEffect>
                                    <p:set>
                                      <p:cBhvr>
                                        <p:cTn id="1384" dur="1" fill="hold">
                                          <p:stCondLst>
                                            <p:cond delay="5999"/>
                                          </p:stCondLst>
                                        </p:cTn>
                                        <p:tgtEl>
                                          <p:spTgt spid="71"/>
                                        </p:tgtEl>
                                        <p:attrNameLst>
                                          <p:attrName>style.visibility</p:attrName>
                                        </p:attrNameLst>
                                      </p:cBhvr>
                                      <p:to>
                                        <p:strVal val="hidden"/>
                                      </p:to>
                                    </p:set>
                                  </p:childTnLst>
                                </p:cTn>
                              </p:par>
                              <p:par>
                                <p:cTn id="1385" presetID="2" presetClass="entr" presetSubtype="2" fill="hold" grpId="0" nodeType="withEffect">
                                  <p:stCondLst>
                                    <p:cond delay="0"/>
                                  </p:stCondLst>
                                  <p:childTnLst>
                                    <p:set>
                                      <p:cBhvr>
                                        <p:cTn id="1386" dur="1" fill="hold">
                                          <p:stCondLst>
                                            <p:cond delay="0"/>
                                          </p:stCondLst>
                                        </p:cTn>
                                        <p:tgtEl>
                                          <p:spTgt spid="72"/>
                                        </p:tgtEl>
                                        <p:attrNameLst>
                                          <p:attrName>style.visibility</p:attrName>
                                        </p:attrNameLst>
                                      </p:cBhvr>
                                      <p:to>
                                        <p:strVal val="visible"/>
                                      </p:to>
                                    </p:set>
                                    <p:anim calcmode="lin" valueType="num">
                                      <p:cBhvr additive="base">
                                        <p:cTn id="1387" dur="4000" fill="hold"/>
                                        <p:tgtEl>
                                          <p:spTgt spid="72"/>
                                        </p:tgtEl>
                                        <p:attrNameLst>
                                          <p:attrName>ppt_x</p:attrName>
                                        </p:attrNameLst>
                                      </p:cBhvr>
                                      <p:tavLst>
                                        <p:tav tm="0">
                                          <p:val>
                                            <p:strVal val="1+#ppt_w/2"/>
                                          </p:val>
                                        </p:tav>
                                        <p:tav tm="100000">
                                          <p:val>
                                            <p:strVal val="#ppt_x"/>
                                          </p:val>
                                        </p:tav>
                                      </p:tavLst>
                                    </p:anim>
                                    <p:anim calcmode="lin" valueType="num">
                                      <p:cBhvr additive="base">
                                        <p:cTn id="1388" dur="4000" fill="hold"/>
                                        <p:tgtEl>
                                          <p:spTgt spid="72"/>
                                        </p:tgtEl>
                                        <p:attrNameLst>
                                          <p:attrName>ppt_y</p:attrName>
                                        </p:attrNameLst>
                                      </p:cBhvr>
                                      <p:tavLst>
                                        <p:tav tm="0">
                                          <p:val>
                                            <p:strVal val="#ppt_y"/>
                                          </p:val>
                                        </p:tav>
                                        <p:tav tm="100000">
                                          <p:val>
                                            <p:strVal val="#ppt_y"/>
                                          </p:val>
                                        </p:tav>
                                      </p:tavLst>
                                    </p:anim>
                                  </p:childTnLst>
                                </p:cTn>
                              </p:par>
                              <p:par>
                                <p:cTn id="1389" presetID="19" presetClass="entr" presetSubtype="10" fill="hold" grpId="1" nodeType="withEffect">
                                  <p:stCondLst>
                                    <p:cond delay="0"/>
                                  </p:stCondLst>
                                  <p:childTnLst>
                                    <p:set>
                                      <p:cBhvr>
                                        <p:cTn id="1390" dur="1" fill="hold">
                                          <p:stCondLst>
                                            <p:cond delay="0"/>
                                          </p:stCondLst>
                                        </p:cTn>
                                        <p:tgtEl>
                                          <p:spTgt spid="72"/>
                                        </p:tgtEl>
                                        <p:attrNameLst>
                                          <p:attrName>style.visibility</p:attrName>
                                        </p:attrNameLst>
                                      </p:cBhvr>
                                      <p:to>
                                        <p:strVal val="visible"/>
                                      </p:to>
                                    </p:set>
                                    <p:anim calcmode="lin" valueType="num">
                                      <p:cBhvr>
                                        <p:cTn id="1391" dur="4000" fill="hold"/>
                                        <p:tgtEl>
                                          <p:spTgt spid="72"/>
                                        </p:tgtEl>
                                        <p:attrNameLst>
                                          <p:attrName>ppt_w</p:attrName>
                                        </p:attrNameLst>
                                      </p:cBhvr>
                                      <p:tavLst>
                                        <p:tav tm="0" fmla="#ppt_w*sin(2.5*pi*$)">
                                          <p:val>
                                            <p:fltVal val="0"/>
                                          </p:val>
                                        </p:tav>
                                        <p:tav tm="100000">
                                          <p:val>
                                            <p:fltVal val="1"/>
                                          </p:val>
                                        </p:tav>
                                      </p:tavLst>
                                    </p:anim>
                                    <p:anim calcmode="lin" valueType="num">
                                      <p:cBhvr>
                                        <p:cTn id="1392" dur="4000" fill="hold"/>
                                        <p:tgtEl>
                                          <p:spTgt spid="72"/>
                                        </p:tgtEl>
                                        <p:attrNameLst>
                                          <p:attrName>ppt_h</p:attrName>
                                        </p:attrNameLst>
                                      </p:cBhvr>
                                      <p:tavLst>
                                        <p:tav tm="0">
                                          <p:val>
                                            <p:strVal val="#ppt_h"/>
                                          </p:val>
                                        </p:tav>
                                        <p:tav tm="100000">
                                          <p:val>
                                            <p:strVal val="#ppt_h"/>
                                          </p:val>
                                        </p:tav>
                                      </p:tavLst>
                                    </p:anim>
                                  </p:childTnLst>
                                </p:cTn>
                              </p:par>
                              <p:par>
                                <p:cTn id="1393" presetID="2" presetClass="exit" presetSubtype="8" fill="hold" grpId="2" nodeType="withEffect">
                                  <p:stCondLst>
                                    <p:cond delay="0"/>
                                  </p:stCondLst>
                                  <p:childTnLst>
                                    <p:anim calcmode="lin" valueType="num">
                                      <p:cBhvr additive="base">
                                        <p:cTn id="1394" dur="4500"/>
                                        <p:tgtEl>
                                          <p:spTgt spid="72"/>
                                        </p:tgtEl>
                                        <p:attrNameLst>
                                          <p:attrName>ppt_x</p:attrName>
                                        </p:attrNameLst>
                                      </p:cBhvr>
                                      <p:tavLst>
                                        <p:tav tm="0">
                                          <p:val>
                                            <p:strVal val="ppt_x"/>
                                          </p:val>
                                        </p:tav>
                                        <p:tav tm="100000">
                                          <p:val>
                                            <p:strVal val="0-ppt_w/2"/>
                                          </p:val>
                                        </p:tav>
                                      </p:tavLst>
                                    </p:anim>
                                    <p:anim calcmode="lin" valueType="num">
                                      <p:cBhvr additive="base">
                                        <p:cTn id="1395" dur="4500"/>
                                        <p:tgtEl>
                                          <p:spTgt spid="72"/>
                                        </p:tgtEl>
                                        <p:attrNameLst>
                                          <p:attrName>ppt_y</p:attrName>
                                        </p:attrNameLst>
                                      </p:cBhvr>
                                      <p:tavLst>
                                        <p:tav tm="0">
                                          <p:val>
                                            <p:strVal val="ppt_y"/>
                                          </p:val>
                                        </p:tav>
                                        <p:tav tm="100000">
                                          <p:val>
                                            <p:strVal val="ppt_y"/>
                                          </p:val>
                                        </p:tav>
                                      </p:tavLst>
                                    </p:anim>
                                    <p:set>
                                      <p:cBhvr>
                                        <p:cTn id="1396" dur="1" fill="hold">
                                          <p:stCondLst>
                                            <p:cond delay="4499"/>
                                          </p:stCondLst>
                                        </p:cTn>
                                        <p:tgtEl>
                                          <p:spTgt spid="72"/>
                                        </p:tgtEl>
                                        <p:attrNameLst>
                                          <p:attrName>style.visibility</p:attrName>
                                        </p:attrNameLst>
                                      </p:cBhvr>
                                      <p:to>
                                        <p:strVal val="hidden"/>
                                      </p:to>
                                    </p:set>
                                  </p:childTnLst>
                                </p:cTn>
                              </p:par>
                              <p:par>
                                <p:cTn id="1397" presetID="3" presetClass="exit" presetSubtype="10" fill="hold" grpId="3" nodeType="withEffect">
                                  <p:stCondLst>
                                    <p:cond delay="0"/>
                                  </p:stCondLst>
                                  <p:childTnLst>
                                    <p:animEffect transition="out" filter="blinds(horizontal)">
                                      <p:cBhvr>
                                        <p:cTn id="1398" dur="6000"/>
                                        <p:tgtEl>
                                          <p:spTgt spid="72"/>
                                        </p:tgtEl>
                                      </p:cBhvr>
                                    </p:animEffect>
                                    <p:set>
                                      <p:cBhvr>
                                        <p:cTn id="1399" dur="1" fill="hold">
                                          <p:stCondLst>
                                            <p:cond delay="5999"/>
                                          </p:stCondLst>
                                        </p:cTn>
                                        <p:tgtEl>
                                          <p:spTgt spid="72"/>
                                        </p:tgtEl>
                                        <p:attrNameLst>
                                          <p:attrName>style.visibility</p:attrName>
                                        </p:attrNameLst>
                                      </p:cBhvr>
                                      <p:to>
                                        <p:strVal val="hidden"/>
                                      </p:to>
                                    </p:set>
                                  </p:childTnLst>
                                </p:cTn>
                              </p:par>
                              <p:par>
                                <p:cTn id="1400" presetID="2" presetClass="entr" presetSubtype="2" fill="hold" grpId="0" nodeType="withEffect">
                                  <p:stCondLst>
                                    <p:cond delay="0"/>
                                  </p:stCondLst>
                                  <p:childTnLst>
                                    <p:set>
                                      <p:cBhvr>
                                        <p:cTn id="1401" dur="1" fill="hold">
                                          <p:stCondLst>
                                            <p:cond delay="0"/>
                                          </p:stCondLst>
                                        </p:cTn>
                                        <p:tgtEl>
                                          <p:spTgt spid="110"/>
                                        </p:tgtEl>
                                        <p:attrNameLst>
                                          <p:attrName>style.visibility</p:attrName>
                                        </p:attrNameLst>
                                      </p:cBhvr>
                                      <p:to>
                                        <p:strVal val="visible"/>
                                      </p:to>
                                    </p:set>
                                    <p:anim calcmode="lin" valueType="num">
                                      <p:cBhvr additive="base">
                                        <p:cTn id="1402" dur="4000" fill="hold"/>
                                        <p:tgtEl>
                                          <p:spTgt spid="110"/>
                                        </p:tgtEl>
                                        <p:attrNameLst>
                                          <p:attrName>ppt_x</p:attrName>
                                        </p:attrNameLst>
                                      </p:cBhvr>
                                      <p:tavLst>
                                        <p:tav tm="0">
                                          <p:val>
                                            <p:strVal val="1+#ppt_w/2"/>
                                          </p:val>
                                        </p:tav>
                                        <p:tav tm="100000">
                                          <p:val>
                                            <p:strVal val="#ppt_x"/>
                                          </p:val>
                                        </p:tav>
                                      </p:tavLst>
                                    </p:anim>
                                    <p:anim calcmode="lin" valueType="num">
                                      <p:cBhvr additive="base">
                                        <p:cTn id="1403" dur="4000" fill="hold"/>
                                        <p:tgtEl>
                                          <p:spTgt spid="110"/>
                                        </p:tgtEl>
                                        <p:attrNameLst>
                                          <p:attrName>ppt_y</p:attrName>
                                        </p:attrNameLst>
                                      </p:cBhvr>
                                      <p:tavLst>
                                        <p:tav tm="0">
                                          <p:val>
                                            <p:strVal val="#ppt_y"/>
                                          </p:val>
                                        </p:tav>
                                        <p:tav tm="100000">
                                          <p:val>
                                            <p:strVal val="#ppt_y"/>
                                          </p:val>
                                        </p:tav>
                                      </p:tavLst>
                                    </p:anim>
                                  </p:childTnLst>
                                </p:cTn>
                              </p:par>
                              <p:par>
                                <p:cTn id="1404" presetID="19" presetClass="entr" presetSubtype="10" fill="hold" grpId="1" nodeType="withEffect">
                                  <p:stCondLst>
                                    <p:cond delay="0"/>
                                  </p:stCondLst>
                                  <p:childTnLst>
                                    <p:set>
                                      <p:cBhvr>
                                        <p:cTn id="1405" dur="1" fill="hold">
                                          <p:stCondLst>
                                            <p:cond delay="0"/>
                                          </p:stCondLst>
                                        </p:cTn>
                                        <p:tgtEl>
                                          <p:spTgt spid="110"/>
                                        </p:tgtEl>
                                        <p:attrNameLst>
                                          <p:attrName>style.visibility</p:attrName>
                                        </p:attrNameLst>
                                      </p:cBhvr>
                                      <p:to>
                                        <p:strVal val="visible"/>
                                      </p:to>
                                    </p:set>
                                    <p:anim calcmode="lin" valueType="num">
                                      <p:cBhvr>
                                        <p:cTn id="1406" dur="4000" fill="hold"/>
                                        <p:tgtEl>
                                          <p:spTgt spid="110"/>
                                        </p:tgtEl>
                                        <p:attrNameLst>
                                          <p:attrName>ppt_w</p:attrName>
                                        </p:attrNameLst>
                                      </p:cBhvr>
                                      <p:tavLst>
                                        <p:tav tm="0" fmla="#ppt_w*sin(2.5*pi*$)">
                                          <p:val>
                                            <p:fltVal val="0"/>
                                          </p:val>
                                        </p:tav>
                                        <p:tav tm="100000">
                                          <p:val>
                                            <p:fltVal val="1"/>
                                          </p:val>
                                        </p:tav>
                                      </p:tavLst>
                                    </p:anim>
                                    <p:anim calcmode="lin" valueType="num">
                                      <p:cBhvr>
                                        <p:cTn id="1407" dur="4000" fill="hold"/>
                                        <p:tgtEl>
                                          <p:spTgt spid="110"/>
                                        </p:tgtEl>
                                        <p:attrNameLst>
                                          <p:attrName>ppt_h</p:attrName>
                                        </p:attrNameLst>
                                      </p:cBhvr>
                                      <p:tavLst>
                                        <p:tav tm="0">
                                          <p:val>
                                            <p:strVal val="#ppt_h"/>
                                          </p:val>
                                        </p:tav>
                                        <p:tav tm="100000">
                                          <p:val>
                                            <p:strVal val="#ppt_h"/>
                                          </p:val>
                                        </p:tav>
                                      </p:tavLst>
                                    </p:anim>
                                  </p:childTnLst>
                                </p:cTn>
                              </p:par>
                              <p:par>
                                <p:cTn id="1408" presetID="2" presetClass="exit" presetSubtype="8" fill="hold" grpId="2" nodeType="withEffect">
                                  <p:stCondLst>
                                    <p:cond delay="0"/>
                                  </p:stCondLst>
                                  <p:childTnLst>
                                    <p:anim calcmode="lin" valueType="num">
                                      <p:cBhvr additive="base">
                                        <p:cTn id="1409" dur="4500"/>
                                        <p:tgtEl>
                                          <p:spTgt spid="110"/>
                                        </p:tgtEl>
                                        <p:attrNameLst>
                                          <p:attrName>ppt_x</p:attrName>
                                        </p:attrNameLst>
                                      </p:cBhvr>
                                      <p:tavLst>
                                        <p:tav tm="0">
                                          <p:val>
                                            <p:strVal val="ppt_x"/>
                                          </p:val>
                                        </p:tav>
                                        <p:tav tm="100000">
                                          <p:val>
                                            <p:strVal val="0-ppt_w/2"/>
                                          </p:val>
                                        </p:tav>
                                      </p:tavLst>
                                    </p:anim>
                                    <p:anim calcmode="lin" valueType="num">
                                      <p:cBhvr additive="base">
                                        <p:cTn id="1410" dur="4500"/>
                                        <p:tgtEl>
                                          <p:spTgt spid="110"/>
                                        </p:tgtEl>
                                        <p:attrNameLst>
                                          <p:attrName>ppt_y</p:attrName>
                                        </p:attrNameLst>
                                      </p:cBhvr>
                                      <p:tavLst>
                                        <p:tav tm="0">
                                          <p:val>
                                            <p:strVal val="ppt_y"/>
                                          </p:val>
                                        </p:tav>
                                        <p:tav tm="100000">
                                          <p:val>
                                            <p:strVal val="ppt_y"/>
                                          </p:val>
                                        </p:tav>
                                      </p:tavLst>
                                    </p:anim>
                                    <p:set>
                                      <p:cBhvr>
                                        <p:cTn id="1411" dur="1" fill="hold">
                                          <p:stCondLst>
                                            <p:cond delay="4499"/>
                                          </p:stCondLst>
                                        </p:cTn>
                                        <p:tgtEl>
                                          <p:spTgt spid="110"/>
                                        </p:tgtEl>
                                        <p:attrNameLst>
                                          <p:attrName>style.visibility</p:attrName>
                                        </p:attrNameLst>
                                      </p:cBhvr>
                                      <p:to>
                                        <p:strVal val="hidden"/>
                                      </p:to>
                                    </p:set>
                                  </p:childTnLst>
                                </p:cTn>
                              </p:par>
                              <p:par>
                                <p:cTn id="1412" presetID="3" presetClass="exit" presetSubtype="10" fill="hold" grpId="3" nodeType="withEffect">
                                  <p:stCondLst>
                                    <p:cond delay="0"/>
                                  </p:stCondLst>
                                  <p:childTnLst>
                                    <p:animEffect transition="out" filter="blinds(horizontal)">
                                      <p:cBhvr>
                                        <p:cTn id="1413" dur="6000"/>
                                        <p:tgtEl>
                                          <p:spTgt spid="110"/>
                                        </p:tgtEl>
                                      </p:cBhvr>
                                    </p:animEffect>
                                    <p:set>
                                      <p:cBhvr>
                                        <p:cTn id="1414" dur="1" fill="hold">
                                          <p:stCondLst>
                                            <p:cond delay="5999"/>
                                          </p:stCondLst>
                                        </p:cTn>
                                        <p:tgtEl>
                                          <p:spTgt spid="110"/>
                                        </p:tgtEl>
                                        <p:attrNameLst>
                                          <p:attrName>style.visibility</p:attrName>
                                        </p:attrNameLst>
                                      </p:cBhvr>
                                      <p:to>
                                        <p:strVal val="hidden"/>
                                      </p:to>
                                    </p:set>
                                  </p:childTnLst>
                                </p:cTn>
                              </p:par>
                              <p:par>
                                <p:cTn id="1415" presetID="2" presetClass="entr" presetSubtype="2" fill="hold" grpId="0" nodeType="withEffect">
                                  <p:stCondLst>
                                    <p:cond delay="0"/>
                                  </p:stCondLst>
                                  <p:childTnLst>
                                    <p:set>
                                      <p:cBhvr>
                                        <p:cTn id="1416" dur="1" fill="hold">
                                          <p:stCondLst>
                                            <p:cond delay="0"/>
                                          </p:stCondLst>
                                        </p:cTn>
                                        <p:tgtEl>
                                          <p:spTgt spid="90"/>
                                        </p:tgtEl>
                                        <p:attrNameLst>
                                          <p:attrName>style.visibility</p:attrName>
                                        </p:attrNameLst>
                                      </p:cBhvr>
                                      <p:to>
                                        <p:strVal val="visible"/>
                                      </p:to>
                                    </p:set>
                                    <p:anim calcmode="lin" valueType="num">
                                      <p:cBhvr additive="base">
                                        <p:cTn id="1417" dur="4000" fill="hold"/>
                                        <p:tgtEl>
                                          <p:spTgt spid="90"/>
                                        </p:tgtEl>
                                        <p:attrNameLst>
                                          <p:attrName>ppt_x</p:attrName>
                                        </p:attrNameLst>
                                      </p:cBhvr>
                                      <p:tavLst>
                                        <p:tav tm="0">
                                          <p:val>
                                            <p:strVal val="1+#ppt_w/2"/>
                                          </p:val>
                                        </p:tav>
                                        <p:tav tm="100000">
                                          <p:val>
                                            <p:strVal val="#ppt_x"/>
                                          </p:val>
                                        </p:tav>
                                      </p:tavLst>
                                    </p:anim>
                                    <p:anim calcmode="lin" valueType="num">
                                      <p:cBhvr additive="base">
                                        <p:cTn id="1418" dur="4000" fill="hold"/>
                                        <p:tgtEl>
                                          <p:spTgt spid="90"/>
                                        </p:tgtEl>
                                        <p:attrNameLst>
                                          <p:attrName>ppt_y</p:attrName>
                                        </p:attrNameLst>
                                      </p:cBhvr>
                                      <p:tavLst>
                                        <p:tav tm="0">
                                          <p:val>
                                            <p:strVal val="#ppt_y"/>
                                          </p:val>
                                        </p:tav>
                                        <p:tav tm="100000">
                                          <p:val>
                                            <p:strVal val="#ppt_y"/>
                                          </p:val>
                                        </p:tav>
                                      </p:tavLst>
                                    </p:anim>
                                  </p:childTnLst>
                                </p:cTn>
                              </p:par>
                              <p:par>
                                <p:cTn id="1419" presetID="19" presetClass="entr" presetSubtype="10" fill="hold" grpId="1" nodeType="withEffect">
                                  <p:stCondLst>
                                    <p:cond delay="0"/>
                                  </p:stCondLst>
                                  <p:childTnLst>
                                    <p:set>
                                      <p:cBhvr>
                                        <p:cTn id="1420" dur="1" fill="hold">
                                          <p:stCondLst>
                                            <p:cond delay="0"/>
                                          </p:stCondLst>
                                        </p:cTn>
                                        <p:tgtEl>
                                          <p:spTgt spid="90"/>
                                        </p:tgtEl>
                                        <p:attrNameLst>
                                          <p:attrName>style.visibility</p:attrName>
                                        </p:attrNameLst>
                                      </p:cBhvr>
                                      <p:to>
                                        <p:strVal val="visible"/>
                                      </p:to>
                                    </p:set>
                                    <p:anim calcmode="lin" valueType="num">
                                      <p:cBhvr>
                                        <p:cTn id="1421" dur="4000" fill="hold"/>
                                        <p:tgtEl>
                                          <p:spTgt spid="90"/>
                                        </p:tgtEl>
                                        <p:attrNameLst>
                                          <p:attrName>ppt_w</p:attrName>
                                        </p:attrNameLst>
                                      </p:cBhvr>
                                      <p:tavLst>
                                        <p:tav tm="0" fmla="#ppt_w*sin(2.5*pi*$)">
                                          <p:val>
                                            <p:fltVal val="0"/>
                                          </p:val>
                                        </p:tav>
                                        <p:tav tm="100000">
                                          <p:val>
                                            <p:fltVal val="1"/>
                                          </p:val>
                                        </p:tav>
                                      </p:tavLst>
                                    </p:anim>
                                    <p:anim calcmode="lin" valueType="num">
                                      <p:cBhvr>
                                        <p:cTn id="1422" dur="4000" fill="hold"/>
                                        <p:tgtEl>
                                          <p:spTgt spid="90"/>
                                        </p:tgtEl>
                                        <p:attrNameLst>
                                          <p:attrName>ppt_h</p:attrName>
                                        </p:attrNameLst>
                                      </p:cBhvr>
                                      <p:tavLst>
                                        <p:tav tm="0">
                                          <p:val>
                                            <p:strVal val="#ppt_h"/>
                                          </p:val>
                                        </p:tav>
                                        <p:tav tm="100000">
                                          <p:val>
                                            <p:strVal val="#ppt_h"/>
                                          </p:val>
                                        </p:tav>
                                      </p:tavLst>
                                    </p:anim>
                                  </p:childTnLst>
                                </p:cTn>
                              </p:par>
                              <p:par>
                                <p:cTn id="1423" presetID="2" presetClass="exit" presetSubtype="8" fill="hold" grpId="2" nodeType="withEffect">
                                  <p:stCondLst>
                                    <p:cond delay="0"/>
                                  </p:stCondLst>
                                  <p:childTnLst>
                                    <p:anim calcmode="lin" valueType="num">
                                      <p:cBhvr additive="base">
                                        <p:cTn id="1424" dur="4500"/>
                                        <p:tgtEl>
                                          <p:spTgt spid="90"/>
                                        </p:tgtEl>
                                        <p:attrNameLst>
                                          <p:attrName>ppt_x</p:attrName>
                                        </p:attrNameLst>
                                      </p:cBhvr>
                                      <p:tavLst>
                                        <p:tav tm="0">
                                          <p:val>
                                            <p:strVal val="ppt_x"/>
                                          </p:val>
                                        </p:tav>
                                        <p:tav tm="100000">
                                          <p:val>
                                            <p:strVal val="0-ppt_w/2"/>
                                          </p:val>
                                        </p:tav>
                                      </p:tavLst>
                                    </p:anim>
                                    <p:anim calcmode="lin" valueType="num">
                                      <p:cBhvr additive="base">
                                        <p:cTn id="1425" dur="4500"/>
                                        <p:tgtEl>
                                          <p:spTgt spid="90"/>
                                        </p:tgtEl>
                                        <p:attrNameLst>
                                          <p:attrName>ppt_y</p:attrName>
                                        </p:attrNameLst>
                                      </p:cBhvr>
                                      <p:tavLst>
                                        <p:tav tm="0">
                                          <p:val>
                                            <p:strVal val="ppt_y"/>
                                          </p:val>
                                        </p:tav>
                                        <p:tav tm="100000">
                                          <p:val>
                                            <p:strVal val="ppt_y"/>
                                          </p:val>
                                        </p:tav>
                                      </p:tavLst>
                                    </p:anim>
                                    <p:set>
                                      <p:cBhvr>
                                        <p:cTn id="1426" dur="1" fill="hold">
                                          <p:stCondLst>
                                            <p:cond delay="4499"/>
                                          </p:stCondLst>
                                        </p:cTn>
                                        <p:tgtEl>
                                          <p:spTgt spid="90"/>
                                        </p:tgtEl>
                                        <p:attrNameLst>
                                          <p:attrName>style.visibility</p:attrName>
                                        </p:attrNameLst>
                                      </p:cBhvr>
                                      <p:to>
                                        <p:strVal val="hidden"/>
                                      </p:to>
                                    </p:set>
                                  </p:childTnLst>
                                </p:cTn>
                              </p:par>
                              <p:par>
                                <p:cTn id="1427" presetID="3" presetClass="exit" presetSubtype="10" fill="hold" grpId="3" nodeType="withEffect">
                                  <p:stCondLst>
                                    <p:cond delay="0"/>
                                  </p:stCondLst>
                                  <p:childTnLst>
                                    <p:animEffect transition="out" filter="blinds(horizontal)">
                                      <p:cBhvr>
                                        <p:cTn id="1428" dur="6000"/>
                                        <p:tgtEl>
                                          <p:spTgt spid="90"/>
                                        </p:tgtEl>
                                      </p:cBhvr>
                                    </p:animEffect>
                                    <p:set>
                                      <p:cBhvr>
                                        <p:cTn id="1429" dur="1" fill="hold">
                                          <p:stCondLst>
                                            <p:cond delay="5999"/>
                                          </p:stCondLst>
                                        </p:cTn>
                                        <p:tgtEl>
                                          <p:spTgt spid="90"/>
                                        </p:tgtEl>
                                        <p:attrNameLst>
                                          <p:attrName>style.visibility</p:attrName>
                                        </p:attrNameLst>
                                      </p:cBhvr>
                                      <p:to>
                                        <p:strVal val="hidden"/>
                                      </p:to>
                                    </p:set>
                                  </p:childTnLst>
                                </p:cTn>
                              </p:par>
                              <p:par>
                                <p:cTn id="1430" presetID="2" presetClass="entr" presetSubtype="2" fill="hold" grpId="0" nodeType="withEffect">
                                  <p:stCondLst>
                                    <p:cond delay="0"/>
                                  </p:stCondLst>
                                  <p:childTnLst>
                                    <p:set>
                                      <p:cBhvr>
                                        <p:cTn id="1431" dur="1" fill="hold">
                                          <p:stCondLst>
                                            <p:cond delay="0"/>
                                          </p:stCondLst>
                                        </p:cTn>
                                        <p:tgtEl>
                                          <p:spTgt spid="70"/>
                                        </p:tgtEl>
                                        <p:attrNameLst>
                                          <p:attrName>style.visibility</p:attrName>
                                        </p:attrNameLst>
                                      </p:cBhvr>
                                      <p:to>
                                        <p:strVal val="visible"/>
                                      </p:to>
                                    </p:set>
                                    <p:anim calcmode="lin" valueType="num">
                                      <p:cBhvr additive="base">
                                        <p:cTn id="1432" dur="4000" fill="hold"/>
                                        <p:tgtEl>
                                          <p:spTgt spid="70"/>
                                        </p:tgtEl>
                                        <p:attrNameLst>
                                          <p:attrName>ppt_x</p:attrName>
                                        </p:attrNameLst>
                                      </p:cBhvr>
                                      <p:tavLst>
                                        <p:tav tm="0">
                                          <p:val>
                                            <p:strVal val="1+#ppt_w/2"/>
                                          </p:val>
                                        </p:tav>
                                        <p:tav tm="100000">
                                          <p:val>
                                            <p:strVal val="#ppt_x"/>
                                          </p:val>
                                        </p:tav>
                                      </p:tavLst>
                                    </p:anim>
                                    <p:anim calcmode="lin" valueType="num">
                                      <p:cBhvr additive="base">
                                        <p:cTn id="1433" dur="4000" fill="hold"/>
                                        <p:tgtEl>
                                          <p:spTgt spid="70"/>
                                        </p:tgtEl>
                                        <p:attrNameLst>
                                          <p:attrName>ppt_y</p:attrName>
                                        </p:attrNameLst>
                                      </p:cBhvr>
                                      <p:tavLst>
                                        <p:tav tm="0">
                                          <p:val>
                                            <p:strVal val="#ppt_y"/>
                                          </p:val>
                                        </p:tav>
                                        <p:tav tm="100000">
                                          <p:val>
                                            <p:strVal val="#ppt_y"/>
                                          </p:val>
                                        </p:tav>
                                      </p:tavLst>
                                    </p:anim>
                                  </p:childTnLst>
                                </p:cTn>
                              </p:par>
                              <p:par>
                                <p:cTn id="1434" presetID="19" presetClass="entr" presetSubtype="10" fill="hold" grpId="1" nodeType="withEffect">
                                  <p:stCondLst>
                                    <p:cond delay="0"/>
                                  </p:stCondLst>
                                  <p:childTnLst>
                                    <p:set>
                                      <p:cBhvr>
                                        <p:cTn id="1435" dur="1" fill="hold">
                                          <p:stCondLst>
                                            <p:cond delay="0"/>
                                          </p:stCondLst>
                                        </p:cTn>
                                        <p:tgtEl>
                                          <p:spTgt spid="70"/>
                                        </p:tgtEl>
                                        <p:attrNameLst>
                                          <p:attrName>style.visibility</p:attrName>
                                        </p:attrNameLst>
                                      </p:cBhvr>
                                      <p:to>
                                        <p:strVal val="visible"/>
                                      </p:to>
                                    </p:set>
                                    <p:anim calcmode="lin" valueType="num">
                                      <p:cBhvr>
                                        <p:cTn id="1436" dur="4000" fill="hold"/>
                                        <p:tgtEl>
                                          <p:spTgt spid="70"/>
                                        </p:tgtEl>
                                        <p:attrNameLst>
                                          <p:attrName>ppt_w</p:attrName>
                                        </p:attrNameLst>
                                      </p:cBhvr>
                                      <p:tavLst>
                                        <p:tav tm="0" fmla="#ppt_w*sin(2.5*pi*$)">
                                          <p:val>
                                            <p:fltVal val="0"/>
                                          </p:val>
                                        </p:tav>
                                        <p:tav tm="100000">
                                          <p:val>
                                            <p:fltVal val="1"/>
                                          </p:val>
                                        </p:tav>
                                      </p:tavLst>
                                    </p:anim>
                                    <p:anim calcmode="lin" valueType="num">
                                      <p:cBhvr>
                                        <p:cTn id="1437" dur="4000" fill="hold"/>
                                        <p:tgtEl>
                                          <p:spTgt spid="70"/>
                                        </p:tgtEl>
                                        <p:attrNameLst>
                                          <p:attrName>ppt_h</p:attrName>
                                        </p:attrNameLst>
                                      </p:cBhvr>
                                      <p:tavLst>
                                        <p:tav tm="0">
                                          <p:val>
                                            <p:strVal val="#ppt_h"/>
                                          </p:val>
                                        </p:tav>
                                        <p:tav tm="100000">
                                          <p:val>
                                            <p:strVal val="#ppt_h"/>
                                          </p:val>
                                        </p:tav>
                                      </p:tavLst>
                                    </p:anim>
                                  </p:childTnLst>
                                </p:cTn>
                              </p:par>
                              <p:par>
                                <p:cTn id="1438" presetID="2" presetClass="exit" presetSubtype="8" fill="hold" grpId="2" nodeType="withEffect">
                                  <p:stCondLst>
                                    <p:cond delay="0"/>
                                  </p:stCondLst>
                                  <p:childTnLst>
                                    <p:anim calcmode="lin" valueType="num">
                                      <p:cBhvr additive="base">
                                        <p:cTn id="1439" dur="4500"/>
                                        <p:tgtEl>
                                          <p:spTgt spid="70"/>
                                        </p:tgtEl>
                                        <p:attrNameLst>
                                          <p:attrName>ppt_x</p:attrName>
                                        </p:attrNameLst>
                                      </p:cBhvr>
                                      <p:tavLst>
                                        <p:tav tm="0">
                                          <p:val>
                                            <p:strVal val="ppt_x"/>
                                          </p:val>
                                        </p:tav>
                                        <p:tav tm="100000">
                                          <p:val>
                                            <p:strVal val="0-ppt_w/2"/>
                                          </p:val>
                                        </p:tav>
                                      </p:tavLst>
                                    </p:anim>
                                    <p:anim calcmode="lin" valueType="num">
                                      <p:cBhvr additive="base">
                                        <p:cTn id="1440" dur="4500"/>
                                        <p:tgtEl>
                                          <p:spTgt spid="70"/>
                                        </p:tgtEl>
                                        <p:attrNameLst>
                                          <p:attrName>ppt_y</p:attrName>
                                        </p:attrNameLst>
                                      </p:cBhvr>
                                      <p:tavLst>
                                        <p:tav tm="0">
                                          <p:val>
                                            <p:strVal val="ppt_y"/>
                                          </p:val>
                                        </p:tav>
                                        <p:tav tm="100000">
                                          <p:val>
                                            <p:strVal val="ppt_y"/>
                                          </p:val>
                                        </p:tav>
                                      </p:tavLst>
                                    </p:anim>
                                    <p:set>
                                      <p:cBhvr>
                                        <p:cTn id="1441" dur="1" fill="hold">
                                          <p:stCondLst>
                                            <p:cond delay="4499"/>
                                          </p:stCondLst>
                                        </p:cTn>
                                        <p:tgtEl>
                                          <p:spTgt spid="70"/>
                                        </p:tgtEl>
                                        <p:attrNameLst>
                                          <p:attrName>style.visibility</p:attrName>
                                        </p:attrNameLst>
                                      </p:cBhvr>
                                      <p:to>
                                        <p:strVal val="hidden"/>
                                      </p:to>
                                    </p:set>
                                  </p:childTnLst>
                                </p:cTn>
                              </p:par>
                              <p:par>
                                <p:cTn id="1442" presetID="3" presetClass="exit" presetSubtype="10" fill="hold" grpId="3" nodeType="withEffect">
                                  <p:stCondLst>
                                    <p:cond delay="0"/>
                                  </p:stCondLst>
                                  <p:childTnLst>
                                    <p:animEffect transition="out" filter="blinds(horizontal)">
                                      <p:cBhvr>
                                        <p:cTn id="1443" dur="6000"/>
                                        <p:tgtEl>
                                          <p:spTgt spid="70"/>
                                        </p:tgtEl>
                                      </p:cBhvr>
                                    </p:animEffect>
                                    <p:set>
                                      <p:cBhvr>
                                        <p:cTn id="1444" dur="1" fill="hold">
                                          <p:stCondLst>
                                            <p:cond delay="5999"/>
                                          </p:stCondLst>
                                        </p:cTn>
                                        <p:tgtEl>
                                          <p:spTgt spid="70"/>
                                        </p:tgtEl>
                                        <p:attrNameLst>
                                          <p:attrName>style.visibility</p:attrName>
                                        </p:attrNameLst>
                                      </p:cBhvr>
                                      <p:to>
                                        <p:strVal val="hidden"/>
                                      </p:to>
                                    </p:set>
                                  </p:childTnLst>
                                </p:cTn>
                              </p:par>
                              <p:par>
                                <p:cTn id="1445" presetID="2" presetClass="entr" presetSubtype="2" fill="hold" grpId="0" nodeType="withEffect">
                                  <p:stCondLst>
                                    <p:cond delay="0"/>
                                  </p:stCondLst>
                                  <p:childTnLst>
                                    <p:set>
                                      <p:cBhvr>
                                        <p:cTn id="1446" dur="1" fill="hold">
                                          <p:stCondLst>
                                            <p:cond delay="0"/>
                                          </p:stCondLst>
                                        </p:cTn>
                                        <p:tgtEl>
                                          <p:spTgt spid="108"/>
                                        </p:tgtEl>
                                        <p:attrNameLst>
                                          <p:attrName>style.visibility</p:attrName>
                                        </p:attrNameLst>
                                      </p:cBhvr>
                                      <p:to>
                                        <p:strVal val="visible"/>
                                      </p:to>
                                    </p:set>
                                    <p:anim calcmode="lin" valueType="num">
                                      <p:cBhvr additive="base">
                                        <p:cTn id="1447" dur="4000" fill="hold"/>
                                        <p:tgtEl>
                                          <p:spTgt spid="108"/>
                                        </p:tgtEl>
                                        <p:attrNameLst>
                                          <p:attrName>ppt_x</p:attrName>
                                        </p:attrNameLst>
                                      </p:cBhvr>
                                      <p:tavLst>
                                        <p:tav tm="0">
                                          <p:val>
                                            <p:strVal val="1+#ppt_w/2"/>
                                          </p:val>
                                        </p:tav>
                                        <p:tav tm="100000">
                                          <p:val>
                                            <p:strVal val="#ppt_x"/>
                                          </p:val>
                                        </p:tav>
                                      </p:tavLst>
                                    </p:anim>
                                    <p:anim calcmode="lin" valueType="num">
                                      <p:cBhvr additive="base">
                                        <p:cTn id="1448" dur="4000" fill="hold"/>
                                        <p:tgtEl>
                                          <p:spTgt spid="108"/>
                                        </p:tgtEl>
                                        <p:attrNameLst>
                                          <p:attrName>ppt_y</p:attrName>
                                        </p:attrNameLst>
                                      </p:cBhvr>
                                      <p:tavLst>
                                        <p:tav tm="0">
                                          <p:val>
                                            <p:strVal val="#ppt_y"/>
                                          </p:val>
                                        </p:tav>
                                        <p:tav tm="100000">
                                          <p:val>
                                            <p:strVal val="#ppt_y"/>
                                          </p:val>
                                        </p:tav>
                                      </p:tavLst>
                                    </p:anim>
                                  </p:childTnLst>
                                </p:cTn>
                              </p:par>
                              <p:par>
                                <p:cTn id="1449" presetID="19" presetClass="entr" presetSubtype="10" fill="hold" grpId="1" nodeType="withEffect">
                                  <p:stCondLst>
                                    <p:cond delay="0"/>
                                  </p:stCondLst>
                                  <p:childTnLst>
                                    <p:set>
                                      <p:cBhvr>
                                        <p:cTn id="1450" dur="1" fill="hold">
                                          <p:stCondLst>
                                            <p:cond delay="0"/>
                                          </p:stCondLst>
                                        </p:cTn>
                                        <p:tgtEl>
                                          <p:spTgt spid="108"/>
                                        </p:tgtEl>
                                        <p:attrNameLst>
                                          <p:attrName>style.visibility</p:attrName>
                                        </p:attrNameLst>
                                      </p:cBhvr>
                                      <p:to>
                                        <p:strVal val="visible"/>
                                      </p:to>
                                    </p:set>
                                    <p:anim calcmode="lin" valueType="num">
                                      <p:cBhvr>
                                        <p:cTn id="1451" dur="4000" fill="hold"/>
                                        <p:tgtEl>
                                          <p:spTgt spid="108"/>
                                        </p:tgtEl>
                                        <p:attrNameLst>
                                          <p:attrName>ppt_w</p:attrName>
                                        </p:attrNameLst>
                                      </p:cBhvr>
                                      <p:tavLst>
                                        <p:tav tm="0" fmla="#ppt_w*sin(2.5*pi*$)">
                                          <p:val>
                                            <p:fltVal val="0"/>
                                          </p:val>
                                        </p:tav>
                                        <p:tav tm="100000">
                                          <p:val>
                                            <p:fltVal val="1"/>
                                          </p:val>
                                        </p:tav>
                                      </p:tavLst>
                                    </p:anim>
                                    <p:anim calcmode="lin" valueType="num">
                                      <p:cBhvr>
                                        <p:cTn id="1452" dur="4000" fill="hold"/>
                                        <p:tgtEl>
                                          <p:spTgt spid="108"/>
                                        </p:tgtEl>
                                        <p:attrNameLst>
                                          <p:attrName>ppt_h</p:attrName>
                                        </p:attrNameLst>
                                      </p:cBhvr>
                                      <p:tavLst>
                                        <p:tav tm="0">
                                          <p:val>
                                            <p:strVal val="#ppt_h"/>
                                          </p:val>
                                        </p:tav>
                                        <p:tav tm="100000">
                                          <p:val>
                                            <p:strVal val="#ppt_h"/>
                                          </p:val>
                                        </p:tav>
                                      </p:tavLst>
                                    </p:anim>
                                  </p:childTnLst>
                                </p:cTn>
                              </p:par>
                              <p:par>
                                <p:cTn id="1453" presetID="2" presetClass="exit" presetSubtype="8" fill="hold" grpId="2" nodeType="withEffect">
                                  <p:stCondLst>
                                    <p:cond delay="0"/>
                                  </p:stCondLst>
                                  <p:childTnLst>
                                    <p:anim calcmode="lin" valueType="num">
                                      <p:cBhvr additive="base">
                                        <p:cTn id="1454" dur="4500"/>
                                        <p:tgtEl>
                                          <p:spTgt spid="108"/>
                                        </p:tgtEl>
                                        <p:attrNameLst>
                                          <p:attrName>ppt_x</p:attrName>
                                        </p:attrNameLst>
                                      </p:cBhvr>
                                      <p:tavLst>
                                        <p:tav tm="0">
                                          <p:val>
                                            <p:strVal val="ppt_x"/>
                                          </p:val>
                                        </p:tav>
                                        <p:tav tm="100000">
                                          <p:val>
                                            <p:strVal val="0-ppt_w/2"/>
                                          </p:val>
                                        </p:tav>
                                      </p:tavLst>
                                    </p:anim>
                                    <p:anim calcmode="lin" valueType="num">
                                      <p:cBhvr additive="base">
                                        <p:cTn id="1455" dur="4500"/>
                                        <p:tgtEl>
                                          <p:spTgt spid="108"/>
                                        </p:tgtEl>
                                        <p:attrNameLst>
                                          <p:attrName>ppt_y</p:attrName>
                                        </p:attrNameLst>
                                      </p:cBhvr>
                                      <p:tavLst>
                                        <p:tav tm="0">
                                          <p:val>
                                            <p:strVal val="ppt_y"/>
                                          </p:val>
                                        </p:tav>
                                        <p:tav tm="100000">
                                          <p:val>
                                            <p:strVal val="ppt_y"/>
                                          </p:val>
                                        </p:tav>
                                      </p:tavLst>
                                    </p:anim>
                                    <p:set>
                                      <p:cBhvr>
                                        <p:cTn id="1456" dur="1" fill="hold">
                                          <p:stCondLst>
                                            <p:cond delay="4499"/>
                                          </p:stCondLst>
                                        </p:cTn>
                                        <p:tgtEl>
                                          <p:spTgt spid="108"/>
                                        </p:tgtEl>
                                        <p:attrNameLst>
                                          <p:attrName>style.visibility</p:attrName>
                                        </p:attrNameLst>
                                      </p:cBhvr>
                                      <p:to>
                                        <p:strVal val="hidden"/>
                                      </p:to>
                                    </p:set>
                                  </p:childTnLst>
                                </p:cTn>
                              </p:par>
                              <p:par>
                                <p:cTn id="1457" presetID="3" presetClass="exit" presetSubtype="10" fill="hold" grpId="3" nodeType="withEffect">
                                  <p:stCondLst>
                                    <p:cond delay="0"/>
                                  </p:stCondLst>
                                  <p:childTnLst>
                                    <p:animEffect transition="out" filter="blinds(horizontal)">
                                      <p:cBhvr>
                                        <p:cTn id="1458" dur="6000"/>
                                        <p:tgtEl>
                                          <p:spTgt spid="108"/>
                                        </p:tgtEl>
                                      </p:cBhvr>
                                    </p:animEffect>
                                    <p:set>
                                      <p:cBhvr>
                                        <p:cTn id="1459" dur="1" fill="hold">
                                          <p:stCondLst>
                                            <p:cond delay="5999"/>
                                          </p:stCondLst>
                                        </p:cTn>
                                        <p:tgtEl>
                                          <p:spTgt spid="108"/>
                                        </p:tgtEl>
                                        <p:attrNameLst>
                                          <p:attrName>style.visibility</p:attrName>
                                        </p:attrNameLst>
                                      </p:cBhvr>
                                      <p:to>
                                        <p:strVal val="hidden"/>
                                      </p:to>
                                    </p:set>
                                  </p:childTnLst>
                                </p:cTn>
                              </p:par>
                              <p:par>
                                <p:cTn id="1460" presetID="2" presetClass="entr" presetSubtype="2" fill="hold" grpId="0" nodeType="withEffect">
                                  <p:stCondLst>
                                    <p:cond delay="0"/>
                                  </p:stCondLst>
                                  <p:childTnLst>
                                    <p:set>
                                      <p:cBhvr>
                                        <p:cTn id="1461" dur="1" fill="hold">
                                          <p:stCondLst>
                                            <p:cond delay="0"/>
                                          </p:stCondLst>
                                        </p:cTn>
                                        <p:tgtEl>
                                          <p:spTgt spid="109"/>
                                        </p:tgtEl>
                                        <p:attrNameLst>
                                          <p:attrName>style.visibility</p:attrName>
                                        </p:attrNameLst>
                                      </p:cBhvr>
                                      <p:to>
                                        <p:strVal val="visible"/>
                                      </p:to>
                                    </p:set>
                                    <p:anim calcmode="lin" valueType="num">
                                      <p:cBhvr additive="base">
                                        <p:cTn id="1462" dur="4000" fill="hold"/>
                                        <p:tgtEl>
                                          <p:spTgt spid="109"/>
                                        </p:tgtEl>
                                        <p:attrNameLst>
                                          <p:attrName>ppt_x</p:attrName>
                                        </p:attrNameLst>
                                      </p:cBhvr>
                                      <p:tavLst>
                                        <p:tav tm="0">
                                          <p:val>
                                            <p:strVal val="1+#ppt_w/2"/>
                                          </p:val>
                                        </p:tav>
                                        <p:tav tm="100000">
                                          <p:val>
                                            <p:strVal val="#ppt_x"/>
                                          </p:val>
                                        </p:tav>
                                      </p:tavLst>
                                    </p:anim>
                                    <p:anim calcmode="lin" valueType="num">
                                      <p:cBhvr additive="base">
                                        <p:cTn id="1463" dur="4000" fill="hold"/>
                                        <p:tgtEl>
                                          <p:spTgt spid="109"/>
                                        </p:tgtEl>
                                        <p:attrNameLst>
                                          <p:attrName>ppt_y</p:attrName>
                                        </p:attrNameLst>
                                      </p:cBhvr>
                                      <p:tavLst>
                                        <p:tav tm="0">
                                          <p:val>
                                            <p:strVal val="#ppt_y"/>
                                          </p:val>
                                        </p:tav>
                                        <p:tav tm="100000">
                                          <p:val>
                                            <p:strVal val="#ppt_y"/>
                                          </p:val>
                                        </p:tav>
                                      </p:tavLst>
                                    </p:anim>
                                  </p:childTnLst>
                                </p:cTn>
                              </p:par>
                              <p:par>
                                <p:cTn id="1464" presetID="19" presetClass="entr" presetSubtype="10" fill="hold" grpId="1" nodeType="withEffect">
                                  <p:stCondLst>
                                    <p:cond delay="0"/>
                                  </p:stCondLst>
                                  <p:childTnLst>
                                    <p:set>
                                      <p:cBhvr>
                                        <p:cTn id="1465" dur="1" fill="hold">
                                          <p:stCondLst>
                                            <p:cond delay="0"/>
                                          </p:stCondLst>
                                        </p:cTn>
                                        <p:tgtEl>
                                          <p:spTgt spid="109"/>
                                        </p:tgtEl>
                                        <p:attrNameLst>
                                          <p:attrName>style.visibility</p:attrName>
                                        </p:attrNameLst>
                                      </p:cBhvr>
                                      <p:to>
                                        <p:strVal val="visible"/>
                                      </p:to>
                                    </p:set>
                                    <p:anim calcmode="lin" valueType="num">
                                      <p:cBhvr>
                                        <p:cTn id="1466" dur="4000" fill="hold"/>
                                        <p:tgtEl>
                                          <p:spTgt spid="109"/>
                                        </p:tgtEl>
                                        <p:attrNameLst>
                                          <p:attrName>ppt_w</p:attrName>
                                        </p:attrNameLst>
                                      </p:cBhvr>
                                      <p:tavLst>
                                        <p:tav tm="0" fmla="#ppt_w*sin(2.5*pi*$)">
                                          <p:val>
                                            <p:fltVal val="0"/>
                                          </p:val>
                                        </p:tav>
                                        <p:tav tm="100000">
                                          <p:val>
                                            <p:fltVal val="1"/>
                                          </p:val>
                                        </p:tav>
                                      </p:tavLst>
                                    </p:anim>
                                    <p:anim calcmode="lin" valueType="num">
                                      <p:cBhvr>
                                        <p:cTn id="1467" dur="4000" fill="hold"/>
                                        <p:tgtEl>
                                          <p:spTgt spid="109"/>
                                        </p:tgtEl>
                                        <p:attrNameLst>
                                          <p:attrName>ppt_h</p:attrName>
                                        </p:attrNameLst>
                                      </p:cBhvr>
                                      <p:tavLst>
                                        <p:tav tm="0">
                                          <p:val>
                                            <p:strVal val="#ppt_h"/>
                                          </p:val>
                                        </p:tav>
                                        <p:tav tm="100000">
                                          <p:val>
                                            <p:strVal val="#ppt_h"/>
                                          </p:val>
                                        </p:tav>
                                      </p:tavLst>
                                    </p:anim>
                                  </p:childTnLst>
                                </p:cTn>
                              </p:par>
                              <p:par>
                                <p:cTn id="1468" presetID="2" presetClass="exit" presetSubtype="8" fill="hold" grpId="2" nodeType="withEffect">
                                  <p:stCondLst>
                                    <p:cond delay="0"/>
                                  </p:stCondLst>
                                  <p:childTnLst>
                                    <p:anim calcmode="lin" valueType="num">
                                      <p:cBhvr additive="base">
                                        <p:cTn id="1469" dur="4500"/>
                                        <p:tgtEl>
                                          <p:spTgt spid="109"/>
                                        </p:tgtEl>
                                        <p:attrNameLst>
                                          <p:attrName>ppt_x</p:attrName>
                                        </p:attrNameLst>
                                      </p:cBhvr>
                                      <p:tavLst>
                                        <p:tav tm="0">
                                          <p:val>
                                            <p:strVal val="ppt_x"/>
                                          </p:val>
                                        </p:tav>
                                        <p:tav tm="100000">
                                          <p:val>
                                            <p:strVal val="0-ppt_w/2"/>
                                          </p:val>
                                        </p:tav>
                                      </p:tavLst>
                                    </p:anim>
                                    <p:anim calcmode="lin" valueType="num">
                                      <p:cBhvr additive="base">
                                        <p:cTn id="1470" dur="4500"/>
                                        <p:tgtEl>
                                          <p:spTgt spid="109"/>
                                        </p:tgtEl>
                                        <p:attrNameLst>
                                          <p:attrName>ppt_y</p:attrName>
                                        </p:attrNameLst>
                                      </p:cBhvr>
                                      <p:tavLst>
                                        <p:tav tm="0">
                                          <p:val>
                                            <p:strVal val="ppt_y"/>
                                          </p:val>
                                        </p:tav>
                                        <p:tav tm="100000">
                                          <p:val>
                                            <p:strVal val="ppt_y"/>
                                          </p:val>
                                        </p:tav>
                                      </p:tavLst>
                                    </p:anim>
                                    <p:set>
                                      <p:cBhvr>
                                        <p:cTn id="1471" dur="1" fill="hold">
                                          <p:stCondLst>
                                            <p:cond delay="4499"/>
                                          </p:stCondLst>
                                        </p:cTn>
                                        <p:tgtEl>
                                          <p:spTgt spid="109"/>
                                        </p:tgtEl>
                                        <p:attrNameLst>
                                          <p:attrName>style.visibility</p:attrName>
                                        </p:attrNameLst>
                                      </p:cBhvr>
                                      <p:to>
                                        <p:strVal val="hidden"/>
                                      </p:to>
                                    </p:set>
                                  </p:childTnLst>
                                </p:cTn>
                              </p:par>
                              <p:par>
                                <p:cTn id="1472" presetID="3" presetClass="exit" presetSubtype="10" fill="hold" grpId="3" nodeType="withEffect">
                                  <p:stCondLst>
                                    <p:cond delay="0"/>
                                  </p:stCondLst>
                                  <p:childTnLst>
                                    <p:animEffect transition="out" filter="blinds(horizontal)">
                                      <p:cBhvr>
                                        <p:cTn id="1473" dur="6000"/>
                                        <p:tgtEl>
                                          <p:spTgt spid="109"/>
                                        </p:tgtEl>
                                      </p:cBhvr>
                                    </p:animEffect>
                                    <p:set>
                                      <p:cBhvr>
                                        <p:cTn id="1474" dur="1" fill="hold">
                                          <p:stCondLst>
                                            <p:cond delay="5999"/>
                                          </p:stCondLst>
                                        </p:cTn>
                                        <p:tgtEl>
                                          <p:spTgt spid="109"/>
                                        </p:tgtEl>
                                        <p:attrNameLst>
                                          <p:attrName>style.visibility</p:attrName>
                                        </p:attrNameLst>
                                      </p:cBhvr>
                                      <p:to>
                                        <p:strVal val="hidden"/>
                                      </p:to>
                                    </p:set>
                                  </p:childTnLst>
                                </p:cTn>
                              </p:par>
                              <p:par>
                                <p:cTn id="1475" presetID="2" presetClass="entr" presetSubtype="2" fill="hold" grpId="0" nodeType="withEffect">
                                  <p:stCondLst>
                                    <p:cond delay="0"/>
                                  </p:stCondLst>
                                  <p:childTnLst>
                                    <p:set>
                                      <p:cBhvr>
                                        <p:cTn id="1476" dur="1" fill="hold">
                                          <p:stCondLst>
                                            <p:cond delay="0"/>
                                          </p:stCondLst>
                                        </p:cTn>
                                        <p:tgtEl>
                                          <p:spTgt spid="88"/>
                                        </p:tgtEl>
                                        <p:attrNameLst>
                                          <p:attrName>style.visibility</p:attrName>
                                        </p:attrNameLst>
                                      </p:cBhvr>
                                      <p:to>
                                        <p:strVal val="visible"/>
                                      </p:to>
                                    </p:set>
                                    <p:anim calcmode="lin" valueType="num">
                                      <p:cBhvr additive="base">
                                        <p:cTn id="1477" dur="4000" fill="hold"/>
                                        <p:tgtEl>
                                          <p:spTgt spid="88"/>
                                        </p:tgtEl>
                                        <p:attrNameLst>
                                          <p:attrName>ppt_x</p:attrName>
                                        </p:attrNameLst>
                                      </p:cBhvr>
                                      <p:tavLst>
                                        <p:tav tm="0">
                                          <p:val>
                                            <p:strVal val="1+#ppt_w/2"/>
                                          </p:val>
                                        </p:tav>
                                        <p:tav tm="100000">
                                          <p:val>
                                            <p:strVal val="#ppt_x"/>
                                          </p:val>
                                        </p:tav>
                                      </p:tavLst>
                                    </p:anim>
                                    <p:anim calcmode="lin" valueType="num">
                                      <p:cBhvr additive="base">
                                        <p:cTn id="1478" dur="4000" fill="hold"/>
                                        <p:tgtEl>
                                          <p:spTgt spid="88"/>
                                        </p:tgtEl>
                                        <p:attrNameLst>
                                          <p:attrName>ppt_y</p:attrName>
                                        </p:attrNameLst>
                                      </p:cBhvr>
                                      <p:tavLst>
                                        <p:tav tm="0">
                                          <p:val>
                                            <p:strVal val="#ppt_y"/>
                                          </p:val>
                                        </p:tav>
                                        <p:tav tm="100000">
                                          <p:val>
                                            <p:strVal val="#ppt_y"/>
                                          </p:val>
                                        </p:tav>
                                      </p:tavLst>
                                    </p:anim>
                                  </p:childTnLst>
                                </p:cTn>
                              </p:par>
                              <p:par>
                                <p:cTn id="1479" presetID="19" presetClass="entr" presetSubtype="10" fill="hold" grpId="1" nodeType="withEffect">
                                  <p:stCondLst>
                                    <p:cond delay="0"/>
                                  </p:stCondLst>
                                  <p:childTnLst>
                                    <p:set>
                                      <p:cBhvr>
                                        <p:cTn id="1480" dur="1" fill="hold">
                                          <p:stCondLst>
                                            <p:cond delay="0"/>
                                          </p:stCondLst>
                                        </p:cTn>
                                        <p:tgtEl>
                                          <p:spTgt spid="88"/>
                                        </p:tgtEl>
                                        <p:attrNameLst>
                                          <p:attrName>style.visibility</p:attrName>
                                        </p:attrNameLst>
                                      </p:cBhvr>
                                      <p:to>
                                        <p:strVal val="visible"/>
                                      </p:to>
                                    </p:set>
                                    <p:anim calcmode="lin" valueType="num">
                                      <p:cBhvr>
                                        <p:cTn id="1481" dur="4000" fill="hold"/>
                                        <p:tgtEl>
                                          <p:spTgt spid="88"/>
                                        </p:tgtEl>
                                        <p:attrNameLst>
                                          <p:attrName>ppt_w</p:attrName>
                                        </p:attrNameLst>
                                      </p:cBhvr>
                                      <p:tavLst>
                                        <p:tav tm="0" fmla="#ppt_w*sin(2.5*pi*$)">
                                          <p:val>
                                            <p:fltVal val="0"/>
                                          </p:val>
                                        </p:tav>
                                        <p:tav tm="100000">
                                          <p:val>
                                            <p:fltVal val="1"/>
                                          </p:val>
                                        </p:tav>
                                      </p:tavLst>
                                    </p:anim>
                                    <p:anim calcmode="lin" valueType="num">
                                      <p:cBhvr>
                                        <p:cTn id="1482" dur="4000" fill="hold"/>
                                        <p:tgtEl>
                                          <p:spTgt spid="88"/>
                                        </p:tgtEl>
                                        <p:attrNameLst>
                                          <p:attrName>ppt_h</p:attrName>
                                        </p:attrNameLst>
                                      </p:cBhvr>
                                      <p:tavLst>
                                        <p:tav tm="0">
                                          <p:val>
                                            <p:strVal val="#ppt_h"/>
                                          </p:val>
                                        </p:tav>
                                        <p:tav tm="100000">
                                          <p:val>
                                            <p:strVal val="#ppt_h"/>
                                          </p:val>
                                        </p:tav>
                                      </p:tavLst>
                                    </p:anim>
                                  </p:childTnLst>
                                </p:cTn>
                              </p:par>
                              <p:par>
                                <p:cTn id="1483" presetID="2" presetClass="exit" presetSubtype="8" fill="hold" grpId="2" nodeType="withEffect">
                                  <p:stCondLst>
                                    <p:cond delay="0"/>
                                  </p:stCondLst>
                                  <p:childTnLst>
                                    <p:anim calcmode="lin" valueType="num">
                                      <p:cBhvr additive="base">
                                        <p:cTn id="1484" dur="4500"/>
                                        <p:tgtEl>
                                          <p:spTgt spid="88"/>
                                        </p:tgtEl>
                                        <p:attrNameLst>
                                          <p:attrName>ppt_x</p:attrName>
                                        </p:attrNameLst>
                                      </p:cBhvr>
                                      <p:tavLst>
                                        <p:tav tm="0">
                                          <p:val>
                                            <p:strVal val="ppt_x"/>
                                          </p:val>
                                        </p:tav>
                                        <p:tav tm="100000">
                                          <p:val>
                                            <p:strVal val="0-ppt_w/2"/>
                                          </p:val>
                                        </p:tav>
                                      </p:tavLst>
                                    </p:anim>
                                    <p:anim calcmode="lin" valueType="num">
                                      <p:cBhvr additive="base">
                                        <p:cTn id="1485" dur="4500"/>
                                        <p:tgtEl>
                                          <p:spTgt spid="88"/>
                                        </p:tgtEl>
                                        <p:attrNameLst>
                                          <p:attrName>ppt_y</p:attrName>
                                        </p:attrNameLst>
                                      </p:cBhvr>
                                      <p:tavLst>
                                        <p:tav tm="0">
                                          <p:val>
                                            <p:strVal val="ppt_y"/>
                                          </p:val>
                                        </p:tav>
                                        <p:tav tm="100000">
                                          <p:val>
                                            <p:strVal val="ppt_y"/>
                                          </p:val>
                                        </p:tav>
                                      </p:tavLst>
                                    </p:anim>
                                    <p:set>
                                      <p:cBhvr>
                                        <p:cTn id="1486" dur="1" fill="hold">
                                          <p:stCondLst>
                                            <p:cond delay="4499"/>
                                          </p:stCondLst>
                                        </p:cTn>
                                        <p:tgtEl>
                                          <p:spTgt spid="88"/>
                                        </p:tgtEl>
                                        <p:attrNameLst>
                                          <p:attrName>style.visibility</p:attrName>
                                        </p:attrNameLst>
                                      </p:cBhvr>
                                      <p:to>
                                        <p:strVal val="hidden"/>
                                      </p:to>
                                    </p:set>
                                  </p:childTnLst>
                                </p:cTn>
                              </p:par>
                              <p:par>
                                <p:cTn id="1487" presetID="3" presetClass="exit" presetSubtype="10" fill="hold" grpId="3" nodeType="withEffect">
                                  <p:stCondLst>
                                    <p:cond delay="0"/>
                                  </p:stCondLst>
                                  <p:childTnLst>
                                    <p:animEffect transition="out" filter="blinds(horizontal)">
                                      <p:cBhvr>
                                        <p:cTn id="1488" dur="6000"/>
                                        <p:tgtEl>
                                          <p:spTgt spid="88"/>
                                        </p:tgtEl>
                                      </p:cBhvr>
                                    </p:animEffect>
                                    <p:set>
                                      <p:cBhvr>
                                        <p:cTn id="1489" dur="1" fill="hold">
                                          <p:stCondLst>
                                            <p:cond delay="5999"/>
                                          </p:stCondLst>
                                        </p:cTn>
                                        <p:tgtEl>
                                          <p:spTgt spid="88"/>
                                        </p:tgtEl>
                                        <p:attrNameLst>
                                          <p:attrName>style.visibility</p:attrName>
                                        </p:attrNameLst>
                                      </p:cBhvr>
                                      <p:to>
                                        <p:strVal val="hidden"/>
                                      </p:to>
                                    </p:set>
                                  </p:childTnLst>
                                </p:cTn>
                              </p:par>
                              <p:par>
                                <p:cTn id="1490" presetID="2" presetClass="entr" presetSubtype="2" fill="hold" grpId="0" nodeType="withEffect">
                                  <p:stCondLst>
                                    <p:cond delay="0"/>
                                  </p:stCondLst>
                                  <p:childTnLst>
                                    <p:set>
                                      <p:cBhvr>
                                        <p:cTn id="1491" dur="1" fill="hold">
                                          <p:stCondLst>
                                            <p:cond delay="0"/>
                                          </p:stCondLst>
                                        </p:cTn>
                                        <p:tgtEl>
                                          <p:spTgt spid="89"/>
                                        </p:tgtEl>
                                        <p:attrNameLst>
                                          <p:attrName>style.visibility</p:attrName>
                                        </p:attrNameLst>
                                      </p:cBhvr>
                                      <p:to>
                                        <p:strVal val="visible"/>
                                      </p:to>
                                    </p:set>
                                    <p:anim calcmode="lin" valueType="num">
                                      <p:cBhvr additive="base">
                                        <p:cTn id="1492" dur="4000" fill="hold"/>
                                        <p:tgtEl>
                                          <p:spTgt spid="89"/>
                                        </p:tgtEl>
                                        <p:attrNameLst>
                                          <p:attrName>ppt_x</p:attrName>
                                        </p:attrNameLst>
                                      </p:cBhvr>
                                      <p:tavLst>
                                        <p:tav tm="0">
                                          <p:val>
                                            <p:strVal val="1+#ppt_w/2"/>
                                          </p:val>
                                        </p:tav>
                                        <p:tav tm="100000">
                                          <p:val>
                                            <p:strVal val="#ppt_x"/>
                                          </p:val>
                                        </p:tav>
                                      </p:tavLst>
                                    </p:anim>
                                    <p:anim calcmode="lin" valueType="num">
                                      <p:cBhvr additive="base">
                                        <p:cTn id="1493" dur="4000" fill="hold"/>
                                        <p:tgtEl>
                                          <p:spTgt spid="89"/>
                                        </p:tgtEl>
                                        <p:attrNameLst>
                                          <p:attrName>ppt_y</p:attrName>
                                        </p:attrNameLst>
                                      </p:cBhvr>
                                      <p:tavLst>
                                        <p:tav tm="0">
                                          <p:val>
                                            <p:strVal val="#ppt_y"/>
                                          </p:val>
                                        </p:tav>
                                        <p:tav tm="100000">
                                          <p:val>
                                            <p:strVal val="#ppt_y"/>
                                          </p:val>
                                        </p:tav>
                                      </p:tavLst>
                                    </p:anim>
                                  </p:childTnLst>
                                </p:cTn>
                              </p:par>
                              <p:par>
                                <p:cTn id="1494" presetID="19" presetClass="entr" presetSubtype="10" fill="hold" grpId="1" nodeType="withEffect">
                                  <p:stCondLst>
                                    <p:cond delay="0"/>
                                  </p:stCondLst>
                                  <p:childTnLst>
                                    <p:set>
                                      <p:cBhvr>
                                        <p:cTn id="1495" dur="1" fill="hold">
                                          <p:stCondLst>
                                            <p:cond delay="0"/>
                                          </p:stCondLst>
                                        </p:cTn>
                                        <p:tgtEl>
                                          <p:spTgt spid="89"/>
                                        </p:tgtEl>
                                        <p:attrNameLst>
                                          <p:attrName>style.visibility</p:attrName>
                                        </p:attrNameLst>
                                      </p:cBhvr>
                                      <p:to>
                                        <p:strVal val="visible"/>
                                      </p:to>
                                    </p:set>
                                    <p:anim calcmode="lin" valueType="num">
                                      <p:cBhvr>
                                        <p:cTn id="1496" dur="4000" fill="hold"/>
                                        <p:tgtEl>
                                          <p:spTgt spid="89"/>
                                        </p:tgtEl>
                                        <p:attrNameLst>
                                          <p:attrName>ppt_w</p:attrName>
                                        </p:attrNameLst>
                                      </p:cBhvr>
                                      <p:tavLst>
                                        <p:tav tm="0" fmla="#ppt_w*sin(2.5*pi*$)">
                                          <p:val>
                                            <p:fltVal val="0"/>
                                          </p:val>
                                        </p:tav>
                                        <p:tav tm="100000">
                                          <p:val>
                                            <p:fltVal val="1"/>
                                          </p:val>
                                        </p:tav>
                                      </p:tavLst>
                                    </p:anim>
                                    <p:anim calcmode="lin" valueType="num">
                                      <p:cBhvr>
                                        <p:cTn id="1497" dur="4000" fill="hold"/>
                                        <p:tgtEl>
                                          <p:spTgt spid="89"/>
                                        </p:tgtEl>
                                        <p:attrNameLst>
                                          <p:attrName>ppt_h</p:attrName>
                                        </p:attrNameLst>
                                      </p:cBhvr>
                                      <p:tavLst>
                                        <p:tav tm="0">
                                          <p:val>
                                            <p:strVal val="#ppt_h"/>
                                          </p:val>
                                        </p:tav>
                                        <p:tav tm="100000">
                                          <p:val>
                                            <p:strVal val="#ppt_h"/>
                                          </p:val>
                                        </p:tav>
                                      </p:tavLst>
                                    </p:anim>
                                  </p:childTnLst>
                                </p:cTn>
                              </p:par>
                              <p:par>
                                <p:cTn id="1498" presetID="2" presetClass="exit" presetSubtype="8" fill="hold" grpId="2" nodeType="withEffect">
                                  <p:stCondLst>
                                    <p:cond delay="0"/>
                                  </p:stCondLst>
                                  <p:childTnLst>
                                    <p:anim calcmode="lin" valueType="num">
                                      <p:cBhvr additive="base">
                                        <p:cTn id="1499" dur="4500"/>
                                        <p:tgtEl>
                                          <p:spTgt spid="89"/>
                                        </p:tgtEl>
                                        <p:attrNameLst>
                                          <p:attrName>ppt_x</p:attrName>
                                        </p:attrNameLst>
                                      </p:cBhvr>
                                      <p:tavLst>
                                        <p:tav tm="0">
                                          <p:val>
                                            <p:strVal val="ppt_x"/>
                                          </p:val>
                                        </p:tav>
                                        <p:tav tm="100000">
                                          <p:val>
                                            <p:strVal val="0-ppt_w/2"/>
                                          </p:val>
                                        </p:tav>
                                      </p:tavLst>
                                    </p:anim>
                                    <p:anim calcmode="lin" valueType="num">
                                      <p:cBhvr additive="base">
                                        <p:cTn id="1500" dur="4500"/>
                                        <p:tgtEl>
                                          <p:spTgt spid="89"/>
                                        </p:tgtEl>
                                        <p:attrNameLst>
                                          <p:attrName>ppt_y</p:attrName>
                                        </p:attrNameLst>
                                      </p:cBhvr>
                                      <p:tavLst>
                                        <p:tav tm="0">
                                          <p:val>
                                            <p:strVal val="ppt_y"/>
                                          </p:val>
                                        </p:tav>
                                        <p:tav tm="100000">
                                          <p:val>
                                            <p:strVal val="ppt_y"/>
                                          </p:val>
                                        </p:tav>
                                      </p:tavLst>
                                    </p:anim>
                                    <p:set>
                                      <p:cBhvr>
                                        <p:cTn id="1501" dur="1" fill="hold">
                                          <p:stCondLst>
                                            <p:cond delay="4499"/>
                                          </p:stCondLst>
                                        </p:cTn>
                                        <p:tgtEl>
                                          <p:spTgt spid="89"/>
                                        </p:tgtEl>
                                        <p:attrNameLst>
                                          <p:attrName>style.visibility</p:attrName>
                                        </p:attrNameLst>
                                      </p:cBhvr>
                                      <p:to>
                                        <p:strVal val="hidden"/>
                                      </p:to>
                                    </p:set>
                                  </p:childTnLst>
                                </p:cTn>
                              </p:par>
                              <p:par>
                                <p:cTn id="1502" presetID="3" presetClass="exit" presetSubtype="10" fill="hold" grpId="3" nodeType="withEffect">
                                  <p:stCondLst>
                                    <p:cond delay="0"/>
                                  </p:stCondLst>
                                  <p:childTnLst>
                                    <p:animEffect transition="out" filter="blinds(horizontal)">
                                      <p:cBhvr>
                                        <p:cTn id="1503" dur="6000"/>
                                        <p:tgtEl>
                                          <p:spTgt spid="89"/>
                                        </p:tgtEl>
                                      </p:cBhvr>
                                    </p:animEffect>
                                    <p:set>
                                      <p:cBhvr>
                                        <p:cTn id="1504" dur="1" fill="hold">
                                          <p:stCondLst>
                                            <p:cond delay="5999"/>
                                          </p:stCondLst>
                                        </p:cTn>
                                        <p:tgtEl>
                                          <p:spTgt spid="89"/>
                                        </p:tgtEl>
                                        <p:attrNameLst>
                                          <p:attrName>style.visibility</p:attrName>
                                        </p:attrNameLst>
                                      </p:cBhvr>
                                      <p:to>
                                        <p:strVal val="hidden"/>
                                      </p:to>
                                    </p:set>
                                  </p:childTnLst>
                                </p:cTn>
                              </p:par>
                              <p:par>
                                <p:cTn id="1505" presetID="2" presetClass="entr" presetSubtype="2" fill="hold" grpId="0" nodeType="withEffect">
                                  <p:stCondLst>
                                    <p:cond delay="0"/>
                                  </p:stCondLst>
                                  <p:childTnLst>
                                    <p:set>
                                      <p:cBhvr>
                                        <p:cTn id="1506" dur="1" fill="hold">
                                          <p:stCondLst>
                                            <p:cond delay="0"/>
                                          </p:stCondLst>
                                        </p:cTn>
                                        <p:tgtEl>
                                          <p:spTgt spid="68"/>
                                        </p:tgtEl>
                                        <p:attrNameLst>
                                          <p:attrName>style.visibility</p:attrName>
                                        </p:attrNameLst>
                                      </p:cBhvr>
                                      <p:to>
                                        <p:strVal val="visible"/>
                                      </p:to>
                                    </p:set>
                                    <p:anim calcmode="lin" valueType="num">
                                      <p:cBhvr additive="base">
                                        <p:cTn id="1507" dur="4000" fill="hold"/>
                                        <p:tgtEl>
                                          <p:spTgt spid="68"/>
                                        </p:tgtEl>
                                        <p:attrNameLst>
                                          <p:attrName>ppt_x</p:attrName>
                                        </p:attrNameLst>
                                      </p:cBhvr>
                                      <p:tavLst>
                                        <p:tav tm="0">
                                          <p:val>
                                            <p:strVal val="1+#ppt_w/2"/>
                                          </p:val>
                                        </p:tav>
                                        <p:tav tm="100000">
                                          <p:val>
                                            <p:strVal val="#ppt_x"/>
                                          </p:val>
                                        </p:tav>
                                      </p:tavLst>
                                    </p:anim>
                                    <p:anim calcmode="lin" valueType="num">
                                      <p:cBhvr additive="base">
                                        <p:cTn id="1508" dur="4000" fill="hold"/>
                                        <p:tgtEl>
                                          <p:spTgt spid="68"/>
                                        </p:tgtEl>
                                        <p:attrNameLst>
                                          <p:attrName>ppt_y</p:attrName>
                                        </p:attrNameLst>
                                      </p:cBhvr>
                                      <p:tavLst>
                                        <p:tav tm="0">
                                          <p:val>
                                            <p:strVal val="#ppt_y"/>
                                          </p:val>
                                        </p:tav>
                                        <p:tav tm="100000">
                                          <p:val>
                                            <p:strVal val="#ppt_y"/>
                                          </p:val>
                                        </p:tav>
                                      </p:tavLst>
                                    </p:anim>
                                  </p:childTnLst>
                                </p:cTn>
                              </p:par>
                              <p:par>
                                <p:cTn id="1509" presetID="19" presetClass="entr" presetSubtype="10" fill="hold" grpId="1" nodeType="withEffect">
                                  <p:stCondLst>
                                    <p:cond delay="0"/>
                                  </p:stCondLst>
                                  <p:childTnLst>
                                    <p:set>
                                      <p:cBhvr>
                                        <p:cTn id="1510" dur="1" fill="hold">
                                          <p:stCondLst>
                                            <p:cond delay="0"/>
                                          </p:stCondLst>
                                        </p:cTn>
                                        <p:tgtEl>
                                          <p:spTgt spid="68"/>
                                        </p:tgtEl>
                                        <p:attrNameLst>
                                          <p:attrName>style.visibility</p:attrName>
                                        </p:attrNameLst>
                                      </p:cBhvr>
                                      <p:to>
                                        <p:strVal val="visible"/>
                                      </p:to>
                                    </p:set>
                                    <p:anim calcmode="lin" valueType="num">
                                      <p:cBhvr>
                                        <p:cTn id="1511" dur="4000" fill="hold"/>
                                        <p:tgtEl>
                                          <p:spTgt spid="68"/>
                                        </p:tgtEl>
                                        <p:attrNameLst>
                                          <p:attrName>ppt_w</p:attrName>
                                        </p:attrNameLst>
                                      </p:cBhvr>
                                      <p:tavLst>
                                        <p:tav tm="0" fmla="#ppt_w*sin(2.5*pi*$)">
                                          <p:val>
                                            <p:fltVal val="0"/>
                                          </p:val>
                                        </p:tav>
                                        <p:tav tm="100000">
                                          <p:val>
                                            <p:fltVal val="1"/>
                                          </p:val>
                                        </p:tav>
                                      </p:tavLst>
                                    </p:anim>
                                    <p:anim calcmode="lin" valueType="num">
                                      <p:cBhvr>
                                        <p:cTn id="1512" dur="4000" fill="hold"/>
                                        <p:tgtEl>
                                          <p:spTgt spid="68"/>
                                        </p:tgtEl>
                                        <p:attrNameLst>
                                          <p:attrName>ppt_h</p:attrName>
                                        </p:attrNameLst>
                                      </p:cBhvr>
                                      <p:tavLst>
                                        <p:tav tm="0">
                                          <p:val>
                                            <p:strVal val="#ppt_h"/>
                                          </p:val>
                                        </p:tav>
                                        <p:tav tm="100000">
                                          <p:val>
                                            <p:strVal val="#ppt_h"/>
                                          </p:val>
                                        </p:tav>
                                      </p:tavLst>
                                    </p:anim>
                                  </p:childTnLst>
                                </p:cTn>
                              </p:par>
                              <p:par>
                                <p:cTn id="1513" presetID="2" presetClass="exit" presetSubtype="8" fill="hold" grpId="2" nodeType="withEffect">
                                  <p:stCondLst>
                                    <p:cond delay="0"/>
                                  </p:stCondLst>
                                  <p:childTnLst>
                                    <p:anim calcmode="lin" valueType="num">
                                      <p:cBhvr additive="base">
                                        <p:cTn id="1514" dur="4500"/>
                                        <p:tgtEl>
                                          <p:spTgt spid="68"/>
                                        </p:tgtEl>
                                        <p:attrNameLst>
                                          <p:attrName>ppt_x</p:attrName>
                                        </p:attrNameLst>
                                      </p:cBhvr>
                                      <p:tavLst>
                                        <p:tav tm="0">
                                          <p:val>
                                            <p:strVal val="ppt_x"/>
                                          </p:val>
                                        </p:tav>
                                        <p:tav tm="100000">
                                          <p:val>
                                            <p:strVal val="0-ppt_w/2"/>
                                          </p:val>
                                        </p:tav>
                                      </p:tavLst>
                                    </p:anim>
                                    <p:anim calcmode="lin" valueType="num">
                                      <p:cBhvr additive="base">
                                        <p:cTn id="1515" dur="4500"/>
                                        <p:tgtEl>
                                          <p:spTgt spid="68"/>
                                        </p:tgtEl>
                                        <p:attrNameLst>
                                          <p:attrName>ppt_y</p:attrName>
                                        </p:attrNameLst>
                                      </p:cBhvr>
                                      <p:tavLst>
                                        <p:tav tm="0">
                                          <p:val>
                                            <p:strVal val="ppt_y"/>
                                          </p:val>
                                        </p:tav>
                                        <p:tav tm="100000">
                                          <p:val>
                                            <p:strVal val="ppt_y"/>
                                          </p:val>
                                        </p:tav>
                                      </p:tavLst>
                                    </p:anim>
                                    <p:set>
                                      <p:cBhvr>
                                        <p:cTn id="1516" dur="1" fill="hold">
                                          <p:stCondLst>
                                            <p:cond delay="4499"/>
                                          </p:stCondLst>
                                        </p:cTn>
                                        <p:tgtEl>
                                          <p:spTgt spid="68"/>
                                        </p:tgtEl>
                                        <p:attrNameLst>
                                          <p:attrName>style.visibility</p:attrName>
                                        </p:attrNameLst>
                                      </p:cBhvr>
                                      <p:to>
                                        <p:strVal val="hidden"/>
                                      </p:to>
                                    </p:set>
                                  </p:childTnLst>
                                </p:cTn>
                              </p:par>
                              <p:par>
                                <p:cTn id="1517" presetID="3" presetClass="exit" presetSubtype="10" fill="hold" grpId="3" nodeType="withEffect">
                                  <p:stCondLst>
                                    <p:cond delay="0"/>
                                  </p:stCondLst>
                                  <p:childTnLst>
                                    <p:animEffect transition="out" filter="blinds(horizontal)">
                                      <p:cBhvr>
                                        <p:cTn id="1518" dur="6000"/>
                                        <p:tgtEl>
                                          <p:spTgt spid="68"/>
                                        </p:tgtEl>
                                      </p:cBhvr>
                                    </p:animEffect>
                                    <p:set>
                                      <p:cBhvr>
                                        <p:cTn id="1519" dur="1" fill="hold">
                                          <p:stCondLst>
                                            <p:cond delay="5999"/>
                                          </p:stCondLst>
                                        </p:cTn>
                                        <p:tgtEl>
                                          <p:spTgt spid="68"/>
                                        </p:tgtEl>
                                        <p:attrNameLst>
                                          <p:attrName>style.visibility</p:attrName>
                                        </p:attrNameLst>
                                      </p:cBhvr>
                                      <p:to>
                                        <p:strVal val="hidden"/>
                                      </p:to>
                                    </p:set>
                                  </p:childTnLst>
                                </p:cTn>
                              </p:par>
                              <p:par>
                                <p:cTn id="1520" presetID="2" presetClass="entr" presetSubtype="2" fill="hold" grpId="0" nodeType="withEffect">
                                  <p:stCondLst>
                                    <p:cond delay="0"/>
                                  </p:stCondLst>
                                  <p:childTnLst>
                                    <p:set>
                                      <p:cBhvr>
                                        <p:cTn id="1521" dur="1" fill="hold">
                                          <p:stCondLst>
                                            <p:cond delay="0"/>
                                          </p:stCondLst>
                                        </p:cTn>
                                        <p:tgtEl>
                                          <p:spTgt spid="69"/>
                                        </p:tgtEl>
                                        <p:attrNameLst>
                                          <p:attrName>style.visibility</p:attrName>
                                        </p:attrNameLst>
                                      </p:cBhvr>
                                      <p:to>
                                        <p:strVal val="visible"/>
                                      </p:to>
                                    </p:set>
                                    <p:anim calcmode="lin" valueType="num">
                                      <p:cBhvr additive="base">
                                        <p:cTn id="1522" dur="4000" fill="hold"/>
                                        <p:tgtEl>
                                          <p:spTgt spid="69"/>
                                        </p:tgtEl>
                                        <p:attrNameLst>
                                          <p:attrName>ppt_x</p:attrName>
                                        </p:attrNameLst>
                                      </p:cBhvr>
                                      <p:tavLst>
                                        <p:tav tm="0">
                                          <p:val>
                                            <p:strVal val="1+#ppt_w/2"/>
                                          </p:val>
                                        </p:tav>
                                        <p:tav tm="100000">
                                          <p:val>
                                            <p:strVal val="#ppt_x"/>
                                          </p:val>
                                        </p:tav>
                                      </p:tavLst>
                                    </p:anim>
                                    <p:anim calcmode="lin" valueType="num">
                                      <p:cBhvr additive="base">
                                        <p:cTn id="1523" dur="4000" fill="hold"/>
                                        <p:tgtEl>
                                          <p:spTgt spid="69"/>
                                        </p:tgtEl>
                                        <p:attrNameLst>
                                          <p:attrName>ppt_y</p:attrName>
                                        </p:attrNameLst>
                                      </p:cBhvr>
                                      <p:tavLst>
                                        <p:tav tm="0">
                                          <p:val>
                                            <p:strVal val="#ppt_y"/>
                                          </p:val>
                                        </p:tav>
                                        <p:tav tm="100000">
                                          <p:val>
                                            <p:strVal val="#ppt_y"/>
                                          </p:val>
                                        </p:tav>
                                      </p:tavLst>
                                    </p:anim>
                                  </p:childTnLst>
                                </p:cTn>
                              </p:par>
                              <p:par>
                                <p:cTn id="1524" presetID="19" presetClass="entr" presetSubtype="10" fill="hold" grpId="1" nodeType="withEffect">
                                  <p:stCondLst>
                                    <p:cond delay="0"/>
                                  </p:stCondLst>
                                  <p:childTnLst>
                                    <p:set>
                                      <p:cBhvr>
                                        <p:cTn id="1525" dur="1" fill="hold">
                                          <p:stCondLst>
                                            <p:cond delay="0"/>
                                          </p:stCondLst>
                                        </p:cTn>
                                        <p:tgtEl>
                                          <p:spTgt spid="69"/>
                                        </p:tgtEl>
                                        <p:attrNameLst>
                                          <p:attrName>style.visibility</p:attrName>
                                        </p:attrNameLst>
                                      </p:cBhvr>
                                      <p:to>
                                        <p:strVal val="visible"/>
                                      </p:to>
                                    </p:set>
                                    <p:anim calcmode="lin" valueType="num">
                                      <p:cBhvr>
                                        <p:cTn id="1526" dur="4000" fill="hold"/>
                                        <p:tgtEl>
                                          <p:spTgt spid="69"/>
                                        </p:tgtEl>
                                        <p:attrNameLst>
                                          <p:attrName>ppt_w</p:attrName>
                                        </p:attrNameLst>
                                      </p:cBhvr>
                                      <p:tavLst>
                                        <p:tav tm="0" fmla="#ppt_w*sin(2.5*pi*$)">
                                          <p:val>
                                            <p:fltVal val="0"/>
                                          </p:val>
                                        </p:tav>
                                        <p:tav tm="100000">
                                          <p:val>
                                            <p:fltVal val="1"/>
                                          </p:val>
                                        </p:tav>
                                      </p:tavLst>
                                    </p:anim>
                                    <p:anim calcmode="lin" valueType="num">
                                      <p:cBhvr>
                                        <p:cTn id="1527" dur="4000" fill="hold"/>
                                        <p:tgtEl>
                                          <p:spTgt spid="69"/>
                                        </p:tgtEl>
                                        <p:attrNameLst>
                                          <p:attrName>ppt_h</p:attrName>
                                        </p:attrNameLst>
                                      </p:cBhvr>
                                      <p:tavLst>
                                        <p:tav tm="0">
                                          <p:val>
                                            <p:strVal val="#ppt_h"/>
                                          </p:val>
                                        </p:tav>
                                        <p:tav tm="100000">
                                          <p:val>
                                            <p:strVal val="#ppt_h"/>
                                          </p:val>
                                        </p:tav>
                                      </p:tavLst>
                                    </p:anim>
                                  </p:childTnLst>
                                </p:cTn>
                              </p:par>
                              <p:par>
                                <p:cTn id="1528" presetID="2" presetClass="exit" presetSubtype="8" fill="hold" grpId="2" nodeType="withEffect">
                                  <p:stCondLst>
                                    <p:cond delay="0"/>
                                  </p:stCondLst>
                                  <p:childTnLst>
                                    <p:anim calcmode="lin" valueType="num">
                                      <p:cBhvr additive="base">
                                        <p:cTn id="1529" dur="4500"/>
                                        <p:tgtEl>
                                          <p:spTgt spid="69"/>
                                        </p:tgtEl>
                                        <p:attrNameLst>
                                          <p:attrName>ppt_x</p:attrName>
                                        </p:attrNameLst>
                                      </p:cBhvr>
                                      <p:tavLst>
                                        <p:tav tm="0">
                                          <p:val>
                                            <p:strVal val="ppt_x"/>
                                          </p:val>
                                        </p:tav>
                                        <p:tav tm="100000">
                                          <p:val>
                                            <p:strVal val="0-ppt_w/2"/>
                                          </p:val>
                                        </p:tav>
                                      </p:tavLst>
                                    </p:anim>
                                    <p:anim calcmode="lin" valueType="num">
                                      <p:cBhvr additive="base">
                                        <p:cTn id="1530" dur="4500"/>
                                        <p:tgtEl>
                                          <p:spTgt spid="69"/>
                                        </p:tgtEl>
                                        <p:attrNameLst>
                                          <p:attrName>ppt_y</p:attrName>
                                        </p:attrNameLst>
                                      </p:cBhvr>
                                      <p:tavLst>
                                        <p:tav tm="0">
                                          <p:val>
                                            <p:strVal val="ppt_y"/>
                                          </p:val>
                                        </p:tav>
                                        <p:tav tm="100000">
                                          <p:val>
                                            <p:strVal val="ppt_y"/>
                                          </p:val>
                                        </p:tav>
                                      </p:tavLst>
                                    </p:anim>
                                    <p:set>
                                      <p:cBhvr>
                                        <p:cTn id="1531" dur="1" fill="hold">
                                          <p:stCondLst>
                                            <p:cond delay="4499"/>
                                          </p:stCondLst>
                                        </p:cTn>
                                        <p:tgtEl>
                                          <p:spTgt spid="69"/>
                                        </p:tgtEl>
                                        <p:attrNameLst>
                                          <p:attrName>style.visibility</p:attrName>
                                        </p:attrNameLst>
                                      </p:cBhvr>
                                      <p:to>
                                        <p:strVal val="hidden"/>
                                      </p:to>
                                    </p:set>
                                  </p:childTnLst>
                                </p:cTn>
                              </p:par>
                              <p:par>
                                <p:cTn id="1532" presetID="3" presetClass="exit" presetSubtype="10" fill="hold" grpId="3" nodeType="withEffect">
                                  <p:stCondLst>
                                    <p:cond delay="0"/>
                                  </p:stCondLst>
                                  <p:childTnLst>
                                    <p:animEffect transition="out" filter="blinds(horizontal)">
                                      <p:cBhvr>
                                        <p:cTn id="1533" dur="6000"/>
                                        <p:tgtEl>
                                          <p:spTgt spid="69"/>
                                        </p:tgtEl>
                                      </p:cBhvr>
                                    </p:animEffect>
                                    <p:set>
                                      <p:cBhvr>
                                        <p:cTn id="1534" dur="1" fill="hold">
                                          <p:stCondLst>
                                            <p:cond delay="5999"/>
                                          </p:stCondLst>
                                        </p:cTn>
                                        <p:tgtEl>
                                          <p:spTgt spid="69"/>
                                        </p:tgtEl>
                                        <p:attrNameLst>
                                          <p:attrName>style.visibility</p:attrName>
                                        </p:attrNameLst>
                                      </p:cBhvr>
                                      <p:to>
                                        <p:strVal val="hidden"/>
                                      </p:to>
                                    </p:set>
                                  </p:childTnLst>
                                </p:cTn>
                              </p:par>
                              <p:par>
                                <p:cTn id="1535" presetID="2" presetClass="entr" presetSubtype="2" fill="hold" grpId="0" nodeType="withEffect">
                                  <p:stCondLst>
                                    <p:cond delay="0"/>
                                  </p:stCondLst>
                                  <p:childTnLst>
                                    <p:set>
                                      <p:cBhvr>
                                        <p:cTn id="1536" dur="1" fill="hold">
                                          <p:stCondLst>
                                            <p:cond delay="0"/>
                                          </p:stCondLst>
                                        </p:cTn>
                                        <p:tgtEl>
                                          <p:spTgt spid="107"/>
                                        </p:tgtEl>
                                        <p:attrNameLst>
                                          <p:attrName>style.visibility</p:attrName>
                                        </p:attrNameLst>
                                      </p:cBhvr>
                                      <p:to>
                                        <p:strVal val="visible"/>
                                      </p:to>
                                    </p:set>
                                    <p:anim calcmode="lin" valueType="num">
                                      <p:cBhvr additive="base">
                                        <p:cTn id="1537" dur="4000" fill="hold"/>
                                        <p:tgtEl>
                                          <p:spTgt spid="107"/>
                                        </p:tgtEl>
                                        <p:attrNameLst>
                                          <p:attrName>ppt_x</p:attrName>
                                        </p:attrNameLst>
                                      </p:cBhvr>
                                      <p:tavLst>
                                        <p:tav tm="0">
                                          <p:val>
                                            <p:strVal val="1+#ppt_w/2"/>
                                          </p:val>
                                        </p:tav>
                                        <p:tav tm="100000">
                                          <p:val>
                                            <p:strVal val="#ppt_x"/>
                                          </p:val>
                                        </p:tav>
                                      </p:tavLst>
                                    </p:anim>
                                    <p:anim calcmode="lin" valueType="num">
                                      <p:cBhvr additive="base">
                                        <p:cTn id="1538" dur="4000" fill="hold"/>
                                        <p:tgtEl>
                                          <p:spTgt spid="107"/>
                                        </p:tgtEl>
                                        <p:attrNameLst>
                                          <p:attrName>ppt_y</p:attrName>
                                        </p:attrNameLst>
                                      </p:cBhvr>
                                      <p:tavLst>
                                        <p:tav tm="0">
                                          <p:val>
                                            <p:strVal val="#ppt_y"/>
                                          </p:val>
                                        </p:tav>
                                        <p:tav tm="100000">
                                          <p:val>
                                            <p:strVal val="#ppt_y"/>
                                          </p:val>
                                        </p:tav>
                                      </p:tavLst>
                                    </p:anim>
                                  </p:childTnLst>
                                </p:cTn>
                              </p:par>
                              <p:par>
                                <p:cTn id="1539" presetID="19" presetClass="entr" presetSubtype="10" fill="hold" grpId="1" nodeType="withEffect">
                                  <p:stCondLst>
                                    <p:cond delay="0"/>
                                  </p:stCondLst>
                                  <p:childTnLst>
                                    <p:set>
                                      <p:cBhvr>
                                        <p:cTn id="1540" dur="1" fill="hold">
                                          <p:stCondLst>
                                            <p:cond delay="0"/>
                                          </p:stCondLst>
                                        </p:cTn>
                                        <p:tgtEl>
                                          <p:spTgt spid="107"/>
                                        </p:tgtEl>
                                        <p:attrNameLst>
                                          <p:attrName>style.visibility</p:attrName>
                                        </p:attrNameLst>
                                      </p:cBhvr>
                                      <p:to>
                                        <p:strVal val="visible"/>
                                      </p:to>
                                    </p:set>
                                    <p:anim calcmode="lin" valueType="num">
                                      <p:cBhvr>
                                        <p:cTn id="1541" dur="4000" fill="hold"/>
                                        <p:tgtEl>
                                          <p:spTgt spid="107"/>
                                        </p:tgtEl>
                                        <p:attrNameLst>
                                          <p:attrName>ppt_w</p:attrName>
                                        </p:attrNameLst>
                                      </p:cBhvr>
                                      <p:tavLst>
                                        <p:tav tm="0" fmla="#ppt_w*sin(2.5*pi*$)">
                                          <p:val>
                                            <p:fltVal val="0"/>
                                          </p:val>
                                        </p:tav>
                                        <p:tav tm="100000">
                                          <p:val>
                                            <p:fltVal val="1"/>
                                          </p:val>
                                        </p:tav>
                                      </p:tavLst>
                                    </p:anim>
                                    <p:anim calcmode="lin" valueType="num">
                                      <p:cBhvr>
                                        <p:cTn id="1542" dur="4000" fill="hold"/>
                                        <p:tgtEl>
                                          <p:spTgt spid="107"/>
                                        </p:tgtEl>
                                        <p:attrNameLst>
                                          <p:attrName>ppt_h</p:attrName>
                                        </p:attrNameLst>
                                      </p:cBhvr>
                                      <p:tavLst>
                                        <p:tav tm="0">
                                          <p:val>
                                            <p:strVal val="#ppt_h"/>
                                          </p:val>
                                        </p:tav>
                                        <p:tav tm="100000">
                                          <p:val>
                                            <p:strVal val="#ppt_h"/>
                                          </p:val>
                                        </p:tav>
                                      </p:tavLst>
                                    </p:anim>
                                  </p:childTnLst>
                                </p:cTn>
                              </p:par>
                              <p:par>
                                <p:cTn id="1543" presetID="2" presetClass="exit" presetSubtype="8" fill="hold" grpId="2" nodeType="withEffect">
                                  <p:stCondLst>
                                    <p:cond delay="0"/>
                                  </p:stCondLst>
                                  <p:childTnLst>
                                    <p:anim calcmode="lin" valueType="num">
                                      <p:cBhvr additive="base">
                                        <p:cTn id="1544" dur="4500"/>
                                        <p:tgtEl>
                                          <p:spTgt spid="107"/>
                                        </p:tgtEl>
                                        <p:attrNameLst>
                                          <p:attrName>ppt_x</p:attrName>
                                        </p:attrNameLst>
                                      </p:cBhvr>
                                      <p:tavLst>
                                        <p:tav tm="0">
                                          <p:val>
                                            <p:strVal val="ppt_x"/>
                                          </p:val>
                                        </p:tav>
                                        <p:tav tm="100000">
                                          <p:val>
                                            <p:strVal val="0-ppt_w/2"/>
                                          </p:val>
                                        </p:tav>
                                      </p:tavLst>
                                    </p:anim>
                                    <p:anim calcmode="lin" valueType="num">
                                      <p:cBhvr additive="base">
                                        <p:cTn id="1545" dur="4500"/>
                                        <p:tgtEl>
                                          <p:spTgt spid="107"/>
                                        </p:tgtEl>
                                        <p:attrNameLst>
                                          <p:attrName>ppt_y</p:attrName>
                                        </p:attrNameLst>
                                      </p:cBhvr>
                                      <p:tavLst>
                                        <p:tav tm="0">
                                          <p:val>
                                            <p:strVal val="ppt_y"/>
                                          </p:val>
                                        </p:tav>
                                        <p:tav tm="100000">
                                          <p:val>
                                            <p:strVal val="ppt_y"/>
                                          </p:val>
                                        </p:tav>
                                      </p:tavLst>
                                    </p:anim>
                                    <p:set>
                                      <p:cBhvr>
                                        <p:cTn id="1546" dur="1" fill="hold">
                                          <p:stCondLst>
                                            <p:cond delay="4499"/>
                                          </p:stCondLst>
                                        </p:cTn>
                                        <p:tgtEl>
                                          <p:spTgt spid="107"/>
                                        </p:tgtEl>
                                        <p:attrNameLst>
                                          <p:attrName>style.visibility</p:attrName>
                                        </p:attrNameLst>
                                      </p:cBhvr>
                                      <p:to>
                                        <p:strVal val="hidden"/>
                                      </p:to>
                                    </p:set>
                                  </p:childTnLst>
                                </p:cTn>
                              </p:par>
                              <p:par>
                                <p:cTn id="1547" presetID="3" presetClass="exit" presetSubtype="10" fill="hold" grpId="3" nodeType="withEffect">
                                  <p:stCondLst>
                                    <p:cond delay="0"/>
                                  </p:stCondLst>
                                  <p:childTnLst>
                                    <p:animEffect transition="out" filter="blinds(horizontal)">
                                      <p:cBhvr>
                                        <p:cTn id="1548" dur="6000"/>
                                        <p:tgtEl>
                                          <p:spTgt spid="107"/>
                                        </p:tgtEl>
                                      </p:cBhvr>
                                    </p:animEffect>
                                    <p:set>
                                      <p:cBhvr>
                                        <p:cTn id="1549" dur="1" fill="hold">
                                          <p:stCondLst>
                                            <p:cond delay="5999"/>
                                          </p:stCondLst>
                                        </p:cTn>
                                        <p:tgtEl>
                                          <p:spTgt spid="107"/>
                                        </p:tgtEl>
                                        <p:attrNameLst>
                                          <p:attrName>style.visibility</p:attrName>
                                        </p:attrNameLst>
                                      </p:cBhvr>
                                      <p:to>
                                        <p:strVal val="hidden"/>
                                      </p:to>
                                    </p:set>
                                  </p:childTnLst>
                                </p:cTn>
                              </p:par>
                              <p:par>
                                <p:cTn id="1550" presetID="2" presetClass="entr" presetSubtype="2" fill="hold" grpId="0" nodeType="withEffect">
                                  <p:stCondLst>
                                    <p:cond delay="0"/>
                                  </p:stCondLst>
                                  <p:childTnLst>
                                    <p:set>
                                      <p:cBhvr>
                                        <p:cTn id="1551" dur="1" fill="hold">
                                          <p:stCondLst>
                                            <p:cond delay="0"/>
                                          </p:stCondLst>
                                        </p:cTn>
                                        <p:tgtEl>
                                          <p:spTgt spid="87"/>
                                        </p:tgtEl>
                                        <p:attrNameLst>
                                          <p:attrName>style.visibility</p:attrName>
                                        </p:attrNameLst>
                                      </p:cBhvr>
                                      <p:to>
                                        <p:strVal val="visible"/>
                                      </p:to>
                                    </p:set>
                                    <p:anim calcmode="lin" valueType="num">
                                      <p:cBhvr additive="base">
                                        <p:cTn id="1552" dur="4000" fill="hold"/>
                                        <p:tgtEl>
                                          <p:spTgt spid="87"/>
                                        </p:tgtEl>
                                        <p:attrNameLst>
                                          <p:attrName>ppt_x</p:attrName>
                                        </p:attrNameLst>
                                      </p:cBhvr>
                                      <p:tavLst>
                                        <p:tav tm="0">
                                          <p:val>
                                            <p:strVal val="1+#ppt_w/2"/>
                                          </p:val>
                                        </p:tav>
                                        <p:tav tm="100000">
                                          <p:val>
                                            <p:strVal val="#ppt_x"/>
                                          </p:val>
                                        </p:tav>
                                      </p:tavLst>
                                    </p:anim>
                                    <p:anim calcmode="lin" valueType="num">
                                      <p:cBhvr additive="base">
                                        <p:cTn id="1553" dur="4000" fill="hold"/>
                                        <p:tgtEl>
                                          <p:spTgt spid="87"/>
                                        </p:tgtEl>
                                        <p:attrNameLst>
                                          <p:attrName>ppt_y</p:attrName>
                                        </p:attrNameLst>
                                      </p:cBhvr>
                                      <p:tavLst>
                                        <p:tav tm="0">
                                          <p:val>
                                            <p:strVal val="#ppt_y"/>
                                          </p:val>
                                        </p:tav>
                                        <p:tav tm="100000">
                                          <p:val>
                                            <p:strVal val="#ppt_y"/>
                                          </p:val>
                                        </p:tav>
                                      </p:tavLst>
                                    </p:anim>
                                  </p:childTnLst>
                                </p:cTn>
                              </p:par>
                              <p:par>
                                <p:cTn id="1554" presetID="19" presetClass="entr" presetSubtype="10" fill="hold" grpId="1" nodeType="withEffect">
                                  <p:stCondLst>
                                    <p:cond delay="0"/>
                                  </p:stCondLst>
                                  <p:childTnLst>
                                    <p:set>
                                      <p:cBhvr>
                                        <p:cTn id="1555" dur="1" fill="hold">
                                          <p:stCondLst>
                                            <p:cond delay="0"/>
                                          </p:stCondLst>
                                        </p:cTn>
                                        <p:tgtEl>
                                          <p:spTgt spid="87"/>
                                        </p:tgtEl>
                                        <p:attrNameLst>
                                          <p:attrName>style.visibility</p:attrName>
                                        </p:attrNameLst>
                                      </p:cBhvr>
                                      <p:to>
                                        <p:strVal val="visible"/>
                                      </p:to>
                                    </p:set>
                                    <p:anim calcmode="lin" valueType="num">
                                      <p:cBhvr>
                                        <p:cTn id="1556" dur="4000" fill="hold"/>
                                        <p:tgtEl>
                                          <p:spTgt spid="87"/>
                                        </p:tgtEl>
                                        <p:attrNameLst>
                                          <p:attrName>ppt_w</p:attrName>
                                        </p:attrNameLst>
                                      </p:cBhvr>
                                      <p:tavLst>
                                        <p:tav tm="0" fmla="#ppt_w*sin(2.5*pi*$)">
                                          <p:val>
                                            <p:fltVal val="0"/>
                                          </p:val>
                                        </p:tav>
                                        <p:tav tm="100000">
                                          <p:val>
                                            <p:fltVal val="1"/>
                                          </p:val>
                                        </p:tav>
                                      </p:tavLst>
                                    </p:anim>
                                    <p:anim calcmode="lin" valueType="num">
                                      <p:cBhvr>
                                        <p:cTn id="1557" dur="4000" fill="hold"/>
                                        <p:tgtEl>
                                          <p:spTgt spid="87"/>
                                        </p:tgtEl>
                                        <p:attrNameLst>
                                          <p:attrName>ppt_h</p:attrName>
                                        </p:attrNameLst>
                                      </p:cBhvr>
                                      <p:tavLst>
                                        <p:tav tm="0">
                                          <p:val>
                                            <p:strVal val="#ppt_h"/>
                                          </p:val>
                                        </p:tav>
                                        <p:tav tm="100000">
                                          <p:val>
                                            <p:strVal val="#ppt_h"/>
                                          </p:val>
                                        </p:tav>
                                      </p:tavLst>
                                    </p:anim>
                                  </p:childTnLst>
                                </p:cTn>
                              </p:par>
                              <p:par>
                                <p:cTn id="1558" presetID="2" presetClass="exit" presetSubtype="8" fill="hold" grpId="2" nodeType="withEffect">
                                  <p:stCondLst>
                                    <p:cond delay="0"/>
                                  </p:stCondLst>
                                  <p:childTnLst>
                                    <p:anim calcmode="lin" valueType="num">
                                      <p:cBhvr additive="base">
                                        <p:cTn id="1559" dur="4500"/>
                                        <p:tgtEl>
                                          <p:spTgt spid="87"/>
                                        </p:tgtEl>
                                        <p:attrNameLst>
                                          <p:attrName>ppt_x</p:attrName>
                                        </p:attrNameLst>
                                      </p:cBhvr>
                                      <p:tavLst>
                                        <p:tav tm="0">
                                          <p:val>
                                            <p:strVal val="ppt_x"/>
                                          </p:val>
                                        </p:tav>
                                        <p:tav tm="100000">
                                          <p:val>
                                            <p:strVal val="0-ppt_w/2"/>
                                          </p:val>
                                        </p:tav>
                                      </p:tavLst>
                                    </p:anim>
                                    <p:anim calcmode="lin" valueType="num">
                                      <p:cBhvr additive="base">
                                        <p:cTn id="1560" dur="4500"/>
                                        <p:tgtEl>
                                          <p:spTgt spid="87"/>
                                        </p:tgtEl>
                                        <p:attrNameLst>
                                          <p:attrName>ppt_y</p:attrName>
                                        </p:attrNameLst>
                                      </p:cBhvr>
                                      <p:tavLst>
                                        <p:tav tm="0">
                                          <p:val>
                                            <p:strVal val="ppt_y"/>
                                          </p:val>
                                        </p:tav>
                                        <p:tav tm="100000">
                                          <p:val>
                                            <p:strVal val="ppt_y"/>
                                          </p:val>
                                        </p:tav>
                                      </p:tavLst>
                                    </p:anim>
                                    <p:set>
                                      <p:cBhvr>
                                        <p:cTn id="1561" dur="1" fill="hold">
                                          <p:stCondLst>
                                            <p:cond delay="4499"/>
                                          </p:stCondLst>
                                        </p:cTn>
                                        <p:tgtEl>
                                          <p:spTgt spid="87"/>
                                        </p:tgtEl>
                                        <p:attrNameLst>
                                          <p:attrName>style.visibility</p:attrName>
                                        </p:attrNameLst>
                                      </p:cBhvr>
                                      <p:to>
                                        <p:strVal val="hidden"/>
                                      </p:to>
                                    </p:set>
                                  </p:childTnLst>
                                </p:cTn>
                              </p:par>
                              <p:par>
                                <p:cTn id="1562" presetID="3" presetClass="exit" presetSubtype="10" fill="hold" grpId="3" nodeType="withEffect">
                                  <p:stCondLst>
                                    <p:cond delay="0"/>
                                  </p:stCondLst>
                                  <p:childTnLst>
                                    <p:animEffect transition="out" filter="blinds(horizontal)">
                                      <p:cBhvr>
                                        <p:cTn id="1563" dur="6000"/>
                                        <p:tgtEl>
                                          <p:spTgt spid="87"/>
                                        </p:tgtEl>
                                      </p:cBhvr>
                                    </p:animEffect>
                                    <p:set>
                                      <p:cBhvr>
                                        <p:cTn id="1564" dur="1" fill="hold">
                                          <p:stCondLst>
                                            <p:cond delay="5999"/>
                                          </p:stCondLst>
                                        </p:cTn>
                                        <p:tgtEl>
                                          <p:spTgt spid="87"/>
                                        </p:tgtEl>
                                        <p:attrNameLst>
                                          <p:attrName>style.visibility</p:attrName>
                                        </p:attrNameLst>
                                      </p:cBhvr>
                                      <p:to>
                                        <p:strVal val="hidden"/>
                                      </p:to>
                                    </p:set>
                                  </p:childTnLst>
                                </p:cTn>
                              </p:par>
                              <p:par>
                                <p:cTn id="1565" presetID="2" presetClass="entr" presetSubtype="2" fill="hold" grpId="0" nodeType="withEffect">
                                  <p:stCondLst>
                                    <p:cond delay="0"/>
                                  </p:stCondLst>
                                  <p:childTnLst>
                                    <p:set>
                                      <p:cBhvr>
                                        <p:cTn id="1566" dur="1" fill="hold">
                                          <p:stCondLst>
                                            <p:cond delay="0"/>
                                          </p:stCondLst>
                                        </p:cTn>
                                        <p:tgtEl>
                                          <p:spTgt spid="67"/>
                                        </p:tgtEl>
                                        <p:attrNameLst>
                                          <p:attrName>style.visibility</p:attrName>
                                        </p:attrNameLst>
                                      </p:cBhvr>
                                      <p:to>
                                        <p:strVal val="visible"/>
                                      </p:to>
                                    </p:set>
                                    <p:anim calcmode="lin" valueType="num">
                                      <p:cBhvr additive="base">
                                        <p:cTn id="1567" dur="4000" fill="hold"/>
                                        <p:tgtEl>
                                          <p:spTgt spid="67"/>
                                        </p:tgtEl>
                                        <p:attrNameLst>
                                          <p:attrName>ppt_x</p:attrName>
                                        </p:attrNameLst>
                                      </p:cBhvr>
                                      <p:tavLst>
                                        <p:tav tm="0">
                                          <p:val>
                                            <p:strVal val="1+#ppt_w/2"/>
                                          </p:val>
                                        </p:tav>
                                        <p:tav tm="100000">
                                          <p:val>
                                            <p:strVal val="#ppt_x"/>
                                          </p:val>
                                        </p:tav>
                                      </p:tavLst>
                                    </p:anim>
                                    <p:anim calcmode="lin" valueType="num">
                                      <p:cBhvr additive="base">
                                        <p:cTn id="1568" dur="4000" fill="hold"/>
                                        <p:tgtEl>
                                          <p:spTgt spid="67"/>
                                        </p:tgtEl>
                                        <p:attrNameLst>
                                          <p:attrName>ppt_y</p:attrName>
                                        </p:attrNameLst>
                                      </p:cBhvr>
                                      <p:tavLst>
                                        <p:tav tm="0">
                                          <p:val>
                                            <p:strVal val="#ppt_y"/>
                                          </p:val>
                                        </p:tav>
                                        <p:tav tm="100000">
                                          <p:val>
                                            <p:strVal val="#ppt_y"/>
                                          </p:val>
                                        </p:tav>
                                      </p:tavLst>
                                    </p:anim>
                                  </p:childTnLst>
                                </p:cTn>
                              </p:par>
                              <p:par>
                                <p:cTn id="1569" presetID="19" presetClass="entr" presetSubtype="10" fill="hold" grpId="1" nodeType="withEffect">
                                  <p:stCondLst>
                                    <p:cond delay="0"/>
                                  </p:stCondLst>
                                  <p:childTnLst>
                                    <p:set>
                                      <p:cBhvr>
                                        <p:cTn id="1570" dur="1" fill="hold">
                                          <p:stCondLst>
                                            <p:cond delay="0"/>
                                          </p:stCondLst>
                                        </p:cTn>
                                        <p:tgtEl>
                                          <p:spTgt spid="67"/>
                                        </p:tgtEl>
                                        <p:attrNameLst>
                                          <p:attrName>style.visibility</p:attrName>
                                        </p:attrNameLst>
                                      </p:cBhvr>
                                      <p:to>
                                        <p:strVal val="visible"/>
                                      </p:to>
                                    </p:set>
                                    <p:anim calcmode="lin" valueType="num">
                                      <p:cBhvr>
                                        <p:cTn id="1571" dur="4000" fill="hold"/>
                                        <p:tgtEl>
                                          <p:spTgt spid="67"/>
                                        </p:tgtEl>
                                        <p:attrNameLst>
                                          <p:attrName>ppt_w</p:attrName>
                                        </p:attrNameLst>
                                      </p:cBhvr>
                                      <p:tavLst>
                                        <p:tav tm="0" fmla="#ppt_w*sin(2.5*pi*$)">
                                          <p:val>
                                            <p:fltVal val="0"/>
                                          </p:val>
                                        </p:tav>
                                        <p:tav tm="100000">
                                          <p:val>
                                            <p:fltVal val="1"/>
                                          </p:val>
                                        </p:tav>
                                      </p:tavLst>
                                    </p:anim>
                                    <p:anim calcmode="lin" valueType="num">
                                      <p:cBhvr>
                                        <p:cTn id="1572" dur="4000" fill="hold"/>
                                        <p:tgtEl>
                                          <p:spTgt spid="67"/>
                                        </p:tgtEl>
                                        <p:attrNameLst>
                                          <p:attrName>ppt_h</p:attrName>
                                        </p:attrNameLst>
                                      </p:cBhvr>
                                      <p:tavLst>
                                        <p:tav tm="0">
                                          <p:val>
                                            <p:strVal val="#ppt_h"/>
                                          </p:val>
                                        </p:tav>
                                        <p:tav tm="100000">
                                          <p:val>
                                            <p:strVal val="#ppt_h"/>
                                          </p:val>
                                        </p:tav>
                                      </p:tavLst>
                                    </p:anim>
                                  </p:childTnLst>
                                </p:cTn>
                              </p:par>
                              <p:par>
                                <p:cTn id="1573" presetID="2" presetClass="exit" presetSubtype="8" fill="hold" grpId="2" nodeType="withEffect">
                                  <p:stCondLst>
                                    <p:cond delay="0"/>
                                  </p:stCondLst>
                                  <p:childTnLst>
                                    <p:anim calcmode="lin" valueType="num">
                                      <p:cBhvr additive="base">
                                        <p:cTn id="1574" dur="4500"/>
                                        <p:tgtEl>
                                          <p:spTgt spid="67"/>
                                        </p:tgtEl>
                                        <p:attrNameLst>
                                          <p:attrName>ppt_x</p:attrName>
                                        </p:attrNameLst>
                                      </p:cBhvr>
                                      <p:tavLst>
                                        <p:tav tm="0">
                                          <p:val>
                                            <p:strVal val="ppt_x"/>
                                          </p:val>
                                        </p:tav>
                                        <p:tav tm="100000">
                                          <p:val>
                                            <p:strVal val="0-ppt_w/2"/>
                                          </p:val>
                                        </p:tav>
                                      </p:tavLst>
                                    </p:anim>
                                    <p:anim calcmode="lin" valueType="num">
                                      <p:cBhvr additive="base">
                                        <p:cTn id="1575" dur="4500"/>
                                        <p:tgtEl>
                                          <p:spTgt spid="67"/>
                                        </p:tgtEl>
                                        <p:attrNameLst>
                                          <p:attrName>ppt_y</p:attrName>
                                        </p:attrNameLst>
                                      </p:cBhvr>
                                      <p:tavLst>
                                        <p:tav tm="0">
                                          <p:val>
                                            <p:strVal val="ppt_y"/>
                                          </p:val>
                                        </p:tav>
                                        <p:tav tm="100000">
                                          <p:val>
                                            <p:strVal val="ppt_y"/>
                                          </p:val>
                                        </p:tav>
                                      </p:tavLst>
                                    </p:anim>
                                    <p:set>
                                      <p:cBhvr>
                                        <p:cTn id="1576" dur="1" fill="hold">
                                          <p:stCondLst>
                                            <p:cond delay="4499"/>
                                          </p:stCondLst>
                                        </p:cTn>
                                        <p:tgtEl>
                                          <p:spTgt spid="67"/>
                                        </p:tgtEl>
                                        <p:attrNameLst>
                                          <p:attrName>style.visibility</p:attrName>
                                        </p:attrNameLst>
                                      </p:cBhvr>
                                      <p:to>
                                        <p:strVal val="hidden"/>
                                      </p:to>
                                    </p:set>
                                  </p:childTnLst>
                                </p:cTn>
                              </p:par>
                              <p:par>
                                <p:cTn id="1577" presetID="3" presetClass="exit" presetSubtype="10" fill="hold" grpId="3" nodeType="withEffect">
                                  <p:stCondLst>
                                    <p:cond delay="0"/>
                                  </p:stCondLst>
                                  <p:childTnLst>
                                    <p:animEffect transition="out" filter="blinds(horizontal)">
                                      <p:cBhvr>
                                        <p:cTn id="1578" dur="6000"/>
                                        <p:tgtEl>
                                          <p:spTgt spid="67"/>
                                        </p:tgtEl>
                                      </p:cBhvr>
                                    </p:animEffect>
                                    <p:set>
                                      <p:cBhvr>
                                        <p:cTn id="1579" dur="1" fill="hold">
                                          <p:stCondLst>
                                            <p:cond delay="5999"/>
                                          </p:stCondLst>
                                        </p:cTn>
                                        <p:tgtEl>
                                          <p:spTgt spid="67"/>
                                        </p:tgtEl>
                                        <p:attrNameLst>
                                          <p:attrName>style.visibility</p:attrName>
                                        </p:attrNameLst>
                                      </p:cBhvr>
                                      <p:to>
                                        <p:strVal val="hidden"/>
                                      </p:to>
                                    </p:set>
                                  </p:childTnLst>
                                </p:cTn>
                              </p:par>
                              <p:par>
                                <p:cTn id="1580" presetID="2" presetClass="entr" presetSubtype="2" fill="hold" grpId="0" nodeType="withEffect">
                                  <p:stCondLst>
                                    <p:cond delay="0"/>
                                  </p:stCondLst>
                                  <p:childTnLst>
                                    <p:set>
                                      <p:cBhvr>
                                        <p:cTn id="1581" dur="1" fill="hold">
                                          <p:stCondLst>
                                            <p:cond delay="0"/>
                                          </p:stCondLst>
                                        </p:cTn>
                                        <p:tgtEl>
                                          <p:spTgt spid="105"/>
                                        </p:tgtEl>
                                        <p:attrNameLst>
                                          <p:attrName>style.visibility</p:attrName>
                                        </p:attrNameLst>
                                      </p:cBhvr>
                                      <p:to>
                                        <p:strVal val="visible"/>
                                      </p:to>
                                    </p:set>
                                    <p:anim calcmode="lin" valueType="num">
                                      <p:cBhvr additive="base">
                                        <p:cTn id="1582" dur="4000" fill="hold"/>
                                        <p:tgtEl>
                                          <p:spTgt spid="105"/>
                                        </p:tgtEl>
                                        <p:attrNameLst>
                                          <p:attrName>ppt_x</p:attrName>
                                        </p:attrNameLst>
                                      </p:cBhvr>
                                      <p:tavLst>
                                        <p:tav tm="0">
                                          <p:val>
                                            <p:strVal val="1+#ppt_w/2"/>
                                          </p:val>
                                        </p:tav>
                                        <p:tav tm="100000">
                                          <p:val>
                                            <p:strVal val="#ppt_x"/>
                                          </p:val>
                                        </p:tav>
                                      </p:tavLst>
                                    </p:anim>
                                    <p:anim calcmode="lin" valueType="num">
                                      <p:cBhvr additive="base">
                                        <p:cTn id="1583" dur="4000" fill="hold"/>
                                        <p:tgtEl>
                                          <p:spTgt spid="105"/>
                                        </p:tgtEl>
                                        <p:attrNameLst>
                                          <p:attrName>ppt_y</p:attrName>
                                        </p:attrNameLst>
                                      </p:cBhvr>
                                      <p:tavLst>
                                        <p:tav tm="0">
                                          <p:val>
                                            <p:strVal val="#ppt_y"/>
                                          </p:val>
                                        </p:tav>
                                        <p:tav tm="100000">
                                          <p:val>
                                            <p:strVal val="#ppt_y"/>
                                          </p:val>
                                        </p:tav>
                                      </p:tavLst>
                                    </p:anim>
                                  </p:childTnLst>
                                </p:cTn>
                              </p:par>
                              <p:par>
                                <p:cTn id="1584" presetID="19" presetClass="entr" presetSubtype="10" fill="hold" grpId="1" nodeType="withEffect">
                                  <p:stCondLst>
                                    <p:cond delay="0"/>
                                  </p:stCondLst>
                                  <p:childTnLst>
                                    <p:set>
                                      <p:cBhvr>
                                        <p:cTn id="1585" dur="1" fill="hold">
                                          <p:stCondLst>
                                            <p:cond delay="0"/>
                                          </p:stCondLst>
                                        </p:cTn>
                                        <p:tgtEl>
                                          <p:spTgt spid="105"/>
                                        </p:tgtEl>
                                        <p:attrNameLst>
                                          <p:attrName>style.visibility</p:attrName>
                                        </p:attrNameLst>
                                      </p:cBhvr>
                                      <p:to>
                                        <p:strVal val="visible"/>
                                      </p:to>
                                    </p:set>
                                    <p:anim calcmode="lin" valueType="num">
                                      <p:cBhvr>
                                        <p:cTn id="1586" dur="4000" fill="hold"/>
                                        <p:tgtEl>
                                          <p:spTgt spid="105"/>
                                        </p:tgtEl>
                                        <p:attrNameLst>
                                          <p:attrName>ppt_w</p:attrName>
                                        </p:attrNameLst>
                                      </p:cBhvr>
                                      <p:tavLst>
                                        <p:tav tm="0" fmla="#ppt_w*sin(2.5*pi*$)">
                                          <p:val>
                                            <p:fltVal val="0"/>
                                          </p:val>
                                        </p:tav>
                                        <p:tav tm="100000">
                                          <p:val>
                                            <p:fltVal val="1"/>
                                          </p:val>
                                        </p:tav>
                                      </p:tavLst>
                                    </p:anim>
                                    <p:anim calcmode="lin" valueType="num">
                                      <p:cBhvr>
                                        <p:cTn id="1587" dur="4000" fill="hold"/>
                                        <p:tgtEl>
                                          <p:spTgt spid="105"/>
                                        </p:tgtEl>
                                        <p:attrNameLst>
                                          <p:attrName>ppt_h</p:attrName>
                                        </p:attrNameLst>
                                      </p:cBhvr>
                                      <p:tavLst>
                                        <p:tav tm="0">
                                          <p:val>
                                            <p:strVal val="#ppt_h"/>
                                          </p:val>
                                        </p:tav>
                                        <p:tav tm="100000">
                                          <p:val>
                                            <p:strVal val="#ppt_h"/>
                                          </p:val>
                                        </p:tav>
                                      </p:tavLst>
                                    </p:anim>
                                  </p:childTnLst>
                                </p:cTn>
                              </p:par>
                              <p:par>
                                <p:cTn id="1588" presetID="2" presetClass="exit" presetSubtype="8" fill="hold" grpId="2" nodeType="withEffect">
                                  <p:stCondLst>
                                    <p:cond delay="0"/>
                                  </p:stCondLst>
                                  <p:childTnLst>
                                    <p:anim calcmode="lin" valueType="num">
                                      <p:cBhvr additive="base">
                                        <p:cTn id="1589" dur="4500"/>
                                        <p:tgtEl>
                                          <p:spTgt spid="105"/>
                                        </p:tgtEl>
                                        <p:attrNameLst>
                                          <p:attrName>ppt_x</p:attrName>
                                        </p:attrNameLst>
                                      </p:cBhvr>
                                      <p:tavLst>
                                        <p:tav tm="0">
                                          <p:val>
                                            <p:strVal val="ppt_x"/>
                                          </p:val>
                                        </p:tav>
                                        <p:tav tm="100000">
                                          <p:val>
                                            <p:strVal val="0-ppt_w/2"/>
                                          </p:val>
                                        </p:tav>
                                      </p:tavLst>
                                    </p:anim>
                                    <p:anim calcmode="lin" valueType="num">
                                      <p:cBhvr additive="base">
                                        <p:cTn id="1590" dur="4500"/>
                                        <p:tgtEl>
                                          <p:spTgt spid="105"/>
                                        </p:tgtEl>
                                        <p:attrNameLst>
                                          <p:attrName>ppt_y</p:attrName>
                                        </p:attrNameLst>
                                      </p:cBhvr>
                                      <p:tavLst>
                                        <p:tav tm="0">
                                          <p:val>
                                            <p:strVal val="ppt_y"/>
                                          </p:val>
                                        </p:tav>
                                        <p:tav tm="100000">
                                          <p:val>
                                            <p:strVal val="ppt_y"/>
                                          </p:val>
                                        </p:tav>
                                      </p:tavLst>
                                    </p:anim>
                                    <p:set>
                                      <p:cBhvr>
                                        <p:cTn id="1591" dur="1" fill="hold">
                                          <p:stCondLst>
                                            <p:cond delay="4499"/>
                                          </p:stCondLst>
                                        </p:cTn>
                                        <p:tgtEl>
                                          <p:spTgt spid="105"/>
                                        </p:tgtEl>
                                        <p:attrNameLst>
                                          <p:attrName>style.visibility</p:attrName>
                                        </p:attrNameLst>
                                      </p:cBhvr>
                                      <p:to>
                                        <p:strVal val="hidden"/>
                                      </p:to>
                                    </p:set>
                                  </p:childTnLst>
                                </p:cTn>
                              </p:par>
                              <p:par>
                                <p:cTn id="1592" presetID="3" presetClass="exit" presetSubtype="10" fill="hold" grpId="3" nodeType="withEffect">
                                  <p:stCondLst>
                                    <p:cond delay="0"/>
                                  </p:stCondLst>
                                  <p:childTnLst>
                                    <p:animEffect transition="out" filter="blinds(horizontal)">
                                      <p:cBhvr>
                                        <p:cTn id="1593" dur="6000"/>
                                        <p:tgtEl>
                                          <p:spTgt spid="105"/>
                                        </p:tgtEl>
                                      </p:cBhvr>
                                    </p:animEffect>
                                    <p:set>
                                      <p:cBhvr>
                                        <p:cTn id="1594" dur="1" fill="hold">
                                          <p:stCondLst>
                                            <p:cond delay="5999"/>
                                          </p:stCondLst>
                                        </p:cTn>
                                        <p:tgtEl>
                                          <p:spTgt spid="105"/>
                                        </p:tgtEl>
                                        <p:attrNameLst>
                                          <p:attrName>style.visibility</p:attrName>
                                        </p:attrNameLst>
                                      </p:cBhvr>
                                      <p:to>
                                        <p:strVal val="hidden"/>
                                      </p:to>
                                    </p:set>
                                  </p:childTnLst>
                                </p:cTn>
                              </p:par>
                              <p:par>
                                <p:cTn id="1595" presetID="2" presetClass="entr" presetSubtype="2" fill="hold" grpId="0" nodeType="withEffect">
                                  <p:stCondLst>
                                    <p:cond delay="0"/>
                                  </p:stCondLst>
                                  <p:childTnLst>
                                    <p:set>
                                      <p:cBhvr>
                                        <p:cTn id="1596" dur="1" fill="hold">
                                          <p:stCondLst>
                                            <p:cond delay="0"/>
                                          </p:stCondLst>
                                        </p:cTn>
                                        <p:tgtEl>
                                          <p:spTgt spid="106"/>
                                        </p:tgtEl>
                                        <p:attrNameLst>
                                          <p:attrName>style.visibility</p:attrName>
                                        </p:attrNameLst>
                                      </p:cBhvr>
                                      <p:to>
                                        <p:strVal val="visible"/>
                                      </p:to>
                                    </p:set>
                                    <p:anim calcmode="lin" valueType="num">
                                      <p:cBhvr additive="base">
                                        <p:cTn id="1597" dur="4000" fill="hold"/>
                                        <p:tgtEl>
                                          <p:spTgt spid="106"/>
                                        </p:tgtEl>
                                        <p:attrNameLst>
                                          <p:attrName>ppt_x</p:attrName>
                                        </p:attrNameLst>
                                      </p:cBhvr>
                                      <p:tavLst>
                                        <p:tav tm="0">
                                          <p:val>
                                            <p:strVal val="1+#ppt_w/2"/>
                                          </p:val>
                                        </p:tav>
                                        <p:tav tm="100000">
                                          <p:val>
                                            <p:strVal val="#ppt_x"/>
                                          </p:val>
                                        </p:tav>
                                      </p:tavLst>
                                    </p:anim>
                                    <p:anim calcmode="lin" valueType="num">
                                      <p:cBhvr additive="base">
                                        <p:cTn id="1598" dur="4000" fill="hold"/>
                                        <p:tgtEl>
                                          <p:spTgt spid="106"/>
                                        </p:tgtEl>
                                        <p:attrNameLst>
                                          <p:attrName>ppt_y</p:attrName>
                                        </p:attrNameLst>
                                      </p:cBhvr>
                                      <p:tavLst>
                                        <p:tav tm="0">
                                          <p:val>
                                            <p:strVal val="#ppt_y"/>
                                          </p:val>
                                        </p:tav>
                                        <p:tav tm="100000">
                                          <p:val>
                                            <p:strVal val="#ppt_y"/>
                                          </p:val>
                                        </p:tav>
                                      </p:tavLst>
                                    </p:anim>
                                  </p:childTnLst>
                                </p:cTn>
                              </p:par>
                              <p:par>
                                <p:cTn id="1599" presetID="19" presetClass="entr" presetSubtype="10" fill="hold" grpId="1" nodeType="withEffect">
                                  <p:stCondLst>
                                    <p:cond delay="0"/>
                                  </p:stCondLst>
                                  <p:childTnLst>
                                    <p:set>
                                      <p:cBhvr>
                                        <p:cTn id="1600" dur="1" fill="hold">
                                          <p:stCondLst>
                                            <p:cond delay="0"/>
                                          </p:stCondLst>
                                        </p:cTn>
                                        <p:tgtEl>
                                          <p:spTgt spid="106"/>
                                        </p:tgtEl>
                                        <p:attrNameLst>
                                          <p:attrName>style.visibility</p:attrName>
                                        </p:attrNameLst>
                                      </p:cBhvr>
                                      <p:to>
                                        <p:strVal val="visible"/>
                                      </p:to>
                                    </p:set>
                                    <p:anim calcmode="lin" valueType="num">
                                      <p:cBhvr>
                                        <p:cTn id="1601" dur="4000" fill="hold"/>
                                        <p:tgtEl>
                                          <p:spTgt spid="106"/>
                                        </p:tgtEl>
                                        <p:attrNameLst>
                                          <p:attrName>ppt_w</p:attrName>
                                        </p:attrNameLst>
                                      </p:cBhvr>
                                      <p:tavLst>
                                        <p:tav tm="0" fmla="#ppt_w*sin(2.5*pi*$)">
                                          <p:val>
                                            <p:fltVal val="0"/>
                                          </p:val>
                                        </p:tav>
                                        <p:tav tm="100000">
                                          <p:val>
                                            <p:fltVal val="1"/>
                                          </p:val>
                                        </p:tav>
                                      </p:tavLst>
                                    </p:anim>
                                    <p:anim calcmode="lin" valueType="num">
                                      <p:cBhvr>
                                        <p:cTn id="1602" dur="4000" fill="hold"/>
                                        <p:tgtEl>
                                          <p:spTgt spid="106"/>
                                        </p:tgtEl>
                                        <p:attrNameLst>
                                          <p:attrName>ppt_h</p:attrName>
                                        </p:attrNameLst>
                                      </p:cBhvr>
                                      <p:tavLst>
                                        <p:tav tm="0">
                                          <p:val>
                                            <p:strVal val="#ppt_h"/>
                                          </p:val>
                                        </p:tav>
                                        <p:tav tm="100000">
                                          <p:val>
                                            <p:strVal val="#ppt_h"/>
                                          </p:val>
                                        </p:tav>
                                      </p:tavLst>
                                    </p:anim>
                                  </p:childTnLst>
                                </p:cTn>
                              </p:par>
                              <p:par>
                                <p:cTn id="1603" presetID="2" presetClass="exit" presetSubtype="8" fill="hold" grpId="2" nodeType="withEffect">
                                  <p:stCondLst>
                                    <p:cond delay="0"/>
                                  </p:stCondLst>
                                  <p:childTnLst>
                                    <p:anim calcmode="lin" valueType="num">
                                      <p:cBhvr additive="base">
                                        <p:cTn id="1604" dur="4500"/>
                                        <p:tgtEl>
                                          <p:spTgt spid="106"/>
                                        </p:tgtEl>
                                        <p:attrNameLst>
                                          <p:attrName>ppt_x</p:attrName>
                                        </p:attrNameLst>
                                      </p:cBhvr>
                                      <p:tavLst>
                                        <p:tav tm="0">
                                          <p:val>
                                            <p:strVal val="ppt_x"/>
                                          </p:val>
                                        </p:tav>
                                        <p:tav tm="100000">
                                          <p:val>
                                            <p:strVal val="0-ppt_w/2"/>
                                          </p:val>
                                        </p:tav>
                                      </p:tavLst>
                                    </p:anim>
                                    <p:anim calcmode="lin" valueType="num">
                                      <p:cBhvr additive="base">
                                        <p:cTn id="1605" dur="4500"/>
                                        <p:tgtEl>
                                          <p:spTgt spid="106"/>
                                        </p:tgtEl>
                                        <p:attrNameLst>
                                          <p:attrName>ppt_y</p:attrName>
                                        </p:attrNameLst>
                                      </p:cBhvr>
                                      <p:tavLst>
                                        <p:tav tm="0">
                                          <p:val>
                                            <p:strVal val="ppt_y"/>
                                          </p:val>
                                        </p:tav>
                                        <p:tav tm="100000">
                                          <p:val>
                                            <p:strVal val="ppt_y"/>
                                          </p:val>
                                        </p:tav>
                                      </p:tavLst>
                                    </p:anim>
                                    <p:set>
                                      <p:cBhvr>
                                        <p:cTn id="1606" dur="1" fill="hold">
                                          <p:stCondLst>
                                            <p:cond delay="4499"/>
                                          </p:stCondLst>
                                        </p:cTn>
                                        <p:tgtEl>
                                          <p:spTgt spid="106"/>
                                        </p:tgtEl>
                                        <p:attrNameLst>
                                          <p:attrName>style.visibility</p:attrName>
                                        </p:attrNameLst>
                                      </p:cBhvr>
                                      <p:to>
                                        <p:strVal val="hidden"/>
                                      </p:to>
                                    </p:set>
                                  </p:childTnLst>
                                </p:cTn>
                              </p:par>
                              <p:par>
                                <p:cTn id="1607" presetID="3" presetClass="exit" presetSubtype="10" fill="hold" grpId="3" nodeType="withEffect">
                                  <p:stCondLst>
                                    <p:cond delay="0"/>
                                  </p:stCondLst>
                                  <p:childTnLst>
                                    <p:animEffect transition="out" filter="blinds(horizontal)">
                                      <p:cBhvr>
                                        <p:cTn id="1608" dur="6000"/>
                                        <p:tgtEl>
                                          <p:spTgt spid="106"/>
                                        </p:tgtEl>
                                      </p:cBhvr>
                                    </p:animEffect>
                                    <p:set>
                                      <p:cBhvr>
                                        <p:cTn id="1609" dur="1" fill="hold">
                                          <p:stCondLst>
                                            <p:cond delay="5999"/>
                                          </p:stCondLst>
                                        </p:cTn>
                                        <p:tgtEl>
                                          <p:spTgt spid="106"/>
                                        </p:tgtEl>
                                        <p:attrNameLst>
                                          <p:attrName>style.visibility</p:attrName>
                                        </p:attrNameLst>
                                      </p:cBhvr>
                                      <p:to>
                                        <p:strVal val="hidden"/>
                                      </p:to>
                                    </p:set>
                                  </p:childTnLst>
                                </p:cTn>
                              </p:par>
                              <p:par>
                                <p:cTn id="1610" presetID="2" presetClass="entr" presetSubtype="2" fill="hold" grpId="0" nodeType="withEffect">
                                  <p:stCondLst>
                                    <p:cond delay="0"/>
                                  </p:stCondLst>
                                  <p:childTnLst>
                                    <p:set>
                                      <p:cBhvr>
                                        <p:cTn id="1611" dur="1" fill="hold">
                                          <p:stCondLst>
                                            <p:cond delay="0"/>
                                          </p:stCondLst>
                                        </p:cTn>
                                        <p:tgtEl>
                                          <p:spTgt spid="85"/>
                                        </p:tgtEl>
                                        <p:attrNameLst>
                                          <p:attrName>style.visibility</p:attrName>
                                        </p:attrNameLst>
                                      </p:cBhvr>
                                      <p:to>
                                        <p:strVal val="visible"/>
                                      </p:to>
                                    </p:set>
                                    <p:anim calcmode="lin" valueType="num">
                                      <p:cBhvr additive="base">
                                        <p:cTn id="1612" dur="4000" fill="hold"/>
                                        <p:tgtEl>
                                          <p:spTgt spid="85"/>
                                        </p:tgtEl>
                                        <p:attrNameLst>
                                          <p:attrName>ppt_x</p:attrName>
                                        </p:attrNameLst>
                                      </p:cBhvr>
                                      <p:tavLst>
                                        <p:tav tm="0">
                                          <p:val>
                                            <p:strVal val="1+#ppt_w/2"/>
                                          </p:val>
                                        </p:tav>
                                        <p:tav tm="100000">
                                          <p:val>
                                            <p:strVal val="#ppt_x"/>
                                          </p:val>
                                        </p:tav>
                                      </p:tavLst>
                                    </p:anim>
                                    <p:anim calcmode="lin" valueType="num">
                                      <p:cBhvr additive="base">
                                        <p:cTn id="1613" dur="4000" fill="hold"/>
                                        <p:tgtEl>
                                          <p:spTgt spid="85"/>
                                        </p:tgtEl>
                                        <p:attrNameLst>
                                          <p:attrName>ppt_y</p:attrName>
                                        </p:attrNameLst>
                                      </p:cBhvr>
                                      <p:tavLst>
                                        <p:tav tm="0">
                                          <p:val>
                                            <p:strVal val="#ppt_y"/>
                                          </p:val>
                                        </p:tav>
                                        <p:tav tm="100000">
                                          <p:val>
                                            <p:strVal val="#ppt_y"/>
                                          </p:val>
                                        </p:tav>
                                      </p:tavLst>
                                    </p:anim>
                                  </p:childTnLst>
                                </p:cTn>
                              </p:par>
                              <p:par>
                                <p:cTn id="1614" presetID="19" presetClass="entr" presetSubtype="10" fill="hold" grpId="1" nodeType="withEffect">
                                  <p:stCondLst>
                                    <p:cond delay="0"/>
                                  </p:stCondLst>
                                  <p:childTnLst>
                                    <p:set>
                                      <p:cBhvr>
                                        <p:cTn id="1615" dur="1" fill="hold">
                                          <p:stCondLst>
                                            <p:cond delay="0"/>
                                          </p:stCondLst>
                                        </p:cTn>
                                        <p:tgtEl>
                                          <p:spTgt spid="85"/>
                                        </p:tgtEl>
                                        <p:attrNameLst>
                                          <p:attrName>style.visibility</p:attrName>
                                        </p:attrNameLst>
                                      </p:cBhvr>
                                      <p:to>
                                        <p:strVal val="visible"/>
                                      </p:to>
                                    </p:set>
                                    <p:anim calcmode="lin" valueType="num">
                                      <p:cBhvr>
                                        <p:cTn id="1616" dur="4000" fill="hold"/>
                                        <p:tgtEl>
                                          <p:spTgt spid="85"/>
                                        </p:tgtEl>
                                        <p:attrNameLst>
                                          <p:attrName>ppt_w</p:attrName>
                                        </p:attrNameLst>
                                      </p:cBhvr>
                                      <p:tavLst>
                                        <p:tav tm="0" fmla="#ppt_w*sin(2.5*pi*$)">
                                          <p:val>
                                            <p:fltVal val="0"/>
                                          </p:val>
                                        </p:tav>
                                        <p:tav tm="100000">
                                          <p:val>
                                            <p:fltVal val="1"/>
                                          </p:val>
                                        </p:tav>
                                      </p:tavLst>
                                    </p:anim>
                                    <p:anim calcmode="lin" valueType="num">
                                      <p:cBhvr>
                                        <p:cTn id="1617" dur="4000" fill="hold"/>
                                        <p:tgtEl>
                                          <p:spTgt spid="85"/>
                                        </p:tgtEl>
                                        <p:attrNameLst>
                                          <p:attrName>ppt_h</p:attrName>
                                        </p:attrNameLst>
                                      </p:cBhvr>
                                      <p:tavLst>
                                        <p:tav tm="0">
                                          <p:val>
                                            <p:strVal val="#ppt_h"/>
                                          </p:val>
                                        </p:tav>
                                        <p:tav tm="100000">
                                          <p:val>
                                            <p:strVal val="#ppt_h"/>
                                          </p:val>
                                        </p:tav>
                                      </p:tavLst>
                                    </p:anim>
                                  </p:childTnLst>
                                </p:cTn>
                              </p:par>
                              <p:par>
                                <p:cTn id="1618" presetID="2" presetClass="exit" presetSubtype="8" fill="hold" grpId="2" nodeType="withEffect">
                                  <p:stCondLst>
                                    <p:cond delay="0"/>
                                  </p:stCondLst>
                                  <p:childTnLst>
                                    <p:anim calcmode="lin" valueType="num">
                                      <p:cBhvr additive="base">
                                        <p:cTn id="1619" dur="4500"/>
                                        <p:tgtEl>
                                          <p:spTgt spid="85"/>
                                        </p:tgtEl>
                                        <p:attrNameLst>
                                          <p:attrName>ppt_x</p:attrName>
                                        </p:attrNameLst>
                                      </p:cBhvr>
                                      <p:tavLst>
                                        <p:tav tm="0">
                                          <p:val>
                                            <p:strVal val="ppt_x"/>
                                          </p:val>
                                        </p:tav>
                                        <p:tav tm="100000">
                                          <p:val>
                                            <p:strVal val="0-ppt_w/2"/>
                                          </p:val>
                                        </p:tav>
                                      </p:tavLst>
                                    </p:anim>
                                    <p:anim calcmode="lin" valueType="num">
                                      <p:cBhvr additive="base">
                                        <p:cTn id="1620" dur="4500"/>
                                        <p:tgtEl>
                                          <p:spTgt spid="85"/>
                                        </p:tgtEl>
                                        <p:attrNameLst>
                                          <p:attrName>ppt_y</p:attrName>
                                        </p:attrNameLst>
                                      </p:cBhvr>
                                      <p:tavLst>
                                        <p:tav tm="0">
                                          <p:val>
                                            <p:strVal val="ppt_y"/>
                                          </p:val>
                                        </p:tav>
                                        <p:tav tm="100000">
                                          <p:val>
                                            <p:strVal val="ppt_y"/>
                                          </p:val>
                                        </p:tav>
                                      </p:tavLst>
                                    </p:anim>
                                    <p:set>
                                      <p:cBhvr>
                                        <p:cTn id="1621" dur="1" fill="hold">
                                          <p:stCondLst>
                                            <p:cond delay="4499"/>
                                          </p:stCondLst>
                                        </p:cTn>
                                        <p:tgtEl>
                                          <p:spTgt spid="85"/>
                                        </p:tgtEl>
                                        <p:attrNameLst>
                                          <p:attrName>style.visibility</p:attrName>
                                        </p:attrNameLst>
                                      </p:cBhvr>
                                      <p:to>
                                        <p:strVal val="hidden"/>
                                      </p:to>
                                    </p:set>
                                  </p:childTnLst>
                                </p:cTn>
                              </p:par>
                              <p:par>
                                <p:cTn id="1622" presetID="3" presetClass="exit" presetSubtype="10" fill="hold" grpId="3" nodeType="withEffect">
                                  <p:stCondLst>
                                    <p:cond delay="0"/>
                                  </p:stCondLst>
                                  <p:childTnLst>
                                    <p:animEffect transition="out" filter="blinds(horizontal)">
                                      <p:cBhvr>
                                        <p:cTn id="1623" dur="6000"/>
                                        <p:tgtEl>
                                          <p:spTgt spid="85"/>
                                        </p:tgtEl>
                                      </p:cBhvr>
                                    </p:animEffect>
                                    <p:set>
                                      <p:cBhvr>
                                        <p:cTn id="1624" dur="1" fill="hold">
                                          <p:stCondLst>
                                            <p:cond delay="5999"/>
                                          </p:stCondLst>
                                        </p:cTn>
                                        <p:tgtEl>
                                          <p:spTgt spid="85"/>
                                        </p:tgtEl>
                                        <p:attrNameLst>
                                          <p:attrName>style.visibility</p:attrName>
                                        </p:attrNameLst>
                                      </p:cBhvr>
                                      <p:to>
                                        <p:strVal val="hidden"/>
                                      </p:to>
                                    </p:set>
                                  </p:childTnLst>
                                </p:cTn>
                              </p:par>
                              <p:par>
                                <p:cTn id="1625" presetID="2" presetClass="entr" presetSubtype="2" fill="hold" grpId="0" nodeType="withEffect">
                                  <p:stCondLst>
                                    <p:cond delay="0"/>
                                  </p:stCondLst>
                                  <p:childTnLst>
                                    <p:set>
                                      <p:cBhvr>
                                        <p:cTn id="1626" dur="1" fill="hold">
                                          <p:stCondLst>
                                            <p:cond delay="0"/>
                                          </p:stCondLst>
                                        </p:cTn>
                                        <p:tgtEl>
                                          <p:spTgt spid="86"/>
                                        </p:tgtEl>
                                        <p:attrNameLst>
                                          <p:attrName>style.visibility</p:attrName>
                                        </p:attrNameLst>
                                      </p:cBhvr>
                                      <p:to>
                                        <p:strVal val="visible"/>
                                      </p:to>
                                    </p:set>
                                    <p:anim calcmode="lin" valueType="num">
                                      <p:cBhvr additive="base">
                                        <p:cTn id="1627" dur="4000" fill="hold"/>
                                        <p:tgtEl>
                                          <p:spTgt spid="86"/>
                                        </p:tgtEl>
                                        <p:attrNameLst>
                                          <p:attrName>ppt_x</p:attrName>
                                        </p:attrNameLst>
                                      </p:cBhvr>
                                      <p:tavLst>
                                        <p:tav tm="0">
                                          <p:val>
                                            <p:strVal val="1+#ppt_w/2"/>
                                          </p:val>
                                        </p:tav>
                                        <p:tav tm="100000">
                                          <p:val>
                                            <p:strVal val="#ppt_x"/>
                                          </p:val>
                                        </p:tav>
                                      </p:tavLst>
                                    </p:anim>
                                    <p:anim calcmode="lin" valueType="num">
                                      <p:cBhvr additive="base">
                                        <p:cTn id="1628" dur="4000" fill="hold"/>
                                        <p:tgtEl>
                                          <p:spTgt spid="86"/>
                                        </p:tgtEl>
                                        <p:attrNameLst>
                                          <p:attrName>ppt_y</p:attrName>
                                        </p:attrNameLst>
                                      </p:cBhvr>
                                      <p:tavLst>
                                        <p:tav tm="0">
                                          <p:val>
                                            <p:strVal val="#ppt_y"/>
                                          </p:val>
                                        </p:tav>
                                        <p:tav tm="100000">
                                          <p:val>
                                            <p:strVal val="#ppt_y"/>
                                          </p:val>
                                        </p:tav>
                                      </p:tavLst>
                                    </p:anim>
                                  </p:childTnLst>
                                </p:cTn>
                              </p:par>
                              <p:par>
                                <p:cTn id="1629" presetID="19" presetClass="entr" presetSubtype="10" fill="hold" grpId="1" nodeType="withEffect">
                                  <p:stCondLst>
                                    <p:cond delay="0"/>
                                  </p:stCondLst>
                                  <p:childTnLst>
                                    <p:set>
                                      <p:cBhvr>
                                        <p:cTn id="1630" dur="1" fill="hold">
                                          <p:stCondLst>
                                            <p:cond delay="0"/>
                                          </p:stCondLst>
                                        </p:cTn>
                                        <p:tgtEl>
                                          <p:spTgt spid="86"/>
                                        </p:tgtEl>
                                        <p:attrNameLst>
                                          <p:attrName>style.visibility</p:attrName>
                                        </p:attrNameLst>
                                      </p:cBhvr>
                                      <p:to>
                                        <p:strVal val="visible"/>
                                      </p:to>
                                    </p:set>
                                    <p:anim calcmode="lin" valueType="num">
                                      <p:cBhvr>
                                        <p:cTn id="1631" dur="4000" fill="hold"/>
                                        <p:tgtEl>
                                          <p:spTgt spid="86"/>
                                        </p:tgtEl>
                                        <p:attrNameLst>
                                          <p:attrName>ppt_w</p:attrName>
                                        </p:attrNameLst>
                                      </p:cBhvr>
                                      <p:tavLst>
                                        <p:tav tm="0" fmla="#ppt_w*sin(2.5*pi*$)">
                                          <p:val>
                                            <p:fltVal val="0"/>
                                          </p:val>
                                        </p:tav>
                                        <p:tav tm="100000">
                                          <p:val>
                                            <p:fltVal val="1"/>
                                          </p:val>
                                        </p:tav>
                                      </p:tavLst>
                                    </p:anim>
                                    <p:anim calcmode="lin" valueType="num">
                                      <p:cBhvr>
                                        <p:cTn id="1632" dur="4000" fill="hold"/>
                                        <p:tgtEl>
                                          <p:spTgt spid="86"/>
                                        </p:tgtEl>
                                        <p:attrNameLst>
                                          <p:attrName>ppt_h</p:attrName>
                                        </p:attrNameLst>
                                      </p:cBhvr>
                                      <p:tavLst>
                                        <p:tav tm="0">
                                          <p:val>
                                            <p:strVal val="#ppt_h"/>
                                          </p:val>
                                        </p:tav>
                                        <p:tav tm="100000">
                                          <p:val>
                                            <p:strVal val="#ppt_h"/>
                                          </p:val>
                                        </p:tav>
                                      </p:tavLst>
                                    </p:anim>
                                  </p:childTnLst>
                                </p:cTn>
                              </p:par>
                              <p:par>
                                <p:cTn id="1633" presetID="2" presetClass="exit" presetSubtype="8" fill="hold" grpId="2" nodeType="withEffect">
                                  <p:stCondLst>
                                    <p:cond delay="0"/>
                                  </p:stCondLst>
                                  <p:childTnLst>
                                    <p:anim calcmode="lin" valueType="num">
                                      <p:cBhvr additive="base">
                                        <p:cTn id="1634" dur="4500"/>
                                        <p:tgtEl>
                                          <p:spTgt spid="86"/>
                                        </p:tgtEl>
                                        <p:attrNameLst>
                                          <p:attrName>ppt_x</p:attrName>
                                        </p:attrNameLst>
                                      </p:cBhvr>
                                      <p:tavLst>
                                        <p:tav tm="0">
                                          <p:val>
                                            <p:strVal val="ppt_x"/>
                                          </p:val>
                                        </p:tav>
                                        <p:tav tm="100000">
                                          <p:val>
                                            <p:strVal val="0-ppt_w/2"/>
                                          </p:val>
                                        </p:tav>
                                      </p:tavLst>
                                    </p:anim>
                                    <p:anim calcmode="lin" valueType="num">
                                      <p:cBhvr additive="base">
                                        <p:cTn id="1635" dur="4500"/>
                                        <p:tgtEl>
                                          <p:spTgt spid="86"/>
                                        </p:tgtEl>
                                        <p:attrNameLst>
                                          <p:attrName>ppt_y</p:attrName>
                                        </p:attrNameLst>
                                      </p:cBhvr>
                                      <p:tavLst>
                                        <p:tav tm="0">
                                          <p:val>
                                            <p:strVal val="ppt_y"/>
                                          </p:val>
                                        </p:tav>
                                        <p:tav tm="100000">
                                          <p:val>
                                            <p:strVal val="ppt_y"/>
                                          </p:val>
                                        </p:tav>
                                      </p:tavLst>
                                    </p:anim>
                                    <p:set>
                                      <p:cBhvr>
                                        <p:cTn id="1636" dur="1" fill="hold">
                                          <p:stCondLst>
                                            <p:cond delay="4499"/>
                                          </p:stCondLst>
                                        </p:cTn>
                                        <p:tgtEl>
                                          <p:spTgt spid="86"/>
                                        </p:tgtEl>
                                        <p:attrNameLst>
                                          <p:attrName>style.visibility</p:attrName>
                                        </p:attrNameLst>
                                      </p:cBhvr>
                                      <p:to>
                                        <p:strVal val="hidden"/>
                                      </p:to>
                                    </p:set>
                                  </p:childTnLst>
                                </p:cTn>
                              </p:par>
                              <p:par>
                                <p:cTn id="1637" presetID="3" presetClass="exit" presetSubtype="10" fill="hold" grpId="3" nodeType="withEffect">
                                  <p:stCondLst>
                                    <p:cond delay="0"/>
                                  </p:stCondLst>
                                  <p:childTnLst>
                                    <p:animEffect transition="out" filter="blinds(horizontal)">
                                      <p:cBhvr>
                                        <p:cTn id="1638" dur="6000"/>
                                        <p:tgtEl>
                                          <p:spTgt spid="86"/>
                                        </p:tgtEl>
                                      </p:cBhvr>
                                    </p:animEffect>
                                    <p:set>
                                      <p:cBhvr>
                                        <p:cTn id="1639" dur="1" fill="hold">
                                          <p:stCondLst>
                                            <p:cond delay="5999"/>
                                          </p:stCondLst>
                                        </p:cTn>
                                        <p:tgtEl>
                                          <p:spTgt spid="86"/>
                                        </p:tgtEl>
                                        <p:attrNameLst>
                                          <p:attrName>style.visibility</p:attrName>
                                        </p:attrNameLst>
                                      </p:cBhvr>
                                      <p:to>
                                        <p:strVal val="hidden"/>
                                      </p:to>
                                    </p:set>
                                  </p:childTnLst>
                                </p:cTn>
                              </p:par>
                              <p:par>
                                <p:cTn id="1640" presetID="2" presetClass="entr" presetSubtype="2" fill="hold" grpId="0" nodeType="withEffect">
                                  <p:stCondLst>
                                    <p:cond delay="0"/>
                                  </p:stCondLst>
                                  <p:childTnLst>
                                    <p:set>
                                      <p:cBhvr>
                                        <p:cTn id="1641" dur="1" fill="hold">
                                          <p:stCondLst>
                                            <p:cond delay="0"/>
                                          </p:stCondLst>
                                        </p:cTn>
                                        <p:tgtEl>
                                          <p:spTgt spid="65"/>
                                        </p:tgtEl>
                                        <p:attrNameLst>
                                          <p:attrName>style.visibility</p:attrName>
                                        </p:attrNameLst>
                                      </p:cBhvr>
                                      <p:to>
                                        <p:strVal val="visible"/>
                                      </p:to>
                                    </p:set>
                                    <p:anim calcmode="lin" valueType="num">
                                      <p:cBhvr additive="base">
                                        <p:cTn id="1642" dur="4000" fill="hold"/>
                                        <p:tgtEl>
                                          <p:spTgt spid="65"/>
                                        </p:tgtEl>
                                        <p:attrNameLst>
                                          <p:attrName>ppt_x</p:attrName>
                                        </p:attrNameLst>
                                      </p:cBhvr>
                                      <p:tavLst>
                                        <p:tav tm="0">
                                          <p:val>
                                            <p:strVal val="1+#ppt_w/2"/>
                                          </p:val>
                                        </p:tav>
                                        <p:tav tm="100000">
                                          <p:val>
                                            <p:strVal val="#ppt_x"/>
                                          </p:val>
                                        </p:tav>
                                      </p:tavLst>
                                    </p:anim>
                                    <p:anim calcmode="lin" valueType="num">
                                      <p:cBhvr additive="base">
                                        <p:cTn id="1643" dur="4000" fill="hold"/>
                                        <p:tgtEl>
                                          <p:spTgt spid="65"/>
                                        </p:tgtEl>
                                        <p:attrNameLst>
                                          <p:attrName>ppt_y</p:attrName>
                                        </p:attrNameLst>
                                      </p:cBhvr>
                                      <p:tavLst>
                                        <p:tav tm="0">
                                          <p:val>
                                            <p:strVal val="#ppt_y"/>
                                          </p:val>
                                        </p:tav>
                                        <p:tav tm="100000">
                                          <p:val>
                                            <p:strVal val="#ppt_y"/>
                                          </p:val>
                                        </p:tav>
                                      </p:tavLst>
                                    </p:anim>
                                  </p:childTnLst>
                                </p:cTn>
                              </p:par>
                              <p:par>
                                <p:cTn id="1644" presetID="19" presetClass="entr" presetSubtype="10" fill="hold" grpId="1" nodeType="withEffect">
                                  <p:stCondLst>
                                    <p:cond delay="0"/>
                                  </p:stCondLst>
                                  <p:childTnLst>
                                    <p:set>
                                      <p:cBhvr>
                                        <p:cTn id="1645" dur="1" fill="hold">
                                          <p:stCondLst>
                                            <p:cond delay="0"/>
                                          </p:stCondLst>
                                        </p:cTn>
                                        <p:tgtEl>
                                          <p:spTgt spid="65"/>
                                        </p:tgtEl>
                                        <p:attrNameLst>
                                          <p:attrName>style.visibility</p:attrName>
                                        </p:attrNameLst>
                                      </p:cBhvr>
                                      <p:to>
                                        <p:strVal val="visible"/>
                                      </p:to>
                                    </p:set>
                                    <p:anim calcmode="lin" valueType="num">
                                      <p:cBhvr>
                                        <p:cTn id="1646" dur="4000" fill="hold"/>
                                        <p:tgtEl>
                                          <p:spTgt spid="65"/>
                                        </p:tgtEl>
                                        <p:attrNameLst>
                                          <p:attrName>ppt_w</p:attrName>
                                        </p:attrNameLst>
                                      </p:cBhvr>
                                      <p:tavLst>
                                        <p:tav tm="0" fmla="#ppt_w*sin(2.5*pi*$)">
                                          <p:val>
                                            <p:fltVal val="0"/>
                                          </p:val>
                                        </p:tav>
                                        <p:tav tm="100000">
                                          <p:val>
                                            <p:fltVal val="1"/>
                                          </p:val>
                                        </p:tav>
                                      </p:tavLst>
                                    </p:anim>
                                    <p:anim calcmode="lin" valueType="num">
                                      <p:cBhvr>
                                        <p:cTn id="1647" dur="4000" fill="hold"/>
                                        <p:tgtEl>
                                          <p:spTgt spid="65"/>
                                        </p:tgtEl>
                                        <p:attrNameLst>
                                          <p:attrName>ppt_h</p:attrName>
                                        </p:attrNameLst>
                                      </p:cBhvr>
                                      <p:tavLst>
                                        <p:tav tm="0">
                                          <p:val>
                                            <p:strVal val="#ppt_h"/>
                                          </p:val>
                                        </p:tav>
                                        <p:tav tm="100000">
                                          <p:val>
                                            <p:strVal val="#ppt_h"/>
                                          </p:val>
                                        </p:tav>
                                      </p:tavLst>
                                    </p:anim>
                                  </p:childTnLst>
                                </p:cTn>
                              </p:par>
                              <p:par>
                                <p:cTn id="1648" presetID="2" presetClass="exit" presetSubtype="8" fill="hold" grpId="2" nodeType="withEffect">
                                  <p:stCondLst>
                                    <p:cond delay="0"/>
                                  </p:stCondLst>
                                  <p:childTnLst>
                                    <p:anim calcmode="lin" valueType="num">
                                      <p:cBhvr additive="base">
                                        <p:cTn id="1649" dur="4500"/>
                                        <p:tgtEl>
                                          <p:spTgt spid="65"/>
                                        </p:tgtEl>
                                        <p:attrNameLst>
                                          <p:attrName>ppt_x</p:attrName>
                                        </p:attrNameLst>
                                      </p:cBhvr>
                                      <p:tavLst>
                                        <p:tav tm="0">
                                          <p:val>
                                            <p:strVal val="ppt_x"/>
                                          </p:val>
                                        </p:tav>
                                        <p:tav tm="100000">
                                          <p:val>
                                            <p:strVal val="0-ppt_w/2"/>
                                          </p:val>
                                        </p:tav>
                                      </p:tavLst>
                                    </p:anim>
                                    <p:anim calcmode="lin" valueType="num">
                                      <p:cBhvr additive="base">
                                        <p:cTn id="1650" dur="4500"/>
                                        <p:tgtEl>
                                          <p:spTgt spid="65"/>
                                        </p:tgtEl>
                                        <p:attrNameLst>
                                          <p:attrName>ppt_y</p:attrName>
                                        </p:attrNameLst>
                                      </p:cBhvr>
                                      <p:tavLst>
                                        <p:tav tm="0">
                                          <p:val>
                                            <p:strVal val="ppt_y"/>
                                          </p:val>
                                        </p:tav>
                                        <p:tav tm="100000">
                                          <p:val>
                                            <p:strVal val="ppt_y"/>
                                          </p:val>
                                        </p:tav>
                                      </p:tavLst>
                                    </p:anim>
                                    <p:set>
                                      <p:cBhvr>
                                        <p:cTn id="1651" dur="1" fill="hold">
                                          <p:stCondLst>
                                            <p:cond delay="4499"/>
                                          </p:stCondLst>
                                        </p:cTn>
                                        <p:tgtEl>
                                          <p:spTgt spid="65"/>
                                        </p:tgtEl>
                                        <p:attrNameLst>
                                          <p:attrName>style.visibility</p:attrName>
                                        </p:attrNameLst>
                                      </p:cBhvr>
                                      <p:to>
                                        <p:strVal val="hidden"/>
                                      </p:to>
                                    </p:set>
                                  </p:childTnLst>
                                </p:cTn>
                              </p:par>
                              <p:par>
                                <p:cTn id="1652" presetID="3" presetClass="exit" presetSubtype="10" fill="hold" grpId="3" nodeType="withEffect">
                                  <p:stCondLst>
                                    <p:cond delay="0"/>
                                  </p:stCondLst>
                                  <p:childTnLst>
                                    <p:animEffect transition="out" filter="blinds(horizontal)">
                                      <p:cBhvr>
                                        <p:cTn id="1653" dur="6000"/>
                                        <p:tgtEl>
                                          <p:spTgt spid="65"/>
                                        </p:tgtEl>
                                      </p:cBhvr>
                                    </p:animEffect>
                                    <p:set>
                                      <p:cBhvr>
                                        <p:cTn id="1654" dur="1" fill="hold">
                                          <p:stCondLst>
                                            <p:cond delay="5999"/>
                                          </p:stCondLst>
                                        </p:cTn>
                                        <p:tgtEl>
                                          <p:spTgt spid="65"/>
                                        </p:tgtEl>
                                        <p:attrNameLst>
                                          <p:attrName>style.visibility</p:attrName>
                                        </p:attrNameLst>
                                      </p:cBhvr>
                                      <p:to>
                                        <p:strVal val="hidden"/>
                                      </p:to>
                                    </p:set>
                                  </p:childTnLst>
                                </p:cTn>
                              </p:par>
                              <p:par>
                                <p:cTn id="1655" presetID="2" presetClass="entr" presetSubtype="2" fill="hold" grpId="0" nodeType="withEffect">
                                  <p:stCondLst>
                                    <p:cond delay="0"/>
                                  </p:stCondLst>
                                  <p:childTnLst>
                                    <p:set>
                                      <p:cBhvr>
                                        <p:cTn id="1656" dur="1" fill="hold">
                                          <p:stCondLst>
                                            <p:cond delay="0"/>
                                          </p:stCondLst>
                                        </p:cTn>
                                        <p:tgtEl>
                                          <p:spTgt spid="66"/>
                                        </p:tgtEl>
                                        <p:attrNameLst>
                                          <p:attrName>style.visibility</p:attrName>
                                        </p:attrNameLst>
                                      </p:cBhvr>
                                      <p:to>
                                        <p:strVal val="visible"/>
                                      </p:to>
                                    </p:set>
                                    <p:anim calcmode="lin" valueType="num">
                                      <p:cBhvr additive="base">
                                        <p:cTn id="1657" dur="4000" fill="hold"/>
                                        <p:tgtEl>
                                          <p:spTgt spid="66"/>
                                        </p:tgtEl>
                                        <p:attrNameLst>
                                          <p:attrName>ppt_x</p:attrName>
                                        </p:attrNameLst>
                                      </p:cBhvr>
                                      <p:tavLst>
                                        <p:tav tm="0">
                                          <p:val>
                                            <p:strVal val="1+#ppt_w/2"/>
                                          </p:val>
                                        </p:tav>
                                        <p:tav tm="100000">
                                          <p:val>
                                            <p:strVal val="#ppt_x"/>
                                          </p:val>
                                        </p:tav>
                                      </p:tavLst>
                                    </p:anim>
                                    <p:anim calcmode="lin" valueType="num">
                                      <p:cBhvr additive="base">
                                        <p:cTn id="1658" dur="4000" fill="hold"/>
                                        <p:tgtEl>
                                          <p:spTgt spid="66"/>
                                        </p:tgtEl>
                                        <p:attrNameLst>
                                          <p:attrName>ppt_y</p:attrName>
                                        </p:attrNameLst>
                                      </p:cBhvr>
                                      <p:tavLst>
                                        <p:tav tm="0">
                                          <p:val>
                                            <p:strVal val="#ppt_y"/>
                                          </p:val>
                                        </p:tav>
                                        <p:tav tm="100000">
                                          <p:val>
                                            <p:strVal val="#ppt_y"/>
                                          </p:val>
                                        </p:tav>
                                      </p:tavLst>
                                    </p:anim>
                                  </p:childTnLst>
                                </p:cTn>
                              </p:par>
                              <p:par>
                                <p:cTn id="1659" presetID="19" presetClass="entr" presetSubtype="10" fill="hold" grpId="1" nodeType="withEffect">
                                  <p:stCondLst>
                                    <p:cond delay="0"/>
                                  </p:stCondLst>
                                  <p:childTnLst>
                                    <p:set>
                                      <p:cBhvr>
                                        <p:cTn id="1660" dur="1" fill="hold">
                                          <p:stCondLst>
                                            <p:cond delay="0"/>
                                          </p:stCondLst>
                                        </p:cTn>
                                        <p:tgtEl>
                                          <p:spTgt spid="66"/>
                                        </p:tgtEl>
                                        <p:attrNameLst>
                                          <p:attrName>style.visibility</p:attrName>
                                        </p:attrNameLst>
                                      </p:cBhvr>
                                      <p:to>
                                        <p:strVal val="visible"/>
                                      </p:to>
                                    </p:set>
                                    <p:anim calcmode="lin" valueType="num">
                                      <p:cBhvr>
                                        <p:cTn id="1661" dur="4000" fill="hold"/>
                                        <p:tgtEl>
                                          <p:spTgt spid="66"/>
                                        </p:tgtEl>
                                        <p:attrNameLst>
                                          <p:attrName>ppt_w</p:attrName>
                                        </p:attrNameLst>
                                      </p:cBhvr>
                                      <p:tavLst>
                                        <p:tav tm="0" fmla="#ppt_w*sin(2.5*pi*$)">
                                          <p:val>
                                            <p:fltVal val="0"/>
                                          </p:val>
                                        </p:tav>
                                        <p:tav tm="100000">
                                          <p:val>
                                            <p:fltVal val="1"/>
                                          </p:val>
                                        </p:tav>
                                      </p:tavLst>
                                    </p:anim>
                                    <p:anim calcmode="lin" valueType="num">
                                      <p:cBhvr>
                                        <p:cTn id="1662" dur="4000" fill="hold"/>
                                        <p:tgtEl>
                                          <p:spTgt spid="66"/>
                                        </p:tgtEl>
                                        <p:attrNameLst>
                                          <p:attrName>ppt_h</p:attrName>
                                        </p:attrNameLst>
                                      </p:cBhvr>
                                      <p:tavLst>
                                        <p:tav tm="0">
                                          <p:val>
                                            <p:strVal val="#ppt_h"/>
                                          </p:val>
                                        </p:tav>
                                        <p:tav tm="100000">
                                          <p:val>
                                            <p:strVal val="#ppt_h"/>
                                          </p:val>
                                        </p:tav>
                                      </p:tavLst>
                                    </p:anim>
                                  </p:childTnLst>
                                </p:cTn>
                              </p:par>
                              <p:par>
                                <p:cTn id="1663" presetID="2" presetClass="exit" presetSubtype="8" fill="hold" grpId="2" nodeType="withEffect">
                                  <p:stCondLst>
                                    <p:cond delay="0"/>
                                  </p:stCondLst>
                                  <p:childTnLst>
                                    <p:anim calcmode="lin" valueType="num">
                                      <p:cBhvr additive="base">
                                        <p:cTn id="1664" dur="4500"/>
                                        <p:tgtEl>
                                          <p:spTgt spid="66"/>
                                        </p:tgtEl>
                                        <p:attrNameLst>
                                          <p:attrName>ppt_x</p:attrName>
                                        </p:attrNameLst>
                                      </p:cBhvr>
                                      <p:tavLst>
                                        <p:tav tm="0">
                                          <p:val>
                                            <p:strVal val="ppt_x"/>
                                          </p:val>
                                        </p:tav>
                                        <p:tav tm="100000">
                                          <p:val>
                                            <p:strVal val="0-ppt_w/2"/>
                                          </p:val>
                                        </p:tav>
                                      </p:tavLst>
                                    </p:anim>
                                    <p:anim calcmode="lin" valueType="num">
                                      <p:cBhvr additive="base">
                                        <p:cTn id="1665" dur="4500"/>
                                        <p:tgtEl>
                                          <p:spTgt spid="66"/>
                                        </p:tgtEl>
                                        <p:attrNameLst>
                                          <p:attrName>ppt_y</p:attrName>
                                        </p:attrNameLst>
                                      </p:cBhvr>
                                      <p:tavLst>
                                        <p:tav tm="0">
                                          <p:val>
                                            <p:strVal val="ppt_y"/>
                                          </p:val>
                                        </p:tav>
                                        <p:tav tm="100000">
                                          <p:val>
                                            <p:strVal val="ppt_y"/>
                                          </p:val>
                                        </p:tav>
                                      </p:tavLst>
                                    </p:anim>
                                    <p:set>
                                      <p:cBhvr>
                                        <p:cTn id="1666" dur="1" fill="hold">
                                          <p:stCondLst>
                                            <p:cond delay="4499"/>
                                          </p:stCondLst>
                                        </p:cTn>
                                        <p:tgtEl>
                                          <p:spTgt spid="66"/>
                                        </p:tgtEl>
                                        <p:attrNameLst>
                                          <p:attrName>style.visibility</p:attrName>
                                        </p:attrNameLst>
                                      </p:cBhvr>
                                      <p:to>
                                        <p:strVal val="hidden"/>
                                      </p:to>
                                    </p:set>
                                  </p:childTnLst>
                                </p:cTn>
                              </p:par>
                              <p:par>
                                <p:cTn id="1667" presetID="3" presetClass="exit" presetSubtype="10" fill="hold" grpId="3" nodeType="withEffect">
                                  <p:stCondLst>
                                    <p:cond delay="0"/>
                                  </p:stCondLst>
                                  <p:childTnLst>
                                    <p:animEffect transition="out" filter="blinds(horizontal)">
                                      <p:cBhvr>
                                        <p:cTn id="1668" dur="6000"/>
                                        <p:tgtEl>
                                          <p:spTgt spid="66"/>
                                        </p:tgtEl>
                                      </p:cBhvr>
                                    </p:animEffect>
                                    <p:set>
                                      <p:cBhvr>
                                        <p:cTn id="1669" dur="1" fill="hold">
                                          <p:stCondLst>
                                            <p:cond delay="5999"/>
                                          </p:stCondLst>
                                        </p:cTn>
                                        <p:tgtEl>
                                          <p:spTgt spid="66"/>
                                        </p:tgtEl>
                                        <p:attrNameLst>
                                          <p:attrName>style.visibility</p:attrName>
                                        </p:attrNameLst>
                                      </p:cBhvr>
                                      <p:to>
                                        <p:strVal val="hidden"/>
                                      </p:to>
                                    </p:set>
                                  </p:childTnLst>
                                </p:cTn>
                              </p:par>
                              <p:par>
                                <p:cTn id="1670" presetID="2" presetClass="entr" presetSubtype="2" fill="hold" grpId="0" nodeType="withEffect">
                                  <p:stCondLst>
                                    <p:cond delay="0"/>
                                  </p:stCondLst>
                                  <p:childTnLst>
                                    <p:set>
                                      <p:cBhvr>
                                        <p:cTn id="1671" dur="1" fill="hold">
                                          <p:stCondLst>
                                            <p:cond delay="0"/>
                                          </p:stCondLst>
                                        </p:cTn>
                                        <p:tgtEl>
                                          <p:spTgt spid="104"/>
                                        </p:tgtEl>
                                        <p:attrNameLst>
                                          <p:attrName>style.visibility</p:attrName>
                                        </p:attrNameLst>
                                      </p:cBhvr>
                                      <p:to>
                                        <p:strVal val="visible"/>
                                      </p:to>
                                    </p:set>
                                    <p:anim calcmode="lin" valueType="num">
                                      <p:cBhvr additive="base">
                                        <p:cTn id="1672" dur="4000" fill="hold"/>
                                        <p:tgtEl>
                                          <p:spTgt spid="104"/>
                                        </p:tgtEl>
                                        <p:attrNameLst>
                                          <p:attrName>ppt_x</p:attrName>
                                        </p:attrNameLst>
                                      </p:cBhvr>
                                      <p:tavLst>
                                        <p:tav tm="0">
                                          <p:val>
                                            <p:strVal val="1+#ppt_w/2"/>
                                          </p:val>
                                        </p:tav>
                                        <p:tav tm="100000">
                                          <p:val>
                                            <p:strVal val="#ppt_x"/>
                                          </p:val>
                                        </p:tav>
                                      </p:tavLst>
                                    </p:anim>
                                    <p:anim calcmode="lin" valueType="num">
                                      <p:cBhvr additive="base">
                                        <p:cTn id="1673" dur="4000" fill="hold"/>
                                        <p:tgtEl>
                                          <p:spTgt spid="104"/>
                                        </p:tgtEl>
                                        <p:attrNameLst>
                                          <p:attrName>ppt_y</p:attrName>
                                        </p:attrNameLst>
                                      </p:cBhvr>
                                      <p:tavLst>
                                        <p:tav tm="0">
                                          <p:val>
                                            <p:strVal val="#ppt_y"/>
                                          </p:val>
                                        </p:tav>
                                        <p:tav tm="100000">
                                          <p:val>
                                            <p:strVal val="#ppt_y"/>
                                          </p:val>
                                        </p:tav>
                                      </p:tavLst>
                                    </p:anim>
                                  </p:childTnLst>
                                </p:cTn>
                              </p:par>
                              <p:par>
                                <p:cTn id="1674" presetID="19" presetClass="entr" presetSubtype="10" fill="hold" grpId="1" nodeType="withEffect">
                                  <p:stCondLst>
                                    <p:cond delay="0"/>
                                  </p:stCondLst>
                                  <p:childTnLst>
                                    <p:set>
                                      <p:cBhvr>
                                        <p:cTn id="1675" dur="1" fill="hold">
                                          <p:stCondLst>
                                            <p:cond delay="0"/>
                                          </p:stCondLst>
                                        </p:cTn>
                                        <p:tgtEl>
                                          <p:spTgt spid="104"/>
                                        </p:tgtEl>
                                        <p:attrNameLst>
                                          <p:attrName>style.visibility</p:attrName>
                                        </p:attrNameLst>
                                      </p:cBhvr>
                                      <p:to>
                                        <p:strVal val="visible"/>
                                      </p:to>
                                    </p:set>
                                    <p:anim calcmode="lin" valueType="num">
                                      <p:cBhvr>
                                        <p:cTn id="1676" dur="4000" fill="hold"/>
                                        <p:tgtEl>
                                          <p:spTgt spid="104"/>
                                        </p:tgtEl>
                                        <p:attrNameLst>
                                          <p:attrName>ppt_w</p:attrName>
                                        </p:attrNameLst>
                                      </p:cBhvr>
                                      <p:tavLst>
                                        <p:tav tm="0" fmla="#ppt_w*sin(2.5*pi*$)">
                                          <p:val>
                                            <p:fltVal val="0"/>
                                          </p:val>
                                        </p:tav>
                                        <p:tav tm="100000">
                                          <p:val>
                                            <p:fltVal val="1"/>
                                          </p:val>
                                        </p:tav>
                                      </p:tavLst>
                                    </p:anim>
                                    <p:anim calcmode="lin" valueType="num">
                                      <p:cBhvr>
                                        <p:cTn id="1677" dur="4000" fill="hold"/>
                                        <p:tgtEl>
                                          <p:spTgt spid="104"/>
                                        </p:tgtEl>
                                        <p:attrNameLst>
                                          <p:attrName>ppt_h</p:attrName>
                                        </p:attrNameLst>
                                      </p:cBhvr>
                                      <p:tavLst>
                                        <p:tav tm="0">
                                          <p:val>
                                            <p:strVal val="#ppt_h"/>
                                          </p:val>
                                        </p:tav>
                                        <p:tav tm="100000">
                                          <p:val>
                                            <p:strVal val="#ppt_h"/>
                                          </p:val>
                                        </p:tav>
                                      </p:tavLst>
                                    </p:anim>
                                  </p:childTnLst>
                                </p:cTn>
                              </p:par>
                              <p:par>
                                <p:cTn id="1678" presetID="2" presetClass="exit" presetSubtype="8" fill="hold" grpId="2" nodeType="withEffect">
                                  <p:stCondLst>
                                    <p:cond delay="0"/>
                                  </p:stCondLst>
                                  <p:childTnLst>
                                    <p:anim calcmode="lin" valueType="num">
                                      <p:cBhvr additive="base">
                                        <p:cTn id="1679" dur="4500"/>
                                        <p:tgtEl>
                                          <p:spTgt spid="104"/>
                                        </p:tgtEl>
                                        <p:attrNameLst>
                                          <p:attrName>ppt_x</p:attrName>
                                        </p:attrNameLst>
                                      </p:cBhvr>
                                      <p:tavLst>
                                        <p:tav tm="0">
                                          <p:val>
                                            <p:strVal val="ppt_x"/>
                                          </p:val>
                                        </p:tav>
                                        <p:tav tm="100000">
                                          <p:val>
                                            <p:strVal val="0-ppt_w/2"/>
                                          </p:val>
                                        </p:tav>
                                      </p:tavLst>
                                    </p:anim>
                                    <p:anim calcmode="lin" valueType="num">
                                      <p:cBhvr additive="base">
                                        <p:cTn id="1680" dur="4500"/>
                                        <p:tgtEl>
                                          <p:spTgt spid="104"/>
                                        </p:tgtEl>
                                        <p:attrNameLst>
                                          <p:attrName>ppt_y</p:attrName>
                                        </p:attrNameLst>
                                      </p:cBhvr>
                                      <p:tavLst>
                                        <p:tav tm="0">
                                          <p:val>
                                            <p:strVal val="ppt_y"/>
                                          </p:val>
                                        </p:tav>
                                        <p:tav tm="100000">
                                          <p:val>
                                            <p:strVal val="ppt_y"/>
                                          </p:val>
                                        </p:tav>
                                      </p:tavLst>
                                    </p:anim>
                                    <p:set>
                                      <p:cBhvr>
                                        <p:cTn id="1681" dur="1" fill="hold">
                                          <p:stCondLst>
                                            <p:cond delay="4499"/>
                                          </p:stCondLst>
                                        </p:cTn>
                                        <p:tgtEl>
                                          <p:spTgt spid="104"/>
                                        </p:tgtEl>
                                        <p:attrNameLst>
                                          <p:attrName>style.visibility</p:attrName>
                                        </p:attrNameLst>
                                      </p:cBhvr>
                                      <p:to>
                                        <p:strVal val="hidden"/>
                                      </p:to>
                                    </p:set>
                                  </p:childTnLst>
                                </p:cTn>
                              </p:par>
                              <p:par>
                                <p:cTn id="1682" presetID="3" presetClass="exit" presetSubtype="10" fill="hold" grpId="3" nodeType="withEffect">
                                  <p:stCondLst>
                                    <p:cond delay="0"/>
                                  </p:stCondLst>
                                  <p:childTnLst>
                                    <p:animEffect transition="out" filter="blinds(horizontal)">
                                      <p:cBhvr>
                                        <p:cTn id="1683" dur="6000"/>
                                        <p:tgtEl>
                                          <p:spTgt spid="104"/>
                                        </p:tgtEl>
                                      </p:cBhvr>
                                    </p:animEffect>
                                    <p:set>
                                      <p:cBhvr>
                                        <p:cTn id="1684" dur="1" fill="hold">
                                          <p:stCondLst>
                                            <p:cond delay="5999"/>
                                          </p:stCondLst>
                                        </p:cTn>
                                        <p:tgtEl>
                                          <p:spTgt spid="104"/>
                                        </p:tgtEl>
                                        <p:attrNameLst>
                                          <p:attrName>style.visibility</p:attrName>
                                        </p:attrNameLst>
                                      </p:cBhvr>
                                      <p:to>
                                        <p:strVal val="hidden"/>
                                      </p:to>
                                    </p:set>
                                  </p:childTnLst>
                                </p:cTn>
                              </p:par>
                              <p:par>
                                <p:cTn id="1685" presetID="2" presetClass="entr" presetSubtype="2" fill="hold" grpId="0" nodeType="withEffect">
                                  <p:stCondLst>
                                    <p:cond delay="0"/>
                                  </p:stCondLst>
                                  <p:childTnLst>
                                    <p:set>
                                      <p:cBhvr>
                                        <p:cTn id="1686" dur="1" fill="hold">
                                          <p:stCondLst>
                                            <p:cond delay="0"/>
                                          </p:stCondLst>
                                        </p:cTn>
                                        <p:tgtEl>
                                          <p:spTgt spid="84"/>
                                        </p:tgtEl>
                                        <p:attrNameLst>
                                          <p:attrName>style.visibility</p:attrName>
                                        </p:attrNameLst>
                                      </p:cBhvr>
                                      <p:to>
                                        <p:strVal val="visible"/>
                                      </p:to>
                                    </p:set>
                                    <p:anim calcmode="lin" valueType="num">
                                      <p:cBhvr additive="base">
                                        <p:cTn id="1687" dur="4000" fill="hold"/>
                                        <p:tgtEl>
                                          <p:spTgt spid="84"/>
                                        </p:tgtEl>
                                        <p:attrNameLst>
                                          <p:attrName>ppt_x</p:attrName>
                                        </p:attrNameLst>
                                      </p:cBhvr>
                                      <p:tavLst>
                                        <p:tav tm="0">
                                          <p:val>
                                            <p:strVal val="1+#ppt_w/2"/>
                                          </p:val>
                                        </p:tav>
                                        <p:tav tm="100000">
                                          <p:val>
                                            <p:strVal val="#ppt_x"/>
                                          </p:val>
                                        </p:tav>
                                      </p:tavLst>
                                    </p:anim>
                                    <p:anim calcmode="lin" valueType="num">
                                      <p:cBhvr additive="base">
                                        <p:cTn id="1688" dur="4000" fill="hold"/>
                                        <p:tgtEl>
                                          <p:spTgt spid="84"/>
                                        </p:tgtEl>
                                        <p:attrNameLst>
                                          <p:attrName>ppt_y</p:attrName>
                                        </p:attrNameLst>
                                      </p:cBhvr>
                                      <p:tavLst>
                                        <p:tav tm="0">
                                          <p:val>
                                            <p:strVal val="#ppt_y"/>
                                          </p:val>
                                        </p:tav>
                                        <p:tav tm="100000">
                                          <p:val>
                                            <p:strVal val="#ppt_y"/>
                                          </p:val>
                                        </p:tav>
                                      </p:tavLst>
                                    </p:anim>
                                  </p:childTnLst>
                                </p:cTn>
                              </p:par>
                              <p:par>
                                <p:cTn id="1689" presetID="19" presetClass="entr" presetSubtype="10" fill="hold" grpId="1" nodeType="withEffect">
                                  <p:stCondLst>
                                    <p:cond delay="0"/>
                                  </p:stCondLst>
                                  <p:childTnLst>
                                    <p:set>
                                      <p:cBhvr>
                                        <p:cTn id="1690" dur="1" fill="hold">
                                          <p:stCondLst>
                                            <p:cond delay="0"/>
                                          </p:stCondLst>
                                        </p:cTn>
                                        <p:tgtEl>
                                          <p:spTgt spid="84"/>
                                        </p:tgtEl>
                                        <p:attrNameLst>
                                          <p:attrName>style.visibility</p:attrName>
                                        </p:attrNameLst>
                                      </p:cBhvr>
                                      <p:to>
                                        <p:strVal val="visible"/>
                                      </p:to>
                                    </p:set>
                                    <p:anim calcmode="lin" valueType="num">
                                      <p:cBhvr>
                                        <p:cTn id="1691" dur="4000" fill="hold"/>
                                        <p:tgtEl>
                                          <p:spTgt spid="84"/>
                                        </p:tgtEl>
                                        <p:attrNameLst>
                                          <p:attrName>ppt_w</p:attrName>
                                        </p:attrNameLst>
                                      </p:cBhvr>
                                      <p:tavLst>
                                        <p:tav tm="0" fmla="#ppt_w*sin(2.5*pi*$)">
                                          <p:val>
                                            <p:fltVal val="0"/>
                                          </p:val>
                                        </p:tav>
                                        <p:tav tm="100000">
                                          <p:val>
                                            <p:fltVal val="1"/>
                                          </p:val>
                                        </p:tav>
                                      </p:tavLst>
                                    </p:anim>
                                    <p:anim calcmode="lin" valueType="num">
                                      <p:cBhvr>
                                        <p:cTn id="1692" dur="4000" fill="hold"/>
                                        <p:tgtEl>
                                          <p:spTgt spid="84"/>
                                        </p:tgtEl>
                                        <p:attrNameLst>
                                          <p:attrName>ppt_h</p:attrName>
                                        </p:attrNameLst>
                                      </p:cBhvr>
                                      <p:tavLst>
                                        <p:tav tm="0">
                                          <p:val>
                                            <p:strVal val="#ppt_h"/>
                                          </p:val>
                                        </p:tav>
                                        <p:tav tm="100000">
                                          <p:val>
                                            <p:strVal val="#ppt_h"/>
                                          </p:val>
                                        </p:tav>
                                      </p:tavLst>
                                    </p:anim>
                                  </p:childTnLst>
                                </p:cTn>
                              </p:par>
                              <p:par>
                                <p:cTn id="1693" presetID="2" presetClass="exit" presetSubtype="8" fill="hold" grpId="2" nodeType="withEffect">
                                  <p:stCondLst>
                                    <p:cond delay="0"/>
                                  </p:stCondLst>
                                  <p:childTnLst>
                                    <p:anim calcmode="lin" valueType="num">
                                      <p:cBhvr additive="base">
                                        <p:cTn id="1694" dur="4500"/>
                                        <p:tgtEl>
                                          <p:spTgt spid="84"/>
                                        </p:tgtEl>
                                        <p:attrNameLst>
                                          <p:attrName>ppt_x</p:attrName>
                                        </p:attrNameLst>
                                      </p:cBhvr>
                                      <p:tavLst>
                                        <p:tav tm="0">
                                          <p:val>
                                            <p:strVal val="ppt_x"/>
                                          </p:val>
                                        </p:tav>
                                        <p:tav tm="100000">
                                          <p:val>
                                            <p:strVal val="0-ppt_w/2"/>
                                          </p:val>
                                        </p:tav>
                                      </p:tavLst>
                                    </p:anim>
                                    <p:anim calcmode="lin" valueType="num">
                                      <p:cBhvr additive="base">
                                        <p:cTn id="1695" dur="4500"/>
                                        <p:tgtEl>
                                          <p:spTgt spid="84"/>
                                        </p:tgtEl>
                                        <p:attrNameLst>
                                          <p:attrName>ppt_y</p:attrName>
                                        </p:attrNameLst>
                                      </p:cBhvr>
                                      <p:tavLst>
                                        <p:tav tm="0">
                                          <p:val>
                                            <p:strVal val="ppt_y"/>
                                          </p:val>
                                        </p:tav>
                                        <p:tav tm="100000">
                                          <p:val>
                                            <p:strVal val="ppt_y"/>
                                          </p:val>
                                        </p:tav>
                                      </p:tavLst>
                                    </p:anim>
                                    <p:set>
                                      <p:cBhvr>
                                        <p:cTn id="1696" dur="1" fill="hold">
                                          <p:stCondLst>
                                            <p:cond delay="4499"/>
                                          </p:stCondLst>
                                        </p:cTn>
                                        <p:tgtEl>
                                          <p:spTgt spid="84"/>
                                        </p:tgtEl>
                                        <p:attrNameLst>
                                          <p:attrName>style.visibility</p:attrName>
                                        </p:attrNameLst>
                                      </p:cBhvr>
                                      <p:to>
                                        <p:strVal val="hidden"/>
                                      </p:to>
                                    </p:set>
                                  </p:childTnLst>
                                </p:cTn>
                              </p:par>
                              <p:par>
                                <p:cTn id="1697" presetID="3" presetClass="exit" presetSubtype="10" fill="hold" grpId="3" nodeType="withEffect">
                                  <p:stCondLst>
                                    <p:cond delay="0"/>
                                  </p:stCondLst>
                                  <p:childTnLst>
                                    <p:animEffect transition="out" filter="blinds(horizontal)">
                                      <p:cBhvr>
                                        <p:cTn id="1698" dur="6000"/>
                                        <p:tgtEl>
                                          <p:spTgt spid="84"/>
                                        </p:tgtEl>
                                      </p:cBhvr>
                                    </p:animEffect>
                                    <p:set>
                                      <p:cBhvr>
                                        <p:cTn id="1699" dur="1" fill="hold">
                                          <p:stCondLst>
                                            <p:cond delay="5999"/>
                                          </p:stCondLst>
                                        </p:cTn>
                                        <p:tgtEl>
                                          <p:spTgt spid="84"/>
                                        </p:tgtEl>
                                        <p:attrNameLst>
                                          <p:attrName>style.visibility</p:attrName>
                                        </p:attrNameLst>
                                      </p:cBhvr>
                                      <p:to>
                                        <p:strVal val="hidden"/>
                                      </p:to>
                                    </p:set>
                                  </p:childTnLst>
                                </p:cTn>
                              </p:par>
                              <p:par>
                                <p:cTn id="1700" presetID="2" presetClass="entr" presetSubtype="2" fill="hold" grpId="0" nodeType="withEffect">
                                  <p:stCondLst>
                                    <p:cond delay="0"/>
                                  </p:stCondLst>
                                  <p:childTnLst>
                                    <p:set>
                                      <p:cBhvr>
                                        <p:cTn id="1701" dur="1" fill="hold">
                                          <p:stCondLst>
                                            <p:cond delay="0"/>
                                          </p:stCondLst>
                                        </p:cTn>
                                        <p:tgtEl>
                                          <p:spTgt spid="64"/>
                                        </p:tgtEl>
                                        <p:attrNameLst>
                                          <p:attrName>style.visibility</p:attrName>
                                        </p:attrNameLst>
                                      </p:cBhvr>
                                      <p:to>
                                        <p:strVal val="visible"/>
                                      </p:to>
                                    </p:set>
                                    <p:anim calcmode="lin" valueType="num">
                                      <p:cBhvr additive="base">
                                        <p:cTn id="1702" dur="4000" fill="hold"/>
                                        <p:tgtEl>
                                          <p:spTgt spid="64"/>
                                        </p:tgtEl>
                                        <p:attrNameLst>
                                          <p:attrName>ppt_x</p:attrName>
                                        </p:attrNameLst>
                                      </p:cBhvr>
                                      <p:tavLst>
                                        <p:tav tm="0">
                                          <p:val>
                                            <p:strVal val="1+#ppt_w/2"/>
                                          </p:val>
                                        </p:tav>
                                        <p:tav tm="100000">
                                          <p:val>
                                            <p:strVal val="#ppt_x"/>
                                          </p:val>
                                        </p:tav>
                                      </p:tavLst>
                                    </p:anim>
                                    <p:anim calcmode="lin" valueType="num">
                                      <p:cBhvr additive="base">
                                        <p:cTn id="1703" dur="4000" fill="hold"/>
                                        <p:tgtEl>
                                          <p:spTgt spid="64"/>
                                        </p:tgtEl>
                                        <p:attrNameLst>
                                          <p:attrName>ppt_y</p:attrName>
                                        </p:attrNameLst>
                                      </p:cBhvr>
                                      <p:tavLst>
                                        <p:tav tm="0">
                                          <p:val>
                                            <p:strVal val="#ppt_y"/>
                                          </p:val>
                                        </p:tav>
                                        <p:tav tm="100000">
                                          <p:val>
                                            <p:strVal val="#ppt_y"/>
                                          </p:val>
                                        </p:tav>
                                      </p:tavLst>
                                    </p:anim>
                                  </p:childTnLst>
                                </p:cTn>
                              </p:par>
                              <p:par>
                                <p:cTn id="1704" presetID="19" presetClass="entr" presetSubtype="10" fill="hold" grpId="1" nodeType="withEffect">
                                  <p:stCondLst>
                                    <p:cond delay="0"/>
                                  </p:stCondLst>
                                  <p:childTnLst>
                                    <p:set>
                                      <p:cBhvr>
                                        <p:cTn id="1705" dur="1" fill="hold">
                                          <p:stCondLst>
                                            <p:cond delay="0"/>
                                          </p:stCondLst>
                                        </p:cTn>
                                        <p:tgtEl>
                                          <p:spTgt spid="64"/>
                                        </p:tgtEl>
                                        <p:attrNameLst>
                                          <p:attrName>style.visibility</p:attrName>
                                        </p:attrNameLst>
                                      </p:cBhvr>
                                      <p:to>
                                        <p:strVal val="visible"/>
                                      </p:to>
                                    </p:set>
                                    <p:anim calcmode="lin" valueType="num">
                                      <p:cBhvr>
                                        <p:cTn id="1706" dur="4000" fill="hold"/>
                                        <p:tgtEl>
                                          <p:spTgt spid="64"/>
                                        </p:tgtEl>
                                        <p:attrNameLst>
                                          <p:attrName>ppt_w</p:attrName>
                                        </p:attrNameLst>
                                      </p:cBhvr>
                                      <p:tavLst>
                                        <p:tav tm="0" fmla="#ppt_w*sin(2.5*pi*$)">
                                          <p:val>
                                            <p:fltVal val="0"/>
                                          </p:val>
                                        </p:tav>
                                        <p:tav tm="100000">
                                          <p:val>
                                            <p:fltVal val="1"/>
                                          </p:val>
                                        </p:tav>
                                      </p:tavLst>
                                    </p:anim>
                                    <p:anim calcmode="lin" valueType="num">
                                      <p:cBhvr>
                                        <p:cTn id="1707" dur="4000" fill="hold"/>
                                        <p:tgtEl>
                                          <p:spTgt spid="64"/>
                                        </p:tgtEl>
                                        <p:attrNameLst>
                                          <p:attrName>ppt_h</p:attrName>
                                        </p:attrNameLst>
                                      </p:cBhvr>
                                      <p:tavLst>
                                        <p:tav tm="0">
                                          <p:val>
                                            <p:strVal val="#ppt_h"/>
                                          </p:val>
                                        </p:tav>
                                        <p:tav tm="100000">
                                          <p:val>
                                            <p:strVal val="#ppt_h"/>
                                          </p:val>
                                        </p:tav>
                                      </p:tavLst>
                                    </p:anim>
                                  </p:childTnLst>
                                </p:cTn>
                              </p:par>
                              <p:par>
                                <p:cTn id="1708" presetID="2" presetClass="exit" presetSubtype="8" fill="hold" grpId="2" nodeType="withEffect">
                                  <p:stCondLst>
                                    <p:cond delay="0"/>
                                  </p:stCondLst>
                                  <p:childTnLst>
                                    <p:anim calcmode="lin" valueType="num">
                                      <p:cBhvr additive="base">
                                        <p:cTn id="1709" dur="4500"/>
                                        <p:tgtEl>
                                          <p:spTgt spid="64"/>
                                        </p:tgtEl>
                                        <p:attrNameLst>
                                          <p:attrName>ppt_x</p:attrName>
                                        </p:attrNameLst>
                                      </p:cBhvr>
                                      <p:tavLst>
                                        <p:tav tm="0">
                                          <p:val>
                                            <p:strVal val="ppt_x"/>
                                          </p:val>
                                        </p:tav>
                                        <p:tav tm="100000">
                                          <p:val>
                                            <p:strVal val="0-ppt_w/2"/>
                                          </p:val>
                                        </p:tav>
                                      </p:tavLst>
                                    </p:anim>
                                    <p:anim calcmode="lin" valueType="num">
                                      <p:cBhvr additive="base">
                                        <p:cTn id="1710" dur="4500"/>
                                        <p:tgtEl>
                                          <p:spTgt spid="64"/>
                                        </p:tgtEl>
                                        <p:attrNameLst>
                                          <p:attrName>ppt_y</p:attrName>
                                        </p:attrNameLst>
                                      </p:cBhvr>
                                      <p:tavLst>
                                        <p:tav tm="0">
                                          <p:val>
                                            <p:strVal val="ppt_y"/>
                                          </p:val>
                                        </p:tav>
                                        <p:tav tm="100000">
                                          <p:val>
                                            <p:strVal val="ppt_y"/>
                                          </p:val>
                                        </p:tav>
                                      </p:tavLst>
                                    </p:anim>
                                    <p:set>
                                      <p:cBhvr>
                                        <p:cTn id="1711" dur="1" fill="hold">
                                          <p:stCondLst>
                                            <p:cond delay="4499"/>
                                          </p:stCondLst>
                                        </p:cTn>
                                        <p:tgtEl>
                                          <p:spTgt spid="64"/>
                                        </p:tgtEl>
                                        <p:attrNameLst>
                                          <p:attrName>style.visibility</p:attrName>
                                        </p:attrNameLst>
                                      </p:cBhvr>
                                      <p:to>
                                        <p:strVal val="hidden"/>
                                      </p:to>
                                    </p:set>
                                  </p:childTnLst>
                                </p:cTn>
                              </p:par>
                              <p:par>
                                <p:cTn id="1712" presetID="3" presetClass="exit" presetSubtype="10" fill="hold" grpId="3" nodeType="withEffect">
                                  <p:stCondLst>
                                    <p:cond delay="0"/>
                                  </p:stCondLst>
                                  <p:childTnLst>
                                    <p:animEffect transition="out" filter="blinds(horizontal)">
                                      <p:cBhvr>
                                        <p:cTn id="1713" dur="6000"/>
                                        <p:tgtEl>
                                          <p:spTgt spid="64"/>
                                        </p:tgtEl>
                                      </p:cBhvr>
                                    </p:animEffect>
                                    <p:set>
                                      <p:cBhvr>
                                        <p:cTn id="1714" dur="1" fill="hold">
                                          <p:stCondLst>
                                            <p:cond delay="5999"/>
                                          </p:stCondLst>
                                        </p:cTn>
                                        <p:tgtEl>
                                          <p:spTgt spid="64"/>
                                        </p:tgtEl>
                                        <p:attrNameLst>
                                          <p:attrName>style.visibility</p:attrName>
                                        </p:attrNameLst>
                                      </p:cBhvr>
                                      <p:to>
                                        <p:strVal val="hidden"/>
                                      </p:to>
                                    </p:set>
                                  </p:childTnLst>
                                </p:cTn>
                              </p:par>
                              <p:par>
                                <p:cTn id="1715" presetID="2" presetClass="entr" presetSubtype="2" fill="hold" grpId="0" nodeType="withEffect">
                                  <p:stCondLst>
                                    <p:cond delay="0"/>
                                  </p:stCondLst>
                                  <p:childTnLst>
                                    <p:set>
                                      <p:cBhvr>
                                        <p:cTn id="1716" dur="1" fill="hold">
                                          <p:stCondLst>
                                            <p:cond delay="0"/>
                                          </p:stCondLst>
                                        </p:cTn>
                                        <p:tgtEl>
                                          <p:spTgt spid="121"/>
                                        </p:tgtEl>
                                        <p:attrNameLst>
                                          <p:attrName>style.visibility</p:attrName>
                                        </p:attrNameLst>
                                      </p:cBhvr>
                                      <p:to>
                                        <p:strVal val="visible"/>
                                      </p:to>
                                    </p:set>
                                    <p:anim calcmode="lin" valueType="num">
                                      <p:cBhvr additive="base">
                                        <p:cTn id="1717" dur="4000" fill="hold"/>
                                        <p:tgtEl>
                                          <p:spTgt spid="121"/>
                                        </p:tgtEl>
                                        <p:attrNameLst>
                                          <p:attrName>ppt_x</p:attrName>
                                        </p:attrNameLst>
                                      </p:cBhvr>
                                      <p:tavLst>
                                        <p:tav tm="0">
                                          <p:val>
                                            <p:strVal val="1+#ppt_w/2"/>
                                          </p:val>
                                        </p:tav>
                                        <p:tav tm="100000">
                                          <p:val>
                                            <p:strVal val="#ppt_x"/>
                                          </p:val>
                                        </p:tav>
                                      </p:tavLst>
                                    </p:anim>
                                    <p:anim calcmode="lin" valueType="num">
                                      <p:cBhvr additive="base">
                                        <p:cTn id="1718" dur="4000" fill="hold"/>
                                        <p:tgtEl>
                                          <p:spTgt spid="121"/>
                                        </p:tgtEl>
                                        <p:attrNameLst>
                                          <p:attrName>ppt_y</p:attrName>
                                        </p:attrNameLst>
                                      </p:cBhvr>
                                      <p:tavLst>
                                        <p:tav tm="0">
                                          <p:val>
                                            <p:strVal val="#ppt_y"/>
                                          </p:val>
                                        </p:tav>
                                        <p:tav tm="100000">
                                          <p:val>
                                            <p:strVal val="#ppt_y"/>
                                          </p:val>
                                        </p:tav>
                                      </p:tavLst>
                                    </p:anim>
                                  </p:childTnLst>
                                </p:cTn>
                              </p:par>
                              <p:par>
                                <p:cTn id="1719" presetID="19" presetClass="entr" presetSubtype="10" fill="hold" grpId="1" nodeType="withEffect">
                                  <p:stCondLst>
                                    <p:cond delay="0"/>
                                  </p:stCondLst>
                                  <p:childTnLst>
                                    <p:set>
                                      <p:cBhvr>
                                        <p:cTn id="1720" dur="1" fill="hold">
                                          <p:stCondLst>
                                            <p:cond delay="0"/>
                                          </p:stCondLst>
                                        </p:cTn>
                                        <p:tgtEl>
                                          <p:spTgt spid="121"/>
                                        </p:tgtEl>
                                        <p:attrNameLst>
                                          <p:attrName>style.visibility</p:attrName>
                                        </p:attrNameLst>
                                      </p:cBhvr>
                                      <p:to>
                                        <p:strVal val="visible"/>
                                      </p:to>
                                    </p:set>
                                    <p:anim calcmode="lin" valueType="num">
                                      <p:cBhvr>
                                        <p:cTn id="1721" dur="4000" fill="hold"/>
                                        <p:tgtEl>
                                          <p:spTgt spid="121"/>
                                        </p:tgtEl>
                                        <p:attrNameLst>
                                          <p:attrName>ppt_w</p:attrName>
                                        </p:attrNameLst>
                                      </p:cBhvr>
                                      <p:tavLst>
                                        <p:tav tm="0" fmla="#ppt_w*sin(2.5*pi*$)">
                                          <p:val>
                                            <p:fltVal val="0"/>
                                          </p:val>
                                        </p:tav>
                                        <p:tav tm="100000">
                                          <p:val>
                                            <p:fltVal val="1"/>
                                          </p:val>
                                        </p:tav>
                                      </p:tavLst>
                                    </p:anim>
                                    <p:anim calcmode="lin" valueType="num">
                                      <p:cBhvr>
                                        <p:cTn id="1722" dur="4000" fill="hold"/>
                                        <p:tgtEl>
                                          <p:spTgt spid="121"/>
                                        </p:tgtEl>
                                        <p:attrNameLst>
                                          <p:attrName>ppt_h</p:attrName>
                                        </p:attrNameLst>
                                      </p:cBhvr>
                                      <p:tavLst>
                                        <p:tav tm="0">
                                          <p:val>
                                            <p:strVal val="#ppt_h"/>
                                          </p:val>
                                        </p:tav>
                                        <p:tav tm="100000">
                                          <p:val>
                                            <p:strVal val="#ppt_h"/>
                                          </p:val>
                                        </p:tav>
                                      </p:tavLst>
                                    </p:anim>
                                  </p:childTnLst>
                                </p:cTn>
                              </p:par>
                              <p:par>
                                <p:cTn id="1723" presetID="2" presetClass="exit" presetSubtype="8" fill="hold" grpId="2" nodeType="withEffect">
                                  <p:stCondLst>
                                    <p:cond delay="0"/>
                                  </p:stCondLst>
                                  <p:childTnLst>
                                    <p:anim calcmode="lin" valueType="num">
                                      <p:cBhvr additive="base">
                                        <p:cTn id="1724" dur="4500"/>
                                        <p:tgtEl>
                                          <p:spTgt spid="121"/>
                                        </p:tgtEl>
                                        <p:attrNameLst>
                                          <p:attrName>ppt_x</p:attrName>
                                        </p:attrNameLst>
                                      </p:cBhvr>
                                      <p:tavLst>
                                        <p:tav tm="0">
                                          <p:val>
                                            <p:strVal val="ppt_x"/>
                                          </p:val>
                                        </p:tav>
                                        <p:tav tm="100000">
                                          <p:val>
                                            <p:strVal val="0-ppt_w/2"/>
                                          </p:val>
                                        </p:tav>
                                      </p:tavLst>
                                    </p:anim>
                                    <p:anim calcmode="lin" valueType="num">
                                      <p:cBhvr additive="base">
                                        <p:cTn id="1725" dur="4500"/>
                                        <p:tgtEl>
                                          <p:spTgt spid="121"/>
                                        </p:tgtEl>
                                        <p:attrNameLst>
                                          <p:attrName>ppt_y</p:attrName>
                                        </p:attrNameLst>
                                      </p:cBhvr>
                                      <p:tavLst>
                                        <p:tav tm="0">
                                          <p:val>
                                            <p:strVal val="ppt_y"/>
                                          </p:val>
                                        </p:tav>
                                        <p:tav tm="100000">
                                          <p:val>
                                            <p:strVal val="ppt_y"/>
                                          </p:val>
                                        </p:tav>
                                      </p:tavLst>
                                    </p:anim>
                                    <p:set>
                                      <p:cBhvr>
                                        <p:cTn id="1726" dur="1" fill="hold">
                                          <p:stCondLst>
                                            <p:cond delay="4499"/>
                                          </p:stCondLst>
                                        </p:cTn>
                                        <p:tgtEl>
                                          <p:spTgt spid="121"/>
                                        </p:tgtEl>
                                        <p:attrNameLst>
                                          <p:attrName>style.visibility</p:attrName>
                                        </p:attrNameLst>
                                      </p:cBhvr>
                                      <p:to>
                                        <p:strVal val="hidden"/>
                                      </p:to>
                                    </p:set>
                                  </p:childTnLst>
                                </p:cTn>
                              </p:par>
                              <p:par>
                                <p:cTn id="1727" presetID="3" presetClass="exit" presetSubtype="10" fill="hold" grpId="3" nodeType="withEffect">
                                  <p:stCondLst>
                                    <p:cond delay="0"/>
                                  </p:stCondLst>
                                  <p:childTnLst>
                                    <p:animEffect transition="out" filter="blinds(horizontal)">
                                      <p:cBhvr>
                                        <p:cTn id="1728" dur="6000"/>
                                        <p:tgtEl>
                                          <p:spTgt spid="121"/>
                                        </p:tgtEl>
                                      </p:cBhvr>
                                    </p:animEffect>
                                    <p:set>
                                      <p:cBhvr>
                                        <p:cTn id="1729" dur="1" fill="hold">
                                          <p:stCondLst>
                                            <p:cond delay="5999"/>
                                          </p:stCondLst>
                                        </p:cTn>
                                        <p:tgtEl>
                                          <p:spTgt spid="121"/>
                                        </p:tgtEl>
                                        <p:attrNameLst>
                                          <p:attrName>style.visibility</p:attrName>
                                        </p:attrNameLst>
                                      </p:cBhvr>
                                      <p:to>
                                        <p:strVal val="hidden"/>
                                      </p:to>
                                    </p:set>
                                  </p:childTnLst>
                                </p:cTn>
                              </p:par>
                              <p:par>
                                <p:cTn id="1730" presetID="2" presetClass="entr" presetSubtype="2" fill="hold" grpId="0" nodeType="withEffect">
                                  <p:stCondLst>
                                    <p:cond delay="0"/>
                                  </p:stCondLst>
                                  <p:childTnLst>
                                    <p:set>
                                      <p:cBhvr>
                                        <p:cTn id="1731" dur="1" fill="hold">
                                          <p:stCondLst>
                                            <p:cond delay="0"/>
                                          </p:stCondLst>
                                        </p:cTn>
                                        <p:tgtEl>
                                          <p:spTgt spid="103"/>
                                        </p:tgtEl>
                                        <p:attrNameLst>
                                          <p:attrName>style.visibility</p:attrName>
                                        </p:attrNameLst>
                                      </p:cBhvr>
                                      <p:to>
                                        <p:strVal val="visible"/>
                                      </p:to>
                                    </p:set>
                                    <p:anim calcmode="lin" valueType="num">
                                      <p:cBhvr additive="base">
                                        <p:cTn id="1732" dur="4000" fill="hold"/>
                                        <p:tgtEl>
                                          <p:spTgt spid="103"/>
                                        </p:tgtEl>
                                        <p:attrNameLst>
                                          <p:attrName>ppt_x</p:attrName>
                                        </p:attrNameLst>
                                      </p:cBhvr>
                                      <p:tavLst>
                                        <p:tav tm="0">
                                          <p:val>
                                            <p:strVal val="1+#ppt_w/2"/>
                                          </p:val>
                                        </p:tav>
                                        <p:tav tm="100000">
                                          <p:val>
                                            <p:strVal val="#ppt_x"/>
                                          </p:val>
                                        </p:tav>
                                      </p:tavLst>
                                    </p:anim>
                                    <p:anim calcmode="lin" valueType="num">
                                      <p:cBhvr additive="base">
                                        <p:cTn id="1733" dur="4000" fill="hold"/>
                                        <p:tgtEl>
                                          <p:spTgt spid="103"/>
                                        </p:tgtEl>
                                        <p:attrNameLst>
                                          <p:attrName>ppt_y</p:attrName>
                                        </p:attrNameLst>
                                      </p:cBhvr>
                                      <p:tavLst>
                                        <p:tav tm="0">
                                          <p:val>
                                            <p:strVal val="#ppt_y"/>
                                          </p:val>
                                        </p:tav>
                                        <p:tav tm="100000">
                                          <p:val>
                                            <p:strVal val="#ppt_y"/>
                                          </p:val>
                                        </p:tav>
                                      </p:tavLst>
                                    </p:anim>
                                  </p:childTnLst>
                                </p:cTn>
                              </p:par>
                              <p:par>
                                <p:cTn id="1734" presetID="19" presetClass="entr" presetSubtype="10" fill="hold" grpId="1" nodeType="withEffect">
                                  <p:stCondLst>
                                    <p:cond delay="0"/>
                                  </p:stCondLst>
                                  <p:childTnLst>
                                    <p:set>
                                      <p:cBhvr>
                                        <p:cTn id="1735" dur="1" fill="hold">
                                          <p:stCondLst>
                                            <p:cond delay="0"/>
                                          </p:stCondLst>
                                        </p:cTn>
                                        <p:tgtEl>
                                          <p:spTgt spid="103"/>
                                        </p:tgtEl>
                                        <p:attrNameLst>
                                          <p:attrName>style.visibility</p:attrName>
                                        </p:attrNameLst>
                                      </p:cBhvr>
                                      <p:to>
                                        <p:strVal val="visible"/>
                                      </p:to>
                                    </p:set>
                                    <p:anim calcmode="lin" valueType="num">
                                      <p:cBhvr>
                                        <p:cTn id="1736" dur="4000" fill="hold"/>
                                        <p:tgtEl>
                                          <p:spTgt spid="103"/>
                                        </p:tgtEl>
                                        <p:attrNameLst>
                                          <p:attrName>ppt_w</p:attrName>
                                        </p:attrNameLst>
                                      </p:cBhvr>
                                      <p:tavLst>
                                        <p:tav tm="0" fmla="#ppt_w*sin(2.5*pi*$)">
                                          <p:val>
                                            <p:fltVal val="0"/>
                                          </p:val>
                                        </p:tav>
                                        <p:tav tm="100000">
                                          <p:val>
                                            <p:fltVal val="1"/>
                                          </p:val>
                                        </p:tav>
                                      </p:tavLst>
                                    </p:anim>
                                    <p:anim calcmode="lin" valueType="num">
                                      <p:cBhvr>
                                        <p:cTn id="1737" dur="4000" fill="hold"/>
                                        <p:tgtEl>
                                          <p:spTgt spid="103"/>
                                        </p:tgtEl>
                                        <p:attrNameLst>
                                          <p:attrName>ppt_h</p:attrName>
                                        </p:attrNameLst>
                                      </p:cBhvr>
                                      <p:tavLst>
                                        <p:tav tm="0">
                                          <p:val>
                                            <p:strVal val="#ppt_h"/>
                                          </p:val>
                                        </p:tav>
                                        <p:tav tm="100000">
                                          <p:val>
                                            <p:strVal val="#ppt_h"/>
                                          </p:val>
                                        </p:tav>
                                      </p:tavLst>
                                    </p:anim>
                                  </p:childTnLst>
                                </p:cTn>
                              </p:par>
                              <p:par>
                                <p:cTn id="1738" presetID="2" presetClass="exit" presetSubtype="8" fill="hold" grpId="2" nodeType="withEffect">
                                  <p:stCondLst>
                                    <p:cond delay="0"/>
                                  </p:stCondLst>
                                  <p:childTnLst>
                                    <p:anim calcmode="lin" valueType="num">
                                      <p:cBhvr additive="base">
                                        <p:cTn id="1739" dur="4500"/>
                                        <p:tgtEl>
                                          <p:spTgt spid="103"/>
                                        </p:tgtEl>
                                        <p:attrNameLst>
                                          <p:attrName>ppt_x</p:attrName>
                                        </p:attrNameLst>
                                      </p:cBhvr>
                                      <p:tavLst>
                                        <p:tav tm="0">
                                          <p:val>
                                            <p:strVal val="ppt_x"/>
                                          </p:val>
                                        </p:tav>
                                        <p:tav tm="100000">
                                          <p:val>
                                            <p:strVal val="0-ppt_w/2"/>
                                          </p:val>
                                        </p:tav>
                                      </p:tavLst>
                                    </p:anim>
                                    <p:anim calcmode="lin" valueType="num">
                                      <p:cBhvr additive="base">
                                        <p:cTn id="1740" dur="4500"/>
                                        <p:tgtEl>
                                          <p:spTgt spid="103"/>
                                        </p:tgtEl>
                                        <p:attrNameLst>
                                          <p:attrName>ppt_y</p:attrName>
                                        </p:attrNameLst>
                                      </p:cBhvr>
                                      <p:tavLst>
                                        <p:tav tm="0">
                                          <p:val>
                                            <p:strVal val="ppt_y"/>
                                          </p:val>
                                        </p:tav>
                                        <p:tav tm="100000">
                                          <p:val>
                                            <p:strVal val="ppt_y"/>
                                          </p:val>
                                        </p:tav>
                                      </p:tavLst>
                                    </p:anim>
                                    <p:set>
                                      <p:cBhvr>
                                        <p:cTn id="1741" dur="1" fill="hold">
                                          <p:stCondLst>
                                            <p:cond delay="4499"/>
                                          </p:stCondLst>
                                        </p:cTn>
                                        <p:tgtEl>
                                          <p:spTgt spid="103"/>
                                        </p:tgtEl>
                                        <p:attrNameLst>
                                          <p:attrName>style.visibility</p:attrName>
                                        </p:attrNameLst>
                                      </p:cBhvr>
                                      <p:to>
                                        <p:strVal val="hidden"/>
                                      </p:to>
                                    </p:set>
                                  </p:childTnLst>
                                </p:cTn>
                              </p:par>
                              <p:par>
                                <p:cTn id="1742" presetID="3" presetClass="exit" presetSubtype="10" fill="hold" grpId="3" nodeType="withEffect">
                                  <p:stCondLst>
                                    <p:cond delay="0"/>
                                  </p:stCondLst>
                                  <p:childTnLst>
                                    <p:animEffect transition="out" filter="blinds(horizontal)">
                                      <p:cBhvr>
                                        <p:cTn id="1743" dur="6000"/>
                                        <p:tgtEl>
                                          <p:spTgt spid="103"/>
                                        </p:tgtEl>
                                      </p:cBhvr>
                                    </p:animEffect>
                                    <p:set>
                                      <p:cBhvr>
                                        <p:cTn id="1744" dur="1" fill="hold">
                                          <p:stCondLst>
                                            <p:cond delay="5999"/>
                                          </p:stCondLst>
                                        </p:cTn>
                                        <p:tgtEl>
                                          <p:spTgt spid="103"/>
                                        </p:tgtEl>
                                        <p:attrNameLst>
                                          <p:attrName>style.visibility</p:attrName>
                                        </p:attrNameLst>
                                      </p:cBhvr>
                                      <p:to>
                                        <p:strVal val="hidden"/>
                                      </p:to>
                                    </p:set>
                                  </p:childTnLst>
                                </p:cTn>
                              </p:par>
                              <p:par>
                                <p:cTn id="1745" presetID="2" presetClass="entr" presetSubtype="2" fill="hold" grpId="0" nodeType="withEffect">
                                  <p:stCondLst>
                                    <p:cond delay="0"/>
                                  </p:stCondLst>
                                  <p:childTnLst>
                                    <p:set>
                                      <p:cBhvr>
                                        <p:cTn id="1746" dur="1" fill="hold">
                                          <p:stCondLst>
                                            <p:cond delay="0"/>
                                          </p:stCondLst>
                                        </p:cTn>
                                        <p:tgtEl>
                                          <p:spTgt spid="101"/>
                                        </p:tgtEl>
                                        <p:attrNameLst>
                                          <p:attrName>style.visibility</p:attrName>
                                        </p:attrNameLst>
                                      </p:cBhvr>
                                      <p:to>
                                        <p:strVal val="visible"/>
                                      </p:to>
                                    </p:set>
                                    <p:anim calcmode="lin" valueType="num">
                                      <p:cBhvr additive="base">
                                        <p:cTn id="1747" dur="4000" fill="hold"/>
                                        <p:tgtEl>
                                          <p:spTgt spid="101"/>
                                        </p:tgtEl>
                                        <p:attrNameLst>
                                          <p:attrName>ppt_x</p:attrName>
                                        </p:attrNameLst>
                                      </p:cBhvr>
                                      <p:tavLst>
                                        <p:tav tm="0">
                                          <p:val>
                                            <p:strVal val="1+#ppt_w/2"/>
                                          </p:val>
                                        </p:tav>
                                        <p:tav tm="100000">
                                          <p:val>
                                            <p:strVal val="#ppt_x"/>
                                          </p:val>
                                        </p:tav>
                                      </p:tavLst>
                                    </p:anim>
                                    <p:anim calcmode="lin" valueType="num">
                                      <p:cBhvr additive="base">
                                        <p:cTn id="1748" dur="4000" fill="hold"/>
                                        <p:tgtEl>
                                          <p:spTgt spid="101"/>
                                        </p:tgtEl>
                                        <p:attrNameLst>
                                          <p:attrName>ppt_y</p:attrName>
                                        </p:attrNameLst>
                                      </p:cBhvr>
                                      <p:tavLst>
                                        <p:tav tm="0">
                                          <p:val>
                                            <p:strVal val="#ppt_y"/>
                                          </p:val>
                                        </p:tav>
                                        <p:tav tm="100000">
                                          <p:val>
                                            <p:strVal val="#ppt_y"/>
                                          </p:val>
                                        </p:tav>
                                      </p:tavLst>
                                    </p:anim>
                                  </p:childTnLst>
                                </p:cTn>
                              </p:par>
                              <p:par>
                                <p:cTn id="1749" presetID="19" presetClass="entr" presetSubtype="10" fill="hold" grpId="1" nodeType="withEffect">
                                  <p:stCondLst>
                                    <p:cond delay="0"/>
                                  </p:stCondLst>
                                  <p:childTnLst>
                                    <p:set>
                                      <p:cBhvr>
                                        <p:cTn id="1750" dur="1" fill="hold">
                                          <p:stCondLst>
                                            <p:cond delay="0"/>
                                          </p:stCondLst>
                                        </p:cTn>
                                        <p:tgtEl>
                                          <p:spTgt spid="101"/>
                                        </p:tgtEl>
                                        <p:attrNameLst>
                                          <p:attrName>style.visibility</p:attrName>
                                        </p:attrNameLst>
                                      </p:cBhvr>
                                      <p:to>
                                        <p:strVal val="visible"/>
                                      </p:to>
                                    </p:set>
                                    <p:anim calcmode="lin" valueType="num">
                                      <p:cBhvr>
                                        <p:cTn id="1751" dur="4000" fill="hold"/>
                                        <p:tgtEl>
                                          <p:spTgt spid="101"/>
                                        </p:tgtEl>
                                        <p:attrNameLst>
                                          <p:attrName>ppt_w</p:attrName>
                                        </p:attrNameLst>
                                      </p:cBhvr>
                                      <p:tavLst>
                                        <p:tav tm="0" fmla="#ppt_w*sin(2.5*pi*$)">
                                          <p:val>
                                            <p:fltVal val="0"/>
                                          </p:val>
                                        </p:tav>
                                        <p:tav tm="100000">
                                          <p:val>
                                            <p:fltVal val="1"/>
                                          </p:val>
                                        </p:tav>
                                      </p:tavLst>
                                    </p:anim>
                                    <p:anim calcmode="lin" valueType="num">
                                      <p:cBhvr>
                                        <p:cTn id="1752" dur="4000" fill="hold"/>
                                        <p:tgtEl>
                                          <p:spTgt spid="101"/>
                                        </p:tgtEl>
                                        <p:attrNameLst>
                                          <p:attrName>ppt_h</p:attrName>
                                        </p:attrNameLst>
                                      </p:cBhvr>
                                      <p:tavLst>
                                        <p:tav tm="0">
                                          <p:val>
                                            <p:strVal val="#ppt_h"/>
                                          </p:val>
                                        </p:tav>
                                        <p:tav tm="100000">
                                          <p:val>
                                            <p:strVal val="#ppt_h"/>
                                          </p:val>
                                        </p:tav>
                                      </p:tavLst>
                                    </p:anim>
                                  </p:childTnLst>
                                </p:cTn>
                              </p:par>
                              <p:par>
                                <p:cTn id="1753" presetID="2" presetClass="exit" presetSubtype="8" fill="hold" grpId="2" nodeType="withEffect">
                                  <p:stCondLst>
                                    <p:cond delay="0"/>
                                  </p:stCondLst>
                                  <p:childTnLst>
                                    <p:anim calcmode="lin" valueType="num">
                                      <p:cBhvr additive="base">
                                        <p:cTn id="1754" dur="4500"/>
                                        <p:tgtEl>
                                          <p:spTgt spid="101"/>
                                        </p:tgtEl>
                                        <p:attrNameLst>
                                          <p:attrName>ppt_x</p:attrName>
                                        </p:attrNameLst>
                                      </p:cBhvr>
                                      <p:tavLst>
                                        <p:tav tm="0">
                                          <p:val>
                                            <p:strVal val="ppt_x"/>
                                          </p:val>
                                        </p:tav>
                                        <p:tav tm="100000">
                                          <p:val>
                                            <p:strVal val="0-ppt_w/2"/>
                                          </p:val>
                                        </p:tav>
                                      </p:tavLst>
                                    </p:anim>
                                    <p:anim calcmode="lin" valueType="num">
                                      <p:cBhvr additive="base">
                                        <p:cTn id="1755" dur="4500"/>
                                        <p:tgtEl>
                                          <p:spTgt spid="101"/>
                                        </p:tgtEl>
                                        <p:attrNameLst>
                                          <p:attrName>ppt_y</p:attrName>
                                        </p:attrNameLst>
                                      </p:cBhvr>
                                      <p:tavLst>
                                        <p:tav tm="0">
                                          <p:val>
                                            <p:strVal val="ppt_y"/>
                                          </p:val>
                                        </p:tav>
                                        <p:tav tm="100000">
                                          <p:val>
                                            <p:strVal val="ppt_y"/>
                                          </p:val>
                                        </p:tav>
                                      </p:tavLst>
                                    </p:anim>
                                    <p:set>
                                      <p:cBhvr>
                                        <p:cTn id="1756" dur="1" fill="hold">
                                          <p:stCondLst>
                                            <p:cond delay="4499"/>
                                          </p:stCondLst>
                                        </p:cTn>
                                        <p:tgtEl>
                                          <p:spTgt spid="101"/>
                                        </p:tgtEl>
                                        <p:attrNameLst>
                                          <p:attrName>style.visibility</p:attrName>
                                        </p:attrNameLst>
                                      </p:cBhvr>
                                      <p:to>
                                        <p:strVal val="hidden"/>
                                      </p:to>
                                    </p:set>
                                  </p:childTnLst>
                                </p:cTn>
                              </p:par>
                              <p:par>
                                <p:cTn id="1757" presetID="3" presetClass="exit" presetSubtype="10" fill="hold" grpId="3" nodeType="withEffect">
                                  <p:stCondLst>
                                    <p:cond delay="0"/>
                                  </p:stCondLst>
                                  <p:childTnLst>
                                    <p:animEffect transition="out" filter="blinds(horizontal)">
                                      <p:cBhvr>
                                        <p:cTn id="1758" dur="6000"/>
                                        <p:tgtEl>
                                          <p:spTgt spid="101"/>
                                        </p:tgtEl>
                                      </p:cBhvr>
                                    </p:animEffect>
                                    <p:set>
                                      <p:cBhvr>
                                        <p:cTn id="1759" dur="1" fill="hold">
                                          <p:stCondLst>
                                            <p:cond delay="5999"/>
                                          </p:stCondLst>
                                        </p:cTn>
                                        <p:tgtEl>
                                          <p:spTgt spid="101"/>
                                        </p:tgtEl>
                                        <p:attrNameLst>
                                          <p:attrName>style.visibility</p:attrName>
                                        </p:attrNameLst>
                                      </p:cBhvr>
                                      <p:to>
                                        <p:strVal val="hidden"/>
                                      </p:to>
                                    </p:set>
                                  </p:childTnLst>
                                </p:cTn>
                              </p:par>
                              <p:par>
                                <p:cTn id="1760" presetID="2" presetClass="entr" presetSubtype="2" fill="hold" grpId="0" nodeType="withEffect">
                                  <p:stCondLst>
                                    <p:cond delay="0"/>
                                  </p:stCondLst>
                                  <p:childTnLst>
                                    <p:set>
                                      <p:cBhvr>
                                        <p:cTn id="1761" dur="1" fill="hold">
                                          <p:stCondLst>
                                            <p:cond delay="0"/>
                                          </p:stCondLst>
                                        </p:cTn>
                                        <p:tgtEl>
                                          <p:spTgt spid="83"/>
                                        </p:tgtEl>
                                        <p:attrNameLst>
                                          <p:attrName>style.visibility</p:attrName>
                                        </p:attrNameLst>
                                      </p:cBhvr>
                                      <p:to>
                                        <p:strVal val="visible"/>
                                      </p:to>
                                    </p:set>
                                    <p:anim calcmode="lin" valueType="num">
                                      <p:cBhvr additive="base">
                                        <p:cTn id="1762" dur="4000" fill="hold"/>
                                        <p:tgtEl>
                                          <p:spTgt spid="83"/>
                                        </p:tgtEl>
                                        <p:attrNameLst>
                                          <p:attrName>ppt_x</p:attrName>
                                        </p:attrNameLst>
                                      </p:cBhvr>
                                      <p:tavLst>
                                        <p:tav tm="0">
                                          <p:val>
                                            <p:strVal val="1+#ppt_w/2"/>
                                          </p:val>
                                        </p:tav>
                                        <p:tav tm="100000">
                                          <p:val>
                                            <p:strVal val="#ppt_x"/>
                                          </p:val>
                                        </p:tav>
                                      </p:tavLst>
                                    </p:anim>
                                    <p:anim calcmode="lin" valueType="num">
                                      <p:cBhvr additive="base">
                                        <p:cTn id="1763" dur="4000" fill="hold"/>
                                        <p:tgtEl>
                                          <p:spTgt spid="83"/>
                                        </p:tgtEl>
                                        <p:attrNameLst>
                                          <p:attrName>ppt_y</p:attrName>
                                        </p:attrNameLst>
                                      </p:cBhvr>
                                      <p:tavLst>
                                        <p:tav tm="0">
                                          <p:val>
                                            <p:strVal val="#ppt_y"/>
                                          </p:val>
                                        </p:tav>
                                        <p:tav tm="100000">
                                          <p:val>
                                            <p:strVal val="#ppt_y"/>
                                          </p:val>
                                        </p:tav>
                                      </p:tavLst>
                                    </p:anim>
                                  </p:childTnLst>
                                </p:cTn>
                              </p:par>
                              <p:par>
                                <p:cTn id="1764" presetID="19" presetClass="entr" presetSubtype="10" fill="hold" grpId="1" nodeType="withEffect">
                                  <p:stCondLst>
                                    <p:cond delay="0"/>
                                  </p:stCondLst>
                                  <p:childTnLst>
                                    <p:set>
                                      <p:cBhvr>
                                        <p:cTn id="1765" dur="1" fill="hold">
                                          <p:stCondLst>
                                            <p:cond delay="0"/>
                                          </p:stCondLst>
                                        </p:cTn>
                                        <p:tgtEl>
                                          <p:spTgt spid="83"/>
                                        </p:tgtEl>
                                        <p:attrNameLst>
                                          <p:attrName>style.visibility</p:attrName>
                                        </p:attrNameLst>
                                      </p:cBhvr>
                                      <p:to>
                                        <p:strVal val="visible"/>
                                      </p:to>
                                    </p:set>
                                    <p:anim calcmode="lin" valueType="num">
                                      <p:cBhvr>
                                        <p:cTn id="1766" dur="4000" fill="hold"/>
                                        <p:tgtEl>
                                          <p:spTgt spid="83"/>
                                        </p:tgtEl>
                                        <p:attrNameLst>
                                          <p:attrName>ppt_w</p:attrName>
                                        </p:attrNameLst>
                                      </p:cBhvr>
                                      <p:tavLst>
                                        <p:tav tm="0" fmla="#ppt_w*sin(2.5*pi*$)">
                                          <p:val>
                                            <p:fltVal val="0"/>
                                          </p:val>
                                        </p:tav>
                                        <p:tav tm="100000">
                                          <p:val>
                                            <p:fltVal val="1"/>
                                          </p:val>
                                        </p:tav>
                                      </p:tavLst>
                                    </p:anim>
                                    <p:anim calcmode="lin" valueType="num">
                                      <p:cBhvr>
                                        <p:cTn id="1767" dur="4000" fill="hold"/>
                                        <p:tgtEl>
                                          <p:spTgt spid="83"/>
                                        </p:tgtEl>
                                        <p:attrNameLst>
                                          <p:attrName>ppt_h</p:attrName>
                                        </p:attrNameLst>
                                      </p:cBhvr>
                                      <p:tavLst>
                                        <p:tav tm="0">
                                          <p:val>
                                            <p:strVal val="#ppt_h"/>
                                          </p:val>
                                        </p:tav>
                                        <p:tav tm="100000">
                                          <p:val>
                                            <p:strVal val="#ppt_h"/>
                                          </p:val>
                                        </p:tav>
                                      </p:tavLst>
                                    </p:anim>
                                  </p:childTnLst>
                                </p:cTn>
                              </p:par>
                              <p:par>
                                <p:cTn id="1768" presetID="2" presetClass="exit" presetSubtype="8" fill="hold" grpId="2" nodeType="withEffect">
                                  <p:stCondLst>
                                    <p:cond delay="0"/>
                                  </p:stCondLst>
                                  <p:childTnLst>
                                    <p:anim calcmode="lin" valueType="num">
                                      <p:cBhvr additive="base">
                                        <p:cTn id="1769" dur="4500"/>
                                        <p:tgtEl>
                                          <p:spTgt spid="83"/>
                                        </p:tgtEl>
                                        <p:attrNameLst>
                                          <p:attrName>ppt_x</p:attrName>
                                        </p:attrNameLst>
                                      </p:cBhvr>
                                      <p:tavLst>
                                        <p:tav tm="0">
                                          <p:val>
                                            <p:strVal val="ppt_x"/>
                                          </p:val>
                                        </p:tav>
                                        <p:tav tm="100000">
                                          <p:val>
                                            <p:strVal val="0-ppt_w/2"/>
                                          </p:val>
                                        </p:tav>
                                      </p:tavLst>
                                    </p:anim>
                                    <p:anim calcmode="lin" valueType="num">
                                      <p:cBhvr additive="base">
                                        <p:cTn id="1770" dur="4500"/>
                                        <p:tgtEl>
                                          <p:spTgt spid="83"/>
                                        </p:tgtEl>
                                        <p:attrNameLst>
                                          <p:attrName>ppt_y</p:attrName>
                                        </p:attrNameLst>
                                      </p:cBhvr>
                                      <p:tavLst>
                                        <p:tav tm="0">
                                          <p:val>
                                            <p:strVal val="ppt_y"/>
                                          </p:val>
                                        </p:tav>
                                        <p:tav tm="100000">
                                          <p:val>
                                            <p:strVal val="ppt_y"/>
                                          </p:val>
                                        </p:tav>
                                      </p:tavLst>
                                    </p:anim>
                                    <p:set>
                                      <p:cBhvr>
                                        <p:cTn id="1771" dur="1" fill="hold">
                                          <p:stCondLst>
                                            <p:cond delay="4499"/>
                                          </p:stCondLst>
                                        </p:cTn>
                                        <p:tgtEl>
                                          <p:spTgt spid="83"/>
                                        </p:tgtEl>
                                        <p:attrNameLst>
                                          <p:attrName>style.visibility</p:attrName>
                                        </p:attrNameLst>
                                      </p:cBhvr>
                                      <p:to>
                                        <p:strVal val="hidden"/>
                                      </p:to>
                                    </p:set>
                                  </p:childTnLst>
                                </p:cTn>
                              </p:par>
                              <p:par>
                                <p:cTn id="1772" presetID="3" presetClass="exit" presetSubtype="10" fill="hold" grpId="3" nodeType="withEffect">
                                  <p:stCondLst>
                                    <p:cond delay="0"/>
                                  </p:stCondLst>
                                  <p:childTnLst>
                                    <p:animEffect transition="out" filter="blinds(horizontal)">
                                      <p:cBhvr>
                                        <p:cTn id="1773" dur="6000"/>
                                        <p:tgtEl>
                                          <p:spTgt spid="83"/>
                                        </p:tgtEl>
                                      </p:cBhvr>
                                    </p:animEffect>
                                    <p:set>
                                      <p:cBhvr>
                                        <p:cTn id="1774" dur="1" fill="hold">
                                          <p:stCondLst>
                                            <p:cond delay="5999"/>
                                          </p:stCondLst>
                                        </p:cTn>
                                        <p:tgtEl>
                                          <p:spTgt spid="83"/>
                                        </p:tgtEl>
                                        <p:attrNameLst>
                                          <p:attrName>style.visibility</p:attrName>
                                        </p:attrNameLst>
                                      </p:cBhvr>
                                      <p:to>
                                        <p:strVal val="hidden"/>
                                      </p:to>
                                    </p:set>
                                  </p:childTnLst>
                                </p:cTn>
                              </p:par>
                              <p:par>
                                <p:cTn id="1775" presetID="2" presetClass="entr" presetSubtype="2" fill="hold" grpId="0" nodeType="withEffect">
                                  <p:stCondLst>
                                    <p:cond delay="0"/>
                                  </p:stCondLst>
                                  <p:childTnLst>
                                    <p:set>
                                      <p:cBhvr>
                                        <p:cTn id="1776" dur="1" fill="hold">
                                          <p:stCondLst>
                                            <p:cond delay="0"/>
                                          </p:stCondLst>
                                        </p:cTn>
                                        <p:tgtEl>
                                          <p:spTgt spid="81"/>
                                        </p:tgtEl>
                                        <p:attrNameLst>
                                          <p:attrName>style.visibility</p:attrName>
                                        </p:attrNameLst>
                                      </p:cBhvr>
                                      <p:to>
                                        <p:strVal val="visible"/>
                                      </p:to>
                                    </p:set>
                                    <p:anim calcmode="lin" valueType="num">
                                      <p:cBhvr additive="base">
                                        <p:cTn id="1777" dur="4000" fill="hold"/>
                                        <p:tgtEl>
                                          <p:spTgt spid="81"/>
                                        </p:tgtEl>
                                        <p:attrNameLst>
                                          <p:attrName>ppt_x</p:attrName>
                                        </p:attrNameLst>
                                      </p:cBhvr>
                                      <p:tavLst>
                                        <p:tav tm="0">
                                          <p:val>
                                            <p:strVal val="1+#ppt_w/2"/>
                                          </p:val>
                                        </p:tav>
                                        <p:tav tm="100000">
                                          <p:val>
                                            <p:strVal val="#ppt_x"/>
                                          </p:val>
                                        </p:tav>
                                      </p:tavLst>
                                    </p:anim>
                                    <p:anim calcmode="lin" valueType="num">
                                      <p:cBhvr additive="base">
                                        <p:cTn id="1778" dur="4000" fill="hold"/>
                                        <p:tgtEl>
                                          <p:spTgt spid="81"/>
                                        </p:tgtEl>
                                        <p:attrNameLst>
                                          <p:attrName>ppt_y</p:attrName>
                                        </p:attrNameLst>
                                      </p:cBhvr>
                                      <p:tavLst>
                                        <p:tav tm="0">
                                          <p:val>
                                            <p:strVal val="#ppt_y"/>
                                          </p:val>
                                        </p:tav>
                                        <p:tav tm="100000">
                                          <p:val>
                                            <p:strVal val="#ppt_y"/>
                                          </p:val>
                                        </p:tav>
                                      </p:tavLst>
                                    </p:anim>
                                  </p:childTnLst>
                                </p:cTn>
                              </p:par>
                              <p:par>
                                <p:cTn id="1779" presetID="19" presetClass="entr" presetSubtype="10" fill="hold" grpId="1" nodeType="withEffect">
                                  <p:stCondLst>
                                    <p:cond delay="0"/>
                                  </p:stCondLst>
                                  <p:childTnLst>
                                    <p:set>
                                      <p:cBhvr>
                                        <p:cTn id="1780" dur="1" fill="hold">
                                          <p:stCondLst>
                                            <p:cond delay="0"/>
                                          </p:stCondLst>
                                        </p:cTn>
                                        <p:tgtEl>
                                          <p:spTgt spid="81"/>
                                        </p:tgtEl>
                                        <p:attrNameLst>
                                          <p:attrName>style.visibility</p:attrName>
                                        </p:attrNameLst>
                                      </p:cBhvr>
                                      <p:to>
                                        <p:strVal val="visible"/>
                                      </p:to>
                                    </p:set>
                                    <p:anim calcmode="lin" valueType="num">
                                      <p:cBhvr>
                                        <p:cTn id="1781" dur="4000" fill="hold"/>
                                        <p:tgtEl>
                                          <p:spTgt spid="81"/>
                                        </p:tgtEl>
                                        <p:attrNameLst>
                                          <p:attrName>ppt_w</p:attrName>
                                        </p:attrNameLst>
                                      </p:cBhvr>
                                      <p:tavLst>
                                        <p:tav tm="0" fmla="#ppt_w*sin(2.5*pi*$)">
                                          <p:val>
                                            <p:fltVal val="0"/>
                                          </p:val>
                                        </p:tav>
                                        <p:tav tm="100000">
                                          <p:val>
                                            <p:fltVal val="1"/>
                                          </p:val>
                                        </p:tav>
                                      </p:tavLst>
                                    </p:anim>
                                    <p:anim calcmode="lin" valueType="num">
                                      <p:cBhvr>
                                        <p:cTn id="1782" dur="4000" fill="hold"/>
                                        <p:tgtEl>
                                          <p:spTgt spid="81"/>
                                        </p:tgtEl>
                                        <p:attrNameLst>
                                          <p:attrName>ppt_h</p:attrName>
                                        </p:attrNameLst>
                                      </p:cBhvr>
                                      <p:tavLst>
                                        <p:tav tm="0">
                                          <p:val>
                                            <p:strVal val="#ppt_h"/>
                                          </p:val>
                                        </p:tav>
                                        <p:tav tm="100000">
                                          <p:val>
                                            <p:strVal val="#ppt_h"/>
                                          </p:val>
                                        </p:tav>
                                      </p:tavLst>
                                    </p:anim>
                                  </p:childTnLst>
                                </p:cTn>
                              </p:par>
                              <p:par>
                                <p:cTn id="1783" presetID="2" presetClass="exit" presetSubtype="8" fill="hold" grpId="2" nodeType="withEffect">
                                  <p:stCondLst>
                                    <p:cond delay="0"/>
                                  </p:stCondLst>
                                  <p:childTnLst>
                                    <p:anim calcmode="lin" valueType="num">
                                      <p:cBhvr additive="base">
                                        <p:cTn id="1784" dur="4500"/>
                                        <p:tgtEl>
                                          <p:spTgt spid="81"/>
                                        </p:tgtEl>
                                        <p:attrNameLst>
                                          <p:attrName>ppt_x</p:attrName>
                                        </p:attrNameLst>
                                      </p:cBhvr>
                                      <p:tavLst>
                                        <p:tav tm="0">
                                          <p:val>
                                            <p:strVal val="ppt_x"/>
                                          </p:val>
                                        </p:tav>
                                        <p:tav tm="100000">
                                          <p:val>
                                            <p:strVal val="0-ppt_w/2"/>
                                          </p:val>
                                        </p:tav>
                                      </p:tavLst>
                                    </p:anim>
                                    <p:anim calcmode="lin" valueType="num">
                                      <p:cBhvr additive="base">
                                        <p:cTn id="1785" dur="4500"/>
                                        <p:tgtEl>
                                          <p:spTgt spid="81"/>
                                        </p:tgtEl>
                                        <p:attrNameLst>
                                          <p:attrName>ppt_y</p:attrName>
                                        </p:attrNameLst>
                                      </p:cBhvr>
                                      <p:tavLst>
                                        <p:tav tm="0">
                                          <p:val>
                                            <p:strVal val="ppt_y"/>
                                          </p:val>
                                        </p:tav>
                                        <p:tav tm="100000">
                                          <p:val>
                                            <p:strVal val="ppt_y"/>
                                          </p:val>
                                        </p:tav>
                                      </p:tavLst>
                                    </p:anim>
                                    <p:set>
                                      <p:cBhvr>
                                        <p:cTn id="1786" dur="1" fill="hold">
                                          <p:stCondLst>
                                            <p:cond delay="4499"/>
                                          </p:stCondLst>
                                        </p:cTn>
                                        <p:tgtEl>
                                          <p:spTgt spid="81"/>
                                        </p:tgtEl>
                                        <p:attrNameLst>
                                          <p:attrName>style.visibility</p:attrName>
                                        </p:attrNameLst>
                                      </p:cBhvr>
                                      <p:to>
                                        <p:strVal val="hidden"/>
                                      </p:to>
                                    </p:set>
                                  </p:childTnLst>
                                </p:cTn>
                              </p:par>
                              <p:par>
                                <p:cTn id="1787" presetID="3" presetClass="exit" presetSubtype="10" fill="hold" grpId="3" nodeType="withEffect">
                                  <p:stCondLst>
                                    <p:cond delay="0"/>
                                  </p:stCondLst>
                                  <p:childTnLst>
                                    <p:animEffect transition="out" filter="blinds(horizontal)">
                                      <p:cBhvr>
                                        <p:cTn id="1788" dur="6000"/>
                                        <p:tgtEl>
                                          <p:spTgt spid="81"/>
                                        </p:tgtEl>
                                      </p:cBhvr>
                                    </p:animEffect>
                                    <p:set>
                                      <p:cBhvr>
                                        <p:cTn id="1789" dur="1" fill="hold">
                                          <p:stCondLst>
                                            <p:cond delay="5999"/>
                                          </p:stCondLst>
                                        </p:cTn>
                                        <p:tgtEl>
                                          <p:spTgt spid="81"/>
                                        </p:tgtEl>
                                        <p:attrNameLst>
                                          <p:attrName>style.visibility</p:attrName>
                                        </p:attrNameLst>
                                      </p:cBhvr>
                                      <p:to>
                                        <p:strVal val="hidden"/>
                                      </p:to>
                                    </p:set>
                                  </p:childTnLst>
                                </p:cTn>
                              </p:par>
                              <p:par>
                                <p:cTn id="1790" presetID="2" presetClass="entr" presetSubtype="2" fill="hold" grpId="0" nodeType="withEffect">
                                  <p:stCondLst>
                                    <p:cond delay="0"/>
                                  </p:stCondLst>
                                  <p:childTnLst>
                                    <p:set>
                                      <p:cBhvr>
                                        <p:cTn id="1791" dur="1" fill="hold">
                                          <p:stCondLst>
                                            <p:cond delay="0"/>
                                          </p:stCondLst>
                                        </p:cTn>
                                        <p:tgtEl>
                                          <p:spTgt spid="63"/>
                                        </p:tgtEl>
                                        <p:attrNameLst>
                                          <p:attrName>style.visibility</p:attrName>
                                        </p:attrNameLst>
                                      </p:cBhvr>
                                      <p:to>
                                        <p:strVal val="visible"/>
                                      </p:to>
                                    </p:set>
                                    <p:anim calcmode="lin" valueType="num">
                                      <p:cBhvr additive="base">
                                        <p:cTn id="1792" dur="4000" fill="hold"/>
                                        <p:tgtEl>
                                          <p:spTgt spid="63"/>
                                        </p:tgtEl>
                                        <p:attrNameLst>
                                          <p:attrName>ppt_x</p:attrName>
                                        </p:attrNameLst>
                                      </p:cBhvr>
                                      <p:tavLst>
                                        <p:tav tm="0">
                                          <p:val>
                                            <p:strVal val="1+#ppt_w/2"/>
                                          </p:val>
                                        </p:tav>
                                        <p:tav tm="100000">
                                          <p:val>
                                            <p:strVal val="#ppt_x"/>
                                          </p:val>
                                        </p:tav>
                                      </p:tavLst>
                                    </p:anim>
                                    <p:anim calcmode="lin" valueType="num">
                                      <p:cBhvr additive="base">
                                        <p:cTn id="1793" dur="4000" fill="hold"/>
                                        <p:tgtEl>
                                          <p:spTgt spid="63"/>
                                        </p:tgtEl>
                                        <p:attrNameLst>
                                          <p:attrName>ppt_y</p:attrName>
                                        </p:attrNameLst>
                                      </p:cBhvr>
                                      <p:tavLst>
                                        <p:tav tm="0">
                                          <p:val>
                                            <p:strVal val="#ppt_y"/>
                                          </p:val>
                                        </p:tav>
                                        <p:tav tm="100000">
                                          <p:val>
                                            <p:strVal val="#ppt_y"/>
                                          </p:val>
                                        </p:tav>
                                      </p:tavLst>
                                    </p:anim>
                                  </p:childTnLst>
                                </p:cTn>
                              </p:par>
                              <p:par>
                                <p:cTn id="1794" presetID="19" presetClass="entr" presetSubtype="10" fill="hold" grpId="1" nodeType="withEffect">
                                  <p:stCondLst>
                                    <p:cond delay="0"/>
                                  </p:stCondLst>
                                  <p:childTnLst>
                                    <p:set>
                                      <p:cBhvr>
                                        <p:cTn id="1795" dur="1" fill="hold">
                                          <p:stCondLst>
                                            <p:cond delay="0"/>
                                          </p:stCondLst>
                                        </p:cTn>
                                        <p:tgtEl>
                                          <p:spTgt spid="63"/>
                                        </p:tgtEl>
                                        <p:attrNameLst>
                                          <p:attrName>style.visibility</p:attrName>
                                        </p:attrNameLst>
                                      </p:cBhvr>
                                      <p:to>
                                        <p:strVal val="visible"/>
                                      </p:to>
                                    </p:set>
                                    <p:anim calcmode="lin" valueType="num">
                                      <p:cBhvr>
                                        <p:cTn id="1796" dur="4000" fill="hold"/>
                                        <p:tgtEl>
                                          <p:spTgt spid="63"/>
                                        </p:tgtEl>
                                        <p:attrNameLst>
                                          <p:attrName>ppt_w</p:attrName>
                                        </p:attrNameLst>
                                      </p:cBhvr>
                                      <p:tavLst>
                                        <p:tav tm="0" fmla="#ppt_w*sin(2.5*pi*$)">
                                          <p:val>
                                            <p:fltVal val="0"/>
                                          </p:val>
                                        </p:tav>
                                        <p:tav tm="100000">
                                          <p:val>
                                            <p:fltVal val="1"/>
                                          </p:val>
                                        </p:tav>
                                      </p:tavLst>
                                    </p:anim>
                                    <p:anim calcmode="lin" valueType="num">
                                      <p:cBhvr>
                                        <p:cTn id="1797" dur="4000" fill="hold"/>
                                        <p:tgtEl>
                                          <p:spTgt spid="63"/>
                                        </p:tgtEl>
                                        <p:attrNameLst>
                                          <p:attrName>ppt_h</p:attrName>
                                        </p:attrNameLst>
                                      </p:cBhvr>
                                      <p:tavLst>
                                        <p:tav tm="0">
                                          <p:val>
                                            <p:strVal val="#ppt_h"/>
                                          </p:val>
                                        </p:tav>
                                        <p:tav tm="100000">
                                          <p:val>
                                            <p:strVal val="#ppt_h"/>
                                          </p:val>
                                        </p:tav>
                                      </p:tavLst>
                                    </p:anim>
                                  </p:childTnLst>
                                </p:cTn>
                              </p:par>
                              <p:par>
                                <p:cTn id="1798" presetID="2" presetClass="exit" presetSubtype="8" fill="hold" grpId="2" nodeType="withEffect">
                                  <p:stCondLst>
                                    <p:cond delay="0"/>
                                  </p:stCondLst>
                                  <p:childTnLst>
                                    <p:anim calcmode="lin" valueType="num">
                                      <p:cBhvr additive="base">
                                        <p:cTn id="1799" dur="4500"/>
                                        <p:tgtEl>
                                          <p:spTgt spid="63"/>
                                        </p:tgtEl>
                                        <p:attrNameLst>
                                          <p:attrName>ppt_x</p:attrName>
                                        </p:attrNameLst>
                                      </p:cBhvr>
                                      <p:tavLst>
                                        <p:tav tm="0">
                                          <p:val>
                                            <p:strVal val="ppt_x"/>
                                          </p:val>
                                        </p:tav>
                                        <p:tav tm="100000">
                                          <p:val>
                                            <p:strVal val="0-ppt_w/2"/>
                                          </p:val>
                                        </p:tav>
                                      </p:tavLst>
                                    </p:anim>
                                    <p:anim calcmode="lin" valueType="num">
                                      <p:cBhvr additive="base">
                                        <p:cTn id="1800" dur="4500"/>
                                        <p:tgtEl>
                                          <p:spTgt spid="63"/>
                                        </p:tgtEl>
                                        <p:attrNameLst>
                                          <p:attrName>ppt_y</p:attrName>
                                        </p:attrNameLst>
                                      </p:cBhvr>
                                      <p:tavLst>
                                        <p:tav tm="0">
                                          <p:val>
                                            <p:strVal val="ppt_y"/>
                                          </p:val>
                                        </p:tav>
                                        <p:tav tm="100000">
                                          <p:val>
                                            <p:strVal val="ppt_y"/>
                                          </p:val>
                                        </p:tav>
                                      </p:tavLst>
                                    </p:anim>
                                    <p:set>
                                      <p:cBhvr>
                                        <p:cTn id="1801" dur="1" fill="hold">
                                          <p:stCondLst>
                                            <p:cond delay="4499"/>
                                          </p:stCondLst>
                                        </p:cTn>
                                        <p:tgtEl>
                                          <p:spTgt spid="63"/>
                                        </p:tgtEl>
                                        <p:attrNameLst>
                                          <p:attrName>style.visibility</p:attrName>
                                        </p:attrNameLst>
                                      </p:cBhvr>
                                      <p:to>
                                        <p:strVal val="hidden"/>
                                      </p:to>
                                    </p:set>
                                  </p:childTnLst>
                                </p:cTn>
                              </p:par>
                              <p:par>
                                <p:cTn id="1802" presetID="3" presetClass="exit" presetSubtype="10" fill="hold" grpId="3" nodeType="withEffect">
                                  <p:stCondLst>
                                    <p:cond delay="0"/>
                                  </p:stCondLst>
                                  <p:childTnLst>
                                    <p:animEffect transition="out" filter="blinds(horizontal)">
                                      <p:cBhvr>
                                        <p:cTn id="1803" dur="6000"/>
                                        <p:tgtEl>
                                          <p:spTgt spid="63"/>
                                        </p:tgtEl>
                                      </p:cBhvr>
                                    </p:animEffect>
                                    <p:set>
                                      <p:cBhvr>
                                        <p:cTn id="1804" dur="1" fill="hold">
                                          <p:stCondLst>
                                            <p:cond delay="5999"/>
                                          </p:stCondLst>
                                        </p:cTn>
                                        <p:tgtEl>
                                          <p:spTgt spid="63"/>
                                        </p:tgtEl>
                                        <p:attrNameLst>
                                          <p:attrName>style.visibility</p:attrName>
                                        </p:attrNameLst>
                                      </p:cBhvr>
                                      <p:to>
                                        <p:strVal val="hidden"/>
                                      </p:to>
                                    </p:set>
                                  </p:childTnLst>
                                </p:cTn>
                              </p:par>
                              <p:par>
                                <p:cTn id="1805" presetID="16" presetClass="entr" presetSubtype="37" fill="hold" nodeType="withEffect">
                                  <p:stCondLst>
                                    <p:cond delay="1000"/>
                                  </p:stCondLst>
                                  <p:childTnLst>
                                    <p:set>
                                      <p:cBhvr>
                                        <p:cTn id="1806" dur="1" fill="hold">
                                          <p:stCondLst>
                                            <p:cond delay="0"/>
                                          </p:stCondLst>
                                        </p:cTn>
                                        <p:tgtEl>
                                          <p:spTgt spid="124"/>
                                        </p:tgtEl>
                                        <p:attrNameLst>
                                          <p:attrName>style.visibility</p:attrName>
                                        </p:attrNameLst>
                                      </p:cBhvr>
                                      <p:to>
                                        <p:strVal val="visible"/>
                                      </p:to>
                                    </p:set>
                                    <p:animEffect transition="in" filter="barn(outVertical)">
                                      <p:cBhvr>
                                        <p:cTn id="1807" dur="3500"/>
                                        <p:tgtEl>
                                          <p:spTgt spid="124"/>
                                        </p:tgtEl>
                                      </p:cBhvr>
                                    </p:animEffect>
                                  </p:childTnLst>
                                </p:cTn>
                              </p:par>
                              <p:par>
                                <p:cTn id="1808" presetID="23" presetClass="entr" presetSubtype="288" fill="hold" nodeType="withEffect">
                                  <p:stCondLst>
                                    <p:cond delay="1000"/>
                                  </p:stCondLst>
                                  <p:childTnLst>
                                    <p:set>
                                      <p:cBhvr>
                                        <p:cTn id="1809" dur="1" fill="hold">
                                          <p:stCondLst>
                                            <p:cond delay="0"/>
                                          </p:stCondLst>
                                        </p:cTn>
                                        <p:tgtEl>
                                          <p:spTgt spid="124"/>
                                        </p:tgtEl>
                                        <p:attrNameLst>
                                          <p:attrName>style.visibility</p:attrName>
                                        </p:attrNameLst>
                                      </p:cBhvr>
                                      <p:to>
                                        <p:strVal val="visible"/>
                                      </p:to>
                                    </p:set>
                                    <p:anim calcmode="lin" valueType="num">
                                      <p:cBhvr>
                                        <p:cTn id="1810" dur="3500" fill="hold"/>
                                        <p:tgtEl>
                                          <p:spTgt spid="124"/>
                                        </p:tgtEl>
                                        <p:attrNameLst>
                                          <p:attrName>ppt_w</p:attrName>
                                        </p:attrNameLst>
                                      </p:cBhvr>
                                      <p:tavLst>
                                        <p:tav tm="0">
                                          <p:val>
                                            <p:strVal val="4/3*#ppt_w"/>
                                          </p:val>
                                        </p:tav>
                                        <p:tav tm="100000">
                                          <p:val>
                                            <p:strVal val="#ppt_w"/>
                                          </p:val>
                                        </p:tav>
                                      </p:tavLst>
                                    </p:anim>
                                    <p:anim calcmode="lin" valueType="num">
                                      <p:cBhvr>
                                        <p:cTn id="1811" dur="3500" fill="hold"/>
                                        <p:tgtEl>
                                          <p:spTgt spid="124"/>
                                        </p:tgtEl>
                                        <p:attrNameLst>
                                          <p:attrName>ppt_h</p:attrName>
                                        </p:attrNameLst>
                                      </p:cBhvr>
                                      <p:tavLst>
                                        <p:tav tm="0">
                                          <p:val>
                                            <p:strVal val="4/3*#ppt_h"/>
                                          </p:val>
                                        </p:tav>
                                        <p:tav tm="100000">
                                          <p:val>
                                            <p:strVal val="#ppt_h"/>
                                          </p:val>
                                        </p:tav>
                                      </p:tavLst>
                                    </p:anim>
                                  </p:childTnLst>
                                </p:cTn>
                              </p:par>
                              <p:par>
                                <p:cTn id="1812" presetID="9" presetClass="emph" presetSubtype="0" nodeType="withEffect">
                                  <p:stCondLst>
                                    <p:cond delay="0"/>
                                  </p:stCondLst>
                                  <p:childTnLst>
                                    <p:set>
                                      <p:cBhvr rctx="PPT">
                                        <p:cTn id="1813" dur="indefinite"/>
                                        <p:tgtEl>
                                          <p:spTgt spid="123"/>
                                        </p:tgtEl>
                                        <p:attrNameLst>
                                          <p:attrName>style.opacity</p:attrName>
                                        </p:attrNameLst>
                                      </p:cBhvr>
                                      <p:to>
                                        <p:strVal val="0"/>
                                      </p:to>
                                    </p:set>
                                    <p:animEffect filter="image" prLst="opacity: 0">
                                      <p:cBhvr rctx="IE">
                                        <p:cTn id="1814" dur="indefinite"/>
                                        <p:tgtEl>
                                          <p:spTgt spid="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2" grpId="3" animBg="1"/>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81" grpId="0" animBg="1"/>
      <p:bldP spid="81" grpId="1" animBg="1"/>
      <p:bldP spid="81" grpId="2" animBg="1"/>
      <p:bldP spid="81" grpId="3" animBg="1"/>
      <p:bldP spid="82" grpId="0" animBg="1"/>
      <p:bldP spid="82" grpId="1" animBg="1"/>
      <p:bldP spid="82" grpId="2" animBg="1"/>
      <p:bldP spid="82" grpId="3" animBg="1"/>
      <p:bldP spid="83" grpId="0" animBg="1"/>
      <p:bldP spid="83" grpId="1" animBg="1"/>
      <p:bldP spid="83" grpId="2" animBg="1"/>
      <p:bldP spid="83" grpId="3" animBg="1"/>
      <p:bldP spid="84" grpId="0" animBg="1"/>
      <p:bldP spid="84" grpId="1" animBg="1"/>
      <p:bldP spid="84" grpId="2" animBg="1"/>
      <p:bldP spid="84" grpId="3" animBg="1"/>
      <p:bldP spid="85" grpId="0" animBg="1"/>
      <p:bldP spid="85" grpId="1" animBg="1"/>
      <p:bldP spid="85" grpId="2" animBg="1"/>
      <p:bldP spid="85" grpId="3" animBg="1"/>
      <p:bldP spid="86" grpId="0" animBg="1"/>
      <p:bldP spid="86" grpId="1" animBg="1"/>
      <p:bldP spid="86" grpId="2" animBg="1"/>
      <p:bldP spid="86" grpId="3" animBg="1"/>
      <p:bldP spid="87" grpId="0" animBg="1"/>
      <p:bldP spid="87" grpId="1" animBg="1"/>
      <p:bldP spid="87" grpId="2" animBg="1"/>
      <p:bldP spid="87" grpId="3" animBg="1"/>
      <p:bldP spid="88" grpId="0" animBg="1"/>
      <p:bldP spid="88" grpId="1" animBg="1"/>
      <p:bldP spid="88" grpId="2" animBg="1"/>
      <p:bldP spid="88" grpId="3" animBg="1"/>
      <p:bldP spid="89" grpId="0" animBg="1"/>
      <p:bldP spid="89" grpId="1" animBg="1"/>
      <p:bldP spid="89" grpId="2" animBg="1"/>
      <p:bldP spid="89" grpId="3" animBg="1"/>
      <p:bldP spid="90" grpId="0" animBg="1"/>
      <p:bldP spid="90" grpId="1" animBg="1"/>
      <p:bldP spid="90" grpId="2" animBg="1"/>
      <p:bldP spid="90" grpId="3" animBg="1"/>
      <p:bldP spid="91" grpId="0" animBg="1"/>
      <p:bldP spid="91" grpId="1" animBg="1"/>
      <p:bldP spid="91" grpId="2" animBg="1"/>
      <p:bldP spid="91" grpId="3" animBg="1"/>
      <p:bldP spid="92" grpId="0" animBg="1"/>
      <p:bldP spid="92" grpId="1" animBg="1"/>
      <p:bldP spid="92" grpId="2" animBg="1"/>
      <p:bldP spid="92" grpId="3" animBg="1"/>
      <p:bldP spid="93" grpId="0" animBg="1"/>
      <p:bldP spid="93" grpId="1" animBg="1"/>
      <p:bldP spid="93" grpId="2" animBg="1"/>
      <p:bldP spid="93" grpId="3" animBg="1"/>
      <p:bldP spid="94" grpId="0" animBg="1"/>
      <p:bldP spid="94" grpId="1" animBg="1"/>
      <p:bldP spid="94" grpId="2" animBg="1"/>
      <p:bldP spid="94" grpId="3" animBg="1"/>
      <p:bldP spid="95" grpId="0" animBg="1"/>
      <p:bldP spid="95" grpId="1" animBg="1"/>
      <p:bldP spid="95" grpId="2" animBg="1"/>
      <p:bldP spid="95" grpId="3" animBg="1"/>
      <p:bldP spid="96" grpId="0" animBg="1"/>
      <p:bldP spid="96" grpId="1" animBg="1"/>
      <p:bldP spid="96" grpId="2" animBg="1"/>
      <p:bldP spid="96" grpId="3" animBg="1"/>
      <p:bldP spid="97" grpId="0" animBg="1"/>
      <p:bldP spid="97" grpId="1" animBg="1"/>
      <p:bldP spid="97" grpId="2" animBg="1"/>
      <p:bldP spid="97" grpId="3" animBg="1"/>
      <p:bldP spid="98" grpId="0" animBg="1"/>
      <p:bldP spid="98" grpId="1" animBg="1"/>
      <p:bldP spid="98" grpId="2" animBg="1"/>
      <p:bldP spid="98" grpId="3" animBg="1"/>
      <p:bldP spid="99" grpId="0" animBg="1"/>
      <p:bldP spid="99" grpId="1" animBg="1"/>
      <p:bldP spid="99" grpId="2" animBg="1"/>
      <p:bldP spid="99" grpId="3" animBg="1"/>
      <p:bldP spid="100" grpId="0" animBg="1"/>
      <p:bldP spid="100" grpId="1" animBg="1"/>
      <p:bldP spid="100" grpId="2" animBg="1"/>
      <p:bldP spid="100" grpId="3" animBg="1"/>
      <p:bldP spid="101" grpId="0" animBg="1"/>
      <p:bldP spid="101" grpId="1" animBg="1"/>
      <p:bldP spid="101" grpId="2" animBg="1"/>
      <p:bldP spid="101" grpId="3" animBg="1"/>
      <p:bldP spid="102" grpId="0" animBg="1"/>
      <p:bldP spid="102" grpId="1" animBg="1"/>
      <p:bldP spid="102" grpId="2" animBg="1"/>
      <p:bldP spid="102" grpId="3" animBg="1"/>
      <p:bldP spid="103" grpId="0" animBg="1"/>
      <p:bldP spid="103" grpId="1" animBg="1"/>
      <p:bldP spid="103" grpId="2" animBg="1"/>
      <p:bldP spid="103" grpId="3" animBg="1"/>
      <p:bldP spid="104" grpId="0" animBg="1"/>
      <p:bldP spid="104" grpId="1" animBg="1"/>
      <p:bldP spid="104" grpId="2" animBg="1"/>
      <p:bldP spid="104" grpId="3" animBg="1"/>
      <p:bldP spid="105" grpId="0" animBg="1"/>
      <p:bldP spid="105" grpId="1" animBg="1"/>
      <p:bldP spid="105" grpId="2" animBg="1"/>
      <p:bldP spid="105" grpId="3" animBg="1"/>
      <p:bldP spid="106" grpId="0" animBg="1"/>
      <p:bldP spid="106" grpId="1" animBg="1"/>
      <p:bldP spid="106" grpId="2" animBg="1"/>
      <p:bldP spid="106" grpId="3" animBg="1"/>
      <p:bldP spid="107" grpId="0" animBg="1"/>
      <p:bldP spid="107" grpId="1" animBg="1"/>
      <p:bldP spid="107" grpId="2" animBg="1"/>
      <p:bldP spid="107" grpId="3" animBg="1"/>
      <p:bldP spid="108" grpId="0" animBg="1"/>
      <p:bldP spid="108" grpId="1" animBg="1"/>
      <p:bldP spid="108" grpId="2" animBg="1"/>
      <p:bldP spid="108" grpId="3" animBg="1"/>
      <p:bldP spid="109" grpId="0" animBg="1"/>
      <p:bldP spid="109" grpId="1" animBg="1"/>
      <p:bldP spid="109" grpId="2" animBg="1"/>
      <p:bldP spid="109" grpId="3" animBg="1"/>
      <p:bldP spid="110" grpId="0" animBg="1"/>
      <p:bldP spid="110" grpId="1" animBg="1"/>
      <p:bldP spid="110" grpId="2" animBg="1"/>
      <p:bldP spid="110" grpId="3" animBg="1"/>
      <p:bldP spid="111" grpId="0" animBg="1"/>
      <p:bldP spid="111" grpId="1" animBg="1"/>
      <p:bldP spid="111" grpId="2" animBg="1"/>
      <p:bldP spid="111" grpId="3" animBg="1"/>
      <p:bldP spid="112" grpId="0" animBg="1"/>
      <p:bldP spid="112" grpId="1" animBg="1"/>
      <p:bldP spid="112" grpId="2" animBg="1"/>
      <p:bldP spid="112" grpId="3" animBg="1"/>
      <p:bldP spid="113" grpId="0" animBg="1"/>
      <p:bldP spid="113" grpId="1" animBg="1"/>
      <p:bldP spid="113" grpId="2" animBg="1"/>
      <p:bldP spid="113" grpId="3" animBg="1"/>
      <p:bldP spid="114" grpId="0" animBg="1"/>
      <p:bldP spid="114" grpId="1" animBg="1"/>
      <p:bldP spid="114" grpId="2" animBg="1"/>
      <p:bldP spid="114" grpId="3" animBg="1"/>
      <p:bldP spid="115" grpId="0" animBg="1"/>
      <p:bldP spid="115" grpId="1" animBg="1"/>
      <p:bldP spid="115" grpId="2" animBg="1"/>
      <p:bldP spid="115" grpId="3" animBg="1"/>
      <p:bldP spid="116" grpId="0" animBg="1"/>
      <p:bldP spid="116" grpId="1" animBg="1"/>
      <p:bldP spid="116" grpId="2" animBg="1"/>
      <p:bldP spid="116" grpId="3" animBg="1"/>
      <p:bldP spid="117" grpId="0" animBg="1"/>
      <p:bldP spid="117" grpId="1" animBg="1"/>
      <p:bldP spid="117" grpId="2" animBg="1"/>
      <p:bldP spid="117" grpId="3" animBg="1"/>
      <p:bldP spid="118" grpId="0" animBg="1"/>
      <p:bldP spid="118" grpId="1" animBg="1"/>
      <p:bldP spid="118" grpId="2" animBg="1"/>
      <p:bldP spid="118" grpId="3" animBg="1"/>
      <p:bldP spid="119" grpId="0" animBg="1"/>
      <p:bldP spid="119" grpId="1" animBg="1"/>
      <p:bldP spid="119" grpId="2" animBg="1"/>
      <p:bldP spid="119" grpId="3" animBg="1"/>
      <p:bldP spid="120" grpId="0" animBg="1"/>
      <p:bldP spid="120" grpId="1" animBg="1"/>
      <p:bldP spid="120" grpId="2" animBg="1"/>
      <p:bldP spid="120" grpId="3" animBg="1"/>
      <p:bldP spid="121" grpId="0" animBg="1"/>
      <p:bldP spid="121" grpId="1" animBg="1"/>
      <p:bldP spid="121" grpId="2" animBg="1"/>
      <p:bldP spid="121" grpId="3" animBg="1"/>
      <p:bldP spid="122" grpId="0" animBg="1"/>
      <p:bldP spid="122" grpId="1" animBg="1"/>
      <p:bldP spid="122" grpId="2" animBg="1"/>
      <p:bldP spid="122" grpId="3"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6084"/>
            <a:ext cx="9144000" cy="5143500"/>
          </a:xfrm>
          <a:prstGeom prst="rect">
            <a:avLst/>
          </a:prstGeom>
          <a:noFill/>
          <a:ln>
            <a:noFill/>
          </a:ln>
        </p:spPr>
      </p:pic>
      <p:sp>
        <p:nvSpPr>
          <p:cNvPr id="4" name="3 Rectángulo"/>
          <p:cNvSpPr/>
          <p:nvPr/>
        </p:nvSpPr>
        <p:spPr>
          <a:xfrm>
            <a:off x="1979712" y="1131590"/>
            <a:ext cx="5688632" cy="2846933"/>
          </a:xfrm>
          <a:prstGeom prst="rect">
            <a:avLst/>
          </a:prstGeom>
        </p:spPr>
        <p:txBody>
          <a:bodyPr wrap="square">
            <a:spAutoFit/>
            <a:scene3d>
              <a:camera prst="obliqueBottomLeft"/>
              <a:lightRig rig="threePt" dir="t"/>
            </a:scene3d>
            <a:sp3d extrusionH="31750">
              <a:extrusionClr>
                <a:schemeClr val="tx1"/>
              </a:extrusionClr>
            </a:sp3d>
          </a:bodyPr>
          <a:lstStyle/>
          <a:p>
            <a:pPr algn="ctr"/>
            <a:r>
              <a:rPr lang="es-ES" sz="1400" dirty="0" smtClean="0">
                <a:solidFill>
                  <a:srgbClr val="502800"/>
                </a:solidFill>
                <a:latin typeface="Hobo Std" pitchFamily="34" charset="0"/>
              </a:rPr>
              <a:t>Propiedades </a:t>
            </a:r>
            <a:r>
              <a:rPr lang="es-ES" sz="1400" dirty="0">
                <a:solidFill>
                  <a:srgbClr val="502800"/>
                </a:solidFill>
                <a:latin typeface="Hobo Std" pitchFamily="34" charset="0"/>
              </a:rPr>
              <a:t>de la manzanilla para la piel</a:t>
            </a:r>
          </a:p>
          <a:p>
            <a:pPr algn="ctr"/>
            <a:r>
              <a:rPr lang="es-ES" sz="1100" dirty="0" smtClean="0">
                <a:solidFill>
                  <a:srgbClr val="502800"/>
                </a:solidFill>
                <a:latin typeface="Hobo Std" pitchFamily="34" charset="0"/>
              </a:rPr>
              <a:t>Son </a:t>
            </a:r>
            <a:r>
              <a:rPr lang="es-ES" sz="1100" dirty="0">
                <a:solidFill>
                  <a:srgbClr val="502800"/>
                </a:solidFill>
                <a:latin typeface="Hobo Std" pitchFamily="34" charset="0"/>
              </a:rPr>
              <a:t>múltiples las propiedades de la manzanilla para la piel, pues ayuda a mejorar </a:t>
            </a:r>
            <a:endParaRPr lang="es-ES" sz="1100" dirty="0" smtClean="0">
              <a:solidFill>
                <a:srgbClr val="502800"/>
              </a:solidFill>
              <a:latin typeface="Hobo Std" pitchFamily="34" charset="0"/>
            </a:endParaRPr>
          </a:p>
          <a:p>
            <a:pPr algn="ctr"/>
            <a:r>
              <a:rPr lang="es-ES" sz="1100" dirty="0" smtClean="0">
                <a:solidFill>
                  <a:srgbClr val="502800"/>
                </a:solidFill>
                <a:latin typeface="Hobo Std" pitchFamily="34" charset="0"/>
              </a:rPr>
              <a:t>tanto </a:t>
            </a:r>
            <a:r>
              <a:rPr lang="es-ES" sz="1100" dirty="0">
                <a:solidFill>
                  <a:srgbClr val="502800"/>
                </a:solidFill>
                <a:latin typeface="Hobo Std" pitchFamily="34" charset="0"/>
              </a:rPr>
              <a:t>su salud como belleza:</a:t>
            </a:r>
          </a:p>
          <a:p>
            <a:pPr algn="ctr"/>
            <a:r>
              <a:rPr lang="es-ES" sz="1100" dirty="0" smtClean="0">
                <a:solidFill>
                  <a:srgbClr val="502800"/>
                </a:solidFill>
                <a:latin typeface="Hobo Std" pitchFamily="34" charset="0"/>
              </a:rPr>
              <a:t>Contiene </a:t>
            </a:r>
            <a:r>
              <a:rPr lang="es-ES" sz="1100" dirty="0">
                <a:solidFill>
                  <a:srgbClr val="502800"/>
                </a:solidFill>
                <a:latin typeface="Hobo Std" pitchFamily="34" charset="0"/>
              </a:rPr>
              <a:t>mucílagos, los cuales le otorgan una gran acción reparadora. Esto unido a su acción antiséptica, hace que sea excelente para tratar heridas, dermatitis, psoriasis, granos, cortes, hongos, quemaduras, insolaciones, etc.</a:t>
            </a:r>
          </a:p>
          <a:p>
            <a:pPr algn="ctr"/>
            <a:r>
              <a:rPr lang="es-ES" sz="1100" dirty="0">
                <a:solidFill>
                  <a:srgbClr val="502800"/>
                </a:solidFill>
                <a:latin typeface="Hobo Std" pitchFamily="34" charset="0"/>
              </a:rPr>
              <a:t>    Es una buena ayuda natural para reducir bolsas en los ojos y ojeras gracias a su efecto antiinflamatorio y refrescante.</a:t>
            </a:r>
          </a:p>
          <a:p>
            <a:pPr algn="ctr"/>
            <a:r>
              <a:rPr lang="es-ES" sz="1100" dirty="0">
                <a:solidFill>
                  <a:srgbClr val="502800"/>
                </a:solidFill>
                <a:latin typeface="Hobo Std" pitchFamily="34" charset="0"/>
              </a:rPr>
              <a:t>    Desinflama la piel, reduce la grasa y cierra los poros dilatados en caso de pieles grasas y/o con acné.</a:t>
            </a:r>
          </a:p>
          <a:p>
            <a:pPr algn="ctr"/>
            <a:r>
              <a:rPr lang="es-ES" sz="1100" dirty="0">
                <a:solidFill>
                  <a:srgbClr val="502800"/>
                </a:solidFill>
                <a:latin typeface="Hobo Std" pitchFamily="34" charset="0"/>
              </a:rPr>
              <a:t>    Elimina todas las impurezas del rostro gracias a sus propiedades limpiadoras.</a:t>
            </a:r>
          </a:p>
          <a:p>
            <a:pPr algn="ctr"/>
            <a:r>
              <a:rPr lang="es-ES" sz="1100" dirty="0">
                <a:solidFill>
                  <a:srgbClr val="502800"/>
                </a:solidFill>
                <a:latin typeface="Hobo Std" pitchFamily="34" charset="0"/>
              </a:rPr>
              <a:t>    Ayuda a aclarar la piel de forma natural y a reducir las manchas oscuras en la piel. </a:t>
            </a:r>
          </a:p>
          <a:p>
            <a:pPr algn="ctr"/>
            <a:r>
              <a:rPr lang="es-ES" sz="1100" dirty="0" smtClean="0">
                <a:solidFill>
                  <a:srgbClr val="502800"/>
                </a:solidFill>
                <a:latin typeface="Hobo Std" pitchFamily="34" charset="0"/>
              </a:rPr>
              <a:t>Por </a:t>
            </a:r>
            <a:r>
              <a:rPr lang="es-ES" sz="1100" dirty="0">
                <a:solidFill>
                  <a:srgbClr val="502800"/>
                </a:solidFill>
                <a:latin typeface="Hobo Std" pitchFamily="34" charset="0"/>
              </a:rPr>
              <a:t>otro lado, contiene propiedades que actúan contra el picor del cuero cabelludo, la descamación y, además, deja un brillo especial en el pelo. También es uno de los mejores aliados naturales existentes para aclarar el pelo rubio o castaño claro naturalmente. </a:t>
            </a:r>
          </a:p>
        </p:txBody>
      </p:sp>
    </p:spTree>
    <p:extLst>
      <p:ext uri="{BB962C8B-B14F-4D97-AF65-F5344CB8AC3E}">
        <p14:creationId xmlns:p14="http://schemas.microsoft.com/office/powerpoint/2010/main" val="2387973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Hexágono"/>
          <p:cNvSpPr/>
          <p:nvPr/>
        </p:nvSpPr>
        <p:spPr>
          <a:xfrm>
            <a:off x="611560" y="411510"/>
            <a:ext cx="7848872" cy="4320480"/>
          </a:xfrm>
          <a:prstGeom prst="hexagon">
            <a:avLst>
              <a:gd name="adj" fmla="val 42637"/>
              <a:gd name="vf" fmla="val 115470"/>
            </a:avLst>
          </a:prstGeom>
          <a:gradFill>
            <a:gsLst>
              <a:gs pos="26000">
                <a:srgbClr val="00B050">
                  <a:lumMod val="79000"/>
                  <a:alpha val="69000"/>
                </a:srgbClr>
              </a:gs>
              <a:gs pos="1000">
                <a:schemeClr val="accent6">
                  <a:lumMod val="0"/>
                  <a:lumOff val="100000"/>
                  <a:alpha val="44000"/>
                </a:schemeClr>
              </a:gs>
              <a:gs pos="19000">
                <a:srgbClr val="99CCFF">
                  <a:alpha val="0"/>
                </a:srgbClr>
              </a:gs>
              <a:gs pos="39000">
                <a:srgbClr val="8CD62A"/>
              </a:gs>
              <a:gs pos="60000">
                <a:schemeClr val="tx1">
                  <a:alpha val="0"/>
                </a:schemeClr>
              </a:gs>
              <a:gs pos="80000">
                <a:srgbClr val="99CCFF">
                  <a:alpha val="0"/>
                </a:srgbClr>
              </a:gs>
              <a:gs pos="100000">
                <a:schemeClr val="accent6">
                  <a:alpha val="77000"/>
                  <a:lumMod val="0"/>
                  <a:lumOff val="100000"/>
                </a:schemeClr>
              </a:gs>
            </a:gsLst>
            <a:path path="shape">
              <a:fillToRect l="50000" t="50000" r="50000" b="50000"/>
            </a:path>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8" name="7 Imagen" descr="Diapositiva45"/>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3 Hexágono"/>
          <p:cNvSpPr/>
          <p:nvPr/>
        </p:nvSpPr>
        <p:spPr>
          <a:xfrm>
            <a:off x="611560" y="411510"/>
            <a:ext cx="7848872" cy="4320480"/>
          </a:xfrm>
          <a:prstGeom prst="hexagon">
            <a:avLst>
              <a:gd name="adj" fmla="val 42637"/>
              <a:gd name="vf" fmla="val 115470"/>
            </a:avLst>
          </a:prstGeom>
          <a:gradFill>
            <a:gsLst>
              <a:gs pos="26000">
                <a:srgbClr val="00B050">
                  <a:lumMod val="79000"/>
                  <a:alpha val="69000"/>
                </a:srgbClr>
              </a:gs>
              <a:gs pos="1000">
                <a:schemeClr val="accent6">
                  <a:lumMod val="0"/>
                  <a:lumOff val="100000"/>
                  <a:alpha val="44000"/>
                </a:schemeClr>
              </a:gs>
              <a:gs pos="19000">
                <a:srgbClr val="99CCFF">
                  <a:alpha val="0"/>
                </a:srgbClr>
              </a:gs>
              <a:gs pos="39000">
                <a:srgbClr val="8CD62A"/>
              </a:gs>
              <a:gs pos="60000">
                <a:schemeClr val="tx1">
                  <a:alpha val="0"/>
                </a:schemeClr>
              </a:gs>
              <a:gs pos="80000">
                <a:srgbClr val="99CCFF">
                  <a:alpha val="0"/>
                </a:srgbClr>
              </a:gs>
              <a:gs pos="100000">
                <a:schemeClr val="accent6">
                  <a:alpha val="77000"/>
                  <a:lumMod val="0"/>
                  <a:lumOff val="100000"/>
                </a:schemeClr>
              </a:gs>
            </a:gsLst>
            <a:path path="shape">
              <a:fillToRect l="50000" t="50000" r="50000" b="50000"/>
            </a:path>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Pentágono"/>
          <p:cNvSpPr/>
          <p:nvPr/>
        </p:nvSpPr>
        <p:spPr>
          <a:xfrm>
            <a:off x="539552" y="699542"/>
            <a:ext cx="3923928" cy="3744416"/>
          </a:xfrm>
          <a:prstGeom prst="homePlate">
            <a:avLst/>
          </a:prstGeom>
          <a:gradFill>
            <a:gsLst>
              <a:gs pos="26000">
                <a:srgbClr val="00B050">
                  <a:lumMod val="79000"/>
                  <a:alpha val="69000"/>
                </a:srgbClr>
              </a:gs>
              <a:gs pos="1000">
                <a:schemeClr val="accent6">
                  <a:lumMod val="0"/>
                  <a:lumOff val="100000"/>
                  <a:alpha val="39000"/>
                </a:schemeClr>
              </a:gs>
              <a:gs pos="19000">
                <a:srgbClr val="99CCFF">
                  <a:alpha val="0"/>
                </a:srgbClr>
              </a:gs>
              <a:gs pos="39000">
                <a:srgbClr val="8CD62A"/>
              </a:gs>
              <a:gs pos="60000">
                <a:schemeClr val="tx1">
                  <a:alpha val="0"/>
                </a:schemeClr>
              </a:gs>
              <a:gs pos="80000">
                <a:srgbClr val="99CCFF">
                  <a:alpha val="0"/>
                </a:srgbClr>
              </a:gs>
              <a:gs pos="100000">
                <a:schemeClr val="accent6">
                  <a:alpha val="77000"/>
                  <a:lumMod val="0"/>
                  <a:lumOff val="100000"/>
                </a:schemeClr>
              </a:gs>
            </a:gsLst>
            <a:path path="shape">
              <a:fillToRect l="50000" t="50000" r="50000" b="50000"/>
            </a:path>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 name="2 Pentágono"/>
          <p:cNvSpPr/>
          <p:nvPr/>
        </p:nvSpPr>
        <p:spPr>
          <a:xfrm flipH="1">
            <a:off x="4499992" y="699542"/>
            <a:ext cx="3923928" cy="3744416"/>
          </a:xfrm>
          <a:prstGeom prst="homePlate">
            <a:avLst/>
          </a:prstGeom>
          <a:gradFill>
            <a:gsLst>
              <a:gs pos="26000">
                <a:srgbClr val="00B050">
                  <a:lumMod val="79000"/>
                  <a:alpha val="69000"/>
                </a:srgbClr>
              </a:gs>
              <a:gs pos="1000">
                <a:schemeClr val="accent6">
                  <a:lumMod val="0"/>
                  <a:lumOff val="100000"/>
                  <a:alpha val="44000"/>
                </a:schemeClr>
              </a:gs>
              <a:gs pos="19000">
                <a:srgbClr val="99CCFF">
                  <a:alpha val="0"/>
                </a:srgbClr>
              </a:gs>
              <a:gs pos="39000">
                <a:srgbClr val="8CD62A"/>
              </a:gs>
              <a:gs pos="60000">
                <a:schemeClr val="tx1">
                  <a:alpha val="0"/>
                </a:schemeClr>
              </a:gs>
              <a:gs pos="80000">
                <a:srgbClr val="99CCFF">
                  <a:alpha val="0"/>
                </a:srgbClr>
              </a:gs>
              <a:gs pos="100000">
                <a:schemeClr val="accent6">
                  <a:alpha val="77000"/>
                  <a:lumMod val="0"/>
                  <a:lumOff val="100000"/>
                </a:schemeClr>
              </a:gs>
            </a:gsLst>
            <a:path path="shape">
              <a:fillToRect l="50000" t="50000" r="50000" b="50000"/>
            </a:path>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7" name="6 Imagen" descr="BENEFICIOS DE CONSUMIR MANZANILLA"/>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Tree>
    <p:extLst>
      <p:ext uri="{BB962C8B-B14F-4D97-AF65-F5344CB8AC3E}">
        <p14:creationId xmlns:p14="http://schemas.microsoft.com/office/powerpoint/2010/main" val="1726710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grpId="0" nodeType="withEffect">
                                  <p:stCondLst>
                                    <p:cond delay="0"/>
                                  </p:stCondLst>
                                  <p:childTnLst>
                                    <p:anim calcmode="lin" valueType="num">
                                      <p:cBhvr>
                                        <p:cTn id="6" dur="4750"/>
                                        <p:tgtEl>
                                          <p:spTgt spid="4"/>
                                        </p:tgtEl>
                                        <p:attrNameLst>
                                          <p:attrName>ppt_w</p:attrName>
                                        </p:attrNameLst>
                                      </p:cBhvr>
                                      <p:tavLst>
                                        <p:tav tm="0">
                                          <p:val>
                                            <p:strVal val="ppt_w"/>
                                          </p:val>
                                        </p:tav>
                                        <p:tav tm="100000">
                                          <p:val>
                                            <p:fltVal val="0"/>
                                          </p:val>
                                        </p:tav>
                                      </p:tavLst>
                                    </p:anim>
                                    <p:anim calcmode="lin" valueType="num">
                                      <p:cBhvr>
                                        <p:cTn id="7" dur="4750"/>
                                        <p:tgtEl>
                                          <p:spTgt spid="4"/>
                                        </p:tgtEl>
                                        <p:attrNameLst>
                                          <p:attrName>ppt_h</p:attrName>
                                        </p:attrNameLst>
                                      </p:cBhvr>
                                      <p:tavLst>
                                        <p:tav tm="0">
                                          <p:val>
                                            <p:strVal val="ppt_h"/>
                                          </p:val>
                                        </p:tav>
                                        <p:tav tm="100000">
                                          <p:val>
                                            <p:fltVal val="0"/>
                                          </p:val>
                                        </p:tav>
                                      </p:tavLst>
                                    </p:anim>
                                    <p:anim calcmode="lin" valueType="num">
                                      <p:cBhvr>
                                        <p:cTn id="8" dur="4750"/>
                                        <p:tgtEl>
                                          <p:spTgt spid="4"/>
                                        </p:tgtEl>
                                        <p:attrNameLst>
                                          <p:attrName>ppt_x</p:attrName>
                                        </p:attrNameLst>
                                      </p:cBhvr>
                                      <p:tavLst>
                                        <p:tav tm="0">
                                          <p:val>
                                            <p:strVal val="ppt_x"/>
                                          </p:val>
                                        </p:tav>
                                        <p:tav tm="100000">
                                          <p:val>
                                            <p:fltVal val="0.5"/>
                                          </p:val>
                                        </p:tav>
                                      </p:tavLst>
                                    </p:anim>
                                    <p:anim calcmode="lin" valueType="num">
                                      <p:cBhvr>
                                        <p:cTn id="9" dur="4750"/>
                                        <p:tgtEl>
                                          <p:spTgt spid="4"/>
                                        </p:tgtEl>
                                        <p:attrNameLst>
                                          <p:attrName>ppt_y</p:attrName>
                                        </p:attrNameLst>
                                      </p:cBhvr>
                                      <p:tavLst>
                                        <p:tav tm="0">
                                          <p:val>
                                            <p:strVal val="ppt_y"/>
                                          </p:val>
                                        </p:tav>
                                        <p:tav tm="100000">
                                          <p:val>
                                            <p:fltVal val="0.5"/>
                                          </p:val>
                                        </p:tav>
                                      </p:tavLst>
                                    </p:anim>
                                    <p:set>
                                      <p:cBhvr>
                                        <p:cTn id="10" dur="1" fill="hold">
                                          <p:stCondLst>
                                            <p:cond delay="4749"/>
                                          </p:stCondLst>
                                        </p:cTn>
                                        <p:tgtEl>
                                          <p:spTgt spid="4"/>
                                        </p:tgtEl>
                                        <p:attrNameLst>
                                          <p:attrName>style.visibility</p:attrName>
                                        </p:attrNameLst>
                                      </p:cBhvr>
                                      <p:to>
                                        <p:strVal val="hidden"/>
                                      </p:to>
                                    </p:set>
                                  </p:childTnLst>
                                </p:cTn>
                              </p:par>
                              <p:par>
                                <p:cTn id="11" presetID="2" presetClass="entr" presetSubtype="2"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3000" fill="hold"/>
                                        <p:tgtEl>
                                          <p:spTgt spid="3"/>
                                        </p:tgtEl>
                                        <p:attrNameLst>
                                          <p:attrName>ppt_x</p:attrName>
                                        </p:attrNameLst>
                                      </p:cBhvr>
                                      <p:tavLst>
                                        <p:tav tm="0">
                                          <p:val>
                                            <p:strVal val="1+#ppt_w/2"/>
                                          </p:val>
                                        </p:tav>
                                        <p:tav tm="100000">
                                          <p:val>
                                            <p:strVal val="#ppt_x"/>
                                          </p:val>
                                        </p:tav>
                                      </p:tavLst>
                                    </p:anim>
                                    <p:anim calcmode="lin" valueType="num">
                                      <p:cBhvr additive="base">
                                        <p:cTn id="14" dur="3000" fill="hold"/>
                                        <p:tgtEl>
                                          <p:spTgt spid="3"/>
                                        </p:tgtEl>
                                        <p:attrNameLst>
                                          <p:attrName>ppt_y</p:attrName>
                                        </p:attrNameLst>
                                      </p:cBhvr>
                                      <p:tavLst>
                                        <p:tav tm="0">
                                          <p:val>
                                            <p:strVal val="#ppt_y"/>
                                          </p:val>
                                        </p:tav>
                                        <p:tav tm="100000">
                                          <p:val>
                                            <p:strVal val="#ppt_y"/>
                                          </p:val>
                                        </p:tav>
                                      </p:tavLst>
                                    </p:anim>
                                  </p:childTnLst>
                                </p:cTn>
                              </p:par>
                              <p:par>
                                <p:cTn id="15" presetID="2" presetClass="exit" presetSubtype="8" fill="hold" grpId="1" nodeType="withEffect">
                                  <p:stCondLst>
                                    <p:cond delay="0"/>
                                  </p:stCondLst>
                                  <p:childTnLst>
                                    <p:anim calcmode="lin" valueType="num">
                                      <p:cBhvr additive="base">
                                        <p:cTn id="16" dur="4750"/>
                                        <p:tgtEl>
                                          <p:spTgt spid="3"/>
                                        </p:tgtEl>
                                        <p:attrNameLst>
                                          <p:attrName>ppt_x</p:attrName>
                                        </p:attrNameLst>
                                      </p:cBhvr>
                                      <p:tavLst>
                                        <p:tav tm="0">
                                          <p:val>
                                            <p:strVal val="ppt_x"/>
                                          </p:val>
                                        </p:tav>
                                        <p:tav tm="100000">
                                          <p:val>
                                            <p:strVal val="0-ppt_w/2"/>
                                          </p:val>
                                        </p:tav>
                                      </p:tavLst>
                                    </p:anim>
                                    <p:anim calcmode="lin" valueType="num">
                                      <p:cBhvr additive="base">
                                        <p:cTn id="17" dur="4750"/>
                                        <p:tgtEl>
                                          <p:spTgt spid="3"/>
                                        </p:tgtEl>
                                        <p:attrNameLst>
                                          <p:attrName>ppt_y</p:attrName>
                                        </p:attrNameLst>
                                      </p:cBhvr>
                                      <p:tavLst>
                                        <p:tav tm="0">
                                          <p:val>
                                            <p:strVal val="ppt_y"/>
                                          </p:val>
                                        </p:tav>
                                        <p:tav tm="100000">
                                          <p:val>
                                            <p:strVal val="ppt_y"/>
                                          </p:val>
                                        </p:tav>
                                      </p:tavLst>
                                    </p:anim>
                                    <p:set>
                                      <p:cBhvr>
                                        <p:cTn id="18" dur="1" fill="hold">
                                          <p:stCondLst>
                                            <p:cond delay="4749"/>
                                          </p:stCondLst>
                                        </p:cTn>
                                        <p:tgtEl>
                                          <p:spTgt spid="3"/>
                                        </p:tgtEl>
                                        <p:attrNameLst>
                                          <p:attrName>style.visibility</p:attrName>
                                        </p:attrNameLst>
                                      </p:cBhvr>
                                      <p:to>
                                        <p:strVal val="hidden"/>
                                      </p:to>
                                    </p:set>
                                  </p:childTnLst>
                                </p:cTn>
                              </p:par>
                              <p:par>
                                <p:cTn id="19" presetID="23" presetClass="entr" presetSubtype="16" fill="hold" grpId="1"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childTnLst>
                                </p:cTn>
                              </p:par>
                              <p:par>
                                <p:cTn id="23" presetID="23" presetClass="exit" presetSubtype="16" fill="hold" grpId="0" nodeType="withEffect">
                                  <p:stCondLst>
                                    <p:cond delay="1500"/>
                                  </p:stCondLst>
                                  <p:childTnLst>
                                    <p:anim calcmode="lin" valueType="num">
                                      <p:cBhvr>
                                        <p:cTn id="24" dur="3000"/>
                                        <p:tgtEl>
                                          <p:spTgt spid="5"/>
                                        </p:tgtEl>
                                        <p:attrNameLst>
                                          <p:attrName>ppt_w</p:attrName>
                                        </p:attrNameLst>
                                      </p:cBhvr>
                                      <p:tavLst>
                                        <p:tav tm="0">
                                          <p:val>
                                            <p:strVal val="ppt_w"/>
                                          </p:val>
                                        </p:tav>
                                        <p:tav tm="100000">
                                          <p:val>
                                            <p:strVal val="4*ppt_w"/>
                                          </p:val>
                                        </p:tav>
                                      </p:tavLst>
                                    </p:anim>
                                    <p:anim calcmode="lin" valueType="num">
                                      <p:cBhvr>
                                        <p:cTn id="25" dur="3000"/>
                                        <p:tgtEl>
                                          <p:spTgt spid="5"/>
                                        </p:tgtEl>
                                        <p:attrNameLst>
                                          <p:attrName>ppt_h</p:attrName>
                                        </p:attrNameLst>
                                      </p:cBhvr>
                                      <p:tavLst>
                                        <p:tav tm="0">
                                          <p:val>
                                            <p:strVal val="ppt_h"/>
                                          </p:val>
                                        </p:tav>
                                        <p:tav tm="100000">
                                          <p:val>
                                            <p:strVal val="4*ppt_h"/>
                                          </p:val>
                                        </p:tav>
                                      </p:tavLst>
                                    </p:anim>
                                    <p:set>
                                      <p:cBhvr>
                                        <p:cTn id="26" dur="1" fill="hold">
                                          <p:stCondLst>
                                            <p:cond delay="2999"/>
                                          </p:stCondLst>
                                        </p:cTn>
                                        <p:tgtEl>
                                          <p:spTgt spid="5"/>
                                        </p:tgtEl>
                                        <p:attrNameLst>
                                          <p:attrName>style.visibility</p:attrName>
                                        </p:attrNameLst>
                                      </p:cBhvr>
                                      <p:to>
                                        <p:strVal val="hidden"/>
                                      </p:to>
                                    </p:set>
                                  </p:childTnLst>
                                </p:cTn>
                              </p:par>
                              <p:par>
                                <p:cTn id="27" presetID="23" presetClass="entr" presetSubtype="16" fill="hold" nodeType="withEffect">
                                  <p:stCondLst>
                                    <p:cond delay="750"/>
                                  </p:stCondLst>
                                  <p:childTnLst>
                                    <p:set>
                                      <p:cBhvr>
                                        <p:cTn id="28" dur="1" fill="hold">
                                          <p:stCondLst>
                                            <p:cond delay="0"/>
                                          </p:stCondLst>
                                        </p:cTn>
                                        <p:tgtEl>
                                          <p:spTgt spid="8"/>
                                        </p:tgtEl>
                                        <p:attrNameLst>
                                          <p:attrName>style.visibility</p:attrName>
                                        </p:attrNameLst>
                                      </p:cBhvr>
                                      <p:to>
                                        <p:strVal val="visible"/>
                                      </p:to>
                                    </p:set>
                                    <p:anim calcmode="lin" valueType="num">
                                      <p:cBhvr>
                                        <p:cTn id="29" dur="4000" fill="hold"/>
                                        <p:tgtEl>
                                          <p:spTgt spid="8"/>
                                        </p:tgtEl>
                                        <p:attrNameLst>
                                          <p:attrName>ppt_w</p:attrName>
                                        </p:attrNameLst>
                                      </p:cBhvr>
                                      <p:tavLst>
                                        <p:tav tm="0">
                                          <p:val>
                                            <p:fltVal val="0"/>
                                          </p:val>
                                        </p:tav>
                                        <p:tav tm="100000">
                                          <p:val>
                                            <p:strVal val="#ppt_w"/>
                                          </p:val>
                                        </p:tav>
                                      </p:tavLst>
                                    </p:anim>
                                    <p:anim calcmode="lin" valueType="num">
                                      <p:cBhvr>
                                        <p:cTn id="30" dur="4000" fill="hold"/>
                                        <p:tgtEl>
                                          <p:spTgt spid="8"/>
                                        </p:tgtEl>
                                        <p:attrNameLst>
                                          <p:attrName>ppt_h</p:attrName>
                                        </p:attrNameLst>
                                      </p:cBhvr>
                                      <p:tavLst>
                                        <p:tav tm="0">
                                          <p:val>
                                            <p:fltVal val="0"/>
                                          </p:val>
                                        </p:tav>
                                        <p:tav tm="100000">
                                          <p:val>
                                            <p:strVal val="#ppt_h"/>
                                          </p:val>
                                        </p:tav>
                                      </p:tavLst>
                                    </p:anim>
                                  </p:childTnLst>
                                </p:cTn>
                              </p:par>
                              <p:par>
                                <p:cTn id="31" presetID="16" presetClass="entr" presetSubtype="37" fill="hold" nodeType="withEffect">
                                  <p:stCondLst>
                                    <p:cond delay="750"/>
                                  </p:stCondLst>
                                  <p:childTnLst>
                                    <p:set>
                                      <p:cBhvr>
                                        <p:cTn id="32" dur="1" fill="hold">
                                          <p:stCondLst>
                                            <p:cond delay="0"/>
                                          </p:stCondLst>
                                        </p:cTn>
                                        <p:tgtEl>
                                          <p:spTgt spid="8"/>
                                        </p:tgtEl>
                                        <p:attrNameLst>
                                          <p:attrName>style.visibility</p:attrName>
                                        </p:attrNameLst>
                                      </p:cBhvr>
                                      <p:to>
                                        <p:strVal val="visible"/>
                                      </p:to>
                                    </p:set>
                                    <p:animEffect transition="in" filter="barn(outVertical)">
                                      <p:cBhvr>
                                        <p:cTn id="33" dur="4000"/>
                                        <p:tgtEl>
                                          <p:spTgt spid="8"/>
                                        </p:tgtEl>
                                      </p:cBhvr>
                                    </p:animEffect>
                                  </p:childTnLst>
                                </p:cTn>
                              </p:par>
                              <p:par>
                                <p:cTn id="34" presetID="2" presetClass="entr" presetSubtype="8"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3000" fill="hold"/>
                                        <p:tgtEl>
                                          <p:spTgt spid="9"/>
                                        </p:tgtEl>
                                        <p:attrNameLst>
                                          <p:attrName>ppt_x</p:attrName>
                                        </p:attrNameLst>
                                      </p:cBhvr>
                                      <p:tavLst>
                                        <p:tav tm="0">
                                          <p:val>
                                            <p:strVal val="0-#ppt_w/2"/>
                                          </p:val>
                                        </p:tav>
                                        <p:tav tm="100000">
                                          <p:val>
                                            <p:strVal val="#ppt_x"/>
                                          </p:val>
                                        </p:tav>
                                      </p:tavLst>
                                    </p:anim>
                                    <p:anim calcmode="lin" valueType="num">
                                      <p:cBhvr additive="base">
                                        <p:cTn id="37" dur="3000" fill="hold"/>
                                        <p:tgtEl>
                                          <p:spTgt spid="9"/>
                                        </p:tgtEl>
                                        <p:attrNameLst>
                                          <p:attrName>ppt_y</p:attrName>
                                        </p:attrNameLst>
                                      </p:cBhvr>
                                      <p:tavLst>
                                        <p:tav tm="0">
                                          <p:val>
                                            <p:strVal val="#ppt_y"/>
                                          </p:val>
                                        </p:tav>
                                        <p:tav tm="100000">
                                          <p:val>
                                            <p:strVal val="#ppt_y"/>
                                          </p:val>
                                        </p:tav>
                                      </p:tavLst>
                                    </p:anim>
                                  </p:childTnLst>
                                </p:cTn>
                              </p:par>
                              <p:par>
                                <p:cTn id="38" presetID="2" presetClass="exit" presetSubtype="2" fill="hold" grpId="1" nodeType="withEffect">
                                  <p:stCondLst>
                                    <p:cond delay="0"/>
                                  </p:stCondLst>
                                  <p:childTnLst>
                                    <p:anim calcmode="lin" valueType="num">
                                      <p:cBhvr additive="base">
                                        <p:cTn id="39" dur="4750"/>
                                        <p:tgtEl>
                                          <p:spTgt spid="9"/>
                                        </p:tgtEl>
                                        <p:attrNameLst>
                                          <p:attrName>ppt_x</p:attrName>
                                        </p:attrNameLst>
                                      </p:cBhvr>
                                      <p:tavLst>
                                        <p:tav tm="0">
                                          <p:val>
                                            <p:strVal val="ppt_x"/>
                                          </p:val>
                                        </p:tav>
                                        <p:tav tm="100000">
                                          <p:val>
                                            <p:strVal val="1+ppt_w/2"/>
                                          </p:val>
                                        </p:tav>
                                      </p:tavLst>
                                    </p:anim>
                                    <p:anim calcmode="lin" valueType="num">
                                      <p:cBhvr additive="base">
                                        <p:cTn id="40" dur="4750"/>
                                        <p:tgtEl>
                                          <p:spTgt spid="9"/>
                                        </p:tgtEl>
                                        <p:attrNameLst>
                                          <p:attrName>ppt_y</p:attrName>
                                        </p:attrNameLst>
                                      </p:cBhvr>
                                      <p:tavLst>
                                        <p:tav tm="0">
                                          <p:val>
                                            <p:strVal val="ppt_y"/>
                                          </p:val>
                                        </p:tav>
                                        <p:tav tm="100000">
                                          <p:val>
                                            <p:strVal val="ppt_y"/>
                                          </p:val>
                                        </p:tav>
                                      </p:tavLst>
                                    </p:anim>
                                    <p:set>
                                      <p:cBhvr>
                                        <p:cTn id="41" dur="1" fill="hold">
                                          <p:stCondLst>
                                            <p:cond delay="4749"/>
                                          </p:stCondLst>
                                        </p:cTn>
                                        <p:tgtEl>
                                          <p:spTgt spid="9"/>
                                        </p:tgtEl>
                                        <p:attrNameLst>
                                          <p:attrName>style.visibility</p:attrName>
                                        </p:attrNameLst>
                                      </p:cBhvr>
                                      <p:to>
                                        <p:strVal val="hidden"/>
                                      </p:to>
                                    </p:set>
                                  </p:childTnLst>
                                </p:cTn>
                              </p:par>
                              <p:par>
                                <p:cTn id="42" presetID="9" presetClass="emph" presetSubtype="0" nodeType="withEffect">
                                  <p:stCondLst>
                                    <p:cond delay="0"/>
                                  </p:stCondLst>
                                  <p:childTnLst>
                                    <p:set>
                                      <p:cBhvr rctx="PPT">
                                        <p:cTn id="43" dur="indefinite"/>
                                        <p:tgtEl>
                                          <p:spTgt spid="7"/>
                                        </p:tgtEl>
                                        <p:attrNameLst>
                                          <p:attrName>style.opacity</p:attrName>
                                        </p:attrNameLst>
                                      </p:cBhvr>
                                      <p:to>
                                        <p:strVal val="0"/>
                                      </p:to>
                                    </p:set>
                                    <p:animEffect filter="image" prLst="opacity: 0">
                                      <p:cBhvr rctx="IE">
                                        <p:cTn id="44"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4" grpId="0" animBg="1"/>
      <p:bldP spid="9" grpId="0" animBg="1"/>
      <p:bldP spid="9" grpId="1" animBg="1"/>
      <p:bldP spid="3" grpId="0" animBg="1"/>
      <p:bldP spid="3" grpId="1"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Diapositiva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2377"/>
            <a:ext cx="9144000" cy="5123753"/>
          </a:xfrm>
          <a:prstGeom prst="rect">
            <a:avLst/>
          </a:prstGeom>
          <a:noFill/>
          <a:ln>
            <a:noFill/>
          </a:ln>
        </p:spPr>
      </p:pic>
      <p:sp>
        <p:nvSpPr>
          <p:cNvPr id="2" name="1 Elipse"/>
          <p:cNvSpPr/>
          <p:nvPr/>
        </p:nvSpPr>
        <p:spPr>
          <a:xfrm rot="19889444">
            <a:off x="-3842" y="830351"/>
            <a:ext cx="9269294" cy="3487483"/>
          </a:xfrm>
          <a:prstGeom prst="ellipse">
            <a:avLst/>
          </a:prstGeom>
          <a:gradFill flip="none" rotWithShape="1">
            <a:gsLst>
              <a:gs pos="64000">
                <a:schemeClr val="tx1">
                  <a:alpha val="70000"/>
                </a:schemeClr>
              </a:gs>
              <a:gs pos="59000">
                <a:srgbClr val="CDB2CE">
                  <a:alpha val="0"/>
                </a:srgbClr>
              </a:gs>
              <a:gs pos="75000">
                <a:srgbClr val="D3D2DC">
                  <a:alpha val="0"/>
                </a:srgbClr>
              </a:gs>
              <a:gs pos="65000">
                <a:srgbClr val="C7D1E8">
                  <a:alpha val="0"/>
                </a:srgbClr>
              </a:gs>
              <a:gs pos="0">
                <a:srgbClr val="FF6600">
                  <a:alpha val="44706"/>
                  <a:lumMod val="0"/>
                  <a:lumOff val="100000"/>
                </a:srgbClr>
              </a:gs>
              <a:gs pos="26000">
                <a:schemeClr val="accent1">
                  <a:tint val="44500"/>
                  <a:satMod val="160000"/>
                  <a:alpha val="0"/>
                </a:schemeClr>
              </a:gs>
              <a:gs pos="98000">
                <a:srgbClr val="D7D6DF">
                  <a:alpha val="0"/>
                </a:srgbClr>
              </a:gs>
              <a:gs pos="100000">
                <a:schemeClr val="tx1"/>
              </a:gs>
            </a:gsLst>
            <a:path path="shape">
              <a:fillToRect l="50000" t="50000" r="50000" b="50000"/>
            </a:path>
            <a:tileRect/>
          </a:gradFill>
          <a:ln w="263525" cap="rnd" cmpd="tri">
            <a:gradFill flip="none" rotWithShape="1">
              <a:gsLst>
                <a:gs pos="27000">
                  <a:srgbClr val="3E9F3E">
                    <a:alpha val="97000"/>
                  </a:srgbClr>
                </a:gs>
                <a:gs pos="51000">
                  <a:schemeClr val="tx1"/>
                </a:gs>
                <a:gs pos="75000">
                  <a:srgbClr val="008000">
                    <a:alpha val="75000"/>
                  </a:srgbClr>
                </a:gs>
                <a:gs pos="89000">
                  <a:schemeClr val="tx1"/>
                </a:gs>
              </a:gsLst>
              <a:path path="circle">
                <a:fillToRect l="50000" t="50000" r="50000" b="50000"/>
              </a:path>
              <a:tileRect/>
            </a:gradFill>
            <a:prstDash val="sysDash"/>
          </a:ln>
          <a:effectLst>
            <a:outerShdw dist="50800" dir="5400000" sx="31000" sy="31000" algn="ctr" rotWithShape="0">
              <a:schemeClr val="tx1"/>
            </a:outerShdw>
          </a:effectLst>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Elipse"/>
          <p:cNvSpPr/>
          <p:nvPr/>
        </p:nvSpPr>
        <p:spPr>
          <a:xfrm rot="19889444">
            <a:off x="9361" y="828008"/>
            <a:ext cx="9269294" cy="3487483"/>
          </a:xfrm>
          <a:prstGeom prst="ellipse">
            <a:avLst/>
          </a:prstGeom>
          <a:gradFill flip="none" rotWithShape="1">
            <a:gsLst>
              <a:gs pos="64000">
                <a:schemeClr val="tx1">
                  <a:alpha val="70000"/>
                </a:schemeClr>
              </a:gs>
              <a:gs pos="59000">
                <a:srgbClr val="CDB2CE">
                  <a:alpha val="0"/>
                </a:srgbClr>
              </a:gs>
              <a:gs pos="75000">
                <a:srgbClr val="D3D2DC">
                  <a:alpha val="0"/>
                </a:srgbClr>
              </a:gs>
              <a:gs pos="65000">
                <a:srgbClr val="C7D1E8">
                  <a:alpha val="0"/>
                </a:srgbClr>
              </a:gs>
              <a:gs pos="0">
                <a:srgbClr val="FF6600">
                  <a:alpha val="44706"/>
                  <a:lumMod val="0"/>
                  <a:lumOff val="100000"/>
                </a:srgbClr>
              </a:gs>
              <a:gs pos="26000">
                <a:schemeClr val="accent1">
                  <a:tint val="44500"/>
                  <a:satMod val="160000"/>
                  <a:alpha val="0"/>
                </a:schemeClr>
              </a:gs>
              <a:gs pos="98000">
                <a:srgbClr val="D7D6DF">
                  <a:alpha val="0"/>
                </a:srgbClr>
              </a:gs>
              <a:gs pos="100000">
                <a:schemeClr val="tx1"/>
              </a:gs>
            </a:gsLst>
            <a:path path="shape">
              <a:fillToRect l="50000" t="50000" r="50000" b="50000"/>
            </a:path>
            <a:tileRect/>
          </a:gradFill>
          <a:ln w="263525" cap="rnd" cmpd="tri">
            <a:gradFill flip="none" rotWithShape="1">
              <a:gsLst>
                <a:gs pos="27000">
                  <a:srgbClr val="3E9F3E">
                    <a:alpha val="97000"/>
                  </a:srgbClr>
                </a:gs>
                <a:gs pos="51000">
                  <a:schemeClr val="tx1"/>
                </a:gs>
                <a:gs pos="75000">
                  <a:srgbClr val="008000">
                    <a:alpha val="75000"/>
                  </a:srgbClr>
                </a:gs>
                <a:gs pos="89000">
                  <a:schemeClr val="tx1"/>
                </a:gs>
              </a:gsLst>
              <a:path path="circle">
                <a:fillToRect l="50000" t="50000" r="50000" b="50000"/>
              </a:path>
              <a:tileRect/>
            </a:gradFill>
            <a:prstDash val="sysDash"/>
          </a:ln>
          <a:effectLst>
            <a:outerShdw dist="50800" dir="5400000" sx="31000" sy="31000" algn="ctr" rotWithShape="0">
              <a:schemeClr val="tx1"/>
            </a:outerShdw>
          </a:effectLst>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rot="1710556" flipH="1">
            <a:off x="29470" y="835265"/>
            <a:ext cx="9197169" cy="3514832"/>
          </a:xfrm>
          <a:prstGeom prst="ellipse">
            <a:avLst/>
          </a:prstGeom>
          <a:gradFill flip="none" rotWithShape="1">
            <a:gsLst>
              <a:gs pos="64000">
                <a:schemeClr val="tx1">
                  <a:alpha val="70000"/>
                </a:schemeClr>
              </a:gs>
              <a:gs pos="59000">
                <a:srgbClr val="CDB2CE">
                  <a:alpha val="0"/>
                </a:srgbClr>
              </a:gs>
              <a:gs pos="75000">
                <a:srgbClr val="D3D2DC">
                  <a:alpha val="0"/>
                </a:srgbClr>
              </a:gs>
              <a:gs pos="65000">
                <a:srgbClr val="C7D1E8">
                  <a:alpha val="0"/>
                </a:srgbClr>
              </a:gs>
              <a:gs pos="0">
                <a:srgbClr val="FF6600">
                  <a:alpha val="44706"/>
                  <a:lumMod val="0"/>
                  <a:lumOff val="100000"/>
                </a:srgbClr>
              </a:gs>
              <a:gs pos="26000">
                <a:schemeClr val="accent1">
                  <a:tint val="44500"/>
                  <a:satMod val="160000"/>
                  <a:alpha val="0"/>
                </a:schemeClr>
              </a:gs>
              <a:gs pos="98000">
                <a:srgbClr val="D7D6DF">
                  <a:alpha val="0"/>
                </a:srgbClr>
              </a:gs>
              <a:gs pos="100000">
                <a:schemeClr val="tx1"/>
              </a:gs>
            </a:gsLst>
            <a:path path="shape">
              <a:fillToRect l="50000" t="50000" r="50000" b="50000"/>
            </a:path>
            <a:tileRect/>
          </a:gradFill>
          <a:ln w="263525" cap="rnd" cmpd="tri">
            <a:gradFill flip="none" rotWithShape="1">
              <a:gsLst>
                <a:gs pos="27000">
                  <a:srgbClr val="3E9F3E">
                    <a:alpha val="97000"/>
                  </a:srgbClr>
                </a:gs>
                <a:gs pos="51000">
                  <a:schemeClr val="tx1"/>
                </a:gs>
                <a:gs pos="75000">
                  <a:srgbClr val="008000">
                    <a:alpha val="75000"/>
                  </a:srgbClr>
                </a:gs>
                <a:gs pos="89000">
                  <a:schemeClr val="tx1"/>
                </a:gs>
              </a:gsLst>
              <a:path path="circle">
                <a:fillToRect l="50000" t="50000" r="50000" b="50000"/>
              </a:path>
              <a:tileRect/>
            </a:gradFill>
            <a:prstDash val="sysDash"/>
          </a:ln>
          <a:effectLst>
            <a:outerShdw dist="50800" dir="5400000" sx="31000" sy="31000" algn="ctr" rotWithShape="0">
              <a:schemeClr val="tx1"/>
            </a:outerShdw>
          </a:effectLst>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rot="1710556" flipH="1">
            <a:off x="42673" y="832922"/>
            <a:ext cx="9197169" cy="3514832"/>
          </a:xfrm>
          <a:prstGeom prst="ellipse">
            <a:avLst/>
          </a:prstGeom>
          <a:gradFill flip="none" rotWithShape="1">
            <a:gsLst>
              <a:gs pos="64000">
                <a:schemeClr val="tx1">
                  <a:alpha val="70000"/>
                </a:schemeClr>
              </a:gs>
              <a:gs pos="59000">
                <a:srgbClr val="CDB2CE">
                  <a:alpha val="0"/>
                </a:srgbClr>
              </a:gs>
              <a:gs pos="75000">
                <a:srgbClr val="D3D2DC">
                  <a:alpha val="0"/>
                </a:srgbClr>
              </a:gs>
              <a:gs pos="65000">
                <a:srgbClr val="C7D1E8">
                  <a:alpha val="0"/>
                </a:srgbClr>
              </a:gs>
              <a:gs pos="0">
                <a:srgbClr val="FF6600">
                  <a:alpha val="44706"/>
                  <a:lumMod val="0"/>
                  <a:lumOff val="100000"/>
                </a:srgbClr>
              </a:gs>
              <a:gs pos="26000">
                <a:schemeClr val="accent1">
                  <a:tint val="44500"/>
                  <a:satMod val="160000"/>
                  <a:alpha val="0"/>
                </a:schemeClr>
              </a:gs>
              <a:gs pos="98000">
                <a:srgbClr val="D7D6DF">
                  <a:alpha val="0"/>
                </a:srgbClr>
              </a:gs>
              <a:gs pos="100000">
                <a:schemeClr val="tx1"/>
              </a:gs>
            </a:gsLst>
            <a:path path="shape">
              <a:fillToRect l="50000" t="50000" r="50000" b="50000"/>
            </a:path>
            <a:tileRect/>
          </a:gradFill>
          <a:ln w="263525" cap="rnd" cmpd="tri">
            <a:gradFill flip="none" rotWithShape="1">
              <a:gsLst>
                <a:gs pos="27000">
                  <a:srgbClr val="3E9F3E">
                    <a:alpha val="97000"/>
                  </a:srgbClr>
                </a:gs>
                <a:gs pos="51000">
                  <a:schemeClr val="tx1"/>
                </a:gs>
                <a:gs pos="75000">
                  <a:srgbClr val="008000">
                    <a:alpha val="75000"/>
                  </a:srgbClr>
                </a:gs>
                <a:gs pos="89000">
                  <a:schemeClr val="tx1"/>
                </a:gs>
              </a:gsLst>
              <a:path path="circle">
                <a:fillToRect l="50000" t="50000" r="50000" b="50000"/>
              </a:path>
              <a:tileRect/>
            </a:gradFill>
            <a:prstDash val="sysDash"/>
          </a:ln>
          <a:effectLst>
            <a:outerShdw dist="50800" dir="5400000" sx="31000" sy="31000" algn="ctr" rotWithShape="0">
              <a:schemeClr val="tx1"/>
            </a:outerShdw>
          </a:effectLst>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BENEFICIOS DE CONSUMIR MANZANILL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15858" y="-236562"/>
            <a:ext cx="9143008" cy="5668094"/>
          </a:xfrm>
          <a:prstGeom prst="rect">
            <a:avLst/>
          </a:prstGeom>
          <a:noFill/>
          <a:ln>
            <a:noFill/>
          </a:ln>
        </p:spPr>
      </p:pic>
    </p:spTree>
    <p:extLst>
      <p:ext uri="{BB962C8B-B14F-4D97-AF65-F5344CB8AC3E}">
        <p14:creationId xmlns:p14="http://schemas.microsoft.com/office/powerpoint/2010/main" val="3546084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1"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4000" fill="hold"/>
                                        <p:tgtEl>
                                          <p:spTgt spid="3"/>
                                        </p:tgtEl>
                                        <p:attrNameLst>
                                          <p:attrName>ppt_x</p:attrName>
                                        </p:attrNameLst>
                                      </p:cBhvr>
                                      <p:tavLst>
                                        <p:tav tm="0">
                                          <p:val>
                                            <p:strVal val="1+#ppt_w/2"/>
                                          </p:val>
                                        </p:tav>
                                        <p:tav tm="100000">
                                          <p:val>
                                            <p:strVal val="#ppt_x"/>
                                          </p:val>
                                        </p:tav>
                                      </p:tavLst>
                                    </p:anim>
                                    <p:anim calcmode="lin" valueType="num">
                                      <p:cBhvr additive="base">
                                        <p:cTn id="8" dur="4000" fill="hold"/>
                                        <p:tgtEl>
                                          <p:spTgt spid="3"/>
                                        </p:tgtEl>
                                        <p:attrNameLst>
                                          <p:attrName>ppt_y</p:attrName>
                                        </p:attrNameLst>
                                      </p:cBhvr>
                                      <p:tavLst>
                                        <p:tav tm="0">
                                          <p:val>
                                            <p:strVal val="0-#ppt_h/2"/>
                                          </p:val>
                                        </p:tav>
                                        <p:tav tm="100000">
                                          <p:val>
                                            <p:strVal val="#ppt_y"/>
                                          </p:val>
                                        </p:tav>
                                      </p:tavLst>
                                    </p:anim>
                                  </p:childTnLst>
                                </p:cTn>
                              </p:par>
                              <p:par>
                                <p:cTn id="9" presetID="2" presetClass="exit" presetSubtype="12" fill="hold" grpId="0" nodeType="withEffect">
                                  <p:stCondLst>
                                    <p:cond delay="0"/>
                                  </p:stCondLst>
                                  <p:childTnLst>
                                    <p:anim calcmode="lin" valueType="num">
                                      <p:cBhvr additive="base">
                                        <p:cTn id="10" dur="4250"/>
                                        <p:tgtEl>
                                          <p:spTgt spid="3"/>
                                        </p:tgtEl>
                                        <p:attrNameLst>
                                          <p:attrName>ppt_x</p:attrName>
                                        </p:attrNameLst>
                                      </p:cBhvr>
                                      <p:tavLst>
                                        <p:tav tm="0">
                                          <p:val>
                                            <p:strVal val="ppt_x"/>
                                          </p:val>
                                        </p:tav>
                                        <p:tav tm="100000">
                                          <p:val>
                                            <p:strVal val="0-ppt_w/2"/>
                                          </p:val>
                                        </p:tav>
                                      </p:tavLst>
                                    </p:anim>
                                    <p:anim calcmode="lin" valueType="num">
                                      <p:cBhvr additive="base">
                                        <p:cTn id="11" dur="4250"/>
                                        <p:tgtEl>
                                          <p:spTgt spid="3"/>
                                        </p:tgtEl>
                                        <p:attrNameLst>
                                          <p:attrName>ppt_y</p:attrName>
                                        </p:attrNameLst>
                                      </p:cBhvr>
                                      <p:tavLst>
                                        <p:tav tm="0">
                                          <p:val>
                                            <p:strVal val="ppt_y"/>
                                          </p:val>
                                        </p:tav>
                                        <p:tav tm="100000">
                                          <p:val>
                                            <p:strVal val="1+ppt_h/2"/>
                                          </p:val>
                                        </p:tav>
                                      </p:tavLst>
                                    </p:anim>
                                    <p:set>
                                      <p:cBhvr>
                                        <p:cTn id="12" dur="1" fill="hold">
                                          <p:stCondLst>
                                            <p:cond delay="4249"/>
                                          </p:stCondLst>
                                        </p:cTn>
                                        <p:tgtEl>
                                          <p:spTgt spid="3"/>
                                        </p:tgtEl>
                                        <p:attrNameLst>
                                          <p:attrName>style.visibility</p:attrName>
                                        </p:attrNameLst>
                                      </p:cBhvr>
                                      <p:to>
                                        <p:strVal val="hidden"/>
                                      </p:to>
                                    </p:set>
                                  </p:childTnLst>
                                </p:cTn>
                              </p:par>
                              <p:par>
                                <p:cTn id="13" presetID="2" presetClass="entr" presetSubtype="12" fill="hold" grpId="1"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4000" fill="hold"/>
                                        <p:tgtEl>
                                          <p:spTgt spid="2"/>
                                        </p:tgtEl>
                                        <p:attrNameLst>
                                          <p:attrName>ppt_x</p:attrName>
                                        </p:attrNameLst>
                                      </p:cBhvr>
                                      <p:tavLst>
                                        <p:tav tm="0">
                                          <p:val>
                                            <p:strVal val="0-#ppt_w/2"/>
                                          </p:val>
                                        </p:tav>
                                        <p:tav tm="100000">
                                          <p:val>
                                            <p:strVal val="#ppt_x"/>
                                          </p:val>
                                        </p:tav>
                                      </p:tavLst>
                                    </p:anim>
                                    <p:anim calcmode="lin" valueType="num">
                                      <p:cBhvr additive="base">
                                        <p:cTn id="16" dur="4000" fill="hold"/>
                                        <p:tgtEl>
                                          <p:spTgt spid="2"/>
                                        </p:tgtEl>
                                        <p:attrNameLst>
                                          <p:attrName>ppt_y</p:attrName>
                                        </p:attrNameLst>
                                      </p:cBhvr>
                                      <p:tavLst>
                                        <p:tav tm="0">
                                          <p:val>
                                            <p:strVal val="1+#ppt_h/2"/>
                                          </p:val>
                                        </p:tav>
                                        <p:tav tm="100000">
                                          <p:val>
                                            <p:strVal val="#ppt_y"/>
                                          </p:val>
                                        </p:tav>
                                      </p:tavLst>
                                    </p:anim>
                                  </p:childTnLst>
                                </p:cTn>
                              </p:par>
                              <p:par>
                                <p:cTn id="17" presetID="2" presetClass="exit" presetSubtype="3" fill="hold" grpId="0" nodeType="withEffect">
                                  <p:stCondLst>
                                    <p:cond delay="0"/>
                                  </p:stCondLst>
                                  <p:childTnLst>
                                    <p:anim calcmode="lin" valueType="num">
                                      <p:cBhvr additive="base">
                                        <p:cTn id="18" dur="4250"/>
                                        <p:tgtEl>
                                          <p:spTgt spid="2"/>
                                        </p:tgtEl>
                                        <p:attrNameLst>
                                          <p:attrName>ppt_x</p:attrName>
                                        </p:attrNameLst>
                                      </p:cBhvr>
                                      <p:tavLst>
                                        <p:tav tm="0">
                                          <p:val>
                                            <p:strVal val="ppt_x"/>
                                          </p:val>
                                        </p:tav>
                                        <p:tav tm="100000">
                                          <p:val>
                                            <p:strVal val="1+ppt_w/2"/>
                                          </p:val>
                                        </p:tav>
                                      </p:tavLst>
                                    </p:anim>
                                    <p:anim calcmode="lin" valueType="num">
                                      <p:cBhvr additive="base">
                                        <p:cTn id="19" dur="4250"/>
                                        <p:tgtEl>
                                          <p:spTgt spid="2"/>
                                        </p:tgtEl>
                                        <p:attrNameLst>
                                          <p:attrName>ppt_y</p:attrName>
                                        </p:attrNameLst>
                                      </p:cBhvr>
                                      <p:tavLst>
                                        <p:tav tm="0">
                                          <p:val>
                                            <p:strVal val="ppt_y"/>
                                          </p:val>
                                        </p:tav>
                                        <p:tav tm="100000">
                                          <p:val>
                                            <p:strVal val="0-ppt_h/2"/>
                                          </p:val>
                                        </p:tav>
                                      </p:tavLst>
                                    </p:anim>
                                    <p:set>
                                      <p:cBhvr>
                                        <p:cTn id="20" dur="1" fill="hold">
                                          <p:stCondLst>
                                            <p:cond delay="4249"/>
                                          </p:stCondLst>
                                        </p:cTn>
                                        <p:tgtEl>
                                          <p:spTgt spid="2"/>
                                        </p:tgtEl>
                                        <p:attrNameLst>
                                          <p:attrName>style.visibility</p:attrName>
                                        </p:attrNameLst>
                                      </p:cBhvr>
                                      <p:to>
                                        <p:strVal val="hidden"/>
                                      </p:to>
                                    </p:set>
                                  </p:childTnLst>
                                </p:cTn>
                              </p:par>
                              <p:par>
                                <p:cTn id="21" presetID="2" presetClass="entr" presetSubtype="6" fill="hold" grpId="1"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4000" fill="hold"/>
                                        <p:tgtEl>
                                          <p:spTgt spid="6"/>
                                        </p:tgtEl>
                                        <p:attrNameLst>
                                          <p:attrName>ppt_x</p:attrName>
                                        </p:attrNameLst>
                                      </p:cBhvr>
                                      <p:tavLst>
                                        <p:tav tm="0">
                                          <p:val>
                                            <p:strVal val="1+#ppt_w/2"/>
                                          </p:val>
                                        </p:tav>
                                        <p:tav tm="100000">
                                          <p:val>
                                            <p:strVal val="#ppt_x"/>
                                          </p:val>
                                        </p:tav>
                                      </p:tavLst>
                                    </p:anim>
                                    <p:anim calcmode="lin" valueType="num">
                                      <p:cBhvr additive="base">
                                        <p:cTn id="24" dur="4000" fill="hold"/>
                                        <p:tgtEl>
                                          <p:spTgt spid="6"/>
                                        </p:tgtEl>
                                        <p:attrNameLst>
                                          <p:attrName>ppt_y</p:attrName>
                                        </p:attrNameLst>
                                      </p:cBhvr>
                                      <p:tavLst>
                                        <p:tav tm="0">
                                          <p:val>
                                            <p:strVal val="1+#ppt_h/2"/>
                                          </p:val>
                                        </p:tav>
                                        <p:tav tm="100000">
                                          <p:val>
                                            <p:strVal val="#ppt_y"/>
                                          </p:val>
                                        </p:tav>
                                      </p:tavLst>
                                    </p:anim>
                                  </p:childTnLst>
                                </p:cTn>
                              </p:par>
                              <p:par>
                                <p:cTn id="25" presetID="2" presetClass="exit" presetSubtype="9" fill="hold" grpId="0" nodeType="withEffect">
                                  <p:stCondLst>
                                    <p:cond delay="0"/>
                                  </p:stCondLst>
                                  <p:childTnLst>
                                    <p:anim calcmode="lin" valueType="num">
                                      <p:cBhvr additive="base">
                                        <p:cTn id="26" dur="4250"/>
                                        <p:tgtEl>
                                          <p:spTgt spid="6"/>
                                        </p:tgtEl>
                                        <p:attrNameLst>
                                          <p:attrName>ppt_x</p:attrName>
                                        </p:attrNameLst>
                                      </p:cBhvr>
                                      <p:tavLst>
                                        <p:tav tm="0">
                                          <p:val>
                                            <p:strVal val="ppt_x"/>
                                          </p:val>
                                        </p:tav>
                                        <p:tav tm="100000">
                                          <p:val>
                                            <p:strVal val="0-ppt_w/2"/>
                                          </p:val>
                                        </p:tav>
                                      </p:tavLst>
                                    </p:anim>
                                    <p:anim calcmode="lin" valueType="num">
                                      <p:cBhvr additive="base">
                                        <p:cTn id="27" dur="4250"/>
                                        <p:tgtEl>
                                          <p:spTgt spid="6"/>
                                        </p:tgtEl>
                                        <p:attrNameLst>
                                          <p:attrName>ppt_y</p:attrName>
                                        </p:attrNameLst>
                                      </p:cBhvr>
                                      <p:tavLst>
                                        <p:tav tm="0">
                                          <p:val>
                                            <p:strVal val="ppt_y"/>
                                          </p:val>
                                        </p:tav>
                                        <p:tav tm="100000">
                                          <p:val>
                                            <p:strVal val="0-ppt_h/2"/>
                                          </p:val>
                                        </p:tav>
                                      </p:tavLst>
                                    </p:anim>
                                    <p:set>
                                      <p:cBhvr>
                                        <p:cTn id="28" dur="1" fill="hold">
                                          <p:stCondLst>
                                            <p:cond delay="4249"/>
                                          </p:stCondLst>
                                        </p:cTn>
                                        <p:tgtEl>
                                          <p:spTgt spid="6"/>
                                        </p:tgtEl>
                                        <p:attrNameLst>
                                          <p:attrName>style.visibility</p:attrName>
                                        </p:attrNameLst>
                                      </p:cBhvr>
                                      <p:to>
                                        <p:strVal val="hidden"/>
                                      </p:to>
                                    </p:set>
                                  </p:childTnLst>
                                </p:cTn>
                              </p:par>
                              <p:par>
                                <p:cTn id="29" presetID="2" presetClass="entr" presetSubtype="9" fill="hold" grpId="1"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4000" fill="hold"/>
                                        <p:tgtEl>
                                          <p:spTgt spid="7"/>
                                        </p:tgtEl>
                                        <p:attrNameLst>
                                          <p:attrName>ppt_x</p:attrName>
                                        </p:attrNameLst>
                                      </p:cBhvr>
                                      <p:tavLst>
                                        <p:tav tm="0">
                                          <p:val>
                                            <p:strVal val="0-#ppt_w/2"/>
                                          </p:val>
                                        </p:tav>
                                        <p:tav tm="100000">
                                          <p:val>
                                            <p:strVal val="#ppt_x"/>
                                          </p:val>
                                        </p:tav>
                                      </p:tavLst>
                                    </p:anim>
                                    <p:anim calcmode="lin" valueType="num">
                                      <p:cBhvr additive="base">
                                        <p:cTn id="32" dur="4000" fill="hold"/>
                                        <p:tgtEl>
                                          <p:spTgt spid="7"/>
                                        </p:tgtEl>
                                        <p:attrNameLst>
                                          <p:attrName>ppt_y</p:attrName>
                                        </p:attrNameLst>
                                      </p:cBhvr>
                                      <p:tavLst>
                                        <p:tav tm="0">
                                          <p:val>
                                            <p:strVal val="0-#ppt_h/2"/>
                                          </p:val>
                                        </p:tav>
                                        <p:tav tm="100000">
                                          <p:val>
                                            <p:strVal val="#ppt_y"/>
                                          </p:val>
                                        </p:tav>
                                      </p:tavLst>
                                    </p:anim>
                                  </p:childTnLst>
                                </p:cTn>
                              </p:par>
                              <p:par>
                                <p:cTn id="33" presetID="2" presetClass="exit" presetSubtype="6" fill="hold" grpId="0" nodeType="withEffect">
                                  <p:stCondLst>
                                    <p:cond delay="0"/>
                                  </p:stCondLst>
                                  <p:childTnLst>
                                    <p:anim calcmode="lin" valueType="num">
                                      <p:cBhvr additive="base">
                                        <p:cTn id="34" dur="4250"/>
                                        <p:tgtEl>
                                          <p:spTgt spid="7"/>
                                        </p:tgtEl>
                                        <p:attrNameLst>
                                          <p:attrName>ppt_x</p:attrName>
                                        </p:attrNameLst>
                                      </p:cBhvr>
                                      <p:tavLst>
                                        <p:tav tm="0">
                                          <p:val>
                                            <p:strVal val="ppt_x"/>
                                          </p:val>
                                        </p:tav>
                                        <p:tav tm="100000">
                                          <p:val>
                                            <p:strVal val="1+ppt_w/2"/>
                                          </p:val>
                                        </p:tav>
                                      </p:tavLst>
                                    </p:anim>
                                    <p:anim calcmode="lin" valueType="num">
                                      <p:cBhvr additive="base">
                                        <p:cTn id="35" dur="4250"/>
                                        <p:tgtEl>
                                          <p:spTgt spid="7"/>
                                        </p:tgtEl>
                                        <p:attrNameLst>
                                          <p:attrName>ppt_y</p:attrName>
                                        </p:attrNameLst>
                                      </p:cBhvr>
                                      <p:tavLst>
                                        <p:tav tm="0">
                                          <p:val>
                                            <p:strVal val="ppt_y"/>
                                          </p:val>
                                        </p:tav>
                                        <p:tav tm="100000">
                                          <p:val>
                                            <p:strVal val="1+ppt_h/2"/>
                                          </p:val>
                                        </p:tav>
                                      </p:tavLst>
                                    </p:anim>
                                    <p:set>
                                      <p:cBhvr>
                                        <p:cTn id="36" dur="1" fill="hold">
                                          <p:stCondLst>
                                            <p:cond delay="4249"/>
                                          </p:stCondLst>
                                        </p:cTn>
                                        <p:tgtEl>
                                          <p:spTgt spid="7"/>
                                        </p:tgtEl>
                                        <p:attrNameLst>
                                          <p:attrName>style.visibility</p:attrName>
                                        </p:attrNameLst>
                                      </p:cBhvr>
                                      <p:to>
                                        <p:strVal val="hidden"/>
                                      </p:to>
                                    </p:set>
                                  </p:childTnLst>
                                </p:cTn>
                              </p:par>
                              <p:par>
                                <p:cTn id="37" presetID="23" presetClass="entr" presetSubtype="272" fill="hold" nodeType="withEffect">
                                  <p:stCondLst>
                                    <p:cond delay="250"/>
                                  </p:stCondLst>
                                  <p:childTnLst>
                                    <p:set>
                                      <p:cBhvr>
                                        <p:cTn id="38" dur="1" fill="hold">
                                          <p:stCondLst>
                                            <p:cond delay="0"/>
                                          </p:stCondLst>
                                        </p:cTn>
                                        <p:tgtEl>
                                          <p:spTgt spid="8"/>
                                        </p:tgtEl>
                                        <p:attrNameLst>
                                          <p:attrName>style.visibility</p:attrName>
                                        </p:attrNameLst>
                                      </p:cBhvr>
                                      <p:to>
                                        <p:strVal val="visible"/>
                                      </p:to>
                                    </p:set>
                                    <p:anim calcmode="lin" valueType="num">
                                      <p:cBhvr>
                                        <p:cTn id="39" dur="3250" fill="hold"/>
                                        <p:tgtEl>
                                          <p:spTgt spid="8"/>
                                        </p:tgtEl>
                                        <p:attrNameLst>
                                          <p:attrName>ppt_w</p:attrName>
                                        </p:attrNameLst>
                                      </p:cBhvr>
                                      <p:tavLst>
                                        <p:tav tm="0">
                                          <p:val>
                                            <p:strVal val="2/3*#ppt_w"/>
                                          </p:val>
                                        </p:tav>
                                        <p:tav tm="100000">
                                          <p:val>
                                            <p:strVal val="#ppt_w"/>
                                          </p:val>
                                        </p:tav>
                                      </p:tavLst>
                                    </p:anim>
                                    <p:anim calcmode="lin" valueType="num">
                                      <p:cBhvr>
                                        <p:cTn id="40" dur="3250" fill="hold"/>
                                        <p:tgtEl>
                                          <p:spTgt spid="8"/>
                                        </p:tgtEl>
                                        <p:attrNameLst>
                                          <p:attrName>ppt_h</p:attrName>
                                        </p:attrNameLst>
                                      </p:cBhvr>
                                      <p:tavLst>
                                        <p:tav tm="0">
                                          <p:val>
                                            <p:strVal val="2/3*#ppt_h"/>
                                          </p:val>
                                        </p:tav>
                                        <p:tav tm="100000">
                                          <p:val>
                                            <p:strVal val="#ppt_h"/>
                                          </p:val>
                                        </p:tav>
                                      </p:tavLst>
                                    </p:anim>
                                  </p:childTnLst>
                                </p:cTn>
                              </p:par>
                              <p:par>
                                <p:cTn id="41" presetID="8" presetClass="entr" presetSubtype="32" fill="hold" nodeType="withEffect">
                                  <p:stCondLst>
                                    <p:cond delay="250"/>
                                  </p:stCondLst>
                                  <p:childTnLst>
                                    <p:set>
                                      <p:cBhvr>
                                        <p:cTn id="42" dur="1" fill="hold">
                                          <p:stCondLst>
                                            <p:cond delay="0"/>
                                          </p:stCondLst>
                                        </p:cTn>
                                        <p:tgtEl>
                                          <p:spTgt spid="8"/>
                                        </p:tgtEl>
                                        <p:attrNameLst>
                                          <p:attrName>style.visibility</p:attrName>
                                        </p:attrNameLst>
                                      </p:cBhvr>
                                      <p:to>
                                        <p:strVal val="visible"/>
                                      </p:to>
                                    </p:set>
                                    <p:animEffect transition="in" filter="diamond(out)">
                                      <p:cBhvr>
                                        <p:cTn id="43" dur="3250"/>
                                        <p:tgtEl>
                                          <p:spTgt spid="8"/>
                                        </p:tgtEl>
                                      </p:cBhvr>
                                    </p:animEffect>
                                  </p:childTnLst>
                                </p:cTn>
                              </p:par>
                              <p:par>
                                <p:cTn id="44" presetID="9" presetClass="emph" presetSubtype="0" nodeType="withEffect">
                                  <p:stCondLst>
                                    <p:cond delay="0"/>
                                  </p:stCondLst>
                                  <p:childTnLst>
                                    <p:set>
                                      <p:cBhvr rctx="PPT">
                                        <p:cTn id="45" dur="indefinite"/>
                                        <p:tgtEl>
                                          <p:spTgt spid="10"/>
                                        </p:tgtEl>
                                        <p:attrNameLst>
                                          <p:attrName>style.opacity</p:attrName>
                                        </p:attrNameLst>
                                      </p:cBhvr>
                                      <p:to>
                                        <p:strVal val="0"/>
                                      </p:to>
                                    </p:set>
                                    <p:animEffect filter="image" prLst="opacity: 0">
                                      <p:cBhvr rctx="IE">
                                        <p:cTn id="46"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3" grpId="1" animBg="1"/>
      <p:bldP spid="6" grpId="0" animBg="1"/>
      <p:bldP spid="6" grpId="1" animBg="1"/>
      <p:bldP spid="7" grpId="0" animBg="1"/>
      <p:bldP spid="7" grpId="1"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72 Imagen" descr="Diapositiva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8307"/>
            <a:ext cx="9144000" cy="5135193"/>
          </a:xfrm>
          <a:prstGeom prst="rect">
            <a:avLst/>
          </a:prstGeom>
          <a:noFill/>
          <a:ln>
            <a:noFill/>
          </a:ln>
        </p:spPr>
      </p:pic>
      <p:grpSp>
        <p:nvGrpSpPr>
          <p:cNvPr id="74" name="73 Grupo"/>
          <p:cNvGrpSpPr/>
          <p:nvPr/>
        </p:nvGrpSpPr>
        <p:grpSpPr>
          <a:xfrm>
            <a:off x="107504" y="27547"/>
            <a:ext cx="4460463" cy="5115953"/>
            <a:chOff x="251520" y="195486"/>
            <a:chExt cx="4208723" cy="4727075"/>
          </a:xfrm>
          <a:gradFill flip="none" rotWithShape="1">
            <a:gsLst>
              <a:gs pos="0">
                <a:srgbClr val="FFFFFF">
                  <a:alpha val="62000"/>
                </a:srgbClr>
              </a:gs>
              <a:gs pos="7001">
                <a:srgbClr val="E6E6E6">
                  <a:lumMod val="0"/>
                  <a:lumOff val="100000"/>
                  <a:alpha val="82000"/>
                </a:srgbClr>
              </a:gs>
              <a:gs pos="91000">
                <a:srgbClr val="F79D3B">
                  <a:alpha val="64000"/>
                </a:srgbClr>
              </a:gs>
              <a:gs pos="47000">
                <a:srgbClr val="E6E6E6">
                  <a:alpha val="59000"/>
                  <a:lumMod val="34000"/>
                  <a:lumOff val="66000"/>
                </a:srgbClr>
              </a:gs>
              <a:gs pos="85001">
                <a:srgbClr val="F79D3B">
                  <a:alpha val="47000"/>
                </a:srgbClr>
              </a:gs>
              <a:gs pos="100000">
                <a:srgbClr val="E6E6E6">
                  <a:alpha val="53000"/>
                </a:srgbClr>
              </a:gs>
            </a:gsLst>
            <a:path path="circle">
              <a:fillToRect l="100000" b="100000"/>
            </a:path>
            <a:tileRect t="-100000" r="-100000"/>
          </a:gradFill>
          <a:scene3d>
            <a:camera prst="orthographicFront"/>
            <a:lightRig rig="flat" dir="t"/>
          </a:scene3d>
        </p:grpSpPr>
        <p:sp>
          <p:nvSpPr>
            <p:cNvPr id="75" name="1 Rectángulo redondeado"/>
            <p:cNvSpPr/>
            <p:nvPr/>
          </p:nvSpPr>
          <p:spPr>
            <a:xfrm>
              <a:off x="251520" y="195486"/>
              <a:ext cx="1470485" cy="123682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5">
                    <a:lumMod val="50000"/>
                    <a:alpha val="73000"/>
                  </a:schemeClr>
                </a:gs>
                <a:gs pos="54000">
                  <a:srgbClr val="00B0F0">
                    <a:alpha val="92000"/>
                  </a:srgbClr>
                </a:gs>
                <a:gs pos="99000">
                  <a:srgbClr val="88AFF5">
                    <a:alpha val="65000"/>
                  </a:srgbClr>
                </a:gs>
              </a:gsLst>
              <a:lin ang="16200000" scaled="1"/>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1 Rectángulo redondeado"/>
            <p:cNvSpPr/>
            <p:nvPr/>
          </p:nvSpPr>
          <p:spPr>
            <a:xfrm rot="16362400">
              <a:off x="1856128" y="812548"/>
              <a:ext cx="942634" cy="1232988"/>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flip="none" rotWithShape="1">
              <a:gsLst>
                <a:gs pos="100000">
                  <a:srgbClr val="E0BC3F">
                    <a:alpha val="79000"/>
                  </a:srgbClr>
                </a:gs>
                <a:gs pos="0">
                  <a:schemeClr val="accent6">
                    <a:lumMod val="50000"/>
                    <a:alpha val="84000"/>
                  </a:schemeClr>
                </a:gs>
                <a:gs pos="62000">
                  <a:srgbClr val="FFC000">
                    <a:alpha val="84000"/>
                  </a:srgbClr>
                </a:gs>
              </a:gsLst>
              <a:lin ang="0" scaled="1"/>
              <a:tileRect/>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1 Rectángulo redondeado"/>
            <p:cNvSpPr/>
            <p:nvPr/>
          </p:nvSpPr>
          <p:spPr>
            <a:xfrm rot="5400000">
              <a:off x="462095" y="2257543"/>
              <a:ext cx="1154369" cy="1575519"/>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flip="none" rotWithShape="1">
              <a:gsLst>
                <a:gs pos="0">
                  <a:schemeClr val="accent3">
                    <a:lumMod val="50000"/>
                  </a:schemeClr>
                </a:gs>
                <a:gs pos="100000">
                  <a:srgbClr val="99FF33">
                    <a:lumMod val="67000"/>
                    <a:lumOff val="33000"/>
                  </a:srgbClr>
                </a:gs>
                <a:gs pos="54000">
                  <a:srgbClr val="99FF33"/>
                </a:gs>
              </a:gsLst>
              <a:lin ang="10800000" scaled="1"/>
              <a:tileRect/>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1 Rectángulo redondeado"/>
            <p:cNvSpPr/>
            <p:nvPr/>
          </p:nvSpPr>
          <p:spPr>
            <a:xfrm>
              <a:off x="1872707" y="1958454"/>
              <a:ext cx="1157991"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5">
                    <a:lumMod val="50000"/>
                    <a:alpha val="73000"/>
                  </a:schemeClr>
                </a:gs>
                <a:gs pos="54000">
                  <a:srgbClr val="00B0F0">
                    <a:alpha val="92000"/>
                  </a:srgbClr>
                </a:gs>
                <a:gs pos="99000">
                  <a:srgbClr val="88AFF5">
                    <a:alpha val="65000"/>
                  </a:srgbClr>
                </a:gs>
              </a:gsLst>
              <a:lin ang="16200000" scaled="1"/>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1 Rectángulo redondeado"/>
            <p:cNvSpPr/>
            <p:nvPr/>
          </p:nvSpPr>
          <p:spPr>
            <a:xfrm>
              <a:off x="1756908" y="195486"/>
              <a:ext cx="926393" cy="69139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C87404">
                <a:alpha val="72000"/>
              </a:srgbClr>
            </a:soli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1 Rectángulo redondeado"/>
            <p:cNvSpPr/>
            <p:nvPr/>
          </p:nvSpPr>
          <p:spPr>
            <a:xfrm>
              <a:off x="2799100" y="195486"/>
              <a:ext cx="673374" cy="898469"/>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5">
                    <a:lumMod val="50000"/>
                    <a:alpha val="73000"/>
                  </a:schemeClr>
                </a:gs>
                <a:gs pos="54000">
                  <a:srgbClr val="00B0F0">
                    <a:alpha val="92000"/>
                  </a:srgbClr>
                </a:gs>
                <a:gs pos="99000">
                  <a:srgbClr val="88AFF5">
                    <a:alpha val="65000"/>
                  </a:srgbClr>
                </a:gs>
              </a:gsLst>
              <a:lin ang="16200000" scaled="1"/>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1 Rectángulo redondeado"/>
            <p:cNvSpPr/>
            <p:nvPr/>
          </p:nvSpPr>
          <p:spPr>
            <a:xfrm rot="5400000">
              <a:off x="3203870" y="1112753"/>
              <a:ext cx="1086434" cy="136048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71000">
                  <a:schemeClr val="tx1">
                    <a:alpha val="72000"/>
                  </a:schemeClr>
                </a:gs>
                <a:gs pos="0">
                  <a:schemeClr val="accent6">
                    <a:lumMod val="20000"/>
                    <a:lumOff val="80000"/>
                    <a:alpha val="76000"/>
                  </a:schemeClr>
                </a:gs>
              </a:gsLst>
              <a:lin ang="16200000" scaled="1"/>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1 Rectángulo redondeado"/>
            <p:cNvSpPr/>
            <p:nvPr/>
          </p:nvSpPr>
          <p:spPr>
            <a:xfrm>
              <a:off x="251520" y="1426237"/>
              <a:ext cx="775691" cy="999958"/>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flip="none" rotWithShape="1">
              <a:gsLst>
                <a:gs pos="100000">
                  <a:srgbClr val="E0BC3F">
                    <a:alpha val="79000"/>
                  </a:srgbClr>
                </a:gs>
                <a:gs pos="0">
                  <a:schemeClr val="accent6">
                    <a:lumMod val="50000"/>
                    <a:alpha val="84000"/>
                  </a:schemeClr>
                </a:gs>
                <a:gs pos="62000">
                  <a:srgbClr val="FFC000">
                    <a:alpha val="84000"/>
                  </a:srgbClr>
                </a:gs>
              </a:gsLst>
              <a:lin ang="16200000" scaled="1"/>
              <a:tileRect/>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1 Rectángulo redondeado"/>
            <p:cNvSpPr/>
            <p:nvPr/>
          </p:nvSpPr>
          <p:spPr>
            <a:xfrm>
              <a:off x="2914899" y="3013550"/>
              <a:ext cx="1470485" cy="123682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5">
                    <a:lumMod val="50000"/>
                    <a:alpha val="73000"/>
                  </a:schemeClr>
                </a:gs>
                <a:gs pos="54000">
                  <a:srgbClr val="00B0F0">
                    <a:alpha val="92000"/>
                  </a:srgbClr>
                </a:gs>
                <a:gs pos="99000">
                  <a:srgbClr val="88AFF5">
                    <a:alpha val="65000"/>
                  </a:srgbClr>
                </a:gs>
              </a:gsLst>
              <a:lin ang="16200000" scaled="1"/>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1 Rectángulo redondeado"/>
            <p:cNvSpPr/>
            <p:nvPr/>
          </p:nvSpPr>
          <p:spPr>
            <a:xfrm>
              <a:off x="1988506" y="2740834"/>
              <a:ext cx="926393" cy="69139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72000">
                  <a:srgbClr val="53DB40">
                    <a:alpha val="79000"/>
                  </a:srgbClr>
                </a:gs>
                <a:gs pos="0">
                  <a:srgbClr val="00B050">
                    <a:lumMod val="24000"/>
                    <a:alpha val="63000"/>
                  </a:srgbClr>
                </a:gs>
                <a:gs pos="100000">
                  <a:srgbClr val="99FF33">
                    <a:lumMod val="67000"/>
                    <a:lumOff val="33000"/>
                    <a:alpha val="56000"/>
                  </a:srgbClr>
                </a:gs>
              </a:gsLst>
              <a:lin ang="16200000" scaled="1"/>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1 Rectángulo redondeado"/>
            <p:cNvSpPr/>
            <p:nvPr/>
          </p:nvSpPr>
          <p:spPr>
            <a:xfrm>
              <a:off x="251521" y="3649887"/>
              <a:ext cx="1008112"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100000">
                  <a:srgbClr val="E0BC3F">
                    <a:alpha val="79000"/>
                  </a:srgbClr>
                </a:gs>
                <a:gs pos="0">
                  <a:schemeClr val="accent6">
                    <a:lumMod val="50000"/>
                    <a:alpha val="84000"/>
                  </a:schemeClr>
                </a:gs>
                <a:gs pos="62000">
                  <a:srgbClr val="FFC000">
                    <a:alpha val="84000"/>
                  </a:srgbClr>
                </a:gs>
              </a:gsLst>
              <a:lin ang="16200000" scaled="1"/>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1 Rectángulo redondeado"/>
            <p:cNvSpPr/>
            <p:nvPr/>
          </p:nvSpPr>
          <p:spPr>
            <a:xfrm rot="5621285">
              <a:off x="3486587" y="244353"/>
              <a:ext cx="1020920" cy="92639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flip="none" rotWithShape="1">
              <a:gsLst>
                <a:gs pos="72000">
                  <a:srgbClr val="53DB40">
                    <a:alpha val="79000"/>
                  </a:srgbClr>
                </a:gs>
                <a:gs pos="0">
                  <a:srgbClr val="00B050">
                    <a:lumMod val="24000"/>
                    <a:alpha val="63000"/>
                  </a:srgbClr>
                </a:gs>
                <a:gs pos="100000">
                  <a:srgbClr val="99FF33">
                    <a:lumMod val="67000"/>
                    <a:lumOff val="33000"/>
                    <a:alpha val="56000"/>
                  </a:srgbClr>
                </a:gs>
              </a:gsLst>
              <a:lin ang="10800000" scaled="1"/>
              <a:tileRect/>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1 Rectángulo redondeado"/>
            <p:cNvSpPr/>
            <p:nvPr/>
          </p:nvSpPr>
          <p:spPr>
            <a:xfrm>
              <a:off x="1062114" y="1426237"/>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rgbClr val="5D05FB">
                    <a:lumMod val="60000"/>
                    <a:alpha val="66000"/>
                  </a:srgbClr>
                </a:gs>
                <a:gs pos="54000">
                  <a:srgbClr val="7E3DFA">
                    <a:alpha val="82000"/>
                  </a:srgbClr>
                </a:gs>
                <a:gs pos="100000">
                  <a:srgbClr val="C0AFF7">
                    <a:alpha val="68000"/>
                  </a:srgbClr>
                </a:gs>
              </a:gsLst>
              <a:lin ang="16200000" scaled="1"/>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1 Rectángulo redondeado"/>
            <p:cNvSpPr/>
            <p:nvPr/>
          </p:nvSpPr>
          <p:spPr>
            <a:xfrm>
              <a:off x="3725493" y="2377213"/>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flip="none" rotWithShape="1">
              <a:gsLst>
                <a:gs pos="100000">
                  <a:srgbClr val="E0BC3F">
                    <a:alpha val="79000"/>
                  </a:srgbClr>
                </a:gs>
                <a:gs pos="0">
                  <a:schemeClr val="accent6">
                    <a:lumMod val="50000"/>
                    <a:alpha val="84000"/>
                  </a:schemeClr>
                </a:gs>
                <a:gs pos="62000">
                  <a:srgbClr val="FFC000">
                    <a:alpha val="84000"/>
                  </a:srgbClr>
                </a:gs>
              </a:gsLst>
              <a:lin ang="16200000" scaled="1"/>
              <a:tileRect/>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1 Rectángulo redondeado"/>
            <p:cNvSpPr/>
            <p:nvPr/>
          </p:nvSpPr>
          <p:spPr>
            <a:xfrm>
              <a:off x="3037383" y="2427734"/>
              <a:ext cx="600449" cy="57523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rgbClr val="5D05FB">
                    <a:lumMod val="60000"/>
                    <a:alpha val="66000"/>
                  </a:srgbClr>
                </a:gs>
                <a:gs pos="54000">
                  <a:srgbClr val="7E3DFA">
                    <a:alpha val="82000"/>
                  </a:srgbClr>
                </a:gs>
                <a:gs pos="100000">
                  <a:srgbClr val="C0AFF7">
                    <a:alpha val="68000"/>
                  </a:srgbClr>
                </a:gs>
              </a:gsLst>
              <a:lin ang="16200000" scaled="1"/>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1 Rectángulo redondeado"/>
            <p:cNvSpPr/>
            <p:nvPr/>
          </p:nvSpPr>
          <p:spPr>
            <a:xfrm rot="5400000">
              <a:off x="1285600" y="1996810"/>
              <a:ext cx="363621" cy="578995"/>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71000">
                  <a:schemeClr val="tx1">
                    <a:alpha val="72000"/>
                  </a:schemeClr>
                </a:gs>
                <a:gs pos="0">
                  <a:schemeClr val="accent6">
                    <a:lumMod val="20000"/>
                    <a:lumOff val="80000"/>
                    <a:alpha val="76000"/>
                  </a:schemeClr>
                </a:gs>
              </a:gsLst>
              <a:lin ang="16200000" scaled="1"/>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1 Rectángulo redondeado"/>
            <p:cNvSpPr/>
            <p:nvPr/>
          </p:nvSpPr>
          <p:spPr>
            <a:xfrm>
              <a:off x="1409511" y="3558982"/>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flip="none" rotWithShape="1">
              <a:gsLst>
                <a:gs pos="0">
                  <a:srgbClr val="5D05FB">
                    <a:lumMod val="60000"/>
                    <a:alpha val="66000"/>
                  </a:srgbClr>
                </a:gs>
                <a:gs pos="54000">
                  <a:srgbClr val="7E3DFA">
                    <a:alpha val="82000"/>
                  </a:srgbClr>
                </a:gs>
                <a:gs pos="100000">
                  <a:srgbClr val="C0AFF7">
                    <a:alpha val="68000"/>
                  </a:srgbClr>
                </a:gs>
              </a:gsLst>
              <a:lin ang="16200000" scaled="1"/>
              <a:tileRect/>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1 Rectángulo redondeado"/>
            <p:cNvSpPr/>
            <p:nvPr/>
          </p:nvSpPr>
          <p:spPr>
            <a:xfrm>
              <a:off x="2568017" y="4266219"/>
              <a:ext cx="810594" cy="636337"/>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100000">
                  <a:srgbClr val="E0BC3F">
                    <a:alpha val="79000"/>
                  </a:srgbClr>
                </a:gs>
                <a:gs pos="0">
                  <a:schemeClr val="accent6">
                    <a:lumMod val="50000"/>
                    <a:alpha val="84000"/>
                  </a:schemeClr>
                </a:gs>
                <a:gs pos="62000">
                  <a:srgbClr val="FFC000">
                    <a:alpha val="84000"/>
                  </a:srgbClr>
                </a:gs>
              </a:gsLst>
              <a:lin ang="16200000" scaled="1"/>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1 Rectángulo redondeado"/>
            <p:cNvSpPr/>
            <p:nvPr/>
          </p:nvSpPr>
          <p:spPr>
            <a:xfrm>
              <a:off x="251520" y="4377129"/>
              <a:ext cx="1008112" cy="54543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flip="none" rotWithShape="1">
              <a:gsLst>
                <a:gs pos="72000">
                  <a:srgbClr val="53DB40">
                    <a:alpha val="79000"/>
                  </a:srgbClr>
                </a:gs>
                <a:gs pos="0">
                  <a:srgbClr val="00B050">
                    <a:lumMod val="24000"/>
                    <a:alpha val="63000"/>
                  </a:srgbClr>
                </a:gs>
                <a:gs pos="100000">
                  <a:srgbClr val="99FF33">
                    <a:lumMod val="67000"/>
                    <a:lumOff val="33000"/>
                    <a:alpha val="56000"/>
                  </a:srgbClr>
                </a:gs>
              </a:gsLst>
              <a:lin ang="16200000" scaled="1"/>
              <a:tileRect/>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1 Rectángulo redondeado"/>
            <p:cNvSpPr/>
            <p:nvPr/>
          </p:nvSpPr>
          <p:spPr>
            <a:xfrm>
              <a:off x="3494306" y="4266219"/>
              <a:ext cx="861668"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00B050">
                <a:alpha val="58000"/>
              </a:srgbClr>
            </a:soli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1 Rectángulo redondeado"/>
            <p:cNvSpPr/>
            <p:nvPr/>
          </p:nvSpPr>
          <p:spPr>
            <a:xfrm rot="5400000">
              <a:off x="2165723" y="3536099"/>
              <a:ext cx="688878" cy="694795"/>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71000">
                  <a:schemeClr val="tx1">
                    <a:alpha val="72000"/>
                  </a:schemeClr>
                </a:gs>
                <a:gs pos="0">
                  <a:schemeClr val="accent6">
                    <a:lumMod val="20000"/>
                    <a:lumOff val="80000"/>
                    <a:alpha val="76000"/>
                  </a:schemeClr>
                </a:gs>
              </a:gsLst>
              <a:lin ang="16200000" scaled="1"/>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1 Rectángulo redondeado"/>
            <p:cNvSpPr/>
            <p:nvPr/>
          </p:nvSpPr>
          <p:spPr>
            <a:xfrm>
              <a:off x="1294368" y="4187111"/>
              <a:ext cx="1157991"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5">
                    <a:lumMod val="50000"/>
                    <a:alpha val="73000"/>
                  </a:schemeClr>
                </a:gs>
                <a:gs pos="54000">
                  <a:srgbClr val="00B0F0">
                    <a:alpha val="92000"/>
                  </a:srgbClr>
                </a:gs>
                <a:gs pos="99000">
                  <a:srgbClr val="88AFF5">
                    <a:alpha val="65000"/>
                  </a:srgbClr>
                </a:gs>
              </a:gsLst>
              <a:lin ang="16200000" scaled="1"/>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0" name="119 Grupo"/>
          <p:cNvGrpSpPr/>
          <p:nvPr/>
        </p:nvGrpSpPr>
        <p:grpSpPr>
          <a:xfrm flipH="1">
            <a:off x="4683537" y="27547"/>
            <a:ext cx="4460463" cy="5115953"/>
            <a:chOff x="251520" y="195486"/>
            <a:chExt cx="4208723" cy="4727075"/>
          </a:xfrm>
          <a:gradFill flip="none" rotWithShape="1">
            <a:gsLst>
              <a:gs pos="0">
                <a:srgbClr val="FFFFFF">
                  <a:alpha val="62000"/>
                </a:srgbClr>
              </a:gs>
              <a:gs pos="7001">
                <a:srgbClr val="E6E6E6">
                  <a:lumMod val="0"/>
                  <a:lumOff val="100000"/>
                  <a:alpha val="82000"/>
                </a:srgbClr>
              </a:gs>
              <a:gs pos="91000">
                <a:srgbClr val="F79D3B">
                  <a:alpha val="64000"/>
                </a:srgbClr>
              </a:gs>
              <a:gs pos="47000">
                <a:srgbClr val="E6E6E6">
                  <a:alpha val="59000"/>
                  <a:lumMod val="34000"/>
                  <a:lumOff val="66000"/>
                </a:srgbClr>
              </a:gs>
              <a:gs pos="85001">
                <a:srgbClr val="F79D3B">
                  <a:alpha val="47000"/>
                </a:srgbClr>
              </a:gs>
              <a:gs pos="100000">
                <a:srgbClr val="E6E6E6">
                  <a:alpha val="53000"/>
                </a:srgbClr>
              </a:gs>
            </a:gsLst>
            <a:path path="circle">
              <a:fillToRect l="100000" b="100000"/>
            </a:path>
            <a:tileRect t="-100000" r="-100000"/>
          </a:gradFill>
          <a:scene3d>
            <a:camera prst="orthographicFront"/>
            <a:lightRig rig="flat" dir="t"/>
          </a:scene3d>
        </p:grpSpPr>
        <p:sp>
          <p:nvSpPr>
            <p:cNvPr id="121" name="1 Rectángulo redondeado"/>
            <p:cNvSpPr/>
            <p:nvPr/>
          </p:nvSpPr>
          <p:spPr>
            <a:xfrm>
              <a:off x="251520" y="195486"/>
              <a:ext cx="1470485" cy="123682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5">
                    <a:lumMod val="50000"/>
                    <a:alpha val="73000"/>
                  </a:schemeClr>
                </a:gs>
                <a:gs pos="54000">
                  <a:srgbClr val="00B0F0">
                    <a:alpha val="92000"/>
                  </a:srgbClr>
                </a:gs>
                <a:gs pos="99000">
                  <a:srgbClr val="88AFF5">
                    <a:alpha val="65000"/>
                  </a:srgbClr>
                </a:gs>
              </a:gsLst>
              <a:lin ang="16200000" scaled="1"/>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1 Rectángulo redondeado"/>
            <p:cNvSpPr/>
            <p:nvPr/>
          </p:nvSpPr>
          <p:spPr>
            <a:xfrm rot="16362400">
              <a:off x="1856128" y="812548"/>
              <a:ext cx="942634" cy="1232988"/>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flip="none" rotWithShape="1">
              <a:gsLst>
                <a:gs pos="100000">
                  <a:srgbClr val="E0BC3F">
                    <a:alpha val="79000"/>
                  </a:srgbClr>
                </a:gs>
                <a:gs pos="0">
                  <a:schemeClr val="accent6">
                    <a:lumMod val="50000"/>
                    <a:alpha val="84000"/>
                  </a:schemeClr>
                </a:gs>
                <a:gs pos="62000">
                  <a:srgbClr val="FFC000">
                    <a:alpha val="84000"/>
                  </a:srgbClr>
                </a:gs>
              </a:gsLst>
              <a:lin ang="0" scaled="1"/>
              <a:tileRect/>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3" name="1 Rectángulo redondeado"/>
            <p:cNvSpPr/>
            <p:nvPr/>
          </p:nvSpPr>
          <p:spPr>
            <a:xfrm rot="5400000">
              <a:off x="462095" y="2257543"/>
              <a:ext cx="1154369" cy="1575519"/>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flip="none" rotWithShape="1">
              <a:gsLst>
                <a:gs pos="0">
                  <a:schemeClr val="accent3">
                    <a:lumMod val="50000"/>
                  </a:schemeClr>
                </a:gs>
                <a:gs pos="100000">
                  <a:srgbClr val="99FF33">
                    <a:lumMod val="67000"/>
                    <a:lumOff val="33000"/>
                  </a:srgbClr>
                </a:gs>
                <a:gs pos="54000">
                  <a:srgbClr val="99FF33"/>
                </a:gs>
              </a:gsLst>
              <a:lin ang="10800000" scaled="1"/>
              <a:tileRect/>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1 Rectángulo redondeado"/>
            <p:cNvSpPr/>
            <p:nvPr/>
          </p:nvSpPr>
          <p:spPr>
            <a:xfrm>
              <a:off x="1872707" y="1958454"/>
              <a:ext cx="1157991"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5">
                    <a:lumMod val="50000"/>
                    <a:alpha val="73000"/>
                  </a:schemeClr>
                </a:gs>
                <a:gs pos="54000">
                  <a:srgbClr val="00B0F0">
                    <a:alpha val="92000"/>
                  </a:srgbClr>
                </a:gs>
                <a:gs pos="99000">
                  <a:srgbClr val="88AFF5">
                    <a:alpha val="65000"/>
                  </a:srgbClr>
                </a:gs>
              </a:gsLst>
              <a:lin ang="16200000" scaled="1"/>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1 Rectángulo redondeado"/>
            <p:cNvSpPr/>
            <p:nvPr/>
          </p:nvSpPr>
          <p:spPr>
            <a:xfrm>
              <a:off x="1756908" y="195486"/>
              <a:ext cx="926393" cy="69139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C87404">
                <a:alpha val="72000"/>
              </a:srgbClr>
            </a:soli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1 Rectángulo redondeado"/>
            <p:cNvSpPr/>
            <p:nvPr/>
          </p:nvSpPr>
          <p:spPr>
            <a:xfrm>
              <a:off x="2799100" y="195486"/>
              <a:ext cx="673374" cy="898469"/>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5">
                    <a:lumMod val="50000"/>
                    <a:alpha val="73000"/>
                  </a:schemeClr>
                </a:gs>
                <a:gs pos="54000">
                  <a:srgbClr val="00B0F0">
                    <a:alpha val="92000"/>
                  </a:srgbClr>
                </a:gs>
                <a:gs pos="99000">
                  <a:srgbClr val="88AFF5">
                    <a:alpha val="65000"/>
                  </a:srgbClr>
                </a:gs>
              </a:gsLst>
              <a:lin ang="16200000" scaled="1"/>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7" name="1 Rectángulo redondeado"/>
            <p:cNvSpPr/>
            <p:nvPr/>
          </p:nvSpPr>
          <p:spPr>
            <a:xfrm rot="5400000">
              <a:off x="3203870" y="1120564"/>
              <a:ext cx="1086434" cy="136048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71000">
                  <a:schemeClr val="tx1">
                    <a:alpha val="72000"/>
                  </a:schemeClr>
                </a:gs>
                <a:gs pos="0">
                  <a:schemeClr val="accent6">
                    <a:lumMod val="20000"/>
                    <a:lumOff val="80000"/>
                    <a:alpha val="76000"/>
                  </a:schemeClr>
                </a:gs>
              </a:gsLst>
              <a:lin ang="16200000" scaled="1"/>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8" name="1 Rectángulo redondeado"/>
            <p:cNvSpPr/>
            <p:nvPr/>
          </p:nvSpPr>
          <p:spPr>
            <a:xfrm>
              <a:off x="251520" y="1426237"/>
              <a:ext cx="775691" cy="999958"/>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flip="none" rotWithShape="1">
              <a:gsLst>
                <a:gs pos="100000">
                  <a:srgbClr val="E0BC3F">
                    <a:alpha val="79000"/>
                  </a:srgbClr>
                </a:gs>
                <a:gs pos="0">
                  <a:schemeClr val="accent6">
                    <a:lumMod val="50000"/>
                    <a:alpha val="84000"/>
                  </a:schemeClr>
                </a:gs>
                <a:gs pos="62000">
                  <a:srgbClr val="FFC000">
                    <a:alpha val="84000"/>
                  </a:srgbClr>
                </a:gs>
              </a:gsLst>
              <a:lin ang="16200000" scaled="1"/>
              <a:tileRect/>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9" name="1 Rectángulo redondeado"/>
            <p:cNvSpPr/>
            <p:nvPr/>
          </p:nvSpPr>
          <p:spPr>
            <a:xfrm>
              <a:off x="2914899" y="3013550"/>
              <a:ext cx="1470485" cy="123682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5">
                    <a:lumMod val="50000"/>
                    <a:alpha val="73000"/>
                  </a:schemeClr>
                </a:gs>
                <a:gs pos="54000">
                  <a:srgbClr val="00B0F0">
                    <a:alpha val="92000"/>
                  </a:srgbClr>
                </a:gs>
                <a:gs pos="99000">
                  <a:srgbClr val="88AFF5">
                    <a:alpha val="65000"/>
                  </a:srgbClr>
                </a:gs>
              </a:gsLst>
              <a:lin ang="16200000" scaled="1"/>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0" name="1 Rectángulo redondeado"/>
            <p:cNvSpPr/>
            <p:nvPr/>
          </p:nvSpPr>
          <p:spPr>
            <a:xfrm>
              <a:off x="1988506" y="2740834"/>
              <a:ext cx="926393" cy="69139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72000">
                  <a:srgbClr val="53DB40">
                    <a:alpha val="79000"/>
                  </a:srgbClr>
                </a:gs>
                <a:gs pos="0">
                  <a:srgbClr val="00B050">
                    <a:lumMod val="24000"/>
                    <a:alpha val="63000"/>
                  </a:srgbClr>
                </a:gs>
                <a:gs pos="100000">
                  <a:srgbClr val="99FF33">
                    <a:lumMod val="67000"/>
                    <a:lumOff val="33000"/>
                    <a:alpha val="56000"/>
                  </a:srgbClr>
                </a:gs>
              </a:gsLst>
              <a:lin ang="16200000" scaled="1"/>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1 Rectángulo redondeado"/>
            <p:cNvSpPr/>
            <p:nvPr/>
          </p:nvSpPr>
          <p:spPr>
            <a:xfrm>
              <a:off x="251521" y="3649887"/>
              <a:ext cx="1008112"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100000">
                  <a:srgbClr val="E0BC3F">
                    <a:alpha val="79000"/>
                  </a:srgbClr>
                </a:gs>
                <a:gs pos="0">
                  <a:schemeClr val="accent6">
                    <a:lumMod val="50000"/>
                    <a:alpha val="84000"/>
                  </a:schemeClr>
                </a:gs>
                <a:gs pos="62000">
                  <a:srgbClr val="FFC000">
                    <a:alpha val="84000"/>
                  </a:srgbClr>
                </a:gs>
              </a:gsLst>
              <a:lin ang="16200000" scaled="1"/>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2" name="1 Rectángulo redondeado"/>
            <p:cNvSpPr/>
            <p:nvPr/>
          </p:nvSpPr>
          <p:spPr>
            <a:xfrm rot="5621285">
              <a:off x="3486587" y="244353"/>
              <a:ext cx="1020920" cy="92639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flip="none" rotWithShape="1">
              <a:gsLst>
                <a:gs pos="72000">
                  <a:srgbClr val="53DB40">
                    <a:alpha val="79000"/>
                  </a:srgbClr>
                </a:gs>
                <a:gs pos="0">
                  <a:srgbClr val="00B050">
                    <a:lumMod val="24000"/>
                    <a:alpha val="63000"/>
                  </a:srgbClr>
                </a:gs>
                <a:gs pos="100000">
                  <a:srgbClr val="99FF33">
                    <a:lumMod val="67000"/>
                    <a:lumOff val="33000"/>
                    <a:alpha val="56000"/>
                  </a:srgbClr>
                </a:gs>
              </a:gsLst>
              <a:lin ang="10800000" scaled="1"/>
              <a:tileRect/>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3" name="1 Rectángulo redondeado"/>
            <p:cNvSpPr/>
            <p:nvPr/>
          </p:nvSpPr>
          <p:spPr>
            <a:xfrm>
              <a:off x="1062114" y="1426237"/>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rgbClr val="5D05FB">
                    <a:lumMod val="60000"/>
                    <a:alpha val="66000"/>
                  </a:srgbClr>
                </a:gs>
                <a:gs pos="54000">
                  <a:srgbClr val="7E3DFA">
                    <a:alpha val="82000"/>
                  </a:srgbClr>
                </a:gs>
                <a:gs pos="100000">
                  <a:srgbClr val="C0AFF7">
                    <a:alpha val="68000"/>
                  </a:srgbClr>
                </a:gs>
              </a:gsLst>
              <a:lin ang="16200000" scaled="1"/>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4" name="1 Rectángulo redondeado"/>
            <p:cNvSpPr/>
            <p:nvPr/>
          </p:nvSpPr>
          <p:spPr>
            <a:xfrm>
              <a:off x="3725493" y="2377213"/>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flip="none" rotWithShape="1">
              <a:gsLst>
                <a:gs pos="100000">
                  <a:srgbClr val="E0BC3F">
                    <a:alpha val="79000"/>
                  </a:srgbClr>
                </a:gs>
                <a:gs pos="0">
                  <a:schemeClr val="accent6">
                    <a:lumMod val="50000"/>
                    <a:alpha val="84000"/>
                  </a:schemeClr>
                </a:gs>
                <a:gs pos="62000">
                  <a:srgbClr val="FFC000">
                    <a:alpha val="84000"/>
                  </a:srgbClr>
                </a:gs>
              </a:gsLst>
              <a:lin ang="16200000" scaled="1"/>
              <a:tileRect/>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1 Rectángulo redondeado"/>
            <p:cNvSpPr/>
            <p:nvPr/>
          </p:nvSpPr>
          <p:spPr>
            <a:xfrm>
              <a:off x="3037383" y="2427734"/>
              <a:ext cx="600449" cy="57523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rgbClr val="5D05FB">
                    <a:lumMod val="60000"/>
                    <a:alpha val="66000"/>
                  </a:srgbClr>
                </a:gs>
                <a:gs pos="54000">
                  <a:srgbClr val="7E3DFA">
                    <a:alpha val="82000"/>
                  </a:srgbClr>
                </a:gs>
                <a:gs pos="100000">
                  <a:srgbClr val="C0AFF7">
                    <a:alpha val="68000"/>
                  </a:srgbClr>
                </a:gs>
              </a:gsLst>
              <a:lin ang="16200000" scaled="1"/>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6" name="1 Rectángulo redondeado"/>
            <p:cNvSpPr/>
            <p:nvPr/>
          </p:nvSpPr>
          <p:spPr>
            <a:xfrm rot="5400000">
              <a:off x="1285600" y="1996810"/>
              <a:ext cx="363621" cy="578995"/>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71000">
                  <a:schemeClr val="tx1">
                    <a:alpha val="72000"/>
                  </a:schemeClr>
                </a:gs>
                <a:gs pos="0">
                  <a:schemeClr val="accent6">
                    <a:lumMod val="20000"/>
                    <a:lumOff val="80000"/>
                    <a:alpha val="76000"/>
                  </a:schemeClr>
                </a:gs>
              </a:gsLst>
              <a:lin ang="16200000" scaled="1"/>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7" name="1 Rectángulo redondeado"/>
            <p:cNvSpPr/>
            <p:nvPr/>
          </p:nvSpPr>
          <p:spPr>
            <a:xfrm>
              <a:off x="1409511" y="3558982"/>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flip="none" rotWithShape="1">
              <a:gsLst>
                <a:gs pos="0">
                  <a:srgbClr val="5D05FB">
                    <a:lumMod val="60000"/>
                    <a:alpha val="66000"/>
                  </a:srgbClr>
                </a:gs>
                <a:gs pos="54000">
                  <a:srgbClr val="7E3DFA">
                    <a:alpha val="82000"/>
                  </a:srgbClr>
                </a:gs>
                <a:gs pos="100000">
                  <a:srgbClr val="C0AFF7">
                    <a:alpha val="68000"/>
                  </a:srgbClr>
                </a:gs>
              </a:gsLst>
              <a:lin ang="16200000" scaled="1"/>
              <a:tileRect/>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8" name="1 Rectángulo redondeado"/>
            <p:cNvSpPr/>
            <p:nvPr/>
          </p:nvSpPr>
          <p:spPr>
            <a:xfrm>
              <a:off x="2568017" y="4266219"/>
              <a:ext cx="810594" cy="636337"/>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100000">
                  <a:srgbClr val="E0BC3F">
                    <a:alpha val="79000"/>
                  </a:srgbClr>
                </a:gs>
                <a:gs pos="0">
                  <a:schemeClr val="accent6">
                    <a:lumMod val="50000"/>
                    <a:alpha val="84000"/>
                  </a:schemeClr>
                </a:gs>
                <a:gs pos="62000">
                  <a:srgbClr val="FFC000">
                    <a:alpha val="84000"/>
                  </a:srgbClr>
                </a:gs>
              </a:gsLst>
              <a:lin ang="16200000" scaled="1"/>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9" name="1 Rectángulo redondeado"/>
            <p:cNvSpPr/>
            <p:nvPr/>
          </p:nvSpPr>
          <p:spPr>
            <a:xfrm>
              <a:off x="251520" y="4377129"/>
              <a:ext cx="1008112" cy="54543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flip="none" rotWithShape="1">
              <a:gsLst>
                <a:gs pos="72000">
                  <a:srgbClr val="53DB40">
                    <a:alpha val="79000"/>
                  </a:srgbClr>
                </a:gs>
                <a:gs pos="0">
                  <a:srgbClr val="00B050">
                    <a:lumMod val="24000"/>
                    <a:alpha val="63000"/>
                  </a:srgbClr>
                </a:gs>
                <a:gs pos="100000">
                  <a:srgbClr val="99FF33">
                    <a:lumMod val="67000"/>
                    <a:lumOff val="33000"/>
                    <a:alpha val="56000"/>
                  </a:srgbClr>
                </a:gs>
              </a:gsLst>
              <a:lin ang="16200000" scaled="1"/>
              <a:tileRect/>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0" name="1 Rectángulo redondeado"/>
            <p:cNvSpPr/>
            <p:nvPr/>
          </p:nvSpPr>
          <p:spPr>
            <a:xfrm>
              <a:off x="3494306" y="4266219"/>
              <a:ext cx="861668"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00B050">
                <a:alpha val="58000"/>
              </a:srgbClr>
            </a:soli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1" name="1 Rectángulo redondeado"/>
            <p:cNvSpPr/>
            <p:nvPr/>
          </p:nvSpPr>
          <p:spPr>
            <a:xfrm rot="5400000">
              <a:off x="2165723" y="3536099"/>
              <a:ext cx="688878" cy="694795"/>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71000">
                  <a:schemeClr val="tx1">
                    <a:alpha val="72000"/>
                  </a:schemeClr>
                </a:gs>
                <a:gs pos="0">
                  <a:schemeClr val="accent6">
                    <a:lumMod val="20000"/>
                    <a:lumOff val="80000"/>
                    <a:alpha val="76000"/>
                  </a:schemeClr>
                </a:gs>
              </a:gsLst>
              <a:lin ang="16200000" scaled="1"/>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2" name="1 Rectángulo redondeado"/>
            <p:cNvSpPr/>
            <p:nvPr/>
          </p:nvSpPr>
          <p:spPr>
            <a:xfrm>
              <a:off x="1294368" y="4187111"/>
              <a:ext cx="1157991"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adFill>
              <a:gsLst>
                <a:gs pos="0">
                  <a:schemeClr val="accent5">
                    <a:lumMod val="50000"/>
                    <a:alpha val="73000"/>
                  </a:schemeClr>
                </a:gs>
                <a:gs pos="54000">
                  <a:srgbClr val="00B0F0">
                    <a:alpha val="92000"/>
                  </a:srgbClr>
                </a:gs>
                <a:gs pos="99000">
                  <a:srgbClr val="88AFF5">
                    <a:alpha val="65000"/>
                  </a:srgbClr>
                </a:gs>
              </a:gsLst>
              <a:lin ang="16200000" scaled="1"/>
            </a:gradFill>
            <a:ln cap="sq" cmpd="dbl">
              <a:solidFill>
                <a:schemeClr val="tx1"/>
              </a:solidFill>
              <a:prstDash val="sysDash"/>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51" name="50 Imagen" descr="BENEFICIOS DE CONSUMIR MANZANILL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252520" cy="5308054"/>
          </a:xfrm>
          <a:prstGeom prst="rect">
            <a:avLst/>
          </a:prstGeom>
          <a:noFill/>
          <a:ln>
            <a:noFill/>
          </a:ln>
        </p:spPr>
      </p:pic>
    </p:spTree>
    <p:extLst>
      <p:ext uri="{BB962C8B-B14F-4D97-AF65-F5344CB8AC3E}">
        <p14:creationId xmlns:p14="http://schemas.microsoft.com/office/powerpoint/2010/main" val="2579091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barn(outVertical)">
                                      <p:cBhvr>
                                        <p:cTn id="7" dur="3250"/>
                                        <p:tgtEl>
                                          <p:spTgt spid="73"/>
                                        </p:tgtEl>
                                      </p:cBhvr>
                                    </p:animEffect>
                                  </p:childTnLst>
                                </p:cTn>
                              </p:par>
                              <p:par>
                                <p:cTn id="8" presetID="23" presetClass="entr" presetSubtype="288" fill="hold" nodeType="withEffect">
                                  <p:stCondLst>
                                    <p:cond delay="0"/>
                                  </p:stCondLst>
                                  <p:childTnLst>
                                    <p:set>
                                      <p:cBhvr>
                                        <p:cTn id="9" dur="1" fill="hold">
                                          <p:stCondLst>
                                            <p:cond delay="0"/>
                                          </p:stCondLst>
                                        </p:cTn>
                                        <p:tgtEl>
                                          <p:spTgt spid="73"/>
                                        </p:tgtEl>
                                        <p:attrNameLst>
                                          <p:attrName>style.visibility</p:attrName>
                                        </p:attrNameLst>
                                      </p:cBhvr>
                                      <p:to>
                                        <p:strVal val="visible"/>
                                      </p:to>
                                    </p:set>
                                    <p:anim calcmode="lin" valueType="num">
                                      <p:cBhvr>
                                        <p:cTn id="10" dur="3250" fill="hold"/>
                                        <p:tgtEl>
                                          <p:spTgt spid="73"/>
                                        </p:tgtEl>
                                        <p:attrNameLst>
                                          <p:attrName>ppt_w</p:attrName>
                                        </p:attrNameLst>
                                      </p:cBhvr>
                                      <p:tavLst>
                                        <p:tav tm="0">
                                          <p:val>
                                            <p:strVal val="4/3*#ppt_w"/>
                                          </p:val>
                                        </p:tav>
                                        <p:tav tm="100000">
                                          <p:val>
                                            <p:strVal val="#ppt_w"/>
                                          </p:val>
                                        </p:tav>
                                      </p:tavLst>
                                    </p:anim>
                                    <p:anim calcmode="lin" valueType="num">
                                      <p:cBhvr>
                                        <p:cTn id="11" dur="3250" fill="hold"/>
                                        <p:tgtEl>
                                          <p:spTgt spid="73"/>
                                        </p:tgtEl>
                                        <p:attrNameLst>
                                          <p:attrName>ppt_h</p:attrName>
                                        </p:attrNameLst>
                                      </p:cBhvr>
                                      <p:tavLst>
                                        <p:tav tm="0">
                                          <p:val>
                                            <p:strVal val="4/3*#ppt_h"/>
                                          </p:val>
                                        </p:tav>
                                        <p:tav tm="100000">
                                          <p:val>
                                            <p:strVal val="#ppt_h"/>
                                          </p:val>
                                        </p:tav>
                                      </p:tavLst>
                                    </p:anim>
                                  </p:childTnLst>
                                </p:cTn>
                              </p:par>
                              <p:par>
                                <p:cTn id="12" presetID="9" presetClass="emph" presetSubtype="0" nodeType="withEffect">
                                  <p:stCondLst>
                                    <p:cond delay="0"/>
                                  </p:stCondLst>
                                  <p:childTnLst>
                                    <p:set>
                                      <p:cBhvr rctx="PPT">
                                        <p:cTn id="13" dur="indefinite"/>
                                        <p:tgtEl>
                                          <p:spTgt spid="51"/>
                                        </p:tgtEl>
                                        <p:attrNameLst>
                                          <p:attrName>style.opacity</p:attrName>
                                        </p:attrNameLst>
                                      </p:cBhvr>
                                      <p:to>
                                        <p:strVal val="0"/>
                                      </p:to>
                                    </p:set>
                                    <p:animEffect filter="image" prLst="opacity: 0">
                                      <p:cBhvr rctx="IE">
                                        <p:cTn id="14" dur="indefinite"/>
                                        <p:tgtEl>
                                          <p:spTgt spid="51"/>
                                        </p:tgtEl>
                                      </p:cBhvr>
                                    </p:animEffect>
                                  </p:childTnLst>
                                </p:cTn>
                              </p:par>
                              <p:par>
                                <p:cTn id="15" presetID="17" presetClass="exit" presetSubtype="8" fill="hold" nodeType="withEffect">
                                  <p:stCondLst>
                                    <p:cond delay="0"/>
                                  </p:stCondLst>
                                  <p:childTnLst>
                                    <p:anim calcmode="lin" valueType="num">
                                      <p:cBhvr>
                                        <p:cTn id="16" dur="3250"/>
                                        <p:tgtEl>
                                          <p:spTgt spid="74"/>
                                        </p:tgtEl>
                                        <p:attrNameLst>
                                          <p:attrName>ppt_x</p:attrName>
                                        </p:attrNameLst>
                                      </p:cBhvr>
                                      <p:tavLst>
                                        <p:tav tm="0">
                                          <p:val>
                                            <p:strVal val="ppt_x"/>
                                          </p:val>
                                        </p:tav>
                                        <p:tav tm="100000">
                                          <p:val>
                                            <p:strVal val="ppt_x-ppt_w/2"/>
                                          </p:val>
                                        </p:tav>
                                      </p:tavLst>
                                    </p:anim>
                                    <p:anim calcmode="lin" valueType="num">
                                      <p:cBhvr>
                                        <p:cTn id="17" dur="3250"/>
                                        <p:tgtEl>
                                          <p:spTgt spid="74"/>
                                        </p:tgtEl>
                                        <p:attrNameLst>
                                          <p:attrName>ppt_y</p:attrName>
                                        </p:attrNameLst>
                                      </p:cBhvr>
                                      <p:tavLst>
                                        <p:tav tm="0">
                                          <p:val>
                                            <p:strVal val="ppt_y"/>
                                          </p:val>
                                        </p:tav>
                                        <p:tav tm="100000">
                                          <p:val>
                                            <p:strVal val="ppt_y"/>
                                          </p:val>
                                        </p:tav>
                                      </p:tavLst>
                                    </p:anim>
                                    <p:anim calcmode="lin" valueType="num">
                                      <p:cBhvr>
                                        <p:cTn id="18" dur="3250"/>
                                        <p:tgtEl>
                                          <p:spTgt spid="74"/>
                                        </p:tgtEl>
                                        <p:attrNameLst>
                                          <p:attrName>ppt_w</p:attrName>
                                        </p:attrNameLst>
                                      </p:cBhvr>
                                      <p:tavLst>
                                        <p:tav tm="0">
                                          <p:val>
                                            <p:strVal val="ppt_w"/>
                                          </p:val>
                                        </p:tav>
                                        <p:tav tm="100000">
                                          <p:val>
                                            <p:fltVal val="0"/>
                                          </p:val>
                                        </p:tav>
                                      </p:tavLst>
                                    </p:anim>
                                    <p:anim calcmode="lin" valueType="num">
                                      <p:cBhvr>
                                        <p:cTn id="19" dur="3250"/>
                                        <p:tgtEl>
                                          <p:spTgt spid="74"/>
                                        </p:tgtEl>
                                        <p:attrNameLst>
                                          <p:attrName>ppt_h</p:attrName>
                                        </p:attrNameLst>
                                      </p:cBhvr>
                                      <p:tavLst>
                                        <p:tav tm="0">
                                          <p:val>
                                            <p:strVal val="ppt_h"/>
                                          </p:val>
                                        </p:tav>
                                        <p:tav tm="100000">
                                          <p:val>
                                            <p:strVal val="ppt_h"/>
                                          </p:val>
                                        </p:tav>
                                      </p:tavLst>
                                    </p:anim>
                                    <p:set>
                                      <p:cBhvr>
                                        <p:cTn id="20" dur="1" fill="hold">
                                          <p:stCondLst>
                                            <p:cond delay="3249"/>
                                          </p:stCondLst>
                                        </p:cTn>
                                        <p:tgtEl>
                                          <p:spTgt spid="74"/>
                                        </p:tgtEl>
                                        <p:attrNameLst>
                                          <p:attrName>style.visibility</p:attrName>
                                        </p:attrNameLst>
                                      </p:cBhvr>
                                      <p:to>
                                        <p:strVal val="hidden"/>
                                      </p:to>
                                    </p:set>
                                  </p:childTnLst>
                                </p:cTn>
                              </p:par>
                              <p:par>
                                <p:cTn id="21" presetID="17" presetClass="exit" presetSubtype="2" fill="hold" nodeType="withEffect">
                                  <p:stCondLst>
                                    <p:cond delay="0"/>
                                  </p:stCondLst>
                                  <p:childTnLst>
                                    <p:anim calcmode="lin" valueType="num">
                                      <p:cBhvr>
                                        <p:cTn id="22" dur="3250"/>
                                        <p:tgtEl>
                                          <p:spTgt spid="120"/>
                                        </p:tgtEl>
                                        <p:attrNameLst>
                                          <p:attrName>ppt_x</p:attrName>
                                        </p:attrNameLst>
                                      </p:cBhvr>
                                      <p:tavLst>
                                        <p:tav tm="0">
                                          <p:val>
                                            <p:strVal val="ppt_x"/>
                                          </p:val>
                                        </p:tav>
                                        <p:tav tm="100000">
                                          <p:val>
                                            <p:strVal val="ppt_x+ppt_w/2"/>
                                          </p:val>
                                        </p:tav>
                                      </p:tavLst>
                                    </p:anim>
                                    <p:anim calcmode="lin" valueType="num">
                                      <p:cBhvr>
                                        <p:cTn id="23" dur="3250"/>
                                        <p:tgtEl>
                                          <p:spTgt spid="120"/>
                                        </p:tgtEl>
                                        <p:attrNameLst>
                                          <p:attrName>ppt_y</p:attrName>
                                        </p:attrNameLst>
                                      </p:cBhvr>
                                      <p:tavLst>
                                        <p:tav tm="0">
                                          <p:val>
                                            <p:strVal val="ppt_y"/>
                                          </p:val>
                                        </p:tav>
                                        <p:tav tm="100000">
                                          <p:val>
                                            <p:strVal val="ppt_y"/>
                                          </p:val>
                                        </p:tav>
                                      </p:tavLst>
                                    </p:anim>
                                    <p:anim calcmode="lin" valueType="num">
                                      <p:cBhvr>
                                        <p:cTn id="24" dur="3250"/>
                                        <p:tgtEl>
                                          <p:spTgt spid="120"/>
                                        </p:tgtEl>
                                        <p:attrNameLst>
                                          <p:attrName>ppt_w</p:attrName>
                                        </p:attrNameLst>
                                      </p:cBhvr>
                                      <p:tavLst>
                                        <p:tav tm="0">
                                          <p:val>
                                            <p:strVal val="ppt_w"/>
                                          </p:val>
                                        </p:tav>
                                        <p:tav tm="100000">
                                          <p:val>
                                            <p:fltVal val="0"/>
                                          </p:val>
                                        </p:tav>
                                      </p:tavLst>
                                    </p:anim>
                                    <p:anim calcmode="lin" valueType="num">
                                      <p:cBhvr>
                                        <p:cTn id="25" dur="3250"/>
                                        <p:tgtEl>
                                          <p:spTgt spid="120"/>
                                        </p:tgtEl>
                                        <p:attrNameLst>
                                          <p:attrName>ppt_h</p:attrName>
                                        </p:attrNameLst>
                                      </p:cBhvr>
                                      <p:tavLst>
                                        <p:tav tm="0">
                                          <p:val>
                                            <p:strVal val="ppt_h"/>
                                          </p:val>
                                        </p:tav>
                                        <p:tav tm="100000">
                                          <p:val>
                                            <p:strVal val="ppt_h"/>
                                          </p:val>
                                        </p:tav>
                                      </p:tavLst>
                                    </p:anim>
                                    <p:set>
                                      <p:cBhvr>
                                        <p:cTn id="26" dur="1" fill="hold">
                                          <p:stCondLst>
                                            <p:cond delay="3249"/>
                                          </p:stCondLst>
                                        </p:cTn>
                                        <p:tgtEl>
                                          <p:spTgt spid="1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ombo"/>
          <p:cNvSpPr/>
          <p:nvPr/>
        </p:nvSpPr>
        <p:spPr>
          <a:xfrm>
            <a:off x="539552" y="195486"/>
            <a:ext cx="7992888" cy="4803998"/>
          </a:xfrm>
          <a:prstGeom prst="diamond">
            <a:avLst/>
          </a:prstGeom>
          <a:gradFill>
            <a:gsLst>
              <a:gs pos="54000">
                <a:srgbClr val="C7D1E8">
                  <a:alpha val="0"/>
                </a:srgbClr>
              </a:gs>
              <a:gs pos="100000">
                <a:srgbClr val="F8D5B9">
                  <a:lumMod val="0"/>
                  <a:lumOff val="100000"/>
                  <a:alpha val="57000"/>
                </a:srgbClr>
              </a:gs>
              <a:gs pos="47000">
                <a:srgbClr val="00B050">
                  <a:alpha val="85000"/>
                </a:srgbClr>
              </a:gs>
              <a:gs pos="30000">
                <a:schemeClr val="accent1">
                  <a:tint val="44500"/>
                  <a:satMod val="160000"/>
                  <a:alpha val="0"/>
                </a:schemeClr>
              </a:gs>
              <a:gs pos="78000">
                <a:schemeClr val="accent6">
                  <a:lumMod val="0"/>
                  <a:lumOff val="100000"/>
                  <a:alpha val="8000"/>
                </a:schemeClr>
              </a:gs>
            </a:gsLst>
            <a:path path="shape">
              <a:fillToRect l="50000" t="50000" r="50000" b="50000"/>
            </a:path>
          </a:gradFill>
          <a:ln w="63500">
            <a:gradFill>
              <a:gsLst>
                <a:gs pos="12000">
                  <a:srgbClr val="67CA56"/>
                </a:gs>
                <a:gs pos="50000">
                  <a:srgbClr val="FFFF00"/>
                </a:gs>
                <a:gs pos="75000">
                  <a:srgbClr val="01A78F"/>
                </a:gs>
                <a:gs pos="100000">
                  <a:srgbClr val="92D050"/>
                </a:gs>
              </a:gsLst>
              <a:lin ang="5400000" scaled="0"/>
            </a:grad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 name="7 Imagen" descr="Diapositiva4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3 Rombo"/>
          <p:cNvSpPr/>
          <p:nvPr/>
        </p:nvSpPr>
        <p:spPr>
          <a:xfrm>
            <a:off x="539552" y="123478"/>
            <a:ext cx="7992888" cy="4803998"/>
          </a:xfrm>
          <a:prstGeom prst="diamond">
            <a:avLst/>
          </a:prstGeom>
          <a:gradFill>
            <a:gsLst>
              <a:gs pos="54000">
                <a:srgbClr val="C7D1E8">
                  <a:alpha val="0"/>
                </a:srgbClr>
              </a:gs>
              <a:gs pos="100000">
                <a:srgbClr val="F8D5B9">
                  <a:lumMod val="0"/>
                  <a:lumOff val="100000"/>
                  <a:alpha val="57000"/>
                </a:srgbClr>
              </a:gs>
              <a:gs pos="0">
                <a:srgbClr val="00B050">
                  <a:alpha val="85000"/>
                </a:srgbClr>
              </a:gs>
              <a:gs pos="30000">
                <a:schemeClr val="accent1">
                  <a:tint val="44500"/>
                  <a:satMod val="160000"/>
                  <a:alpha val="0"/>
                </a:schemeClr>
              </a:gs>
              <a:gs pos="78000">
                <a:schemeClr val="accent6">
                  <a:lumMod val="0"/>
                  <a:lumOff val="100000"/>
                  <a:alpha val="8000"/>
                </a:schemeClr>
              </a:gs>
            </a:gsLst>
            <a:path path="shape">
              <a:fillToRect l="50000" t="50000" r="50000" b="50000"/>
            </a:path>
          </a:gradFill>
          <a:ln w="63500">
            <a:gradFill>
              <a:gsLst>
                <a:gs pos="12000">
                  <a:srgbClr val="67CA56"/>
                </a:gs>
                <a:gs pos="50000">
                  <a:srgbClr val="FFFF00"/>
                </a:gs>
                <a:gs pos="75000">
                  <a:srgbClr val="01A78F"/>
                </a:gs>
                <a:gs pos="100000">
                  <a:srgbClr val="92D050"/>
                </a:gs>
              </a:gsLst>
              <a:lin ang="5400000" scaled="0"/>
            </a:grad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Triángulo isósceles"/>
          <p:cNvSpPr/>
          <p:nvPr/>
        </p:nvSpPr>
        <p:spPr>
          <a:xfrm rot="16200000">
            <a:off x="71500" y="735546"/>
            <a:ext cx="4248472" cy="3600400"/>
          </a:xfrm>
          <a:prstGeom prst="triangle">
            <a:avLst/>
          </a:prstGeom>
          <a:gradFill>
            <a:gsLst>
              <a:gs pos="54000">
                <a:srgbClr val="C7D1E8">
                  <a:alpha val="0"/>
                </a:srgbClr>
              </a:gs>
              <a:gs pos="100000">
                <a:srgbClr val="F8D5B9">
                  <a:lumMod val="0"/>
                  <a:lumOff val="100000"/>
                  <a:alpha val="57000"/>
                </a:srgbClr>
              </a:gs>
              <a:gs pos="7000">
                <a:srgbClr val="00B050">
                  <a:alpha val="85000"/>
                </a:srgbClr>
              </a:gs>
              <a:gs pos="42000">
                <a:schemeClr val="accent1">
                  <a:tint val="44500"/>
                  <a:satMod val="160000"/>
                  <a:alpha val="0"/>
                </a:schemeClr>
              </a:gs>
              <a:gs pos="78000">
                <a:schemeClr val="accent6">
                  <a:lumMod val="0"/>
                  <a:lumOff val="100000"/>
                  <a:alpha val="8000"/>
                </a:schemeClr>
              </a:gs>
            </a:gsLst>
            <a:path path="shape">
              <a:fillToRect l="50000" t="50000" r="50000" b="50000"/>
            </a:path>
          </a:gradFill>
          <a:ln w="63500">
            <a:gradFill>
              <a:gsLst>
                <a:gs pos="12000">
                  <a:srgbClr val="67CA56"/>
                </a:gs>
                <a:gs pos="50000">
                  <a:srgbClr val="FFFF00"/>
                </a:gs>
                <a:gs pos="75000">
                  <a:srgbClr val="01A78F"/>
                </a:gs>
                <a:gs pos="100000">
                  <a:srgbClr val="92D050"/>
                </a:gs>
              </a:gsLst>
              <a:lin ang="5400000" scaled="0"/>
            </a:grad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Triángulo isósceles"/>
          <p:cNvSpPr/>
          <p:nvPr/>
        </p:nvSpPr>
        <p:spPr>
          <a:xfrm rot="5400000" flipH="1">
            <a:off x="4752020" y="735546"/>
            <a:ext cx="4248472" cy="3600400"/>
          </a:xfrm>
          <a:prstGeom prst="triangle">
            <a:avLst/>
          </a:prstGeom>
          <a:gradFill>
            <a:gsLst>
              <a:gs pos="54000">
                <a:srgbClr val="C7D1E8">
                  <a:alpha val="0"/>
                </a:srgbClr>
              </a:gs>
              <a:gs pos="100000">
                <a:srgbClr val="F8D5B9">
                  <a:lumMod val="0"/>
                  <a:lumOff val="100000"/>
                  <a:alpha val="57000"/>
                </a:srgbClr>
              </a:gs>
              <a:gs pos="7000">
                <a:srgbClr val="00B050">
                  <a:alpha val="85000"/>
                </a:srgbClr>
              </a:gs>
              <a:gs pos="42000">
                <a:schemeClr val="accent1">
                  <a:tint val="44500"/>
                  <a:satMod val="160000"/>
                  <a:alpha val="0"/>
                </a:schemeClr>
              </a:gs>
              <a:gs pos="78000">
                <a:schemeClr val="accent6">
                  <a:lumMod val="0"/>
                  <a:lumOff val="100000"/>
                  <a:alpha val="8000"/>
                </a:schemeClr>
              </a:gs>
            </a:gsLst>
            <a:path path="shape">
              <a:fillToRect l="50000" t="50000" r="50000" b="50000"/>
            </a:path>
          </a:gradFill>
          <a:ln w="63500">
            <a:gradFill>
              <a:gsLst>
                <a:gs pos="12000">
                  <a:srgbClr val="67CA56"/>
                </a:gs>
                <a:gs pos="50000">
                  <a:srgbClr val="FFFF00"/>
                </a:gs>
                <a:gs pos="75000">
                  <a:srgbClr val="01A78F"/>
                </a:gs>
                <a:gs pos="100000">
                  <a:srgbClr val="92D050"/>
                </a:gs>
              </a:gsLst>
              <a:lin ang="5400000" scaled="0"/>
            </a:gradFill>
          </a:ln>
          <a:scene3d>
            <a:camera prst="orthographicFront"/>
            <a:lightRig rig="chilly"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BENEFICIOS DE CONSUMIR MANZANILL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Tree>
    <p:extLst>
      <p:ext uri="{BB962C8B-B14F-4D97-AF65-F5344CB8AC3E}">
        <p14:creationId xmlns:p14="http://schemas.microsoft.com/office/powerpoint/2010/main" val="172863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grpId="0" nodeType="withEffect">
                                  <p:stCondLst>
                                    <p:cond delay="0"/>
                                  </p:stCondLst>
                                  <p:childTnLst>
                                    <p:anim calcmode="lin" valueType="num">
                                      <p:cBhvr>
                                        <p:cTn id="6" dur="4750"/>
                                        <p:tgtEl>
                                          <p:spTgt spid="4"/>
                                        </p:tgtEl>
                                        <p:attrNameLst>
                                          <p:attrName>ppt_w</p:attrName>
                                        </p:attrNameLst>
                                      </p:cBhvr>
                                      <p:tavLst>
                                        <p:tav tm="0">
                                          <p:val>
                                            <p:strVal val="ppt_w"/>
                                          </p:val>
                                        </p:tav>
                                        <p:tav tm="100000">
                                          <p:val>
                                            <p:fltVal val="0"/>
                                          </p:val>
                                        </p:tav>
                                      </p:tavLst>
                                    </p:anim>
                                    <p:anim calcmode="lin" valueType="num">
                                      <p:cBhvr>
                                        <p:cTn id="7" dur="4750"/>
                                        <p:tgtEl>
                                          <p:spTgt spid="4"/>
                                        </p:tgtEl>
                                        <p:attrNameLst>
                                          <p:attrName>ppt_h</p:attrName>
                                        </p:attrNameLst>
                                      </p:cBhvr>
                                      <p:tavLst>
                                        <p:tav tm="0">
                                          <p:val>
                                            <p:strVal val="ppt_h"/>
                                          </p:val>
                                        </p:tav>
                                        <p:tav tm="100000">
                                          <p:val>
                                            <p:fltVal val="0"/>
                                          </p:val>
                                        </p:tav>
                                      </p:tavLst>
                                    </p:anim>
                                    <p:anim calcmode="lin" valueType="num">
                                      <p:cBhvr>
                                        <p:cTn id="8" dur="4750"/>
                                        <p:tgtEl>
                                          <p:spTgt spid="4"/>
                                        </p:tgtEl>
                                        <p:attrNameLst>
                                          <p:attrName>ppt_x</p:attrName>
                                        </p:attrNameLst>
                                      </p:cBhvr>
                                      <p:tavLst>
                                        <p:tav tm="0">
                                          <p:val>
                                            <p:strVal val="ppt_x"/>
                                          </p:val>
                                        </p:tav>
                                        <p:tav tm="100000">
                                          <p:val>
                                            <p:fltVal val="0.5"/>
                                          </p:val>
                                        </p:tav>
                                      </p:tavLst>
                                    </p:anim>
                                    <p:anim calcmode="lin" valueType="num">
                                      <p:cBhvr>
                                        <p:cTn id="9" dur="4750"/>
                                        <p:tgtEl>
                                          <p:spTgt spid="4"/>
                                        </p:tgtEl>
                                        <p:attrNameLst>
                                          <p:attrName>ppt_y</p:attrName>
                                        </p:attrNameLst>
                                      </p:cBhvr>
                                      <p:tavLst>
                                        <p:tav tm="0">
                                          <p:val>
                                            <p:strVal val="ppt_y"/>
                                          </p:val>
                                        </p:tav>
                                        <p:tav tm="100000">
                                          <p:val>
                                            <p:fltVal val="0.5"/>
                                          </p:val>
                                        </p:tav>
                                      </p:tavLst>
                                    </p:anim>
                                    <p:set>
                                      <p:cBhvr>
                                        <p:cTn id="10" dur="1" fill="hold">
                                          <p:stCondLst>
                                            <p:cond delay="4749"/>
                                          </p:stCondLst>
                                        </p:cTn>
                                        <p:tgtEl>
                                          <p:spTgt spid="4"/>
                                        </p:tgtEl>
                                        <p:attrNameLst>
                                          <p:attrName>style.visibility</p:attrName>
                                        </p:attrNameLst>
                                      </p:cBhvr>
                                      <p:to>
                                        <p:strVal val="hidden"/>
                                      </p:to>
                                    </p:set>
                                  </p:childTnLst>
                                </p:cTn>
                              </p:par>
                              <p:par>
                                <p:cTn id="11" presetID="2" presetClass="entr" presetSubtype="8"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3000" fill="hold"/>
                                        <p:tgtEl>
                                          <p:spTgt spid="2"/>
                                        </p:tgtEl>
                                        <p:attrNameLst>
                                          <p:attrName>ppt_x</p:attrName>
                                        </p:attrNameLst>
                                      </p:cBhvr>
                                      <p:tavLst>
                                        <p:tav tm="0">
                                          <p:val>
                                            <p:strVal val="0-#ppt_w/2"/>
                                          </p:val>
                                        </p:tav>
                                        <p:tav tm="100000">
                                          <p:val>
                                            <p:strVal val="#ppt_x"/>
                                          </p:val>
                                        </p:tav>
                                      </p:tavLst>
                                    </p:anim>
                                    <p:anim calcmode="lin" valueType="num">
                                      <p:cBhvr additive="base">
                                        <p:cTn id="14" dur="3000" fill="hold"/>
                                        <p:tgtEl>
                                          <p:spTgt spid="2"/>
                                        </p:tgtEl>
                                        <p:attrNameLst>
                                          <p:attrName>ppt_y</p:attrName>
                                        </p:attrNameLst>
                                      </p:cBhvr>
                                      <p:tavLst>
                                        <p:tav tm="0">
                                          <p:val>
                                            <p:strVal val="#ppt_y"/>
                                          </p:val>
                                        </p:tav>
                                        <p:tav tm="100000">
                                          <p:val>
                                            <p:strVal val="#ppt_y"/>
                                          </p:val>
                                        </p:tav>
                                      </p:tavLst>
                                    </p:anim>
                                  </p:childTnLst>
                                </p:cTn>
                              </p:par>
                              <p:par>
                                <p:cTn id="15" presetID="2" presetClass="exit" presetSubtype="2" fill="hold" grpId="1" nodeType="withEffect">
                                  <p:stCondLst>
                                    <p:cond delay="0"/>
                                  </p:stCondLst>
                                  <p:childTnLst>
                                    <p:anim calcmode="lin" valueType="num">
                                      <p:cBhvr additive="base">
                                        <p:cTn id="16" dur="4750"/>
                                        <p:tgtEl>
                                          <p:spTgt spid="2"/>
                                        </p:tgtEl>
                                        <p:attrNameLst>
                                          <p:attrName>ppt_x</p:attrName>
                                        </p:attrNameLst>
                                      </p:cBhvr>
                                      <p:tavLst>
                                        <p:tav tm="0">
                                          <p:val>
                                            <p:strVal val="ppt_x"/>
                                          </p:val>
                                        </p:tav>
                                        <p:tav tm="100000">
                                          <p:val>
                                            <p:strVal val="1+ppt_w/2"/>
                                          </p:val>
                                        </p:tav>
                                      </p:tavLst>
                                    </p:anim>
                                    <p:anim calcmode="lin" valueType="num">
                                      <p:cBhvr additive="base">
                                        <p:cTn id="17" dur="4750"/>
                                        <p:tgtEl>
                                          <p:spTgt spid="2"/>
                                        </p:tgtEl>
                                        <p:attrNameLst>
                                          <p:attrName>ppt_y</p:attrName>
                                        </p:attrNameLst>
                                      </p:cBhvr>
                                      <p:tavLst>
                                        <p:tav tm="0">
                                          <p:val>
                                            <p:strVal val="ppt_y"/>
                                          </p:val>
                                        </p:tav>
                                        <p:tav tm="100000">
                                          <p:val>
                                            <p:strVal val="ppt_y"/>
                                          </p:val>
                                        </p:tav>
                                      </p:tavLst>
                                    </p:anim>
                                    <p:set>
                                      <p:cBhvr>
                                        <p:cTn id="18" dur="1" fill="hold">
                                          <p:stCondLst>
                                            <p:cond delay="4749"/>
                                          </p:stCondLst>
                                        </p:cTn>
                                        <p:tgtEl>
                                          <p:spTgt spid="2"/>
                                        </p:tgtEl>
                                        <p:attrNameLst>
                                          <p:attrName>style.visibility</p:attrName>
                                        </p:attrNameLst>
                                      </p:cBhvr>
                                      <p:to>
                                        <p:strVal val="hidden"/>
                                      </p:to>
                                    </p:set>
                                  </p:childTnLst>
                                </p:cTn>
                              </p:par>
                              <p:par>
                                <p:cTn id="19" presetID="2" presetClass="entr" presetSubtype="2" fill="hold" grpId="0"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3000" fill="hold"/>
                                        <p:tgtEl>
                                          <p:spTgt spid="3"/>
                                        </p:tgtEl>
                                        <p:attrNameLst>
                                          <p:attrName>ppt_x</p:attrName>
                                        </p:attrNameLst>
                                      </p:cBhvr>
                                      <p:tavLst>
                                        <p:tav tm="0">
                                          <p:val>
                                            <p:strVal val="1+#ppt_w/2"/>
                                          </p:val>
                                        </p:tav>
                                        <p:tav tm="100000">
                                          <p:val>
                                            <p:strVal val="#ppt_x"/>
                                          </p:val>
                                        </p:tav>
                                      </p:tavLst>
                                    </p:anim>
                                    <p:anim calcmode="lin" valueType="num">
                                      <p:cBhvr additive="base">
                                        <p:cTn id="22" dur="3000" fill="hold"/>
                                        <p:tgtEl>
                                          <p:spTgt spid="3"/>
                                        </p:tgtEl>
                                        <p:attrNameLst>
                                          <p:attrName>ppt_y</p:attrName>
                                        </p:attrNameLst>
                                      </p:cBhvr>
                                      <p:tavLst>
                                        <p:tav tm="0">
                                          <p:val>
                                            <p:strVal val="#ppt_y"/>
                                          </p:val>
                                        </p:tav>
                                        <p:tav tm="100000">
                                          <p:val>
                                            <p:strVal val="#ppt_y"/>
                                          </p:val>
                                        </p:tav>
                                      </p:tavLst>
                                    </p:anim>
                                  </p:childTnLst>
                                </p:cTn>
                              </p:par>
                              <p:par>
                                <p:cTn id="23" presetID="2" presetClass="exit" presetSubtype="8" fill="hold" grpId="1" nodeType="withEffect">
                                  <p:stCondLst>
                                    <p:cond delay="0"/>
                                  </p:stCondLst>
                                  <p:childTnLst>
                                    <p:anim calcmode="lin" valueType="num">
                                      <p:cBhvr additive="base">
                                        <p:cTn id="24" dur="4750"/>
                                        <p:tgtEl>
                                          <p:spTgt spid="3"/>
                                        </p:tgtEl>
                                        <p:attrNameLst>
                                          <p:attrName>ppt_x</p:attrName>
                                        </p:attrNameLst>
                                      </p:cBhvr>
                                      <p:tavLst>
                                        <p:tav tm="0">
                                          <p:val>
                                            <p:strVal val="ppt_x"/>
                                          </p:val>
                                        </p:tav>
                                        <p:tav tm="100000">
                                          <p:val>
                                            <p:strVal val="0-ppt_w/2"/>
                                          </p:val>
                                        </p:tav>
                                      </p:tavLst>
                                    </p:anim>
                                    <p:anim calcmode="lin" valueType="num">
                                      <p:cBhvr additive="base">
                                        <p:cTn id="25" dur="4750"/>
                                        <p:tgtEl>
                                          <p:spTgt spid="3"/>
                                        </p:tgtEl>
                                        <p:attrNameLst>
                                          <p:attrName>ppt_y</p:attrName>
                                        </p:attrNameLst>
                                      </p:cBhvr>
                                      <p:tavLst>
                                        <p:tav tm="0">
                                          <p:val>
                                            <p:strVal val="ppt_y"/>
                                          </p:val>
                                        </p:tav>
                                        <p:tav tm="100000">
                                          <p:val>
                                            <p:strVal val="ppt_y"/>
                                          </p:val>
                                        </p:tav>
                                      </p:tavLst>
                                    </p:anim>
                                    <p:set>
                                      <p:cBhvr>
                                        <p:cTn id="26" dur="1" fill="hold">
                                          <p:stCondLst>
                                            <p:cond delay="4749"/>
                                          </p:stCondLst>
                                        </p:cTn>
                                        <p:tgtEl>
                                          <p:spTgt spid="3"/>
                                        </p:tgtEl>
                                        <p:attrNameLst>
                                          <p:attrName>style.visibility</p:attrName>
                                        </p:attrNameLst>
                                      </p:cBhvr>
                                      <p:to>
                                        <p:strVal val="hidden"/>
                                      </p:to>
                                    </p:set>
                                  </p:childTnLst>
                                </p:cTn>
                              </p:par>
                              <p:par>
                                <p:cTn id="27" presetID="23" presetClass="entr" presetSubtype="16"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2000" fill="hold"/>
                                        <p:tgtEl>
                                          <p:spTgt spid="5"/>
                                        </p:tgtEl>
                                        <p:attrNameLst>
                                          <p:attrName>ppt_w</p:attrName>
                                        </p:attrNameLst>
                                      </p:cBhvr>
                                      <p:tavLst>
                                        <p:tav tm="0">
                                          <p:val>
                                            <p:fltVal val="0"/>
                                          </p:val>
                                        </p:tav>
                                        <p:tav tm="100000">
                                          <p:val>
                                            <p:strVal val="#ppt_w"/>
                                          </p:val>
                                        </p:tav>
                                      </p:tavLst>
                                    </p:anim>
                                    <p:anim calcmode="lin" valueType="num">
                                      <p:cBhvr>
                                        <p:cTn id="30" dur="2000" fill="hold"/>
                                        <p:tgtEl>
                                          <p:spTgt spid="5"/>
                                        </p:tgtEl>
                                        <p:attrNameLst>
                                          <p:attrName>ppt_h</p:attrName>
                                        </p:attrNameLst>
                                      </p:cBhvr>
                                      <p:tavLst>
                                        <p:tav tm="0">
                                          <p:val>
                                            <p:fltVal val="0"/>
                                          </p:val>
                                        </p:tav>
                                        <p:tav tm="100000">
                                          <p:val>
                                            <p:strVal val="#ppt_h"/>
                                          </p:val>
                                        </p:tav>
                                      </p:tavLst>
                                    </p:anim>
                                  </p:childTnLst>
                                </p:cTn>
                              </p:par>
                              <p:par>
                                <p:cTn id="31" presetID="23" presetClass="exit" presetSubtype="16" fill="hold" grpId="1" nodeType="withEffect">
                                  <p:stCondLst>
                                    <p:cond delay="1500"/>
                                  </p:stCondLst>
                                  <p:childTnLst>
                                    <p:anim calcmode="lin" valueType="num">
                                      <p:cBhvr>
                                        <p:cTn id="32" dur="3000"/>
                                        <p:tgtEl>
                                          <p:spTgt spid="5"/>
                                        </p:tgtEl>
                                        <p:attrNameLst>
                                          <p:attrName>ppt_w</p:attrName>
                                        </p:attrNameLst>
                                      </p:cBhvr>
                                      <p:tavLst>
                                        <p:tav tm="0">
                                          <p:val>
                                            <p:strVal val="ppt_w"/>
                                          </p:val>
                                        </p:tav>
                                        <p:tav tm="100000">
                                          <p:val>
                                            <p:strVal val="4*ppt_w"/>
                                          </p:val>
                                        </p:tav>
                                      </p:tavLst>
                                    </p:anim>
                                    <p:anim calcmode="lin" valueType="num">
                                      <p:cBhvr>
                                        <p:cTn id="33" dur="3000"/>
                                        <p:tgtEl>
                                          <p:spTgt spid="5"/>
                                        </p:tgtEl>
                                        <p:attrNameLst>
                                          <p:attrName>ppt_h</p:attrName>
                                        </p:attrNameLst>
                                      </p:cBhvr>
                                      <p:tavLst>
                                        <p:tav tm="0">
                                          <p:val>
                                            <p:strVal val="ppt_h"/>
                                          </p:val>
                                        </p:tav>
                                        <p:tav tm="100000">
                                          <p:val>
                                            <p:strVal val="4*ppt_h"/>
                                          </p:val>
                                        </p:tav>
                                      </p:tavLst>
                                    </p:anim>
                                    <p:set>
                                      <p:cBhvr>
                                        <p:cTn id="34" dur="1" fill="hold">
                                          <p:stCondLst>
                                            <p:cond delay="2999"/>
                                          </p:stCondLst>
                                        </p:cTn>
                                        <p:tgtEl>
                                          <p:spTgt spid="5"/>
                                        </p:tgtEl>
                                        <p:attrNameLst>
                                          <p:attrName>style.visibility</p:attrName>
                                        </p:attrNameLst>
                                      </p:cBhvr>
                                      <p:to>
                                        <p:strVal val="hidden"/>
                                      </p:to>
                                    </p:set>
                                  </p:childTnLst>
                                </p:cTn>
                              </p:par>
                              <p:par>
                                <p:cTn id="35" presetID="23" presetClass="entr" presetSubtype="16" fill="hold" nodeType="withEffect">
                                  <p:stCondLst>
                                    <p:cond delay="750"/>
                                  </p:stCondLst>
                                  <p:childTnLst>
                                    <p:set>
                                      <p:cBhvr>
                                        <p:cTn id="36" dur="1" fill="hold">
                                          <p:stCondLst>
                                            <p:cond delay="0"/>
                                          </p:stCondLst>
                                        </p:cTn>
                                        <p:tgtEl>
                                          <p:spTgt spid="8"/>
                                        </p:tgtEl>
                                        <p:attrNameLst>
                                          <p:attrName>style.visibility</p:attrName>
                                        </p:attrNameLst>
                                      </p:cBhvr>
                                      <p:to>
                                        <p:strVal val="visible"/>
                                      </p:to>
                                    </p:set>
                                    <p:anim calcmode="lin" valueType="num">
                                      <p:cBhvr>
                                        <p:cTn id="37" dur="4000" fill="hold"/>
                                        <p:tgtEl>
                                          <p:spTgt spid="8"/>
                                        </p:tgtEl>
                                        <p:attrNameLst>
                                          <p:attrName>ppt_w</p:attrName>
                                        </p:attrNameLst>
                                      </p:cBhvr>
                                      <p:tavLst>
                                        <p:tav tm="0">
                                          <p:val>
                                            <p:fltVal val="0"/>
                                          </p:val>
                                        </p:tav>
                                        <p:tav tm="100000">
                                          <p:val>
                                            <p:strVal val="#ppt_w"/>
                                          </p:val>
                                        </p:tav>
                                      </p:tavLst>
                                    </p:anim>
                                    <p:anim calcmode="lin" valueType="num">
                                      <p:cBhvr>
                                        <p:cTn id="38" dur="4000" fill="hold"/>
                                        <p:tgtEl>
                                          <p:spTgt spid="8"/>
                                        </p:tgtEl>
                                        <p:attrNameLst>
                                          <p:attrName>ppt_h</p:attrName>
                                        </p:attrNameLst>
                                      </p:cBhvr>
                                      <p:tavLst>
                                        <p:tav tm="0">
                                          <p:val>
                                            <p:fltVal val="0"/>
                                          </p:val>
                                        </p:tav>
                                        <p:tav tm="100000">
                                          <p:val>
                                            <p:strVal val="#ppt_h"/>
                                          </p:val>
                                        </p:tav>
                                      </p:tavLst>
                                    </p:anim>
                                  </p:childTnLst>
                                </p:cTn>
                              </p:par>
                              <p:par>
                                <p:cTn id="39" presetID="8" presetClass="entr" presetSubtype="32" fill="hold" nodeType="withEffect">
                                  <p:stCondLst>
                                    <p:cond delay="750"/>
                                  </p:stCondLst>
                                  <p:childTnLst>
                                    <p:set>
                                      <p:cBhvr>
                                        <p:cTn id="40" dur="1" fill="hold">
                                          <p:stCondLst>
                                            <p:cond delay="0"/>
                                          </p:stCondLst>
                                        </p:cTn>
                                        <p:tgtEl>
                                          <p:spTgt spid="8"/>
                                        </p:tgtEl>
                                        <p:attrNameLst>
                                          <p:attrName>style.visibility</p:attrName>
                                        </p:attrNameLst>
                                      </p:cBhvr>
                                      <p:to>
                                        <p:strVal val="visible"/>
                                      </p:to>
                                    </p:set>
                                    <p:animEffect transition="in" filter="diamond(out)">
                                      <p:cBhvr>
                                        <p:cTn id="41" dur="4000"/>
                                        <p:tgtEl>
                                          <p:spTgt spid="8"/>
                                        </p:tgtEl>
                                      </p:cBhvr>
                                    </p:animEffect>
                                  </p:childTnLst>
                                </p:cTn>
                              </p:par>
                              <p:par>
                                <p:cTn id="42" presetID="9" presetClass="emph" presetSubtype="0" nodeType="withEffect">
                                  <p:stCondLst>
                                    <p:cond delay="0"/>
                                  </p:stCondLst>
                                  <p:childTnLst>
                                    <p:set>
                                      <p:cBhvr rctx="PPT">
                                        <p:cTn id="43" dur="indefinite"/>
                                        <p:tgtEl>
                                          <p:spTgt spid="7"/>
                                        </p:tgtEl>
                                        <p:attrNameLst>
                                          <p:attrName>style.opacity</p:attrName>
                                        </p:attrNameLst>
                                      </p:cBhvr>
                                      <p:to>
                                        <p:strVal val="0"/>
                                      </p:to>
                                    </p:set>
                                    <p:animEffect filter="image" prLst="opacity: 0">
                                      <p:cBhvr rctx="IE">
                                        <p:cTn id="44"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4" grpId="0" animBg="1"/>
      <p:bldP spid="2" grpId="0" animBg="1"/>
      <p:bldP spid="2" grpId="1" animBg="1"/>
      <p:bldP spid="3" grpId="0" animBg="1"/>
      <p:bldP spid="3" grpId="1"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BENEFICIOS DE CONSUMIR MANZANILL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4609" y="13251"/>
            <a:ext cx="9144000" cy="5136437"/>
          </a:xfrm>
          <a:prstGeom prst="rect">
            <a:avLst/>
          </a:prstGeom>
          <a:noFill/>
          <a:ln>
            <a:noFill/>
          </a:ln>
        </p:spPr>
      </p:pic>
      <p:pic>
        <p:nvPicPr>
          <p:cNvPr id="14" name="13 Imagen" descr="Diapositiva7"/>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33273"/>
            <a:ext cx="9144000" cy="5176773"/>
          </a:xfrm>
          <a:prstGeom prst="rect">
            <a:avLst/>
          </a:prstGeom>
          <a:noFill/>
          <a:ln>
            <a:noFill/>
          </a:ln>
        </p:spPr>
      </p:pic>
      <p:grpSp>
        <p:nvGrpSpPr>
          <p:cNvPr id="20" name="19 Grupo"/>
          <p:cNvGrpSpPr/>
          <p:nvPr/>
        </p:nvGrpSpPr>
        <p:grpSpPr>
          <a:xfrm>
            <a:off x="755576" y="339502"/>
            <a:ext cx="7632848" cy="4392488"/>
            <a:chOff x="4716016" y="-5781178"/>
            <a:chExt cx="7632848" cy="4392488"/>
          </a:xfrm>
          <a:effectLst/>
        </p:grpSpPr>
        <p:sp>
          <p:nvSpPr>
            <p:cNvPr id="22" name="21 Rectángulo redondeado"/>
            <p:cNvSpPr/>
            <p:nvPr/>
          </p:nvSpPr>
          <p:spPr>
            <a:xfrm>
              <a:off x="4716016" y="-5781178"/>
              <a:ext cx="7632848" cy="4392488"/>
            </a:xfrm>
            <a:prstGeom prst="roundRect">
              <a:avLst>
                <a:gd name="adj" fmla="val 40605"/>
              </a:avLst>
            </a:prstGeom>
            <a:noFill/>
            <a:ln w="228600" cap="rnd" cmpd="sng">
              <a:gradFill flip="none" rotWithShape="1">
                <a:gsLst>
                  <a:gs pos="88000">
                    <a:srgbClr val="FFC000"/>
                  </a:gs>
                  <a:gs pos="63000">
                    <a:schemeClr val="tx1"/>
                  </a:gs>
                  <a:gs pos="0">
                    <a:srgbClr val="FFF0C1"/>
                  </a:gs>
                  <a:gs pos="100000">
                    <a:schemeClr val="accent1">
                      <a:tint val="23500"/>
                      <a:satMod val="160000"/>
                      <a:lumMod val="0"/>
                      <a:lumOff val="100000"/>
                    </a:schemeClr>
                  </a:gs>
                </a:gsLst>
                <a:path path="circle">
                  <a:fillToRect l="50000" t="50000" r="50000" b="50000"/>
                </a:path>
                <a:tileRect/>
              </a:gradFill>
              <a:prstDash val="sysDot"/>
              <a:round/>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Rectángulo redondeado"/>
            <p:cNvSpPr/>
            <p:nvPr/>
          </p:nvSpPr>
          <p:spPr>
            <a:xfrm>
              <a:off x="5580112" y="-5061098"/>
              <a:ext cx="5896272" cy="2952328"/>
            </a:xfrm>
            <a:prstGeom prst="roundRect">
              <a:avLst>
                <a:gd name="adj" fmla="val 40605"/>
              </a:avLst>
            </a:prstGeom>
            <a:noFill/>
            <a:ln w="228600" cap="rnd" cmpd="sng">
              <a:gradFill flip="none" rotWithShape="1">
                <a:gsLst>
                  <a:gs pos="88000">
                    <a:srgbClr val="FFC000"/>
                  </a:gs>
                  <a:gs pos="63000">
                    <a:schemeClr val="tx1"/>
                  </a:gs>
                  <a:gs pos="0">
                    <a:srgbClr val="FFF0C1"/>
                  </a:gs>
                  <a:gs pos="100000">
                    <a:schemeClr val="accent1">
                      <a:tint val="23500"/>
                      <a:satMod val="160000"/>
                      <a:lumMod val="0"/>
                      <a:lumOff val="100000"/>
                    </a:schemeClr>
                  </a:gs>
                </a:gsLst>
                <a:path path="circle">
                  <a:fillToRect l="50000" t="50000" r="50000" b="50000"/>
                </a:path>
                <a:tileRect/>
              </a:gradFill>
              <a:prstDash val="sysDot"/>
              <a:round/>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Rectángulo redondeado"/>
            <p:cNvSpPr/>
            <p:nvPr/>
          </p:nvSpPr>
          <p:spPr>
            <a:xfrm>
              <a:off x="6624000" y="-4341018"/>
              <a:ext cx="3888432" cy="1440160"/>
            </a:xfrm>
            <a:prstGeom prst="roundRect">
              <a:avLst>
                <a:gd name="adj" fmla="val 40605"/>
              </a:avLst>
            </a:prstGeom>
            <a:noFill/>
            <a:ln w="228600" cap="rnd" cmpd="sng">
              <a:gradFill flip="none" rotWithShape="1">
                <a:gsLst>
                  <a:gs pos="88000">
                    <a:srgbClr val="FFC000"/>
                  </a:gs>
                  <a:gs pos="63000">
                    <a:schemeClr val="tx1"/>
                  </a:gs>
                  <a:gs pos="0">
                    <a:srgbClr val="FFF0C1"/>
                  </a:gs>
                  <a:gs pos="100000">
                    <a:schemeClr val="accent1">
                      <a:tint val="23500"/>
                      <a:satMod val="160000"/>
                      <a:lumMod val="0"/>
                      <a:lumOff val="100000"/>
                    </a:schemeClr>
                  </a:gs>
                </a:gsLst>
                <a:path path="circle">
                  <a:fillToRect l="50000" t="50000" r="50000" b="50000"/>
                </a:path>
                <a:tileRect/>
              </a:gradFill>
              <a:prstDash val="sysDot"/>
              <a:round/>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25" name="24 Grupo"/>
          <p:cNvGrpSpPr/>
          <p:nvPr/>
        </p:nvGrpSpPr>
        <p:grpSpPr>
          <a:xfrm>
            <a:off x="755576" y="339502"/>
            <a:ext cx="7632848" cy="4392488"/>
            <a:chOff x="4716016" y="-5781178"/>
            <a:chExt cx="7632848" cy="4392488"/>
          </a:xfrm>
          <a:effectLst/>
        </p:grpSpPr>
        <p:sp>
          <p:nvSpPr>
            <p:cNvPr id="26" name="25 Rectángulo redondeado"/>
            <p:cNvSpPr/>
            <p:nvPr/>
          </p:nvSpPr>
          <p:spPr>
            <a:xfrm>
              <a:off x="4716016" y="-5781178"/>
              <a:ext cx="7632848" cy="4392488"/>
            </a:xfrm>
            <a:prstGeom prst="roundRect">
              <a:avLst>
                <a:gd name="adj" fmla="val 40605"/>
              </a:avLst>
            </a:prstGeom>
            <a:noFill/>
            <a:ln w="228600" cap="rnd" cmpd="sng">
              <a:gradFill flip="none" rotWithShape="1">
                <a:gsLst>
                  <a:gs pos="88000">
                    <a:srgbClr val="FFC000"/>
                  </a:gs>
                  <a:gs pos="63000">
                    <a:schemeClr val="tx1"/>
                  </a:gs>
                  <a:gs pos="0">
                    <a:srgbClr val="FFF0C1"/>
                  </a:gs>
                  <a:gs pos="100000">
                    <a:schemeClr val="accent1">
                      <a:tint val="23500"/>
                      <a:satMod val="160000"/>
                      <a:lumMod val="0"/>
                      <a:lumOff val="100000"/>
                    </a:schemeClr>
                  </a:gs>
                </a:gsLst>
                <a:path path="circle">
                  <a:fillToRect l="50000" t="50000" r="50000" b="50000"/>
                </a:path>
                <a:tileRect/>
              </a:gradFill>
              <a:prstDash val="sysDot"/>
              <a:round/>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Rectángulo redondeado"/>
            <p:cNvSpPr/>
            <p:nvPr/>
          </p:nvSpPr>
          <p:spPr>
            <a:xfrm>
              <a:off x="5580112" y="-5061098"/>
              <a:ext cx="5896272" cy="2952328"/>
            </a:xfrm>
            <a:prstGeom prst="roundRect">
              <a:avLst>
                <a:gd name="adj" fmla="val 40605"/>
              </a:avLst>
            </a:prstGeom>
            <a:noFill/>
            <a:ln w="228600" cap="rnd" cmpd="sng">
              <a:gradFill flip="none" rotWithShape="1">
                <a:gsLst>
                  <a:gs pos="88000">
                    <a:srgbClr val="FFC000"/>
                  </a:gs>
                  <a:gs pos="63000">
                    <a:schemeClr val="tx1"/>
                  </a:gs>
                  <a:gs pos="0">
                    <a:srgbClr val="FFF0C1"/>
                  </a:gs>
                  <a:gs pos="100000">
                    <a:schemeClr val="accent1">
                      <a:tint val="23500"/>
                      <a:satMod val="160000"/>
                      <a:lumMod val="0"/>
                      <a:lumOff val="100000"/>
                    </a:schemeClr>
                  </a:gs>
                </a:gsLst>
                <a:path path="circle">
                  <a:fillToRect l="50000" t="50000" r="50000" b="50000"/>
                </a:path>
                <a:tileRect/>
              </a:gradFill>
              <a:prstDash val="sysDot"/>
              <a:round/>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Rectángulo redondeado"/>
            <p:cNvSpPr/>
            <p:nvPr/>
          </p:nvSpPr>
          <p:spPr>
            <a:xfrm>
              <a:off x="6624000" y="-4341018"/>
              <a:ext cx="3888432" cy="1440160"/>
            </a:xfrm>
            <a:prstGeom prst="roundRect">
              <a:avLst>
                <a:gd name="adj" fmla="val 40605"/>
              </a:avLst>
            </a:prstGeom>
            <a:noFill/>
            <a:ln w="228600" cap="rnd" cmpd="sng">
              <a:gradFill flip="none" rotWithShape="1">
                <a:gsLst>
                  <a:gs pos="88000">
                    <a:srgbClr val="FFC000"/>
                  </a:gs>
                  <a:gs pos="63000">
                    <a:schemeClr val="tx1"/>
                  </a:gs>
                  <a:gs pos="0">
                    <a:srgbClr val="FFF0C1"/>
                  </a:gs>
                  <a:gs pos="100000">
                    <a:schemeClr val="accent1">
                      <a:tint val="23500"/>
                      <a:satMod val="160000"/>
                      <a:lumMod val="0"/>
                      <a:lumOff val="100000"/>
                    </a:schemeClr>
                  </a:gs>
                </a:gsLst>
                <a:path path="circle">
                  <a:fillToRect l="50000" t="50000" r="50000" b="50000"/>
                </a:path>
                <a:tileRect/>
              </a:gradFill>
              <a:prstDash val="sysDot"/>
              <a:round/>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sp>
        <p:nvSpPr>
          <p:cNvPr id="30" name="29 Arco de bloque"/>
          <p:cNvSpPr/>
          <p:nvPr/>
        </p:nvSpPr>
        <p:spPr>
          <a:xfrm flipH="1">
            <a:off x="0" y="2859782"/>
            <a:ext cx="9144000" cy="4247964"/>
          </a:xfrm>
          <a:prstGeom prst="blockArc">
            <a:avLst>
              <a:gd name="adj1" fmla="val 10697934"/>
              <a:gd name="adj2" fmla="val 53001"/>
              <a:gd name="adj3" fmla="val 16985"/>
            </a:avLst>
          </a:prstGeom>
          <a:noFill/>
          <a:ln w="228600" cap="rnd" cmpd="sng">
            <a:gradFill>
              <a:gsLst>
                <a:gs pos="0">
                  <a:srgbClr val="FFC000"/>
                </a:gs>
                <a:gs pos="50000">
                  <a:schemeClr val="tx1"/>
                </a:gs>
                <a:gs pos="100000">
                  <a:schemeClr val="accent1">
                    <a:tint val="23500"/>
                    <a:satMod val="160000"/>
                    <a:lumMod val="0"/>
                    <a:lumOff val="100000"/>
                  </a:schemeClr>
                </a:gs>
              </a:gsLst>
              <a:lin ang="5400000" scaled="0"/>
            </a:gradFill>
            <a:prstDash val="sysDot"/>
            <a:round/>
          </a:ln>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31" name="30 Arco de bloque"/>
          <p:cNvSpPr/>
          <p:nvPr/>
        </p:nvSpPr>
        <p:spPr>
          <a:xfrm flipH="1" flipV="1">
            <a:off x="0" y="-1964754"/>
            <a:ext cx="9144000" cy="4247964"/>
          </a:xfrm>
          <a:prstGeom prst="blockArc">
            <a:avLst>
              <a:gd name="adj1" fmla="val 10697934"/>
              <a:gd name="adj2" fmla="val 53001"/>
              <a:gd name="adj3" fmla="val 16985"/>
            </a:avLst>
          </a:prstGeom>
          <a:noFill/>
          <a:ln w="228600" cap="rnd" cmpd="sng">
            <a:gradFill>
              <a:gsLst>
                <a:gs pos="0">
                  <a:srgbClr val="FFC000"/>
                </a:gs>
                <a:gs pos="50000">
                  <a:schemeClr val="tx1"/>
                </a:gs>
                <a:gs pos="100000">
                  <a:schemeClr val="accent1">
                    <a:tint val="23500"/>
                    <a:satMod val="160000"/>
                    <a:lumMod val="0"/>
                    <a:lumOff val="100000"/>
                  </a:schemeClr>
                </a:gs>
              </a:gsLst>
              <a:lin ang="5400000" scaled="0"/>
            </a:gradFill>
            <a:prstDash val="sysDot"/>
            <a:round/>
          </a:ln>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pic>
        <p:nvPicPr>
          <p:cNvPr id="15" name="14 Imagen" descr="BENEFICIOS DE CONSUMIR MANZANILLA"/>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180529" y="-164554"/>
            <a:ext cx="9601067" cy="5400600"/>
          </a:xfrm>
          <a:prstGeom prst="rect">
            <a:avLst/>
          </a:prstGeom>
          <a:noFill/>
          <a:ln>
            <a:noFill/>
          </a:ln>
        </p:spPr>
      </p:pic>
    </p:spTree>
    <p:extLst>
      <p:ext uri="{BB962C8B-B14F-4D97-AF65-F5344CB8AC3E}">
        <p14:creationId xmlns:p14="http://schemas.microsoft.com/office/powerpoint/2010/main" val="2333302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1000"/>
                                  </p:stCondLst>
                                  <p:childTnLst>
                                    <p:set>
                                      <p:cBhvr>
                                        <p:cTn id="6" dur="1" fill="hold">
                                          <p:stCondLst>
                                            <p:cond delay="0"/>
                                          </p:stCondLst>
                                        </p:cTn>
                                        <p:tgtEl>
                                          <p:spTgt spid="20"/>
                                        </p:tgtEl>
                                        <p:attrNameLst>
                                          <p:attrName>style.visibility</p:attrName>
                                        </p:attrNameLst>
                                      </p:cBhvr>
                                      <p:to>
                                        <p:strVal val="visible"/>
                                      </p:to>
                                    </p:set>
                                    <p:anim calcmode="lin" valueType="num">
                                      <p:cBhvr>
                                        <p:cTn id="7" dur="2500" fill="hold"/>
                                        <p:tgtEl>
                                          <p:spTgt spid="20"/>
                                        </p:tgtEl>
                                        <p:attrNameLst>
                                          <p:attrName>ppt_w</p:attrName>
                                        </p:attrNameLst>
                                      </p:cBhvr>
                                      <p:tavLst>
                                        <p:tav tm="0">
                                          <p:val>
                                            <p:fltVal val="0"/>
                                          </p:val>
                                        </p:tav>
                                        <p:tav tm="100000">
                                          <p:val>
                                            <p:strVal val="#ppt_w"/>
                                          </p:val>
                                        </p:tav>
                                      </p:tavLst>
                                    </p:anim>
                                    <p:anim calcmode="lin" valueType="num">
                                      <p:cBhvr>
                                        <p:cTn id="8" dur="2500" fill="hold"/>
                                        <p:tgtEl>
                                          <p:spTgt spid="20"/>
                                        </p:tgtEl>
                                        <p:attrNameLst>
                                          <p:attrName>ppt_h</p:attrName>
                                        </p:attrNameLst>
                                      </p:cBhvr>
                                      <p:tavLst>
                                        <p:tav tm="0">
                                          <p:val>
                                            <p:fltVal val="0"/>
                                          </p:val>
                                        </p:tav>
                                        <p:tav tm="100000">
                                          <p:val>
                                            <p:strVal val="#ppt_h"/>
                                          </p:val>
                                        </p:tav>
                                      </p:tavLst>
                                    </p:anim>
                                  </p:childTnLst>
                                </p:cTn>
                              </p:par>
                              <p:par>
                                <p:cTn id="9" presetID="23" presetClass="exit" presetSubtype="544" fill="hold" nodeType="withEffect">
                                  <p:stCondLst>
                                    <p:cond delay="2250"/>
                                  </p:stCondLst>
                                  <p:childTnLst>
                                    <p:anim calcmode="lin" valueType="num">
                                      <p:cBhvr>
                                        <p:cTn id="10" dur="1750"/>
                                        <p:tgtEl>
                                          <p:spTgt spid="20"/>
                                        </p:tgtEl>
                                        <p:attrNameLst>
                                          <p:attrName>ppt_w</p:attrName>
                                        </p:attrNameLst>
                                      </p:cBhvr>
                                      <p:tavLst>
                                        <p:tav tm="0">
                                          <p:val>
                                            <p:strVal val="ppt_w"/>
                                          </p:val>
                                        </p:tav>
                                        <p:tav tm="100000">
                                          <p:val>
                                            <p:fltVal val="0"/>
                                          </p:val>
                                        </p:tav>
                                      </p:tavLst>
                                    </p:anim>
                                    <p:anim calcmode="lin" valueType="num">
                                      <p:cBhvr>
                                        <p:cTn id="11" dur="1750"/>
                                        <p:tgtEl>
                                          <p:spTgt spid="20"/>
                                        </p:tgtEl>
                                        <p:attrNameLst>
                                          <p:attrName>ppt_h</p:attrName>
                                        </p:attrNameLst>
                                      </p:cBhvr>
                                      <p:tavLst>
                                        <p:tav tm="0">
                                          <p:val>
                                            <p:strVal val="ppt_h"/>
                                          </p:val>
                                        </p:tav>
                                        <p:tav tm="100000">
                                          <p:val>
                                            <p:fltVal val="0"/>
                                          </p:val>
                                        </p:tav>
                                      </p:tavLst>
                                    </p:anim>
                                    <p:anim calcmode="lin" valueType="num">
                                      <p:cBhvr>
                                        <p:cTn id="12" dur="1750"/>
                                        <p:tgtEl>
                                          <p:spTgt spid="20"/>
                                        </p:tgtEl>
                                        <p:attrNameLst>
                                          <p:attrName>ppt_x</p:attrName>
                                        </p:attrNameLst>
                                      </p:cBhvr>
                                      <p:tavLst>
                                        <p:tav tm="0">
                                          <p:val>
                                            <p:strVal val="ppt_x"/>
                                          </p:val>
                                        </p:tav>
                                        <p:tav tm="100000">
                                          <p:val>
                                            <p:fltVal val="0.5"/>
                                          </p:val>
                                        </p:tav>
                                      </p:tavLst>
                                    </p:anim>
                                    <p:anim calcmode="lin" valueType="num">
                                      <p:cBhvr>
                                        <p:cTn id="13" dur="1750"/>
                                        <p:tgtEl>
                                          <p:spTgt spid="20"/>
                                        </p:tgtEl>
                                        <p:attrNameLst>
                                          <p:attrName>ppt_y</p:attrName>
                                        </p:attrNameLst>
                                      </p:cBhvr>
                                      <p:tavLst>
                                        <p:tav tm="0">
                                          <p:val>
                                            <p:strVal val="ppt_y"/>
                                          </p:val>
                                        </p:tav>
                                        <p:tav tm="100000">
                                          <p:val>
                                            <p:fltVal val="0.5"/>
                                          </p:val>
                                        </p:tav>
                                      </p:tavLst>
                                    </p:anim>
                                    <p:set>
                                      <p:cBhvr>
                                        <p:cTn id="14" dur="1" fill="hold">
                                          <p:stCondLst>
                                            <p:cond delay="1749"/>
                                          </p:stCondLst>
                                        </p:cTn>
                                        <p:tgtEl>
                                          <p:spTgt spid="20"/>
                                        </p:tgtEl>
                                        <p:attrNameLst>
                                          <p:attrName>style.visibility</p:attrName>
                                        </p:attrNameLst>
                                      </p:cBhvr>
                                      <p:to>
                                        <p:strVal val="hidden"/>
                                      </p:to>
                                    </p:set>
                                  </p:childTnLst>
                                </p:cTn>
                              </p:par>
                              <p:par>
                                <p:cTn id="15" presetID="23" presetClass="entr" presetSubtype="16" fill="hold" nodeType="withEffect">
                                  <p:stCondLst>
                                    <p:cond delay="1000"/>
                                  </p:stCondLst>
                                  <p:childTnLst>
                                    <p:set>
                                      <p:cBhvr>
                                        <p:cTn id="16" dur="1" fill="hold">
                                          <p:stCondLst>
                                            <p:cond delay="0"/>
                                          </p:stCondLst>
                                        </p:cTn>
                                        <p:tgtEl>
                                          <p:spTgt spid="25"/>
                                        </p:tgtEl>
                                        <p:attrNameLst>
                                          <p:attrName>style.visibility</p:attrName>
                                        </p:attrNameLst>
                                      </p:cBhvr>
                                      <p:to>
                                        <p:strVal val="visible"/>
                                      </p:to>
                                    </p:set>
                                    <p:anim calcmode="lin" valueType="num">
                                      <p:cBhvr>
                                        <p:cTn id="17" dur="2000" fill="hold"/>
                                        <p:tgtEl>
                                          <p:spTgt spid="25"/>
                                        </p:tgtEl>
                                        <p:attrNameLst>
                                          <p:attrName>ppt_w</p:attrName>
                                        </p:attrNameLst>
                                      </p:cBhvr>
                                      <p:tavLst>
                                        <p:tav tm="0">
                                          <p:val>
                                            <p:fltVal val="0"/>
                                          </p:val>
                                        </p:tav>
                                        <p:tav tm="100000">
                                          <p:val>
                                            <p:strVal val="#ppt_w"/>
                                          </p:val>
                                        </p:tav>
                                      </p:tavLst>
                                    </p:anim>
                                    <p:anim calcmode="lin" valueType="num">
                                      <p:cBhvr>
                                        <p:cTn id="18" dur="2000" fill="hold"/>
                                        <p:tgtEl>
                                          <p:spTgt spid="25"/>
                                        </p:tgtEl>
                                        <p:attrNameLst>
                                          <p:attrName>ppt_h</p:attrName>
                                        </p:attrNameLst>
                                      </p:cBhvr>
                                      <p:tavLst>
                                        <p:tav tm="0">
                                          <p:val>
                                            <p:fltVal val="0"/>
                                          </p:val>
                                        </p:tav>
                                        <p:tav tm="100000">
                                          <p:val>
                                            <p:strVal val="#ppt_h"/>
                                          </p:val>
                                        </p:tav>
                                      </p:tavLst>
                                    </p:anim>
                                  </p:childTnLst>
                                </p:cTn>
                              </p:par>
                              <p:par>
                                <p:cTn id="19" presetID="23" presetClass="exit" presetSubtype="16" fill="hold" nodeType="withEffect">
                                  <p:stCondLst>
                                    <p:cond delay="2000"/>
                                  </p:stCondLst>
                                  <p:childTnLst>
                                    <p:anim calcmode="lin" valueType="num">
                                      <p:cBhvr>
                                        <p:cTn id="20" dur="1750"/>
                                        <p:tgtEl>
                                          <p:spTgt spid="25"/>
                                        </p:tgtEl>
                                        <p:attrNameLst>
                                          <p:attrName>ppt_w</p:attrName>
                                        </p:attrNameLst>
                                      </p:cBhvr>
                                      <p:tavLst>
                                        <p:tav tm="0">
                                          <p:val>
                                            <p:strVal val="ppt_w"/>
                                          </p:val>
                                        </p:tav>
                                        <p:tav tm="100000">
                                          <p:val>
                                            <p:strVal val="4*ppt_w"/>
                                          </p:val>
                                        </p:tav>
                                      </p:tavLst>
                                    </p:anim>
                                    <p:anim calcmode="lin" valueType="num">
                                      <p:cBhvr>
                                        <p:cTn id="21" dur="1750"/>
                                        <p:tgtEl>
                                          <p:spTgt spid="25"/>
                                        </p:tgtEl>
                                        <p:attrNameLst>
                                          <p:attrName>ppt_h</p:attrName>
                                        </p:attrNameLst>
                                      </p:cBhvr>
                                      <p:tavLst>
                                        <p:tav tm="0">
                                          <p:val>
                                            <p:strVal val="ppt_h"/>
                                          </p:val>
                                        </p:tav>
                                        <p:tav tm="100000">
                                          <p:val>
                                            <p:strVal val="4*ppt_h"/>
                                          </p:val>
                                        </p:tav>
                                      </p:tavLst>
                                    </p:anim>
                                    <p:set>
                                      <p:cBhvr>
                                        <p:cTn id="22" dur="1" fill="hold">
                                          <p:stCondLst>
                                            <p:cond delay="1749"/>
                                          </p:stCondLst>
                                        </p:cTn>
                                        <p:tgtEl>
                                          <p:spTgt spid="25"/>
                                        </p:tgtEl>
                                        <p:attrNameLst>
                                          <p:attrName>style.visibility</p:attrName>
                                        </p:attrNameLst>
                                      </p:cBhvr>
                                      <p:to>
                                        <p:strVal val="hidden"/>
                                      </p:to>
                                    </p:set>
                                  </p:childTnLst>
                                </p:cTn>
                              </p:par>
                              <p:par>
                                <p:cTn id="23" presetID="17" presetClass="entr" presetSubtype="1"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 calcmode="lin" valueType="num">
                                      <p:cBhvr>
                                        <p:cTn id="25" dur="3000" fill="hold"/>
                                        <p:tgtEl>
                                          <p:spTgt spid="30"/>
                                        </p:tgtEl>
                                        <p:attrNameLst>
                                          <p:attrName>ppt_x</p:attrName>
                                        </p:attrNameLst>
                                      </p:cBhvr>
                                      <p:tavLst>
                                        <p:tav tm="0">
                                          <p:val>
                                            <p:strVal val="#ppt_x"/>
                                          </p:val>
                                        </p:tav>
                                        <p:tav tm="100000">
                                          <p:val>
                                            <p:strVal val="#ppt_x"/>
                                          </p:val>
                                        </p:tav>
                                      </p:tavLst>
                                    </p:anim>
                                    <p:anim calcmode="lin" valueType="num">
                                      <p:cBhvr>
                                        <p:cTn id="26" dur="3000" fill="hold"/>
                                        <p:tgtEl>
                                          <p:spTgt spid="30"/>
                                        </p:tgtEl>
                                        <p:attrNameLst>
                                          <p:attrName>ppt_y</p:attrName>
                                        </p:attrNameLst>
                                      </p:cBhvr>
                                      <p:tavLst>
                                        <p:tav tm="0">
                                          <p:val>
                                            <p:strVal val="#ppt_y-#ppt_h/2"/>
                                          </p:val>
                                        </p:tav>
                                        <p:tav tm="100000">
                                          <p:val>
                                            <p:strVal val="#ppt_y"/>
                                          </p:val>
                                        </p:tav>
                                      </p:tavLst>
                                    </p:anim>
                                    <p:anim calcmode="lin" valueType="num">
                                      <p:cBhvr>
                                        <p:cTn id="27" dur="3000" fill="hold"/>
                                        <p:tgtEl>
                                          <p:spTgt spid="30"/>
                                        </p:tgtEl>
                                        <p:attrNameLst>
                                          <p:attrName>ppt_w</p:attrName>
                                        </p:attrNameLst>
                                      </p:cBhvr>
                                      <p:tavLst>
                                        <p:tav tm="0">
                                          <p:val>
                                            <p:strVal val="#ppt_w"/>
                                          </p:val>
                                        </p:tav>
                                        <p:tav tm="100000">
                                          <p:val>
                                            <p:strVal val="#ppt_w"/>
                                          </p:val>
                                        </p:tav>
                                      </p:tavLst>
                                    </p:anim>
                                    <p:anim calcmode="lin" valueType="num">
                                      <p:cBhvr>
                                        <p:cTn id="28" dur="3000" fill="hold"/>
                                        <p:tgtEl>
                                          <p:spTgt spid="30"/>
                                        </p:tgtEl>
                                        <p:attrNameLst>
                                          <p:attrName>ppt_h</p:attrName>
                                        </p:attrNameLst>
                                      </p:cBhvr>
                                      <p:tavLst>
                                        <p:tav tm="0">
                                          <p:val>
                                            <p:fltVal val="0"/>
                                          </p:val>
                                        </p:tav>
                                        <p:tav tm="100000">
                                          <p:val>
                                            <p:strVal val="#ppt_h"/>
                                          </p:val>
                                        </p:tav>
                                      </p:tavLst>
                                    </p:anim>
                                  </p:childTnLst>
                                </p:cTn>
                              </p:par>
                              <p:par>
                                <p:cTn id="29" presetID="2" presetClass="exit" presetSubtype="1" fill="hold" grpId="1" nodeType="withEffect">
                                  <p:stCondLst>
                                    <p:cond delay="0"/>
                                  </p:stCondLst>
                                  <p:childTnLst>
                                    <p:anim calcmode="lin" valueType="num">
                                      <p:cBhvr additive="base">
                                        <p:cTn id="30" dur="3500"/>
                                        <p:tgtEl>
                                          <p:spTgt spid="30"/>
                                        </p:tgtEl>
                                        <p:attrNameLst>
                                          <p:attrName>ppt_x</p:attrName>
                                        </p:attrNameLst>
                                      </p:cBhvr>
                                      <p:tavLst>
                                        <p:tav tm="0">
                                          <p:val>
                                            <p:strVal val="ppt_x"/>
                                          </p:val>
                                        </p:tav>
                                        <p:tav tm="100000">
                                          <p:val>
                                            <p:strVal val="ppt_x"/>
                                          </p:val>
                                        </p:tav>
                                      </p:tavLst>
                                    </p:anim>
                                    <p:anim calcmode="lin" valueType="num">
                                      <p:cBhvr additive="base">
                                        <p:cTn id="31" dur="3500"/>
                                        <p:tgtEl>
                                          <p:spTgt spid="30"/>
                                        </p:tgtEl>
                                        <p:attrNameLst>
                                          <p:attrName>ppt_y</p:attrName>
                                        </p:attrNameLst>
                                      </p:cBhvr>
                                      <p:tavLst>
                                        <p:tav tm="0">
                                          <p:val>
                                            <p:strVal val="ppt_y"/>
                                          </p:val>
                                        </p:tav>
                                        <p:tav tm="100000">
                                          <p:val>
                                            <p:strVal val="0-ppt_h/2"/>
                                          </p:val>
                                        </p:tav>
                                      </p:tavLst>
                                    </p:anim>
                                    <p:set>
                                      <p:cBhvr>
                                        <p:cTn id="32" dur="1" fill="hold">
                                          <p:stCondLst>
                                            <p:cond delay="3499"/>
                                          </p:stCondLst>
                                        </p:cTn>
                                        <p:tgtEl>
                                          <p:spTgt spid="30"/>
                                        </p:tgtEl>
                                        <p:attrNameLst>
                                          <p:attrName>style.visibility</p:attrName>
                                        </p:attrNameLst>
                                      </p:cBhvr>
                                      <p:to>
                                        <p:strVal val="hidden"/>
                                      </p:to>
                                    </p:set>
                                  </p:childTnLst>
                                </p:cTn>
                              </p:par>
                              <p:par>
                                <p:cTn id="33" presetID="17" presetClass="entr" presetSubtype="1"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cBhvr>
                                        <p:cTn id="35" dur="3000" fill="hold"/>
                                        <p:tgtEl>
                                          <p:spTgt spid="31"/>
                                        </p:tgtEl>
                                        <p:attrNameLst>
                                          <p:attrName>ppt_x</p:attrName>
                                        </p:attrNameLst>
                                      </p:cBhvr>
                                      <p:tavLst>
                                        <p:tav tm="0">
                                          <p:val>
                                            <p:strVal val="#ppt_x"/>
                                          </p:val>
                                        </p:tav>
                                        <p:tav tm="100000">
                                          <p:val>
                                            <p:strVal val="#ppt_x"/>
                                          </p:val>
                                        </p:tav>
                                      </p:tavLst>
                                    </p:anim>
                                    <p:anim calcmode="lin" valueType="num">
                                      <p:cBhvr>
                                        <p:cTn id="36" dur="3000" fill="hold"/>
                                        <p:tgtEl>
                                          <p:spTgt spid="31"/>
                                        </p:tgtEl>
                                        <p:attrNameLst>
                                          <p:attrName>ppt_y</p:attrName>
                                        </p:attrNameLst>
                                      </p:cBhvr>
                                      <p:tavLst>
                                        <p:tav tm="0">
                                          <p:val>
                                            <p:strVal val="#ppt_y-#ppt_h/2"/>
                                          </p:val>
                                        </p:tav>
                                        <p:tav tm="100000">
                                          <p:val>
                                            <p:strVal val="#ppt_y"/>
                                          </p:val>
                                        </p:tav>
                                      </p:tavLst>
                                    </p:anim>
                                    <p:anim calcmode="lin" valueType="num">
                                      <p:cBhvr>
                                        <p:cTn id="37" dur="3000" fill="hold"/>
                                        <p:tgtEl>
                                          <p:spTgt spid="31"/>
                                        </p:tgtEl>
                                        <p:attrNameLst>
                                          <p:attrName>ppt_w</p:attrName>
                                        </p:attrNameLst>
                                      </p:cBhvr>
                                      <p:tavLst>
                                        <p:tav tm="0">
                                          <p:val>
                                            <p:strVal val="#ppt_w"/>
                                          </p:val>
                                        </p:tav>
                                        <p:tav tm="100000">
                                          <p:val>
                                            <p:strVal val="#ppt_w"/>
                                          </p:val>
                                        </p:tav>
                                      </p:tavLst>
                                    </p:anim>
                                    <p:anim calcmode="lin" valueType="num">
                                      <p:cBhvr>
                                        <p:cTn id="38" dur="3000" fill="hold"/>
                                        <p:tgtEl>
                                          <p:spTgt spid="31"/>
                                        </p:tgtEl>
                                        <p:attrNameLst>
                                          <p:attrName>ppt_h</p:attrName>
                                        </p:attrNameLst>
                                      </p:cBhvr>
                                      <p:tavLst>
                                        <p:tav tm="0">
                                          <p:val>
                                            <p:fltVal val="0"/>
                                          </p:val>
                                        </p:tav>
                                        <p:tav tm="100000">
                                          <p:val>
                                            <p:strVal val="#ppt_h"/>
                                          </p:val>
                                        </p:tav>
                                      </p:tavLst>
                                    </p:anim>
                                  </p:childTnLst>
                                </p:cTn>
                              </p:par>
                              <p:par>
                                <p:cTn id="39" presetID="2" presetClass="exit" presetSubtype="4" fill="hold" grpId="1" nodeType="withEffect">
                                  <p:stCondLst>
                                    <p:cond delay="0"/>
                                  </p:stCondLst>
                                  <p:childTnLst>
                                    <p:anim calcmode="lin" valueType="num">
                                      <p:cBhvr additive="base">
                                        <p:cTn id="40" dur="3500"/>
                                        <p:tgtEl>
                                          <p:spTgt spid="31"/>
                                        </p:tgtEl>
                                        <p:attrNameLst>
                                          <p:attrName>ppt_x</p:attrName>
                                        </p:attrNameLst>
                                      </p:cBhvr>
                                      <p:tavLst>
                                        <p:tav tm="0">
                                          <p:val>
                                            <p:strVal val="ppt_x"/>
                                          </p:val>
                                        </p:tav>
                                        <p:tav tm="100000">
                                          <p:val>
                                            <p:strVal val="ppt_x"/>
                                          </p:val>
                                        </p:tav>
                                      </p:tavLst>
                                    </p:anim>
                                    <p:anim calcmode="lin" valueType="num">
                                      <p:cBhvr additive="base">
                                        <p:cTn id="41" dur="3500"/>
                                        <p:tgtEl>
                                          <p:spTgt spid="31"/>
                                        </p:tgtEl>
                                        <p:attrNameLst>
                                          <p:attrName>ppt_y</p:attrName>
                                        </p:attrNameLst>
                                      </p:cBhvr>
                                      <p:tavLst>
                                        <p:tav tm="0">
                                          <p:val>
                                            <p:strVal val="ppt_y"/>
                                          </p:val>
                                        </p:tav>
                                        <p:tav tm="100000">
                                          <p:val>
                                            <p:strVal val="1+ppt_h/2"/>
                                          </p:val>
                                        </p:tav>
                                      </p:tavLst>
                                    </p:anim>
                                    <p:set>
                                      <p:cBhvr>
                                        <p:cTn id="42" dur="1" fill="hold">
                                          <p:stCondLst>
                                            <p:cond delay="3499"/>
                                          </p:stCondLst>
                                        </p:cTn>
                                        <p:tgtEl>
                                          <p:spTgt spid="31"/>
                                        </p:tgtEl>
                                        <p:attrNameLst>
                                          <p:attrName>style.visibility</p:attrName>
                                        </p:attrNameLst>
                                      </p:cBhvr>
                                      <p:to>
                                        <p:strVal val="hidden"/>
                                      </p:to>
                                    </p:set>
                                  </p:childTnLst>
                                </p:cTn>
                              </p:par>
                              <p:par>
                                <p:cTn id="43" presetID="4" presetClass="entr" presetSubtype="32" fill="hold" nodeType="withEffect">
                                  <p:stCondLst>
                                    <p:cond delay="1250"/>
                                  </p:stCondLst>
                                  <p:childTnLst>
                                    <p:set>
                                      <p:cBhvr>
                                        <p:cTn id="44" dur="1" fill="hold">
                                          <p:stCondLst>
                                            <p:cond delay="0"/>
                                          </p:stCondLst>
                                        </p:cTn>
                                        <p:tgtEl>
                                          <p:spTgt spid="14"/>
                                        </p:tgtEl>
                                        <p:attrNameLst>
                                          <p:attrName>style.visibility</p:attrName>
                                        </p:attrNameLst>
                                      </p:cBhvr>
                                      <p:to>
                                        <p:strVal val="visible"/>
                                      </p:to>
                                    </p:set>
                                    <p:animEffect transition="in" filter="box(out)">
                                      <p:cBhvr>
                                        <p:cTn id="45" dur="2500"/>
                                        <p:tgtEl>
                                          <p:spTgt spid="14"/>
                                        </p:tgtEl>
                                      </p:cBhvr>
                                    </p:animEffect>
                                  </p:childTnLst>
                                </p:cTn>
                              </p:par>
                              <p:par>
                                <p:cTn id="46" presetID="23" presetClass="entr" presetSubtype="16" fill="hold" nodeType="withEffect">
                                  <p:stCondLst>
                                    <p:cond delay="1250"/>
                                  </p:stCondLst>
                                  <p:childTnLst>
                                    <p:set>
                                      <p:cBhvr>
                                        <p:cTn id="47" dur="1" fill="hold">
                                          <p:stCondLst>
                                            <p:cond delay="0"/>
                                          </p:stCondLst>
                                        </p:cTn>
                                        <p:tgtEl>
                                          <p:spTgt spid="14"/>
                                        </p:tgtEl>
                                        <p:attrNameLst>
                                          <p:attrName>style.visibility</p:attrName>
                                        </p:attrNameLst>
                                      </p:cBhvr>
                                      <p:to>
                                        <p:strVal val="visible"/>
                                      </p:to>
                                    </p:set>
                                    <p:anim calcmode="lin" valueType="num">
                                      <p:cBhvr>
                                        <p:cTn id="48" dur="2500" fill="hold"/>
                                        <p:tgtEl>
                                          <p:spTgt spid="14"/>
                                        </p:tgtEl>
                                        <p:attrNameLst>
                                          <p:attrName>ppt_w</p:attrName>
                                        </p:attrNameLst>
                                      </p:cBhvr>
                                      <p:tavLst>
                                        <p:tav tm="0">
                                          <p:val>
                                            <p:fltVal val="0"/>
                                          </p:val>
                                        </p:tav>
                                        <p:tav tm="100000">
                                          <p:val>
                                            <p:strVal val="#ppt_w"/>
                                          </p:val>
                                        </p:tav>
                                      </p:tavLst>
                                    </p:anim>
                                    <p:anim calcmode="lin" valueType="num">
                                      <p:cBhvr>
                                        <p:cTn id="49" dur="2500" fill="hold"/>
                                        <p:tgtEl>
                                          <p:spTgt spid="14"/>
                                        </p:tgtEl>
                                        <p:attrNameLst>
                                          <p:attrName>ppt_h</p:attrName>
                                        </p:attrNameLst>
                                      </p:cBhvr>
                                      <p:tavLst>
                                        <p:tav tm="0">
                                          <p:val>
                                            <p:fltVal val="0"/>
                                          </p:val>
                                        </p:tav>
                                        <p:tav tm="100000">
                                          <p:val>
                                            <p:strVal val="#ppt_h"/>
                                          </p:val>
                                        </p:tav>
                                      </p:tavLst>
                                    </p:anim>
                                  </p:childTnLst>
                                </p:cTn>
                              </p:par>
                              <p:par>
                                <p:cTn id="50" presetID="10" presetClass="entr" presetSubtype="0"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2250"/>
                                        <p:tgtEl>
                                          <p:spTgt spid="13"/>
                                        </p:tgtEl>
                                      </p:cBhvr>
                                    </p:animEffect>
                                  </p:childTnLst>
                                </p:cTn>
                              </p:par>
                              <p:par>
                                <p:cTn id="53" presetID="9" presetClass="emph" presetSubtype="0" nodeType="withEffect">
                                  <p:stCondLst>
                                    <p:cond delay="0"/>
                                  </p:stCondLst>
                                  <p:childTnLst>
                                    <p:set>
                                      <p:cBhvr rctx="PPT">
                                        <p:cTn id="54" dur="indefinite"/>
                                        <p:tgtEl>
                                          <p:spTgt spid="15"/>
                                        </p:tgtEl>
                                        <p:attrNameLst>
                                          <p:attrName>style.opacity</p:attrName>
                                        </p:attrNameLst>
                                      </p:cBhvr>
                                      <p:to>
                                        <p:strVal val="0"/>
                                      </p:to>
                                    </p:set>
                                    <p:animEffect filter="image" prLst="opacity: 0">
                                      <p:cBhvr rctx="IE">
                                        <p:cTn id="55" dur="indefinite"/>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0" grpId="1" animBg="1"/>
      <p:bldP spid="31" grpId="0" animBg="1"/>
      <p:bldP spid="31" grpId="1"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MANZANILLAA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3296" y="12606"/>
            <a:ext cx="9144000" cy="5143500"/>
          </a:xfrm>
          <a:prstGeom prst="rect">
            <a:avLst/>
          </a:prstGeom>
          <a:noFill/>
          <a:ln>
            <a:noFill/>
          </a:ln>
        </p:spPr>
      </p:pic>
      <p:sp>
        <p:nvSpPr>
          <p:cNvPr id="4" name="3 Rectángulo"/>
          <p:cNvSpPr/>
          <p:nvPr/>
        </p:nvSpPr>
        <p:spPr>
          <a:xfrm>
            <a:off x="1619672" y="1275606"/>
            <a:ext cx="5832648" cy="2400657"/>
          </a:xfrm>
          <a:prstGeom prst="rect">
            <a:avLst/>
          </a:prstGeom>
        </p:spPr>
        <p:txBody>
          <a:bodyPr wrap="square">
            <a:spAutoFit/>
            <a:scene3d>
              <a:camera prst="obliqueBottomLeft"/>
              <a:lightRig rig="threePt" dir="t"/>
            </a:scene3d>
            <a:sp3d extrusionH="31750">
              <a:extrusionClr>
                <a:schemeClr val="tx1"/>
              </a:extrusionClr>
            </a:sp3d>
          </a:bodyPr>
          <a:lstStyle/>
          <a:p>
            <a:pPr algn="ctr"/>
            <a:r>
              <a:rPr lang="es-ES" sz="1600" dirty="0" smtClean="0">
                <a:solidFill>
                  <a:srgbClr val="502800"/>
                </a:solidFill>
                <a:latin typeface="Hobo Std" pitchFamily="34" charset="0"/>
              </a:rPr>
              <a:t>Propiedades </a:t>
            </a:r>
            <a:r>
              <a:rPr lang="es-ES" sz="1600" dirty="0">
                <a:solidFill>
                  <a:srgbClr val="502800"/>
                </a:solidFill>
                <a:latin typeface="Hobo Std" pitchFamily="34" charset="0"/>
              </a:rPr>
              <a:t>de la manzanilla para adelgazar</a:t>
            </a:r>
          </a:p>
          <a:p>
            <a:pPr algn="ctr"/>
            <a:endParaRPr lang="es-ES" sz="1400" dirty="0">
              <a:solidFill>
                <a:srgbClr val="502800"/>
              </a:solidFill>
              <a:latin typeface="Hobo Std" pitchFamily="34" charset="0"/>
            </a:endParaRPr>
          </a:p>
          <a:p>
            <a:pPr algn="ctr"/>
            <a:r>
              <a:rPr lang="es-ES" sz="1200" dirty="0">
                <a:solidFill>
                  <a:srgbClr val="502800"/>
                </a:solidFill>
                <a:latin typeface="Hobo Std" pitchFamily="34" charset="0"/>
              </a:rPr>
              <a:t>No podemos olvidarnos de los beneficios y propiedades de la manzanilla para adelgazar, pues su consumo es muy recomendable para dietas bajas en </a:t>
            </a:r>
            <a:r>
              <a:rPr lang="es-ES" sz="1200" dirty="0" smtClean="0">
                <a:solidFill>
                  <a:srgbClr val="502800"/>
                </a:solidFill>
                <a:latin typeface="Hobo Std" pitchFamily="34" charset="0"/>
              </a:rPr>
              <a:t>calorías</a:t>
            </a:r>
          </a:p>
          <a:p>
            <a:pPr algn="ctr"/>
            <a:r>
              <a:rPr lang="es-ES" sz="1200" dirty="0" smtClean="0">
                <a:solidFill>
                  <a:srgbClr val="502800"/>
                </a:solidFill>
                <a:latin typeface="Hobo Std" pitchFamily="34" charset="0"/>
              </a:rPr>
              <a:t> </a:t>
            </a:r>
            <a:r>
              <a:rPr lang="es-ES" sz="1200" dirty="0">
                <a:solidFill>
                  <a:srgbClr val="502800"/>
                </a:solidFill>
                <a:latin typeface="Hobo Std" pitchFamily="34" charset="0"/>
              </a:rPr>
              <a:t>y destinadas a la </a:t>
            </a:r>
            <a:r>
              <a:rPr lang="es-ES" sz="1200" dirty="0" smtClean="0">
                <a:solidFill>
                  <a:srgbClr val="502800"/>
                </a:solidFill>
                <a:latin typeface="Hobo Std" pitchFamily="34" charset="0"/>
              </a:rPr>
              <a:t>pérdida </a:t>
            </a:r>
            <a:r>
              <a:rPr lang="es-ES" sz="1200" dirty="0">
                <a:solidFill>
                  <a:srgbClr val="502800"/>
                </a:solidFill>
                <a:latin typeface="Hobo Std" pitchFamily="34" charset="0"/>
              </a:rPr>
              <a:t>d</a:t>
            </a:r>
            <a:r>
              <a:rPr lang="es-ES" sz="1200" dirty="0" smtClean="0">
                <a:solidFill>
                  <a:srgbClr val="502800"/>
                </a:solidFill>
                <a:latin typeface="Hobo Std" pitchFamily="34" charset="0"/>
              </a:rPr>
              <a:t>e </a:t>
            </a:r>
            <a:r>
              <a:rPr lang="es-ES" sz="1200" dirty="0">
                <a:solidFill>
                  <a:srgbClr val="502800"/>
                </a:solidFill>
                <a:latin typeface="Hobo Std" pitchFamily="34" charset="0"/>
              </a:rPr>
              <a:t>peso. Y esto es gracias a lo siguiente:</a:t>
            </a:r>
          </a:p>
          <a:p>
            <a:pPr algn="ctr"/>
            <a:r>
              <a:rPr lang="es-ES" sz="1200" dirty="0" smtClean="0">
                <a:solidFill>
                  <a:srgbClr val="502800"/>
                </a:solidFill>
                <a:latin typeface="Hobo Std" pitchFamily="34" charset="0"/>
              </a:rPr>
              <a:t>Mejora </a:t>
            </a:r>
            <a:r>
              <a:rPr lang="es-ES" sz="1200" dirty="0">
                <a:solidFill>
                  <a:srgbClr val="502800"/>
                </a:solidFill>
                <a:latin typeface="Hobo Std" pitchFamily="34" charset="0"/>
              </a:rPr>
              <a:t>la absorción de los alimentos que se consumen debido a que relaja el estómago y el intestino y combate la inflamación a nivel digestivo.</a:t>
            </a:r>
          </a:p>
          <a:p>
            <a:pPr algn="ctr"/>
            <a:r>
              <a:rPr lang="es-ES" sz="1200" dirty="0">
                <a:solidFill>
                  <a:srgbClr val="502800"/>
                </a:solidFill>
                <a:latin typeface="Hobo Std" pitchFamily="34" charset="0"/>
              </a:rPr>
              <a:t>    Tiene una acción diurética que ayuda a eliminar los líquidos acumulados.</a:t>
            </a:r>
          </a:p>
          <a:p>
            <a:pPr algn="ctr"/>
            <a:r>
              <a:rPr lang="es-ES" sz="1200" dirty="0">
                <a:solidFill>
                  <a:srgbClr val="502800"/>
                </a:solidFill>
                <a:latin typeface="Hobo Std" pitchFamily="34" charset="0"/>
              </a:rPr>
              <a:t>    Favorece la producción de orina, lo que posibilita una mayor eliminación de grasas.</a:t>
            </a:r>
          </a:p>
          <a:p>
            <a:pPr algn="ctr"/>
            <a:r>
              <a:rPr lang="es-ES" sz="1200" dirty="0">
                <a:solidFill>
                  <a:srgbClr val="502800"/>
                </a:solidFill>
                <a:latin typeface="Hobo Std" pitchFamily="34" charset="0"/>
              </a:rPr>
              <a:t>    Ayuda a desintoxicar el organismo y a depurarlo.</a:t>
            </a:r>
          </a:p>
          <a:p>
            <a:pPr algn="ctr"/>
            <a:r>
              <a:rPr lang="es-ES" sz="1200" dirty="0">
                <a:solidFill>
                  <a:srgbClr val="502800"/>
                </a:solidFill>
                <a:latin typeface="Hobo Std" pitchFamily="34" charset="0"/>
              </a:rPr>
              <a:t>    Sus efectos relajantes son muy útiles en caso de tener ansiedad por la comida. </a:t>
            </a:r>
          </a:p>
        </p:txBody>
      </p:sp>
    </p:spTree>
    <p:extLst>
      <p:ext uri="{BB962C8B-B14F-4D97-AF65-F5344CB8AC3E}">
        <p14:creationId xmlns:p14="http://schemas.microsoft.com/office/powerpoint/2010/main" val="4094271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36 Imagen" descr="Diapositiva3"/>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40192"/>
            <a:ext cx="9144000" cy="5122883"/>
          </a:xfrm>
          <a:prstGeom prst="rect">
            <a:avLst/>
          </a:prstGeom>
          <a:noFill/>
          <a:ln>
            <a:noFill/>
          </a:ln>
        </p:spPr>
      </p:pic>
      <p:pic>
        <p:nvPicPr>
          <p:cNvPr id="23" name="22 Imagen" descr="Diapositiva3"/>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7548" y="20617"/>
            <a:ext cx="9144000" cy="5122883"/>
          </a:xfrm>
          <a:prstGeom prst="rect">
            <a:avLst/>
          </a:prstGeom>
          <a:noFill/>
          <a:ln>
            <a:noFill/>
          </a:ln>
        </p:spPr>
      </p:pic>
      <p:grpSp>
        <p:nvGrpSpPr>
          <p:cNvPr id="24" name="23 Grupo"/>
          <p:cNvGrpSpPr/>
          <p:nvPr/>
        </p:nvGrpSpPr>
        <p:grpSpPr>
          <a:xfrm flipH="1">
            <a:off x="-52481" y="-36000"/>
            <a:ext cx="9210909" cy="5179500"/>
            <a:chOff x="-77525" y="0"/>
            <a:chExt cx="9210909" cy="5143500"/>
          </a:xfrm>
        </p:grpSpPr>
        <p:grpSp>
          <p:nvGrpSpPr>
            <p:cNvPr id="25" name="24 Grupo"/>
            <p:cNvGrpSpPr/>
            <p:nvPr/>
          </p:nvGrpSpPr>
          <p:grpSpPr>
            <a:xfrm>
              <a:off x="-77525" y="0"/>
              <a:ext cx="9210909" cy="5143500"/>
              <a:chOff x="-77525" y="0"/>
              <a:chExt cx="9210909" cy="5143500"/>
            </a:xfrm>
          </p:grpSpPr>
          <p:sp>
            <p:nvSpPr>
              <p:cNvPr id="35" name="2 Rectángulo"/>
              <p:cNvSpPr/>
              <p:nvPr/>
            </p:nvSpPr>
            <p:spPr>
              <a:xfrm>
                <a:off x="-77525" y="0"/>
                <a:ext cx="9210909" cy="51435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427072 w 4999072"/>
                  <a:gd name="connsiteY0" fmla="*/ 240498 h 7190670"/>
                  <a:gd name="connsiteX1" fmla="*/ 4999072 w 4999072"/>
                  <a:gd name="connsiteY1" fmla="*/ 240498 h 7190670"/>
                  <a:gd name="connsiteX2" fmla="*/ 4999072 w 4999072"/>
                  <a:gd name="connsiteY2" fmla="*/ 7098498 h 7190670"/>
                  <a:gd name="connsiteX3" fmla="*/ 427072 w 4999072"/>
                  <a:gd name="connsiteY3" fmla="*/ 7098498 h 7190670"/>
                  <a:gd name="connsiteX4" fmla="*/ 2970473 w 4999072"/>
                  <a:gd name="connsiteY4" fmla="*/ 3704744 h 7190670"/>
                  <a:gd name="connsiteX5" fmla="*/ 427072 w 4999072"/>
                  <a:gd name="connsiteY5" fmla="*/ 240498 h 7190670"/>
                  <a:gd name="connsiteX0" fmla="*/ 427072 w 4999072"/>
                  <a:gd name="connsiteY0" fmla="*/ 0 h 6950172"/>
                  <a:gd name="connsiteX1" fmla="*/ 4999072 w 4999072"/>
                  <a:gd name="connsiteY1" fmla="*/ 0 h 6950172"/>
                  <a:gd name="connsiteX2" fmla="*/ 4999072 w 4999072"/>
                  <a:gd name="connsiteY2" fmla="*/ 6858000 h 6950172"/>
                  <a:gd name="connsiteX3" fmla="*/ 427072 w 4999072"/>
                  <a:gd name="connsiteY3" fmla="*/ 6858000 h 6950172"/>
                  <a:gd name="connsiteX4" fmla="*/ 2970473 w 4999072"/>
                  <a:gd name="connsiteY4" fmla="*/ 3464246 h 6950172"/>
                  <a:gd name="connsiteX5" fmla="*/ 427072 w 4999072"/>
                  <a:gd name="connsiteY5" fmla="*/ 0 h 6950172"/>
                  <a:gd name="connsiteX0" fmla="*/ 427072 w 4999072"/>
                  <a:gd name="connsiteY0" fmla="*/ 0 h 6950172"/>
                  <a:gd name="connsiteX1" fmla="*/ 4999072 w 4999072"/>
                  <a:gd name="connsiteY1" fmla="*/ 0 h 6950172"/>
                  <a:gd name="connsiteX2" fmla="*/ 4999072 w 4999072"/>
                  <a:gd name="connsiteY2" fmla="*/ 6858000 h 6950172"/>
                  <a:gd name="connsiteX3" fmla="*/ 427072 w 4999072"/>
                  <a:gd name="connsiteY3" fmla="*/ 6858000 h 6950172"/>
                  <a:gd name="connsiteX4" fmla="*/ 2970473 w 4999072"/>
                  <a:gd name="connsiteY4" fmla="*/ 3464246 h 6950172"/>
                  <a:gd name="connsiteX5" fmla="*/ 427072 w 4999072"/>
                  <a:gd name="connsiteY5" fmla="*/ 0 h 6950172"/>
                  <a:gd name="connsiteX0" fmla="*/ 0 w 4572000"/>
                  <a:gd name="connsiteY0" fmla="*/ 0 h 6950172"/>
                  <a:gd name="connsiteX1" fmla="*/ 4572000 w 4572000"/>
                  <a:gd name="connsiteY1" fmla="*/ 0 h 6950172"/>
                  <a:gd name="connsiteX2" fmla="*/ 4572000 w 4572000"/>
                  <a:gd name="connsiteY2" fmla="*/ 6858000 h 6950172"/>
                  <a:gd name="connsiteX3" fmla="*/ 0 w 4572000"/>
                  <a:gd name="connsiteY3" fmla="*/ 6858000 h 6950172"/>
                  <a:gd name="connsiteX4" fmla="*/ 2543401 w 4572000"/>
                  <a:gd name="connsiteY4" fmla="*/ 3464246 h 6950172"/>
                  <a:gd name="connsiteX5" fmla="*/ 0 w 4572000"/>
                  <a:gd name="connsiteY5" fmla="*/ 0 h 6950172"/>
                  <a:gd name="connsiteX0" fmla="*/ 0 w 4572000"/>
                  <a:gd name="connsiteY0" fmla="*/ 0 h 6950172"/>
                  <a:gd name="connsiteX1" fmla="*/ 4572000 w 4572000"/>
                  <a:gd name="connsiteY1" fmla="*/ 0 h 6950172"/>
                  <a:gd name="connsiteX2" fmla="*/ 4572000 w 4572000"/>
                  <a:gd name="connsiteY2" fmla="*/ 6858000 h 6950172"/>
                  <a:gd name="connsiteX3" fmla="*/ 0 w 4572000"/>
                  <a:gd name="connsiteY3" fmla="*/ 6858000 h 6950172"/>
                  <a:gd name="connsiteX4" fmla="*/ 2543401 w 4572000"/>
                  <a:gd name="connsiteY4" fmla="*/ 3464246 h 6950172"/>
                  <a:gd name="connsiteX5" fmla="*/ 0 w 4572000"/>
                  <a:gd name="connsiteY5" fmla="*/ 0 h 6950172"/>
                  <a:gd name="connsiteX0" fmla="*/ 0 w 4572000"/>
                  <a:gd name="connsiteY0" fmla="*/ 0 h 6912180"/>
                  <a:gd name="connsiteX1" fmla="*/ 4572000 w 4572000"/>
                  <a:gd name="connsiteY1" fmla="*/ 0 h 6912180"/>
                  <a:gd name="connsiteX2" fmla="*/ 4572000 w 4572000"/>
                  <a:gd name="connsiteY2" fmla="*/ 6858000 h 6912180"/>
                  <a:gd name="connsiteX3" fmla="*/ 0 w 4572000"/>
                  <a:gd name="connsiteY3" fmla="*/ 6858000 h 6912180"/>
                  <a:gd name="connsiteX4" fmla="*/ 2194567 w 4572000"/>
                  <a:gd name="connsiteY4" fmla="*/ 3426254 h 6912180"/>
                  <a:gd name="connsiteX5" fmla="*/ 0 w 4572000"/>
                  <a:gd name="connsiteY5" fmla="*/ 0 h 691218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1719077 w 4572000"/>
                  <a:gd name="connsiteY4" fmla="*/ 3352839 h 6858000"/>
                  <a:gd name="connsiteX5" fmla="*/ 0 w 4572000"/>
                  <a:gd name="connsiteY5" fmla="*/ 0 h 6858000"/>
                  <a:gd name="connsiteX0" fmla="*/ 0 w 4572000"/>
                  <a:gd name="connsiteY0" fmla="*/ 0 h 6950174"/>
                  <a:gd name="connsiteX1" fmla="*/ 4572000 w 4572000"/>
                  <a:gd name="connsiteY1" fmla="*/ 0 h 6950174"/>
                  <a:gd name="connsiteX2" fmla="*/ 4572000 w 4572000"/>
                  <a:gd name="connsiteY2" fmla="*/ 6858000 h 6950174"/>
                  <a:gd name="connsiteX3" fmla="*/ 73151 w 4572000"/>
                  <a:gd name="connsiteY3" fmla="*/ 6950174 h 6950174"/>
                  <a:gd name="connsiteX4" fmla="*/ 1719077 w 4572000"/>
                  <a:gd name="connsiteY4" fmla="*/ 3352839 h 6950174"/>
                  <a:gd name="connsiteX5" fmla="*/ 0 w 4572000"/>
                  <a:gd name="connsiteY5" fmla="*/ 0 h 6950174"/>
                  <a:gd name="connsiteX0" fmla="*/ 0 w 4572000"/>
                  <a:gd name="connsiteY0" fmla="*/ 0 h 6950173"/>
                  <a:gd name="connsiteX1" fmla="*/ 4572000 w 4572000"/>
                  <a:gd name="connsiteY1" fmla="*/ 0 h 6950173"/>
                  <a:gd name="connsiteX2" fmla="*/ 4572000 w 4572000"/>
                  <a:gd name="connsiteY2" fmla="*/ 6858000 h 6950173"/>
                  <a:gd name="connsiteX3" fmla="*/ 36575 w 4572000"/>
                  <a:gd name="connsiteY3" fmla="*/ 6950173 h 6950173"/>
                  <a:gd name="connsiteX4" fmla="*/ 1719077 w 4572000"/>
                  <a:gd name="connsiteY4" fmla="*/ 3352839 h 6950173"/>
                  <a:gd name="connsiteX5" fmla="*/ 0 w 4572000"/>
                  <a:gd name="connsiteY5" fmla="*/ 0 h 6950173"/>
                  <a:gd name="connsiteX0" fmla="*/ 109713 w 4681713"/>
                  <a:gd name="connsiteY0" fmla="*/ 0 h 6950174"/>
                  <a:gd name="connsiteX1" fmla="*/ 4681713 w 4681713"/>
                  <a:gd name="connsiteY1" fmla="*/ 0 h 6950174"/>
                  <a:gd name="connsiteX2" fmla="*/ 4681713 w 4681713"/>
                  <a:gd name="connsiteY2" fmla="*/ 6858000 h 6950174"/>
                  <a:gd name="connsiteX3" fmla="*/ 0 w 4681713"/>
                  <a:gd name="connsiteY3" fmla="*/ 6950174 h 6950174"/>
                  <a:gd name="connsiteX4" fmla="*/ 1828790 w 4681713"/>
                  <a:gd name="connsiteY4" fmla="*/ 3352839 h 6950174"/>
                  <a:gd name="connsiteX5" fmla="*/ 109713 w 4681713"/>
                  <a:gd name="connsiteY5" fmla="*/ 0 h 6950174"/>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76346 w 4758059"/>
                  <a:gd name="connsiteY0" fmla="*/ 0 h 7047838"/>
                  <a:gd name="connsiteX1" fmla="*/ 4758059 w 4758059"/>
                  <a:gd name="connsiteY1" fmla="*/ 97664 h 7047838"/>
                  <a:gd name="connsiteX2" fmla="*/ 4758059 w 4758059"/>
                  <a:gd name="connsiteY2" fmla="*/ 6955664 h 7047838"/>
                  <a:gd name="connsiteX3" fmla="*/ 76346 w 4758059"/>
                  <a:gd name="connsiteY3" fmla="*/ 7047838 h 7047838"/>
                  <a:gd name="connsiteX4" fmla="*/ 1905136 w 4758059"/>
                  <a:gd name="connsiteY4" fmla="*/ 3450503 h 7047838"/>
                  <a:gd name="connsiteX5" fmla="*/ 76346 w 4758059"/>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11662 w 4681713"/>
                  <a:gd name="connsiteY4" fmla="*/ 3496343 h 7047838"/>
                  <a:gd name="connsiteX5" fmla="*/ 0 w 4681713"/>
                  <a:gd name="connsiteY5" fmla="*/ 0 h 7047838"/>
                  <a:gd name="connsiteX0" fmla="*/ 5709 w 4687422"/>
                  <a:gd name="connsiteY0" fmla="*/ 0 h 6990538"/>
                  <a:gd name="connsiteX1" fmla="*/ 4687422 w 4687422"/>
                  <a:gd name="connsiteY1" fmla="*/ 97664 h 6990538"/>
                  <a:gd name="connsiteX2" fmla="*/ 4687422 w 4687422"/>
                  <a:gd name="connsiteY2" fmla="*/ 6955664 h 6990538"/>
                  <a:gd name="connsiteX3" fmla="*/ 0 w 4687422"/>
                  <a:gd name="connsiteY3" fmla="*/ 6990538 h 6990538"/>
                  <a:gd name="connsiteX4" fmla="*/ 1817371 w 4687422"/>
                  <a:gd name="connsiteY4" fmla="*/ 3496343 h 6990538"/>
                  <a:gd name="connsiteX5" fmla="*/ 5709 w 4687422"/>
                  <a:gd name="connsiteY5" fmla="*/ 0 h 6990538"/>
                  <a:gd name="connsiteX0" fmla="*/ 0 w 4698841"/>
                  <a:gd name="connsiteY0" fmla="*/ 0 h 6933239"/>
                  <a:gd name="connsiteX1" fmla="*/ 4698841 w 4698841"/>
                  <a:gd name="connsiteY1" fmla="*/ 40365 h 6933239"/>
                  <a:gd name="connsiteX2" fmla="*/ 4698841 w 4698841"/>
                  <a:gd name="connsiteY2" fmla="*/ 6898365 h 6933239"/>
                  <a:gd name="connsiteX3" fmla="*/ 11419 w 4698841"/>
                  <a:gd name="connsiteY3" fmla="*/ 6933239 h 6933239"/>
                  <a:gd name="connsiteX4" fmla="*/ 1828790 w 4698841"/>
                  <a:gd name="connsiteY4" fmla="*/ 3439044 h 6933239"/>
                  <a:gd name="connsiteX5" fmla="*/ 0 w 4698841"/>
                  <a:gd name="connsiteY5" fmla="*/ 0 h 693323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15969" h="6910319">
                    <a:moveTo>
                      <a:pt x="0" y="0"/>
                    </a:moveTo>
                    <a:lnTo>
                      <a:pt x="4715969" y="17445"/>
                    </a:lnTo>
                    <a:lnTo>
                      <a:pt x="4715969" y="6875445"/>
                    </a:lnTo>
                    <a:lnTo>
                      <a:pt x="28547" y="6910319"/>
                    </a:lnTo>
                    <a:cubicBezTo>
                      <a:pt x="701171" y="5078697"/>
                      <a:pt x="1003604" y="6940718"/>
                      <a:pt x="1845918" y="3416124"/>
                    </a:cubicBezTo>
                    <a:cubicBezTo>
                      <a:pt x="1080832" y="59437"/>
                      <a:pt x="669219" y="1857033"/>
                      <a:pt x="0" y="0"/>
                    </a:cubicBezTo>
                    <a:close/>
                  </a:path>
                </a:pathLst>
              </a:custGeom>
              <a:gradFill flip="none" rotWithShape="1">
                <a:gsLst>
                  <a:gs pos="77000">
                    <a:schemeClr val="accent2">
                      <a:lumMod val="0"/>
                      <a:alpha val="27000"/>
                    </a:schemeClr>
                  </a:gs>
                  <a:gs pos="23000">
                    <a:schemeClr val="tx1">
                      <a:lumMod val="85000"/>
                      <a:alpha val="37000"/>
                    </a:schemeClr>
                  </a:gs>
                  <a:gs pos="52000">
                    <a:srgbClr val="495569">
                      <a:alpha val="43000"/>
                    </a:srgbClr>
                  </a:gs>
                </a:gsLst>
                <a:lin ang="5400000" scaled="1"/>
                <a:tileRect/>
              </a:gradFill>
              <a:ln w="127000" cmpd="sng">
                <a:solidFill>
                  <a:schemeClr val="tx1">
                    <a:alpha val="27000"/>
                  </a:schemeClr>
                </a:solidFill>
              </a:ln>
              <a:scene3d>
                <a:camera prst="orthographicFront"/>
                <a:lightRig rig="flat" dir="t">
                  <a:rot lat="0" lon="0" rev="9000000"/>
                </a:lightRig>
              </a:scene3d>
              <a:sp3d>
                <a:bevelT w="1016000" h="1714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36" name="2 Rectángulo"/>
              <p:cNvSpPr/>
              <p:nvPr/>
            </p:nvSpPr>
            <p:spPr>
              <a:xfrm>
                <a:off x="1559443" y="0"/>
                <a:ext cx="7521461" cy="51435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427072 w 4999072"/>
                  <a:gd name="connsiteY0" fmla="*/ 240498 h 7190670"/>
                  <a:gd name="connsiteX1" fmla="*/ 4999072 w 4999072"/>
                  <a:gd name="connsiteY1" fmla="*/ 240498 h 7190670"/>
                  <a:gd name="connsiteX2" fmla="*/ 4999072 w 4999072"/>
                  <a:gd name="connsiteY2" fmla="*/ 7098498 h 7190670"/>
                  <a:gd name="connsiteX3" fmla="*/ 427072 w 4999072"/>
                  <a:gd name="connsiteY3" fmla="*/ 7098498 h 7190670"/>
                  <a:gd name="connsiteX4" fmla="*/ 2970473 w 4999072"/>
                  <a:gd name="connsiteY4" fmla="*/ 3704744 h 7190670"/>
                  <a:gd name="connsiteX5" fmla="*/ 427072 w 4999072"/>
                  <a:gd name="connsiteY5" fmla="*/ 240498 h 7190670"/>
                  <a:gd name="connsiteX0" fmla="*/ 427072 w 4999072"/>
                  <a:gd name="connsiteY0" fmla="*/ 0 h 6950172"/>
                  <a:gd name="connsiteX1" fmla="*/ 4999072 w 4999072"/>
                  <a:gd name="connsiteY1" fmla="*/ 0 h 6950172"/>
                  <a:gd name="connsiteX2" fmla="*/ 4999072 w 4999072"/>
                  <a:gd name="connsiteY2" fmla="*/ 6858000 h 6950172"/>
                  <a:gd name="connsiteX3" fmla="*/ 427072 w 4999072"/>
                  <a:gd name="connsiteY3" fmla="*/ 6858000 h 6950172"/>
                  <a:gd name="connsiteX4" fmla="*/ 2970473 w 4999072"/>
                  <a:gd name="connsiteY4" fmla="*/ 3464246 h 6950172"/>
                  <a:gd name="connsiteX5" fmla="*/ 427072 w 4999072"/>
                  <a:gd name="connsiteY5" fmla="*/ 0 h 6950172"/>
                  <a:gd name="connsiteX0" fmla="*/ 427072 w 4999072"/>
                  <a:gd name="connsiteY0" fmla="*/ 0 h 6950172"/>
                  <a:gd name="connsiteX1" fmla="*/ 4999072 w 4999072"/>
                  <a:gd name="connsiteY1" fmla="*/ 0 h 6950172"/>
                  <a:gd name="connsiteX2" fmla="*/ 4999072 w 4999072"/>
                  <a:gd name="connsiteY2" fmla="*/ 6858000 h 6950172"/>
                  <a:gd name="connsiteX3" fmla="*/ 427072 w 4999072"/>
                  <a:gd name="connsiteY3" fmla="*/ 6858000 h 6950172"/>
                  <a:gd name="connsiteX4" fmla="*/ 2970473 w 4999072"/>
                  <a:gd name="connsiteY4" fmla="*/ 3464246 h 6950172"/>
                  <a:gd name="connsiteX5" fmla="*/ 427072 w 4999072"/>
                  <a:gd name="connsiteY5" fmla="*/ 0 h 6950172"/>
                  <a:gd name="connsiteX0" fmla="*/ 0 w 4572000"/>
                  <a:gd name="connsiteY0" fmla="*/ 0 h 6950172"/>
                  <a:gd name="connsiteX1" fmla="*/ 4572000 w 4572000"/>
                  <a:gd name="connsiteY1" fmla="*/ 0 h 6950172"/>
                  <a:gd name="connsiteX2" fmla="*/ 4572000 w 4572000"/>
                  <a:gd name="connsiteY2" fmla="*/ 6858000 h 6950172"/>
                  <a:gd name="connsiteX3" fmla="*/ 0 w 4572000"/>
                  <a:gd name="connsiteY3" fmla="*/ 6858000 h 6950172"/>
                  <a:gd name="connsiteX4" fmla="*/ 2543401 w 4572000"/>
                  <a:gd name="connsiteY4" fmla="*/ 3464246 h 6950172"/>
                  <a:gd name="connsiteX5" fmla="*/ 0 w 4572000"/>
                  <a:gd name="connsiteY5" fmla="*/ 0 h 6950172"/>
                  <a:gd name="connsiteX0" fmla="*/ 0 w 4572000"/>
                  <a:gd name="connsiteY0" fmla="*/ 0 h 6950172"/>
                  <a:gd name="connsiteX1" fmla="*/ 4572000 w 4572000"/>
                  <a:gd name="connsiteY1" fmla="*/ 0 h 6950172"/>
                  <a:gd name="connsiteX2" fmla="*/ 4572000 w 4572000"/>
                  <a:gd name="connsiteY2" fmla="*/ 6858000 h 6950172"/>
                  <a:gd name="connsiteX3" fmla="*/ 0 w 4572000"/>
                  <a:gd name="connsiteY3" fmla="*/ 6858000 h 6950172"/>
                  <a:gd name="connsiteX4" fmla="*/ 2543401 w 4572000"/>
                  <a:gd name="connsiteY4" fmla="*/ 3464246 h 6950172"/>
                  <a:gd name="connsiteX5" fmla="*/ 0 w 4572000"/>
                  <a:gd name="connsiteY5" fmla="*/ 0 h 6950172"/>
                  <a:gd name="connsiteX0" fmla="*/ 0 w 4572000"/>
                  <a:gd name="connsiteY0" fmla="*/ 0 h 6912180"/>
                  <a:gd name="connsiteX1" fmla="*/ 4572000 w 4572000"/>
                  <a:gd name="connsiteY1" fmla="*/ 0 h 6912180"/>
                  <a:gd name="connsiteX2" fmla="*/ 4572000 w 4572000"/>
                  <a:gd name="connsiteY2" fmla="*/ 6858000 h 6912180"/>
                  <a:gd name="connsiteX3" fmla="*/ 0 w 4572000"/>
                  <a:gd name="connsiteY3" fmla="*/ 6858000 h 6912180"/>
                  <a:gd name="connsiteX4" fmla="*/ 2194567 w 4572000"/>
                  <a:gd name="connsiteY4" fmla="*/ 3426254 h 6912180"/>
                  <a:gd name="connsiteX5" fmla="*/ 0 w 4572000"/>
                  <a:gd name="connsiteY5" fmla="*/ 0 h 691218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1719077 w 4572000"/>
                  <a:gd name="connsiteY4" fmla="*/ 3352839 h 6858000"/>
                  <a:gd name="connsiteX5" fmla="*/ 0 w 4572000"/>
                  <a:gd name="connsiteY5" fmla="*/ 0 h 6858000"/>
                  <a:gd name="connsiteX0" fmla="*/ 0 w 4572000"/>
                  <a:gd name="connsiteY0" fmla="*/ 0 h 6950174"/>
                  <a:gd name="connsiteX1" fmla="*/ 4572000 w 4572000"/>
                  <a:gd name="connsiteY1" fmla="*/ 0 h 6950174"/>
                  <a:gd name="connsiteX2" fmla="*/ 4572000 w 4572000"/>
                  <a:gd name="connsiteY2" fmla="*/ 6858000 h 6950174"/>
                  <a:gd name="connsiteX3" fmla="*/ 73151 w 4572000"/>
                  <a:gd name="connsiteY3" fmla="*/ 6950174 h 6950174"/>
                  <a:gd name="connsiteX4" fmla="*/ 1719077 w 4572000"/>
                  <a:gd name="connsiteY4" fmla="*/ 3352839 h 6950174"/>
                  <a:gd name="connsiteX5" fmla="*/ 0 w 4572000"/>
                  <a:gd name="connsiteY5" fmla="*/ 0 h 6950174"/>
                  <a:gd name="connsiteX0" fmla="*/ 0 w 4572000"/>
                  <a:gd name="connsiteY0" fmla="*/ 0 h 6950173"/>
                  <a:gd name="connsiteX1" fmla="*/ 4572000 w 4572000"/>
                  <a:gd name="connsiteY1" fmla="*/ 0 h 6950173"/>
                  <a:gd name="connsiteX2" fmla="*/ 4572000 w 4572000"/>
                  <a:gd name="connsiteY2" fmla="*/ 6858000 h 6950173"/>
                  <a:gd name="connsiteX3" fmla="*/ 36575 w 4572000"/>
                  <a:gd name="connsiteY3" fmla="*/ 6950173 h 6950173"/>
                  <a:gd name="connsiteX4" fmla="*/ 1719077 w 4572000"/>
                  <a:gd name="connsiteY4" fmla="*/ 3352839 h 6950173"/>
                  <a:gd name="connsiteX5" fmla="*/ 0 w 4572000"/>
                  <a:gd name="connsiteY5" fmla="*/ 0 h 6950173"/>
                  <a:gd name="connsiteX0" fmla="*/ 109713 w 4681713"/>
                  <a:gd name="connsiteY0" fmla="*/ 0 h 6950174"/>
                  <a:gd name="connsiteX1" fmla="*/ 4681713 w 4681713"/>
                  <a:gd name="connsiteY1" fmla="*/ 0 h 6950174"/>
                  <a:gd name="connsiteX2" fmla="*/ 4681713 w 4681713"/>
                  <a:gd name="connsiteY2" fmla="*/ 6858000 h 6950174"/>
                  <a:gd name="connsiteX3" fmla="*/ 0 w 4681713"/>
                  <a:gd name="connsiteY3" fmla="*/ 6950174 h 6950174"/>
                  <a:gd name="connsiteX4" fmla="*/ 1828790 w 4681713"/>
                  <a:gd name="connsiteY4" fmla="*/ 3352839 h 6950174"/>
                  <a:gd name="connsiteX5" fmla="*/ 109713 w 4681713"/>
                  <a:gd name="connsiteY5" fmla="*/ 0 h 6950174"/>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76346 w 4758059"/>
                  <a:gd name="connsiteY0" fmla="*/ 0 h 7047838"/>
                  <a:gd name="connsiteX1" fmla="*/ 4758059 w 4758059"/>
                  <a:gd name="connsiteY1" fmla="*/ 97664 h 7047838"/>
                  <a:gd name="connsiteX2" fmla="*/ 4758059 w 4758059"/>
                  <a:gd name="connsiteY2" fmla="*/ 6955664 h 7047838"/>
                  <a:gd name="connsiteX3" fmla="*/ 76346 w 4758059"/>
                  <a:gd name="connsiteY3" fmla="*/ 7047838 h 7047838"/>
                  <a:gd name="connsiteX4" fmla="*/ 1905136 w 4758059"/>
                  <a:gd name="connsiteY4" fmla="*/ 3450503 h 7047838"/>
                  <a:gd name="connsiteX5" fmla="*/ 76346 w 4758059"/>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11662 w 4681713"/>
                  <a:gd name="connsiteY4" fmla="*/ 3496343 h 7047838"/>
                  <a:gd name="connsiteX5" fmla="*/ 0 w 4681713"/>
                  <a:gd name="connsiteY5" fmla="*/ 0 h 7047838"/>
                  <a:gd name="connsiteX0" fmla="*/ 5709 w 4687422"/>
                  <a:gd name="connsiteY0" fmla="*/ 0 h 6990538"/>
                  <a:gd name="connsiteX1" fmla="*/ 4687422 w 4687422"/>
                  <a:gd name="connsiteY1" fmla="*/ 97664 h 6990538"/>
                  <a:gd name="connsiteX2" fmla="*/ 4687422 w 4687422"/>
                  <a:gd name="connsiteY2" fmla="*/ 6955664 h 6990538"/>
                  <a:gd name="connsiteX3" fmla="*/ 0 w 4687422"/>
                  <a:gd name="connsiteY3" fmla="*/ 6990538 h 6990538"/>
                  <a:gd name="connsiteX4" fmla="*/ 1817371 w 4687422"/>
                  <a:gd name="connsiteY4" fmla="*/ 3496343 h 6990538"/>
                  <a:gd name="connsiteX5" fmla="*/ 5709 w 4687422"/>
                  <a:gd name="connsiteY5" fmla="*/ 0 h 6990538"/>
                  <a:gd name="connsiteX0" fmla="*/ 0 w 4698841"/>
                  <a:gd name="connsiteY0" fmla="*/ 0 h 6933239"/>
                  <a:gd name="connsiteX1" fmla="*/ 4698841 w 4698841"/>
                  <a:gd name="connsiteY1" fmla="*/ 40365 h 6933239"/>
                  <a:gd name="connsiteX2" fmla="*/ 4698841 w 4698841"/>
                  <a:gd name="connsiteY2" fmla="*/ 6898365 h 6933239"/>
                  <a:gd name="connsiteX3" fmla="*/ 11419 w 4698841"/>
                  <a:gd name="connsiteY3" fmla="*/ 6933239 h 6933239"/>
                  <a:gd name="connsiteX4" fmla="*/ 1828790 w 4698841"/>
                  <a:gd name="connsiteY4" fmla="*/ 3439044 h 6933239"/>
                  <a:gd name="connsiteX5" fmla="*/ 0 w 4698841"/>
                  <a:gd name="connsiteY5" fmla="*/ 0 h 693323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15969" h="6910319">
                    <a:moveTo>
                      <a:pt x="0" y="0"/>
                    </a:moveTo>
                    <a:lnTo>
                      <a:pt x="4715969" y="17445"/>
                    </a:lnTo>
                    <a:lnTo>
                      <a:pt x="4715969" y="6875445"/>
                    </a:lnTo>
                    <a:lnTo>
                      <a:pt x="28547" y="6910319"/>
                    </a:lnTo>
                    <a:cubicBezTo>
                      <a:pt x="801891" y="5593339"/>
                      <a:pt x="608471" y="7720983"/>
                      <a:pt x="1845918" y="3416124"/>
                    </a:cubicBezTo>
                    <a:cubicBezTo>
                      <a:pt x="670203" y="-787232"/>
                      <a:pt x="816427" y="1209581"/>
                      <a:pt x="0" y="0"/>
                    </a:cubicBezTo>
                    <a:close/>
                  </a:path>
                </a:pathLst>
              </a:custGeom>
              <a:gradFill flip="none" rotWithShape="1">
                <a:gsLst>
                  <a:gs pos="77000">
                    <a:schemeClr val="accent2">
                      <a:lumMod val="0"/>
                      <a:alpha val="46000"/>
                    </a:schemeClr>
                  </a:gs>
                  <a:gs pos="23000">
                    <a:schemeClr val="tx1">
                      <a:lumMod val="85000"/>
                      <a:alpha val="29000"/>
                    </a:schemeClr>
                  </a:gs>
                  <a:gs pos="52000">
                    <a:srgbClr val="495569">
                      <a:alpha val="50000"/>
                    </a:srgbClr>
                  </a:gs>
                </a:gsLst>
                <a:lin ang="5400000" scaled="1"/>
                <a:tileRect/>
              </a:gradFill>
              <a:ln w="127000" cmpd="sng">
                <a:solidFill>
                  <a:schemeClr val="tx1">
                    <a:alpha val="27000"/>
                  </a:schemeClr>
                </a:solidFill>
              </a:ln>
              <a:effectLst/>
              <a:scene3d>
                <a:camera prst="orthographicFront"/>
                <a:lightRig rig="flat" dir="t">
                  <a:rot lat="0" lon="0" rev="9000000"/>
                </a:lightRig>
              </a:scene3d>
              <a:sp3d>
                <a:bevelT w="1016000" h="1714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grpSp>
        <p:sp>
          <p:nvSpPr>
            <p:cNvPr id="26" name="25 Elipse"/>
            <p:cNvSpPr/>
            <p:nvPr/>
          </p:nvSpPr>
          <p:spPr>
            <a:xfrm>
              <a:off x="1259632" y="195486"/>
              <a:ext cx="279648" cy="288032"/>
            </a:xfrm>
            <a:prstGeom prst="ellipse">
              <a:avLst/>
            </a:prstGeom>
            <a:gradFill>
              <a:gsLst>
                <a:gs pos="0">
                  <a:srgbClr val="FFEFD1"/>
                </a:gs>
                <a:gs pos="64999">
                  <a:srgbClr val="F0EBD5"/>
                </a:gs>
                <a:gs pos="100000">
                  <a:srgbClr val="D1C39F"/>
                </a:gs>
              </a:gsLst>
              <a:lin ang="18900000" scaled="0"/>
            </a:gradFill>
            <a:ln w="25400">
              <a:solidFill>
                <a:schemeClr val="tx1">
                  <a:alpha val="27000"/>
                </a:schemeClr>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lipse"/>
            <p:cNvSpPr/>
            <p:nvPr/>
          </p:nvSpPr>
          <p:spPr>
            <a:xfrm>
              <a:off x="2195736" y="483518"/>
              <a:ext cx="279648" cy="288032"/>
            </a:xfrm>
            <a:prstGeom prst="ellipse">
              <a:avLst/>
            </a:prstGeom>
            <a:gradFill>
              <a:gsLst>
                <a:gs pos="0">
                  <a:srgbClr val="FC9FCB"/>
                </a:gs>
                <a:gs pos="13000">
                  <a:srgbClr val="F8B049"/>
                </a:gs>
                <a:gs pos="21001">
                  <a:schemeClr val="accent6">
                    <a:lumMod val="40000"/>
                    <a:lumOff val="60000"/>
                  </a:schemeClr>
                </a:gs>
                <a:gs pos="51000">
                  <a:srgbClr val="FDDF03"/>
                </a:gs>
                <a:gs pos="67000">
                  <a:srgbClr val="95500B"/>
                </a:gs>
                <a:gs pos="90000">
                  <a:srgbClr val="FFC000"/>
                </a:gs>
              </a:gsLst>
              <a:lin ang="18900000" scaled="0"/>
            </a:gradFill>
            <a:ln>
              <a:solidFill>
                <a:schemeClr val="tx1">
                  <a:alpha val="27000"/>
                </a:schemeClr>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lipse"/>
            <p:cNvSpPr/>
            <p:nvPr/>
          </p:nvSpPr>
          <p:spPr>
            <a:xfrm>
              <a:off x="2915816" y="1059582"/>
              <a:ext cx="279648" cy="288032"/>
            </a:xfrm>
            <a:prstGeom prst="ellipse">
              <a:avLst/>
            </a:prstGeom>
            <a:gradFill>
              <a:gsLst>
                <a:gs pos="0">
                  <a:srgbClr val="FFEFD1"/>
                </a:gs>
                <a:gs pos="64999">
                  <a:srgbClr val="F0EBD5"/>
                </a:gs>
                <a:gs pos="100000">
                  <a:srgbClr val="D1C39F"/>
                </a:gs>
              </a:gsLst>
              <a:lin ang="18900000" scaled="0"/>
            </a:gradFill>
            <a:ln>
              <a:solidFill>
                <a:schemeClr val="tx1">
                  <a:alpha val="27000"/>
                </a:schemeClr>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a:off x="3923928" y="2427734"/>
              <a:ext cx="279648" cy="288032"/>
            </a:xfrm>
            <a:prstGeom prst="ellipse">
              <a:avLst/>
            </a:prstGeom>
            <a:gradFill>
              <a:gsLst>
                <a:gs pos="0">
                  <a:srgbClr val="FFEFD1"/>
                </a:gs>
                <a:gs pos="64999">
                  <a:srgbClr val="F0EBD5"/>
                </a:gs>
                <a:gs pos="100000">
                  <a:srgbClr val="D1C39F"/>
                </a:gs>
              </a:gsLst>
              <a:lin ang="18900000" scaled="0"/>
            </a:gradFill>
            <a:ln>
              <a:solidFill>
                <a:schemeClr val="tx1">
                  <a:alpha val="27000"/>
                </a:schemeClr>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3491880" y="1635646"/>
              <a:ext cx="279648" cy="288032"/>
            </a:xfrm>
            <a:prstGeom prst="ellipse">
              <a:avLst/>
            </a:prstGeom>
            <a:gradFill>
              <a:gsLst>
                <a:gs pos="0">
                  <a:srgbClr val="FC9FCB"/>
                </a:gs>
                <a:gs pos="13000">
                  <a:srgbClr val="F8B049"/>
                </a:gs>
                <a:gs pos="21001">
                  <a:schemeClr val="accent6">
                    <a:lumMod val="40000"/>
                    <a:lumOff val="60000"/>
                  </a:schemeClr>
                </a:gs>
                <a:gs pos="51000">
                  <a:srgbClr val="FDDF03"/>
                </a:gs>
                <a:gs pos="67000">
                  <a:srgbClr val="95500B"/>
                </a:gs>
                <a:gs pos="90000">
                  <a:srgbClr val="FFC000"/>
                </a:gs>
              </a:gsLst>
              <a:lin ang="18900000" scaled="0"/>
            </a:gradFill>
            <a:ln>
              <a:solidFill>
                <a:schemeClr val="tx1">
                  <a:alpha val="27000"/>
                </a:schemeClr>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rot="10800000" flipH="1">
              <a:off x="1260000" y="4644160"/>
              <a:ext cx="279648" cy="288032"/>
            </a:xfrm>
            <a:prstGeom prst="ellipse">
              <a:avLst/>
            </a:prstGeom>
            <a:gradFill>
              <a:gsLst>
                <a:gs pos="0">
                  <a:srgbClr val="FFEFD1"/>
                </a:gs>
                <a:gs pos="64999">
                  <a:srgbClr val="F0EBD5"/>
                </a:gs>
                <a:gs pos="100000">
                  <a:srgbClr val="D1C39F"/>
                </a:gs>
              </a:gsLst>
              <a:lin ang="18900000" scaled="0"/>
            </a:gradFill>
            <a:ln>
              <a:solidFill>
                <a:schemeClr val="tx1">
                  <a:alpha val="27000"/>
                </a:schemeClr>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lipse"/>
            <p:cNvSpPr/>
            <p:nvPr/>
          </p:nvSpPr>
          <p:spPr>
            <a:xfrm rot="10800000" flipH="1">
              <a:off x="2196104" y="4356128"/>
              <a:ext cx="279648" cy="288032"/>
            </a:xfrm>
            <a:prstGeom prst="ellipse">
              <a:avLst/>
            </a:prstGeom>
            <a:gradFill>
              <a:gsLst>
                <a:gs pos="0">
                  <a:srgbClr val="FC9FCB"/>
                </a:gs>
                <a:gs pos="13000">
                  <a:srgbClr val="F8B049"/>
                </a:gs>
                <a:gs pos="21001">
                  <a:schemeClr val="accent6">
                    <a:lumMod val="40000"/>
                    <a:lumOff val="60000"/>
                  </a:schemeClr>
                </a:gs>
                <a:gs pos="51000">
                  <a:srgbClr val="FDDF03"/>
                </a:gs>
                <a:gs pos="67000">
                  <a:srgbClr val="95500B"/>
                </a:gs>
                <a:gs pos="90000">
                  <a:srgbClr val="FFC000"/>
                </a:gs>
              </a:gsLst>
              <a:lin ang="18900000" scaled="0"/>
            </a:gradFill>
            <a:ln>
              <a:solidFill>
                <a:schemeClr val="tx1">
                  <a:alpha val="27000"/>
                </a:schemeClr>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Elipse"/>
            <p:cNvSpPr/>
            <p:nvPr/>
          </p:nvSpPr>
          <p:spPr>
            <a:xfrm rot="10800000" flipH="1">
              <a:off x="2916184" y="3780064"/>
              <a:ext cx="279648" cy="288032"/>
            </a:xfrm>
            <a:prstGeom prst="ellipse">
              <a:avLst/>
            </a:prstGeom>
            <a:gradFill>
              <a:gsLst>
                <a:gs pos="0">
                  <a:srgbClr val="FFEFD1"/>
                </a:gs>
                <a:gs pos="64999">
                  <a:srgbClr val="F0EBD5"/>
                </a:gs>
                <a:gs pos="100000">
                  <a:srgbClr val="D1C39F"/>
                </a:gs>
              </a:gsLst>
              <a:lin ang="18900000" scaled="0"/>
            </a:gradFill>
            <a:ln>
              <a:solidFill>
                <a:schemeClr val="tx1">
                  <a:alpha val="27000"/>
                </a:schemeClr>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Elipse"/>
            <p:cNvSpPr/>
            <p:nvPr/>
          </p:nvSpPr>
          <p:spPr>
            <a:xfrm rot="10800000" flipH="1">
              <a:off x="3492248" y="3204000"/>
              <a:ext cx="279648" cy="288032"/>
            </a:xfrm>
            <a:prstGeom prst="ellipse">
              <a:avLst/>
            </a:prstGeom>
            <a:gradFill>
              <a:gsLst>
                <a:gs pos="0">
                  <a:srgbClr val="FC9FCB"/>
                </a:gs>
                <a:gs pos="13000">
                  <a:srgbClr val="F8B049"/>
                </a:gs>
                <a:gs pos="21001">
                  <a:schemeClr val="accent6">
                    <a:lumMod val="40000"/>
                    <a:lumOff val="60000"/>
                  </a:schemeClr>
                </a:gs>
                <a:gs pos="51000">
                  <a:srgbClr val="FDDF03"/>
                </a:gs>
                <a:gs pos="67000">
                  <a:srgbClr val="95500B"/>
                </a:gs>
                <a:gs pos="90000">
                  <a:srgbClr val="FFC000"/>
                </a:gs>
              </a:gsLst>
              <a:lin ang="18900000" scaled="0"/>
            </a:gradFill>
            <a:ln>
              <a:solidFill>
                <a:schemeClr val="tx1">
                  <a:alpha val="27000"/>
                </a:schemeClr>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2" name="21 Grupo"/>
          <p:cNvGrpSpPr/>
          <p:nvPr/>
        </p:nvGrpSpPr>
        <p:grpSpPr>
          <a:xfrm>
            <a:off x="-110454" y="-36000"/>
            <a:ext cx="9221525" cy="5179500"/>
            <a:chOff x="-77525" y="0"/>
            <a:chExt cx="9221525" cy="5143500"/>
          </a:xfrm>
        </p:grpSpPr>
        <p:grpSp>
          <p:nvGrpSpPr>
            <p:cNvPr id="3" name="2 Grupo"/>
            <p:cNvGrpSpPr/>
            <p:nvPr/>
          </p:nvGrpSpPr>
          <p:grpSpPr>
            <a:xfrm>
              <a:off x="-77525" y="0"/>
              <a:ext cx="9221525" cy="5143500"/>
              <a:chOff x="-77525" y="0"/>
              <a:chExt cx="9221525" cy="5143500"/>
            </a:xfrm>
          </p:grpSpPr>
          <p:sp>
            <p:nvSpPr>
              <p:cNvPr id="4" name="2 Rectángulo"/>
              <p:cNvSpPr/>
              <p:nvPr/>
            </p:nvSpPr>
            <p:spPr>
              <a:xfrm>
                <a:off x="-77525" y="0"/>
                <a:ext cx="9210909" cy="51435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427072 w 4999072"/>
                  <a:gd name="connsiteY0" fmla="*/ 240498 h 7190670"/>
                  <a:gd name="connsiteX1" fmla="*/ 4999072 w 4999072"/>
                  <a:gd name="connsiteY1" fmla="*/ 240498 h 7190670"/>
                  <a:gd name="connsiteX2" fmla="*/ 4999072 w 4999072"/>
                  <a:gd name="connsiteY2" fmla="*/ 7098498 h 7190670"/>
                  <a:gd name="connsiteX3" fmla="*/ 427072 w 4999072"/>
                  <a:gd name="connsiteY3" fmla="*/ 7098498 h 7190670"/>
                  <a:gd name="connsiteX4" fmla="*/ 2970473 w 4999072"/>
                  <a:gd name="connsiteY4" fmla="*/ 3704744 h 7190670"/>
                  <a:gd name="connsiteX5" fmla="*/ 427072 w 4999072"/>
                  <a:gd name="connsiteY5" fmla="*/ 240498 h 7190670"/>
                  <a:gd name="connsiteX0" fmla="*/ 427072 w 4999072"/>
                  <a:gd name="connsiteY0" fmla="*/ 0 h 6950172"/>
                  <a:gd name="connsiteX1" fmla="*/ 4999072 w 4999072"/>
                  <a:gd name="connsiteY1" fmla="*/ 0 h 6950172"/>
                  <a:gd name="connsiteX2" fmla="*/ 4999072 w 4999072"/>
                  <a:gd name="connsiteY2" fmla="*/ 6858000 h 6950172"/>
                  <a:gd name="connsiteX3" fmla="*/ 427072 w 4999072"/>
                  <a:gd name="connsiteY3" fmla="*/ 6858000 h 6950172"/>
                  <a:gd name="connsiteX4" fmla="*/ 2970473 w 4999072"/>
                  <a:gd name="connsiteY4" fmla="*/ 3464246 h 6950172"/>
                  <a:gd name="connsiteX5" fmla="*/ 427072 w 4999072"/>
                  <a:gd name="connsiteY5" fmla="*/ 0 h 6950172"/>
                  <a:gd name="connsiteX0" fmla="*/ 427072 w 4999072"/>
                  <a:gd name="connsiteY0" fmla="*/ 0 h 6950172"/>
                  <a:gd name="connsiteX1" fmla="*/ 4999072 w 4999072"/>
                  <a:gd name="connsiteY1" fmla="*/ 0 h 6950172"/>
                  <a:gd name="connsiteX2" fmla="*/ 4999072 w 4999072"/>
                  <a:gd name="connsiteY2" fmla="*/ 6858000 h 6950172"/>
                  <a:gd name="connsiteX3" fmla="*/ 427072 w 4999072"/>
                  <a:gd name="connsiteY3" fmla="*/ 6858000 h 6950172"/>
                  <a:gd name="connsiteX4" fmla="*/ 2970473 w 4999072"/>
                  <a:gd name="connsiteY4" fmla="*/ 3464246 h 6950172"/>
                  <a:gd name="connsiteX5" fmla="*/ 427072 w 4999072"/>
                  <a:gd name="connsiteY5" fmla="*/ 0 h 6950172"/>
                  <a:gd name="connsiteX0" fmla="*/ 0 w 4572000"/>
                  <a:gd name="connsiteY0" fmla="*/ 0 h 6950172"/>
                  <a:gd name="connsiteX1" fmla="*/ 4572000 w 4572000"/>
                  <a:gd name="connsiteY1" fmla="*/ 0 h 6950172"/>
                  <a:gd name="connsiteX2" fmla="*/ 4572000 w 4572000"/>
                  <a:gd name="connsiteY2" fmla="*/ 6858000 h 6950172"/>
                  <a:gd name="connsiteX3" fmla="*/ 0 w 4572000"/>
                  <a:gd name="connsiteY3" fmla="*/ 6858000 h 6950172"/>
                  <a:gd name="connsiteX4" fmla="*/ 2543401 w 4572000"/>
                  <a:gd name="connsiteY4" fmla="*/ 3464246 h 6950172"/>
                  <a:gd name="connsiteX5" fmla="*/ 0 w 4572000"/>
                  <a:gd name="connsiteY5" fmla="*/ 0 h 6950172"/>
                  <a:gd name="connsiteX0" fmla="*/ 0 w 4572000"/>
                  <a:gd name="connsiteY0" fmla="*/ 0 h 6950172"/>
                  <a:gd name="connsiteX1" fmla="*/ 4572000 w 4572000"/>
                  <a:gd name="connsiteY1" fmla="*/ 0 h 6950172"/>
                  <a:gd name="connsiteX2" fmla="*/ 4572000 w 4572000"/>
                  <a:gd name="connsiteY2" fmla="*/ 6858000 h 6950172"/>
                  <a:gd name="connsiteX3" fmla="*/ 0 w 4572000"/>
                  <a:gd name="connsiteY3" fmla="*/ 6858000 h 6950172"/>
                  <a:gd name="connsiteX4" fmla="*/ 2543401 w 4572000"/>
                  <a:gd name="connsiteY4" fmla="*/ 3464246 h 6950172"/>
                  <a:gd name="connsiteX5" fmla="*/ 0 w 4572000"/>
                  <a:gd name="connsiteY5" fmla="*/ 0 h 6950172"/>
                  <a:gd name="connsiteX0" fmla="*/ 0 w 4572000"/>
                  <a:gd name="connsiteY0" fmla="*/ 0 h 6912180"/>
                  <a:gd name="connsiteX1" fmla="*/ 4572000 w 4572000"/>
                  <a:gd name="connsiteY1" fmla="*/ 0 h 6912180"/>
                  <a:gd name="connsiteX2" fmla="*/ 4572000 w 4572000"/>
                  <a:gd name="connsiteY2" fmla="*/ 6858000 h 6912180"/>
                  <a:gd name="connsiteX3" fmla="*/ 0 w 4572000"/>
                  <a:gd name="connsiteY3" fmla="*/ 6858000 h 6912180"/>
                  <a:gd name="connsiteX4" fmla="*/ 2194567 w 4572000"/>
                  <a:gd name="connsiteY4" fmla="*/ 3426254 h 6912180"/>
                  <a:gd name="connsiteX5" fmla="*/ 0 w 4572000"/>
                  <a:gd name="connsiteY5" fmla="*/ 0 h 691218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1719077 w 4572000"/>
                  <a:gd name="connsiteY4" fmla="*/ 3352839 h 6858000"/>
                  <a:gd name="connsiteX5" fmla="*/ 0 w 4572000"/>
                  <a:gd name="connsiteY5" fmla="*/ 0 h 6858000"/>
                  <a:gd name="connsiteX0" fmla="*/ 0 w 4572000"/>
                  <a:gd name="connsiteY0" fmla="*/ 0 h 6950174"/>
                  <a:gd name="connsiteX1" fmla="*/ 4572000 w 4572000"/>
                  <a:gd name="connsiteY1" fmla="*/ 0 h 6950174"/>
                  <a:gd name="connsiteX2" fmla="*/ 4572000 w 4572000"/>
                  <a:gd name="connsiteY2" fmla="*/ 6858000 h 6950174"/>
                  <a:gd name="connsiteX3" fmla="*/ 73151 w 4572000"/>
                  <a:gd name="connsiteY3" fmla="*/ 6950174 h 6950174"/>
                  <a:gd name="connsiteX4" fmla="*/ 1719077 w 4572000"/>
                  <a:gd name="connsiteY4" fmla="*/ 3352839 h 6950174"/>
                  <a:gd name="connsiteX5" fmla="*/ 0 w 4572000"/>
                  <a:gd name="connsiteY5" fmla="*/ 0 h 6950174"/>
                  <a:gd name="connsiteX0" fmla="*/ 0 w 4572000"/>
                  <a:gd name="connsiteY0" fmla="*/ 0 h 6950173"/>
                  <a:gd name="connsiteX1" fmla="*/ 4572000 w 4572000"/>
                  <a:gd name="connsiteY1" fmla="*/ 0 h 6950173"/>
                  <a:gd name="connsiteX2" fmla="*/ 4572000 w 4572000"/>
                  <a:gd name="connsiteY2" fmla="*/ 6858000 h 6950173"/>
                  <a:gd name="connsiteX3" fmla="*/ 36575 w 4572000"/>
                  <a:gd name="connsiteY3" fmla="*/ 6950173 h 6950173"/>
                  <a:gd name="connsiteX4" fmla="*/ 1719077 w 4572000"/>
                  <a:gd name="connsiteY4" fmla="*/ 3352839 h 6950173"/>
                  <a:gd name="connsiteX5" fmla="*/ 0 w 4572000"/>
                  <a:gd name="connsiteY5" fmla="*/ 0 h 6950173"/>
                  <a:gd name="connsiteX0" fmla="*/ 109713 w 4681713"/>
                  <a:gd name="connsiteY0" fmla="*/ 0 h 6950174"/>
                  <a:gd name="connsiteX1" fmla="*/ 4681713 w 4681713"/>
                  <a:gd name="connsiteY1" fmla="*/ 0 h 6950174"/>
                  <a:gd name="connsiteX2" fmla="*/ 4681713 w 4681713"/>
                  <a:gd name="connsiteY2" fmla="*/ 6858000 h 6950174"/>
                  <a:gd name="connsiteX3" fmla="*/ 0 w 4681713"/>
                  <a:gd name="connsiteY3" fmla="*/ 6950174 h 6950174"/>
                  <a:gd name="connsiteX4" fmla="*/ 1828790 w 4681713"/>
                  <a:gd name="connsiteY4" fmla="*/ 3352839 h 6950174"/>
                  <a:gd name="connsiteX5" fmla="*/ 109713 w 4681713"/>
                  <a:gd name="connsiteY5" fmla="*/ 0 h 6950174"/>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76346 w 4758059"/>
                  <a:gd name="connsiteY0" fmla="*/ 0 h 7047838"/>
                  <a:gd name="connsiteX1" fmla="*/ 4758059 w 4758059"/>
                  <a:gd name="connsiteY1" fmla="*/ 97664 h 7047838"/>
                  <a:gd name="connsiteX2" fmla="*/ 4758059 w 4758059"/>
                  <a:gd name="connsiteY2" fmla="*/ 6955664 h 7047838"/>
                  <a:gd name="connsiteX3" fmla="*/ 76346 w 4758059"/>
                  <a:gd name="connsiteY3" fmla="*/ 7047838 h 7047838"/>
                  <a:gd name="connsiteX4" fmla="*/ 1905136 w 4758059"/>
                  <a:gd name="connsiteY4" fmla="*/ 3450503 h 7047838"/>
                  <a:gd name="connsiteX5" fmla="*/ 76346 w 4758059"/>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11662 w 4681713"/>
                  <a:gd name="connsiteY4" fmla="*/ 3496343 h 7047838"/>
                  <a:gd name="connsiteX5" fmla="*/ 0 w 4681713"/>
                  <a:gd name="connsiteY5" fmla="*/ 0 h 7047838"/>
                  <a:gd name="connsiteX0" fmla="*/ 5709 w 4687422"/>
                  <a:gd name="connsiteY0" fmla="*/ 0 h 6990538"/>
                  <a:gd name="connsiteX1" fmla="*/ 4687422 w 4687422"/>
                  <a:gd name="connsiteY1" fmla="*/ 97664 h 6990538"/>
                  <a:gd name="connsiteX2" fmla="*/ 4687422 w 4687422"/>
                  <a:gd name="connsiteY2" fmla="*/ 6955664 h 6990538"/>
                  <a:gd name="connsiteX3" fmla="*/ 0 w 4687422"/>
                  <a:gd name="connsiteY3" fmla="*/ 6990538 h 6990538"/>
                  <a:gd name="connsiteX4" fmla="*/ 1817371 w 4687422"/>
                  <a:gd name="connsiteY4" fmla="*/ 3496343 h 6990538"/>
                  <a:gd name="connsiteX5" fmla="*/ 5709 w 4687422"/>
                  <a:gd name="connsiteY5" fmla="*/ 0 h 6990538"/>
                  <a:gd name="connsiteX0" fmla="*/ 0 w 4698841"/>
                  <a:gd name="connsiteY0" fmla="*/ 0 h 6933239"/>
                  <a:gd name="connsiteX1" fmla="*/ 4698841 w 4698841"/>
                  <a:gd name="connsiteY1" fmla="*/ 40365 h 6933239"/>
                  <a:gd name="connsiteX2" fmla="*/ 4698841 w 4698841"/>
                  <a:gd name="connsiteY2" fmla="*/ 6898365 h 6933239"/>
                  <a:gd name="connsiteX3" fmla="*/ 11419 w 4698841"/>
                  <a:gd name="connsiteY3" fmla="*/ 6933239 h 6933239"/>
                  <a:gd name="connsiteX4" fmla="*/ 1828790 w 4698841"/>
                  <a:gd name="connsiteY4" fmla="*/ 3439044 h 6933239"/>
                  <a:gd name="connsiteX5" fmla="*/ 0 w 4698841"/>
                  <a:gd name="connsiteY5" fmla="*/ 0 h 693323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15969" h="6910319">
                    <a:moveTo>
                      <a:pt x="0" y="0"/>
                    </a:moveTo>
                    <a:lnTo>
                      <a:pt x="4715969" y="17445"/>
                    </a:lnTo>
                    <a:lnTo>
                      <a:pt x="4715969" y="6875445"/>
                    </a:lnTo>
                    <a:lnTo>
                      <a:pt x="28547" y="6910319"/>
                    </a:lnTo>
                    <a:cubicBezTo>
                      <a:pt x="701171" y="5078697"/>
                      <a:pt x="1003604" y="6940718"/>
                      <a:pt x="1845918" y="3416124"/>
                    </a:cubicBezTo>
                    <a:cubicBezTo>
                      <a:pt x="1080832" y="59437"/>
                      <a:pt x="669219" y="1857033"/>
                      <a:pt x="0" y="0"/>
                    </a:cubicBezTo>
                    <a:close/>
                  </a:path>
                </a:pathLst>
              </a:custGeom>
              <a:gradFill flip="none" rotWithShape="1">
                <a:gsLst>
                  <a:gs pos="77000">
                    <a:schemeClr val="accent2">
                      <a:lumMod val="0"/>
                      <a:alpha val="26000"/>
                    </a:schemeClr>
                  </a:gs>
                  <a:gs pos="23000">
                    <a:schemeClr val="tx1">
                      <a:lumMod val="85000"/>
                      <a:alpha val="37000"/>
                    </a:schemeClr>
                  </a:gs>
                  <a:gs pos="52000">
                    <a:srgbClr val="495569">
                      <a:alpha val="43000"/>
                    </a:srgbClr>
                  </a:gs>
                </a:gsLst>
                <a:lin ang="5400000" scaled="1"/>
                <a:tileRect/>
              </a:gradFill>
              <a:ln w="127000" cmpd="sng">
                <a:solidFill>
                  <a:schemeClr val="tx1">
                    <a:alpha val="27000"/>
                  </a:schemeClr>
                </a:solidFill>
              </a:ln>
              <a:scene3d>
                <a:camera prst="orthographicFront"/>
                <a:lightRig rig="flat" dir="t">
                  <a:rot lat="0" lon="0" rev="7200000"/>
                </a:lightRig>
              </a:scene3d>
              <a:sp3d>
                <a:bevelT w="1016000" h="1714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5" name="2 Rectángulo"/>
              <p:cNvSpPr/>
              <p:nvPr/>
            </p:nvSpPr>
            <p:spPr>
              <a:xfrm>
                <a:off x="1622539" y="0"/>
                <a:ext cx="7521461" cy="51435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3492010 w 4999072"/>
                  <a:gd name="connsiteY4" fmla="*/ 3503543 h 6858000"/>
                  <a:gd name="connsiteX5" fmla="*/ 427072 w 4999072"/>
                  <a:gd name="connsiteY5"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646576 w 4999072"/>
                  <a:gd name="connsiteY4" fmla="*/ 3578086 h 6858000"/>
                  <a:gd name="connsiteX5" fmla="*/ 427072 w 4999072"/>
                  <a:gd name="connsiteY5" fmla="*/ 0 h 6858000"/>
                  <a:gd name="connsiteX0" fmla="*/ 427072 w 4999072"/>
                  <a:gd name="connsiteY0" fmla="*/ 99368 h 6957368"/>
                  <a:gd name="connsiteX1" fmla="*/ 4999072 w 4999072"/>
                  <a:gd name="connsiteY1" fmla="*/ 99368 h 6957368"/>
                  <a:gd name="connsiteX2" fmla="*/ 4999072 w 4999072"/>
                  <a:gd name="connsiteY2" fmla="*/ 6957368 h 6957368"/>
                  <a:gd name="connsiteX3" fmla="*/ 427072 w 4999072"/>
                  <a:gd name="connsiteY3" fmla="*/ 6957368 h 6957368"/>
                  <a:gd name="connsiteX4" fmla="*/ 2646576 w 4999072"/>
                  <a:gd name="connsiteY4" fmla="*/ 3677454 h 6957368"/>
                  <a:gd name="connsiteX5" fmla="*/ 427072 w 4999072"/>
                  <a:gd name="connsiteY5" fmla="*/ 99368 h 6957368"/>
                  <a:gd name="connsiteX0" fmla="*/ 427072 w 4999072"/>
                  <a:gd name="connsiteY0" fmla="*/ 99368 h 6986764"/>
                  <a:gd name="connsiteX1" fmla="*/ 4999072 w 4999072"/>
                  <a:gd name="connsiteY1" fmla="*/ 99368 h 6986764"/>
                  <a:gd name="connsiteX2" fmla="*/ 4999072 w 4999072"/>
                  <a:gd name="connsiteY2" fmla="*/ 6957368 h 6986764"/>
                  <a:gd name="connsiteX3" fmla="*/ 427072 w 4999072"/>
                  <a:gd name="connsiteY3" fmla="*/ 6957368 h 6986764"/>
                  <a:gd name="connsiteX4" fmla="*/ 2646576 w 4999072"/>
                  <a:gd name="connsiteY4" fmla="*/ 3677454 h 6986764"/>
                  <a:gd name="connsiteX5" fmla="*/ 427072 w 4999072"/>
                  <a:gd name="connsiteY5" fmla="*/ 99368 h 6986764"/>
                  <a:gd name="connsiteX0" fmla="*/ 427072 w 4999072"/>
                  <a:gd name="connsiteY0" fmla="*/ 73924 h 6961320"/>
                  <a:gd name="connsiteX1" fmla="*/ 4999072 w 4999072"/>
                  <a:gd name="connsiteY1" fmla="*/ 73924 h 6961320"/>
                  <a:gd name="connsiteX2" fmla="*/ 4999072 w 4999072"/>
                  <a:gd name="connsiteY2" fmla="*/ 6931924 h 6961320"/>
                  <a:gd name="connsiteX3" fmla="*/ 427072 w 4999072"/>
                  <a:gd name="connsiteY3" fmla="*/ 6931924 h 6961320"/>
                  <a:gd name="connsiteX4" fmla="*/ 2646576 w 4999072"/>
                  <a:gd name="connsiteY4" fmla="*/ 3652010 h 6961320"/>
                  <a:gd name="connsiteX5" fmla="*/ 427072 w 4999072"/>
                  <a:gd name="connsiteY5" fmla="*/ 73924 h 6961320"/>
                  <a:gd name="connsiteX0" fmla="*/ 427072 w 4999072"/>
                  <a:gd name="connsiteY0" fmla="*/ 73924 h 6931924"/>
                  <a:gd name="connsiteX1" fmla="*/ 4999072 w 4999072"/>
                  <a:gd name="connsiteY1" fmla="*/ 73924 h 6931924"/>
                  <a:gd name="connsiteX2" fmla="*/ 4999072 w 4999072"/>
                  <a:gd name="connsiteY2" fmla="*/ 6931924 h 6931924"/>
                  <a:gd name="connsiteX3" fmla="*/ 427072 w 4999072"/>
                  <a:gd name="connsiteY3" fmla="*/ 6931924 h 6931924"/>
                  <a:gd name="connsiteX4" fmla="*/ 2646576 w 4999072"/>
                  <a:gd name="connsiteY4" fmla="*/ 3652010 h 6931924"/>
                  <a:gd name="connsiteX5" fmla="*/ 427072 w 4999072"/>
                  <a:gd name="connsiteY5" fmla="*/ 73924 h 6931924"/>
                  <a:gd name="connsiteX0" fmla="*/ 427072 w 4999072"/>
                  <a:gd name="connsiteY0" fmla="*/ 187764 h 7045764"/>
                  <a:gd name="connsiteX1" fmla="*/ 4999072 w 4999072"/>
                  <a:gd name="connsiteY1" fmla="*/ 187764 h 7045764"/>
                  <a:gd name="connsiteX2" fmla="*/ 4999072 w 4999072"/>
                  <a:gd name="connsiteY2" fmla="*/ 7045764 h 7045764"/>
                  <a:gd name="connsiteX3" fmla="*/ 427072 w 4999072"/>
                  <a:gd name="connsiteY3" fmla="*/ 7045764 h 7045764"/>
                  <a:gd name="connsiteX4" fmla="*/ 2970473 w 4999072"/>
                  <a:gd name="connsiteY4" fmla="*/ 3652010 h 7045764"/>
                  <a:gd name="connsiteX5" fmla="*/ 427072 w 4999072"/>
                  <a:gd name="connsiteY5" fmla="*/ 187764 h 7045764"/>
                  <a:gd name="connsiteX0" fmla="*/ 427072 w 4999072"/>
                  <a:gd name="connsiteY0" fmla="*/ 187764 h 7242965"/>
                  <a:gd name="connsiteX1" fmla="*/ 4999072 w 4999072"/>
                  <a:gd name="connsiteY1" fmla="*/ 187764 h 7242965"/>
                  <a:gd name="connsiteX2" fmla="*/ 4999072 w 4999072"/>
                  <a:gd name="connsiteY2" fmla="*/ 7045764 h 7242965"/>
                  <a:gd name="connsiteX3" fmla="*/ 427072 w 4999072"/>
                  <a:gd name="connsiteY3" fmla="*/ 7045764 h 7242965"/>
                  <a:gd name="connsiteX4" fmla="*/ 2970473 w 4999072"/>
                  <a:gd name="connsiteY4" fmla="*/ 3652010 h 7242965"/>
                  <a:gd name="connsiteX5" fmla="*/ 427072 w 4999072"/>
                  <a:gd name="connsiteY5" fmla="*/ 187764 h 7242965"/>
                  <a:gd name="connsiteX0" fmla="*/ 427072 w 4999072"/>
                  <a:gd name="connsiteY0" fmla="*/ 240498 h 7295699"/>
                  <a:gd name="connsiteX1" fmla="*/ 4999072 w 4999072"/>
                  <a:gd name="connsiteY1" fmla="*/ 240498 h 7295699"/>
                  <a:gd name="connsiteX2" fmla="*/ 4999072 w 4999072"/>
                  <a:gd name="connsiteY2" fmla="*/ 7098498 h 7295699"/>
                  <a:gd name="connsiteX3" fmla="*/ 427072 w 4999072"/>
                  <a:gd name="connsiteY3" fmla="*/ 7098498 h 7295699"/>
                  <a:gd name="connsiteX4" fmla="*/ 2970473 w 4999072"/>
                  <a:gd name="connsiteY4" fmla="*/ 3704744 h 7295699"/>
                  <a:gd name="connsiteX5" fmla="*/ 427072 w 4999072"/>
                  <a:gd name="connsiteY5" fmla="*/ 240498 h 7295699"/>
                  <a:gd name="connsiteX0" fmla="*/ 427072 w 4999072"/>
                  <a:gd name="connsiteY0" fmla="*/ 240498 h 7190670"/>
                  <a:gd name="connsiteX1" fmla="*/ 4999072 w 4999072"/>
                  <a:gd name="connsiteY1" fmla="*/ 240498 h 7190670"/>
                  <a:gd name="connsiteX2" fmla="*/ 4999072 w 4999072"/>
                  <a:gd name="connsiteY2" fmla="*/ 7098498 h 7190670"/>
                  <a:gd name="connsiteX3" fmla="*/ 427072 w 4999072"/>
                  <a:gd name="connsiteY3" fmla="*/ 7098498 h 7190670"/>
                  <a:gd name="connsiteX4" fmla="*/ 2970473 w 4999072"/>
                  <a:gd name="connsiteY4" fmla="*/ 3704744 h 7190670"/>
                  <a:gd name="connsiteX5" fmla="*/ 427072 w 4999072"/>
                  <a:gd name="connsiteY5" fmla="*/ 240498 h 7190670"/>
                  <a:gd name="connsiteX0" fmla="*/ 427072 w 4999072"/>
                  <a:gd name="connsiteY0" fmla="*/ 0 h 6950172"/>
                  <a:gd name="connsiteX1" fmla="*/ 4999072 w 4999072"/>
                  <a:gd name="connsiteY1" fmla="*/ 0 h 6950172"/>
                  <a:gd name="connsiteX2" fmla="*/ 4999072 w 4999072"/>
                  <a:gd name="connsiteY2" fmla="*/ 6858000 h 6950172"/>
                  <a:gd name="connsiteX3" fmla="*/ 427072 w 4999072"/>
                  <a:gd name="connsiteY3" fmla="*/ 6858000 h 6950172"/>
                  <a:gd name="connsiteX4" fmla="*/ 2970473 w 4999072"/>
                  <a:gd name="connsiteY4" fmla="*/ 3464246 h 6950172"/>
                  <a:gd name="connsiteX5" fmla="*/ 427072 w 4999072"/>
                  <a:gd name="connsiteY5" fmla="*/ 0 h 6950172"/>
                  <a:gd name="connsiteX0" fmla="*/ 427072 w 4999072"/>
                  <a:gd name="connsiteY0" fmla="*/ 0 h 6950172"/>
                  <a:gd name="connsiteX1" fmla="*/ 4999072 w 4999072"/>
                  <a:gd name="connsiteY1" fmla="*/ 0 h 6950172"/>
                  <a:gd name="connsiteX2" fmla="*/ 4999072 w 4999072"/>
                  <a:gd name="connsiteY2" fmla="*/ 6858000 h 6950172"/>
                  <a:gd name="connsiteX3" fmla="*/ 427072 w 4999072"/>
                  <a:gd name="connsiteY3" fmla="*/ 6858000 h 6950172"/>
                  <a:gd name="connsiteX4" fmla="*/ 2970473 w 4999072"/>
                  <a:gd name="connsiteY4" fmla="*/ 3464246 h 6950172"/>
                  <a:gd name="connsiteX5" fmla="*/ 427072 w 4999072"/>
                  <a:gd name="connsiteY5" fmla="*/ 0 h 6950172"/>
                  <a:gd name="connsiteX0" fmla="*/ 0 w 4572000"/>
                  <a:gd name="connsiteY0" fmla="*/ 0 h 6950172"/>
                  <a:gd name="connsiteX1" fmla="*/ 4572000 w 4572000"/>
                  <a:gd name="connsiteY1" fmla="*/ 0 h 6950172"/>
                  <a:gd name="connsiteX2" fmla="*/ 4572000 w 4572000"/>
                  <a:gd name="connsiteY2" fmla="*/ 6858000 h 6950172"/>
                  <a:gd name="connsiteX3" fmla="*/ 0 w 4572000"/>
                  <a:gd name="connsiteY3" fmla="*/ 6858000 h 6950172"/>
                  <a:gd name="connsiteX4" fmla="*/ 2543401 w 4572000"/>
                  <a:gd name="connsiteY4" fmla="*/ 3464246 h 6950172"/>
                  <a:gd name="connsiteX5" fmla="*/ 0 w 4572000"/>
                  <a:gd name="connsiteY5" fmla="*/ 0 h 6950172"/>
                  <a:gd name="connsiteX0" fmla="*/ 0 w 4572000"/>
                  <a:gd name="connsiteY0" fmla="*/ 0 h 6950172"/>
                  <a:gd name="connsiteX1" fmla="*/ 4572000 w 4572000"/>
                  <a:gd name="connsiteY1" fmla="*/ 0 h 6950172"/>
                  <a:gd name="connsiteX2" fmla="*/ 4572000 w 4572000"/>
                  <a:gd name="connsiteY2" fmla="*/ 6858000 h 6950172"/>
                  <a:gd name="connsiteX3" fmla="*/ 0 w 4572000"/>
                  <a:gd name="connsiteY3" fmla="*/ 6858000 h 6950172"/>
                  <a:gd name="connsiteX4" fmla="*/ 2543401 w 4572000"/>
                  <a:gd name="connsiteY4" fmla="*/ 3464246 h 6950172"/>
                  <a:gd name="connsiteX5" fmla="*/ 0 w 4572000"/>
                  <a:gd name="connsiteY5" fmla="*/ 0 h 6950172"/>
                  <a:gd name="connsiteX0" fmla="*/ 0 w 4572000"/>
                  <a:gd name="connsiteY0" fmla="*/ 0 h 6912180"/>
                  <a:gd name="connsiteX1" fmla="*/ 4572000 w 4572000"/>
                  <a:gd name="connsiteY1" fmla="*/ 0 h 6912180"/>
                  <a:gd name="connsiteX2" fmla="*/ 4572000 w 4572000"/>
                  <a:gd name="connsiteY2" fmla="*/ 6858000 h 6912180"/>
                  <a:gd name="connsiteX3" fmla="*/ 0 w 4572000"/>
                  <a:gd name="connsiteY3" fmla="*/ 6858000 h 6912180"/>
                  <a:gd name="connsiteX4" fmla="*/ 2194567 w 4572000"/>
                  <a:gd name="connsiteY4" fmla="*/ 3426254 h 6912180"/>
                  <a:gd name="connsiteX5" fmla="*/ 0 w 4572000"/>
                  <a:gd name="connsiteY5" fmla="*/ 0 h 691218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1719077 w 4572000"/>
                  <a:gd name="connsiteY4" fmla="*/ 3352839 h 6858000"/>
                  <a:gd name="connsiteX5" fmla="*/ 0 w 4572000"/>
                  <a:gd name="connsiteY5" fmla="*/ 0 h 6858000"/>
                  <a:gd name="connsiteX0" fmla="*/ 0 w 4572000"/>
                  <a:gd name="connsiteY0" fmla="*/ 0 h 6950174"/>
                  <a:gd name="connsiteX1" fmla="*/ 4572000 w 4572000"/>
                  <a:gd name="connsiteY1" fmla="*/ 0 h 6950174"/>
                  <a:gd name="connsiteX2" fmla="*/ 4572000 w 4572000"/>
                  <a:gd name="connsiteY2" fmla="*/ 6858000 h 6950174"/>
                  <a:gd name="connsiteX3" fmla="*/ 73151 w 4572000"/>
                  <a:gd name="connsiteY3" fmla="*/ 6950174 h 6950174"/>
                  <a:gd name="connsiteX4" fmla="*/ 1719077 w 4572000"/>
                  <a:gd name="connsiteY4" fmla="*/ 3352839 h 6950174"/>
                  <a:gd name="connsiteX5" fmla="*/ 0 w 4572000"/>
                  <a:gd name="connsiteY5" fmla="*/ 0 h 6950174"/>
                  <a:gd name="connsiteX0" fmla="*/ 0 w 4572000"/>
                  <a:gd name="connsiteY0" fmla="*/ 0 h 6950173"/>
                  <a:gd name="connsiteX1" fmla="*/ 4572000 w 4572000"/>
                  <a:gd name="connsiteY1" fmla="*/ 0 h 6950173"/>
                  <a:gd name="connsiteX2" fmla="*/ 4572000 w 4572000"/>
                  <a:gd name="connsiteY2" fmla="*/ 6858000 h 6950173"/>
                  <a:gd name="connsiteX3" fmla="*/ 36575 w 4572000"/>
                  <a:gd name="connsiteY3" fmla="*/ 6950173 h 6950173"/>
                  <a:gd name="connsiteX4" fmla="*/ 1719077 w 4572000"/>
                  <a:gd name="connsiteY4" fmla="*/ 3352839 h 6950173"/>
                  <a:gd name="connsiteX5" fmla="*/ 0 w 4572000"/>
                  <a:gd name="connsiteY5" fmla="*/ 0 h 6950173"/>
                  <a:gd name="connsiteX0" fmla="*/ 109713 w 4681713"/>
                  <a:gd name="connsiteY0" fmla="*/ 0 h 6950174"/>
                  <a:gd name="connsiteX1" fmla="*/ 4681713 w 4681713"/>
                  <a:gd name="connsiteY1" fmla="*/ 0 h 6950174"/>
                  <a:gd name="connsiteX2" fmla="*/ 4681713 w 4681713"/>
                  <a:gd name="connsiteY2" fmla="*/ 6858000 h 6950174"/>
                  <a:gd name="connsiteX3" fmla="*/ 0 w 4681713"/>
                  <a:gd name="connsiteY3" fmla="*/ 6950174 h 6950174"/>
                  <a:gd name="connsiteX4" fmla="*/ 1828790 w 4681713"/>
                  <a:gd name="connsiteY4" fmla="*/ 3352839 h 6950174"/>
                  <a:gd name="connsiteX5" fmla="*/ 109713 w 4681713"/>
                  <a:gd name="connsiteY5" fmla="*/ 0 h 6950174"/>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76346 w 4758059"/>
                  <a:gd name="connsiteY0" fmla="*/ 0 h 7047838"/>
                  <a:gd name="connsiteX1" fmla="*/ 4758059 w 4758059"/>
                  <a:gd name="connsiteY1" fmla="*/ 97664 h 7047838"/>
                  <a:gd name="connsiteX2" fmla="*/ 4758059 w 4758059"/>
                  <a:gd name="connsiteY2" fmla="*/ 6955664 h 7047838"/>
                  <a:gd name="connsiteX3" fmla="*/ 76346 w 4758059"/>
                  <a:gd name="connsiteY3" fmla="*/ 7047838 h 7047838"/>
                  <a:gd name="connsiteX4" fmla="*/ 1905136 w 4758059"/>
                  <a:gd name="connsiteY4" fmla="*/ 3450503 h 7047838"/>
                  <a:gd name="connsiteX5" fmla="*/ 76346 w 4758059"/>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28790 w 4681713"/>
                  <a:gd name="connsiteY4" fmla="*/ 3450503 h 7047838"/>
                  <a:gd name="connsiteX5" fmla="*/ 0 w 4681713"/>
                  <a:gd name="connsiteY5" fmla="*/ 0 h 7047838"/>
                  <a:gd name="connsiteX0" fmla="*/ 0 w 4681713"/>
                  <a:gd name="connsiteY0" fmla="*/ 0 h 7047838"/>
                  <a:gd name="connsiteX1" fmla="*/ 4681713 w 4681713"/>
                  <a:gd name="connsiteY1" fmla="*/ 97664 h 7047838"/>
                  <a:gd name="connsiteX2" fmla="*/ 4681713 w 4681713"/>
                  <a:gd name="connsiteY2" fmla="*/ 6955664 h 7047838"/>
                  <a:gd name="connsiteX3" fmla="*/ 0 w 4681713"/>
                  <a:gd name="connsiteY3" fmla="*/ 7047838 h 7047838"/>
                  <a:gd name="connsiteX4" fmla="*/ 1811662 w 4681713"/>
                  <a:gd name="connsiteY4" fmla="*/ 3496343 h 7047838"/>
                  <a:gd name="connsiteX5" fmla="*/ 0 w 4681713"/>
                  <a:gd name="connsiteY5" fmla="*/ 0 h 7047838"/>
                  <a:gd name="connsiteX0" fmla="*/ 5709 w 4687422"/>
                  <a:gd name="connsiteY0" fmla="*/ 0 h 6990538"/>
                  <a:gd name="connsiteX1" fmla="*/ 4687422 w 4687422"/>
                  <a:gd name="connsiteY1" fmla="*/ 97664 h 6990538"/>
                  <a:gd name="connsiteX2" fmla="*/ 4687422 w 4687422"/>
                  <a:gd name="connsiteY2" fmla="*/ 6955664 h 6990538"/>
                  <a:gd name="connsiteX3" fmla="*/ 0 w 4687422"/>
                  <a:gd name="connsiteY3" fmla="*/ 6990538 h 6990538"/>
                  <a:gd name="connsiteX4" fmla="*/ 1817371 w 4687422"/>
                  <a:gd name="connsiteY4" fmla="*/ 3496343 h 6990538"/>
                  <a:gd name="connsiteX5" fmla="*/ 5709 w 4687422"/>
                  <a:gd name="connsiteY5" fmla="*/ 0 h 6990538"/>
                  <a:gd name="connsiteX0" fmla="*/ 0 w 4698841"/>
                  <a:gd name="connsiteY0" fmla="*/ 0 h 6933239"/>
                  <a:gd name="connsiteX1" fmla="*/ 4698841 w 4698841"/>
                  <a:gd name="connsiteY1" fmla="*/ 40365 h 6933239"/>
                  <a:gd name="connsiteX2" fmla="*/ 4698841 w 4698841"/>
                  <a:gd name="connsiteY2" fmla="*/ 6898365 h 6933239"/>
                  <a:gd name="connsiteX3" fmla="*/ 11419 w 4698841"/>
                  <a:gd name="connsiteY3" fmla="*/ 6933239 h 6933239"/>
                  <a:gd name="connsiteX4" fmla="*/ 1828790 w 4698841"/>
                  <a:gd name="connsiteY4" fmla="*/ 3439044 h 6933239"/>
                  <a:gd name="connsiteX5" fmla="*/ 0 w 4698841"/>
                  <a:gd name="connsiteY5" fmla="*/ 0 h 693323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 name="connsiteX0" fmla="*/ 0 w 4715969"/>
                  <a:gd name="connsiteY0" fmla="*/ 0 h 6910319"/>
                  <a:gd name="connsiteX1" fmla="*/ 4715969 w 4715969"/>
                  <a:gd name="connsiteY1" fmla="*/ 17445 h 6910319"/>
                  <a:gd name="connsiteX2" fmla="*/ 4715969 w 4715969"/>
                  <a:gd name="connsiteY2" fmla="*/ 6875445 h 6910319"/>
                  <a:gd name="connsiteX3" fmla="*/ 28547 w 4715969"/>
                  <a:gd name="connsiteY3" fmla="*/ 6910319 h 6910319"/>
                  <a:gd name="connsiteX4" fmla="*/ 1845918 w 4715969"/>
                  <a:gd name="connsiteY4" fmla="*/ 3416124 h 6910319"/>
                  <a:gd name="connsiteX5" fmla="*/ 0 w 4715969"/>
                  <a:gd name="connsiteY5" fmla="*/ 0 h 6910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15969" h="6910319">
                    <a:moveTo>
                      <a:pt x="0" y="0"/>
                    </a:moveTo>
                    <a:lnTo>
                      <a:pt x="4715969" y="17445"/>
                    </a:lnTo>
                    <a:lnTo>
                      <a:pt x="4715969" y="6875445"/>
                    </a:lnTo>
                    <a:lnTo>
                      <a:pt x="28547" y="6910319"/>
                    </a:lnTo>
                    <a:cubicBezTo>
                      <a:pt x="801891" y="5593339"/>
                      <a:pt x="608471" y="7720983"/>
                      <a:pt x="1845918" y="3416124"/>
                    </a:cubicBezTo>
                    <a:cubicBezTo>
                      <a:pt x="670203" y="-787232"/>
                      <a:pt x="816427" y="1209581"/>
                      <a:pt x="0" y="0"/>
                    </a:cubicBezTo>
                    <a:close/>
                  </a:path>
                </a:pathLst>
              </a:custGeom>
              <a:gradFill flip="none" rotWithShape="1">
                <a:gsLst>
                  <a:gs pos="77000">
                    <a:schemeClr val="accent2">
                      <a:lumMod val="0"/>
                      <a:alpha val="46000"/>
                    </a:schemeClr>
                  </a:gs>
                  <a:gs pos="23000">
                    <a:schemeClr val="tx1">
                      <a:lumMod val="85000"/>
                      <a:alpha val="28000"/>
                    </a:schemeClr>
                  </a:gs>
                  <a:gs pos="52000">
                    <a:srgbClr val="495569">
                      <a:alpha val="50000"/>
                    </a:srgbClr>
                  </a:gs>
                </a:gsLst>
                <a:lin ang="5400000" scaled="1"/>
                <a:tileRect/>
              </a:gradFill>
              <a:ln w="127000" cmpd="sng">
                <a:solidFill>
                  <a:schemeClr val="tx1">
                    <a:alpha val="27000"/>
                  </a:schemeClr>
                </a:solidFill>
              </a:ln>
              <a:effectLst/>
              <a:scene3d>
                <a:camera prst="orthographicFront"/>
                <a:lightRig rig="flat" dir="t">
                  <a:rot lat="0" lon="0" rev="7200000"/>
                </a:lightRig>
              </a:scene3d>
              <a:sp3d>
                <a:bevelT w="1016000" h="17145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grpSp>
        <p:sp>
          <p:nvSpPr>
            <p:cNvPr id="6" name="5 Elipse"/>
            <p:cNvSpPr/>
            <p:nvPr/>
          </p:nvSpPr>
          <p:spPr>
            <a:xfrm>
              <a:off x="1259632" y="195486"/>
              <a:ext cx="279648" cy="288032"/>
            </a:xfrm>
            <a:prstGeom prst="ellipse">
              <a:avLst/>
            </a:prstGeom>
            <a:gradFill>
              <a:gsLst>
                <a:gs pos="0">
                  <a:srgbClr val="FFEFD1"/>
                </a:gs>
                <a:gs pos="64999">
                  <a:srgbClr val="F0EBD5"/>
                </a:gs>
                <a:gs pos="100000">
                  <a:srgbClr val="D1C39F"/>
                </a:gs>
              </a:gsLst>
              <a:lin ang="18900000" scaled="0"/>
            </a:gradFill>
            <a:ln w="25400">
              <a:solidFill>
                <a:schemeClr val="tx1">
                  <a:alpha val="27000"/>
                </a:schemeClr>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2195736" y="483518"/>
              <a:ext cx="279648" cy="288032"/>
            </a:xfrm>
            <a:prstGeom prst="ellipse">
              <a:avLst/>
            </a:prstGeom>
            <a:gradFill>
              <a:gsLst>
                <a:gs pos="0">
                  <a:srgbClr val="FC9FCB"/>
                </a:gs>
                <a:gs pos="13000">
                  <a:srgbClr val="F8B049"/>
                </a:gs>
                <a:gs pos="21001">
                  <a:schemeClr val="accent6">
                    <a:lumMod val="40000"/>
                    <a:lumOff val="60000"/>
                  </a:schemeClr>
                </a:gs>
                <a:gs pos="51000">
                  <a:srgbClr val="FDDF03"/>
                </a:gs>
                <a:gs pos="67000">
                  <a:srgbClr val="95500B"/>
                </a:gs>
                <a:gs pos="90000">
                  <a:srgbClr val="FFC000"/>
                </a:gs>
              </a:gsLst>
              <a:lin ang="18900000" scaled="0"/>
            </a:gradFill>
            <a:ln>
              <a:solidFill>
                <a:schemeClr val="tx1">
                  <a:alpha val="27000"/>
                </a:schemeClr>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915816" y="1059582"/>
              <a:ext cx="279648" cy="288032"/>
            </a:xfrm>
            <a:prstGeom prst="ellipse">
              <a:avLst/>
            </a:prstGeom>
            <a:gradFill>
              <a:gsLst>
                <a:gs pos="0">
                  <a:srgbClr val="FFEFD1"/>
                </a:gs>
                <a:gs pos="64999">
                  <a:srgbClr val="F0EBD5"/>
                </a:gs>
                <a:gs pos="100000">
                  <a:srgbClr val="D1C39F"/>
                </a:gs>
              </a:gsLst>
              <a:lin ang="18900000" scaled="0"/>
            </a:gradFill>
            <a:ln>
              <a:solidFill>
                <a:schemeClr val="tx1">
                  <a:alpha val="27000"/>
                </a:schemeClr>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3923928" y="2427734"/>
              <a:ext cx="279648" cy="288032"/>
            </a:xfrm>
            <a:prstGeom prst="ellipse">
              <a:avLst/>
            </a:prstGeom>
            <a:gradFill>
              <a:gsLst>
                <a:gs pos="0">
                  <a:srgbClr val="FFEFD1"/>
                </a:gs>
                <a:gs pos="64999">
                  <a:srgbClr val="F0EBD5"/>
                </a:gs>
                <a:gs pos="100000">
                  <a:srgbClr val="D1C39F"/>
                </a:gs>
              </a:gsLst>
              <a:lin ang="18900000" scaled="0"/>
            </a:gradFill>
            <a:ln>
              <a:solidFill>
                <a:schemeClr val="tx1">
                  <a:alpha val="27000"/>
                </a:schemeClr>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3491880" y="1635646"/>
              <a:ext cx="279648" cy="288032"/>
            </a:xfrm>
            <a:prstGeom prst="ellipse">
              <a:avLst/>
            </a:prstGeom>
            <a:gradFill>
              <a:gsLst>
                <a:gs pos="0">
                  <a:srgbClr val="FC9FCB"/>
                </a:gs>
                <a:gs pos="13000">
                  <a:srgbClr val="F8B049"/>
                </a:gs>
                <a:gs pos="21001">
                  <a:schemeClr val="accent6">
                    <a:lumMod val="40000"/>
                    <a:lumOff val="60000"/>
                  </a:schemeClr>
                </a:gs>
                <a:gs pos="51000">
                  <a:srgbClr val="FDDF03"/>
                </a:gs>
                <a:gs pos="67000">
                  <a:srgbClr val="95500B"/>
                </a:gs>
                <a:gs pos="90000">
                  <a:srgbClr val="FFC000"/>
                </a:gs>
              </a:gsLst>
              <a:lin ang="18900000" scaled="0"/>
            </a:gradFill>
            <a:ln>
              <a:solidFill>
                <a:schemeClr val="tx1">
                  <a:alpha val="27000"/>
                </a:schemeClr>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rot="10800000" flipH="1">
              <a:off x="1260000" y="4644160"/>
              <a:ext cx="279648" cy="288032"/>
            </a:xfrm>
            <a:prstGeom prst="ellipse">
              <a:avLst/>
            </a:prstGeom>
            <a:gradFill>
              <a:gsLst>
                <a:gs pos="0">
                  <a:srgbClr val="FFEFD1"/>
                </a:gs>
                <a:gs pos="64999">
                  <a:srgbClr val="F0EBD5"/>
                </a:gs>
                <a:gs pos="100000">
                  <a:srgbClr val="D1C39F"/>
                </a:gs>
              </a:gsLst>
              <a:lin ang="18900000" scaled="0"/>
            </a:gradFill>
            <a:ln>
              <a:solidFill>
                <a:schemeClr val="tx1">
                  <a:alpha val="27000"/>
                </a:schemeClr>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rot="10800000" flipH="1">
              <a:off x="2196104" y="4356128"/>
              <a:ext cx="279648" cy="288032"/>
            </a:xfrm>
            <a:prstGeom prst="ellipse">
              <a:avLst/>
            </a:prstGeom>
            <a:gradFill>
              <a:gsLst>
                <a:gs pos="0">
                  <a:srgbClr val="FC9FCB"/>
                </a:gs>
                <a:gs pos="13000">
                  <a:srgbClr val="F8B049"/>
                </a:gs>
                <a:gs pos="21001">
                  <a:schemeClr val="accent6">
                    <a:lumMod val="40000"/>
                    <a:lumOff val="60000"/>
                  </a:schemeClr>
                </a:gs>
                <a:gs pos="51000">
                  <a:srgbClr val="FDDF03"/>
                </a:gs>
                <a:gs pos="67000">
                  <a:srgbClr val="95500B"/>
                </a:gs>
                <a:gs pos="90000">
                  <a:srgbClr val="FFC000"/>
                </a:gs>
              </a:gsLst>
              <a:lin ang="18900000" scaled="0"/>
            </a:gradFill>
            <a:ln>
              <a:solidFill>
                <a:schemeClr val="tx1">
                  <a:alpha val="27000"/>
                </a:schemeClr>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rot="10800000" flipH="1">
              <a:off x="2916184" y="3780064"/>
              <a:ext cx="279648" cy="288032"/>
            </a:xfrm>
            <a:prstGeom prst="ellipse">
              <a:avLst/>
            </a:prstGeom>
            <a:gradFill>
              <a:gsLst>
                <a:gs pos="0">
                  <a:srgbClr val="FFEFD1"/>
                </a:gs>
                <a:gs pos="64999">
                  <a:srgbClr val="F0EBD5"/>
                </a:gs>
                <a:gs pos="100000">
                  <a:srgbClr val="D1C39F"/>
                </a:gs>
              </a:gsLst>
              <a:lin ang="18900000" scaled="0"/>
            </a:gradFill>
            <a:ln>
              <a:solidFill>
                <a:schemeClr val="tx1">
                  <a:alpha val="27000"/>
                </a:schemeClr>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rot="10800000" flipH="1">
              <a:off x="3492248" y="3204000"/>
              <a:ext cx="279648" cy="288032"/>
            </a:xfrm>
            <a:prstGeom prst="ellipse">
              <a:avLst/>
            </a:prstGeom>
            <a:gradFill>
              <a:gsLst>
                <a:gs pos="0">
                  <a:srgbClr val="FC9FCB"/>
                </a:gs>
                <a:gs pos="13000">
                  <a:srgbClr val="F8B049"/>
                </a:gs>
                <a:gs pos="21001">
                  <a:schemeClr val="accent6">
                    <a:lumMod val="40000"/>
                    <a:lumOff val="60000"/>
                  </a:schemeClr>
                </a:gs>
                <a:gs pos="51000">
                  <a:srgbClr val="FDDF03"/>
                </a:gs>
                <a:gs pos="67000">
                  <a:srgbClr val="95500B"/>
                </a:gs>
                <a:gs pos="90000">
                  <a:srgbClr val="FFC000"/>
                </a:gs>
              </a:gsLst>
              <a:lin ang="18900000" scaled="0"/>
            </a:gradFill>
            <a:ln>
              <a:solidFill>
                <a:schemeClr val="tx1">
                  <a:alpha val="27000"/>
                </a:schemeClr>
              </a:solid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38" name="37 Imagen" descr="BENEFICIOS DE CONSUMIR MANZANILLA"/>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108520" y="-92546"/>
            <a:ext cx="9444925" cy="5485598"/>
          </a:xfrm>
          <a:prstGeom prst="rect">
            <a:avLst/>
          </a:prstGeom>
          <a:noFill/>
          <a:ln>
            <a:noFill/>
          </a:ln>
        </p:spPr>
      </p:pic>
    </p:spTree>
    <p:extLst>
      <p:ext uri="{BB962C8B-B14F-4D97-AF65-F5344CB8AC3E}">
        <p14:creationId xmlns:p14="http://schemas.microsoft.com/office/powerpoint/2010/main" val="3002423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3250" fill="hold"/>
                                        <p:tgtEl>
                                          <p:spTgt spid="23"/>
                                        </p:tgtEl>
                                        <p:attrNameLst>
                                          <p:attrName>ppt_w</p:attrName>
                                        </p:attrNameLst>
                                      </p:cBhvr>
                                      <p:tavLst>
                                        <p:tav tm="0">
                                          <p:val>
                                            <p:strVal val="2/3*#ppt_w"/>
                                          </p:val>
                                        </p:tav>
                                        <p:tav tm="100000">
                                          <p:val>
                                            <p:strVal val="#ppt_w"/>
                                          </p:val>
                                        </p:tav>
                                      </p:tavLst>
                                    </p:anim>
                                    <p:anim calcmode="lin" valueType="num">
                                      <p:cBhvr>
                                        <p:cTn id="8" dur="3250" fill="hold"/>
                                        <p:tgtEl>
                                          <p:spTgt spid="23"/>
                                        </p:tgtEl>
                                        <p:attrNameLst>
                                          <p:attrName>ppt_h</p:attrName>
                                        </p:attrNameLst>
                                      </p:cBhvr>
                                      <p:tavLst>
                                        <p:tav tm="0">
                                          <p:val>
                                            <p:strVal val="2/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diamond(out)">
                                      <p:cBhvr>
                                        <p:cTn id="11" dur="5000"/>
                                        <p:tgtEl>
                                          <p:spTgt spid="23"/>
                                        </p:tgtEl>
                                      </p:cBhvr>
                                    </p:animEffect>
                                  </p:childTnLst>
                                </p:cTn>
                              </p:par>
                              <p:par>
                                <p:cTn id="12" presetID="23" presetClass="entr" presetSubtype="288" fill="hold" nodeType="withEffect">
                                  <p:stCondLst>
                                    <p:cond delay="0"/>
                                  </p:stCondLst>
                                  <p:childTnLst>
                                    <p:set>
                                      <p:cBhvr>
                                        <p:cTn id="13" dur="1" fill="hold">
                                          <p:stCondLst>
                                            <p:cond delay="0"/>
                                          </p:stCondLst>
                                        </p:cTn>
                                        <p:tgtEl>
                                          <p:spTgt spid="37"/>
                                        </p:tgtEl>
                                        <p:attrNameLst>
                                          <p:attrName>style.visibility</p:attrName>
                                        </p:attrNameLst>
                                      </p:cBhvr>
                                      <p:to>
                                        <p:strVal val="visible"/>
                                      </p:to>
                                    </p:set>
                                    <p:anim calcmode="lin" valueType="num">
                                      <p:cBhvr>
                                        <p:cTn id="14" dur="3500" fill="hold"/>
                                        <p:tgtEl>
                                          <p:spTgt spid="37"/>
                                        </p:tgtEl>
                                        <p:attrNameLst>
                                          <p:attrName>ppt_w</p:attrName>
                                        </p:attrNameLst>
                                      </p:cBhvr>
                                      <p:tavLst>
                                        <p:tav tm="0">
                                          <p:val>
                                            <p:strVal val="4/3*#ppt_w"/>
                                          </p:val>
                                        </p:tav>
                                        <p:tav tm="100000">
                                          <p:val>
                                            <p:strVal val="#ppt_w"/>
                                          </p:val>
                                        </p:tav>
                                      </p:tavLst>
                                    </p:anim>
                                    <p:anim calcmode="lin" valueType="num">
                                      <p:cBhvr>
                                        <p:cTn id="15" dur="3500" fill="hold"/>
                                        <p:tgtEl>
                                          <p:spTgt spid="37"/>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0"/>
                                  </p:stCondLst>
                                  <p:childTnLst>
                                    <p:set>
                                      <p:cBhvr>
                                        <p:cTn id="17" dur="1" fill="hold">
                                          <p:stCondLst>
                                            <p:cond delay="0"/>
                                          </p:stCondLst>
                                        </p:cTn>
                                        <p:tgtEl>
                                          <p:spTgt spid="37"/>
                                        </p:tgtEl>
                                        <p:attrNameLst>
                                          <p:attrName>style.visibility</p:attrName>
                                        </p:attrNameLst>
                                      </p:cBhvr>
                                      <p:to>
                                        <p:strVal val="visible"/>
                                      </p:to>
                                    </p:set>
                                    <p:animEffect transition="in" filter="fade">
                                      <p:cBhvr>
                                        <p:cTn id="18" dur="6000"/>
                                        <p:tgtEl>
                                          <p:spTgt spid="37"/>
                                        </p:tgtEl>
                                      </p:cBhvr>
                                    </p:animEffect>
                                  </p:childTnLst>
                                </p:cTn>
                              </p:par>
                              <p:par>
                                <p:cTn id="19" presetID="2" presetClass="exit" presetSubtype="2" fill="hold" nodeType="withEffect">
                                  <p:stCondLst>
                                    <p:cond delay="0"/>
                                  </p:stCondLst>
                                  <p:childTnLst>
                                    <p:anim calcmode="lin" valueType="num">
                                      <p:cBhvr additive="base">
                                        <p:cTn id="20" dur="3750"/>
                                        <p:tgtEl>
                                          <p:spTgt spid="22"/>
                                        </p:tgtEl>
                                        <p:attrNameLst>
                                          <p:attrName>ppt_x</p:attrName>
                                        </p:attrNameLst>
                                      </p:cBhvr>
                                      <p:tavLst>
                                        <p:tav tm="0">
                                          <p:val>
                                            <p:strVal val="ppt_x"/>
                                          </p:val>
                                        </p:tav>
                                        <p:tav tm="100000">
                                          <p:val>
                                            <p:strVal val="1+ppt_w/2"/>
                                          </p:val>
                                        </p:tav>
                                      </p:tavLst>
                                    </p:anim>
                                    <p:anim calcmode="lin" valueType="num">
                                      <p:cBhvr additive="base">
                                        <p:cTn id="21" dur="3750"/>
                                        <p:tgtEl>
                                          <p:spTgt spid="22"/>
                                        </p:tgtEl>
                                        <p:attrNameLst>
                                          <p:attrName>ppt_y</p:attrName>
                                        </p:attrNameLst>
                                      </p:cBhvr>
                                      <p:tavLst>
                                        <p:tav tm="0">
                                          <p:val>
                                            <p:strVal val="ppt_y"/>
                                          </p:val>
                                        </p:tav>
                                        <p:tav tm="100000">
                                          <p:val>
                                            <p:strVal val="ppt_y"/>
                                          </p:val>
                                        </p:tav>
                                      </p:tavLst>
                                    </p:anim>
                                    <p:set>
                                      <p:cBhvr>
                                        <p:cTn id="22" dur="1" fill="hold">
                                          <p:stCondLst>
                                            <p:cond delay="3749"/>
                                          </p:stCondLst>
                                        </p:cTn>
                                        <p:tgtEl>
                                          <p:spTgt spid="22"/>
                                        </p:tgtEl>
                                        <p:attrNameLst>
                                          <p:attrName>style.visibility</p:attrName>
                                        </p:attrNameLst>
                                      </p:cBhvr>
                                      <p:to>
                                        <p:strVal val="hidden"/>
                                      </p:to>
                                    </p:set>
                                  </p:childTnLst>
                                </p:cTn>
                              </p:par>
                              <p:par>
                                <p:cTn id="23" presetID="2" presetClass="exit" presetSubtype="8" fill="hold" nodeType="withEffect">
                                  <p:stCondLst>
                                    <p:cond delay="0"/>
                                  </p:stCondLst>
                                  <p:childTnLst>
                                    <p:anim calcmode="lin" valueType="num">
                                      <p:cBhvr additive="base">
                                        <p:cTn id="24" dur="3750"/>
                                        <p:tgtEl>
                                          <p:spTgt spid="24"/>
                                        </p:tgtEl>
                                        <p:attrNameLst>
                                          <p:attrName>ppt_x</p:attrName>
                                        </p:attrNameLst>
                                      </p:cBhvr>
                                      <p:tavLst>
                                        <p:tav tm="0">
                                          <p:val>
                                            <p:strVal val="ppt_x"/>
                                          </p:val>
                                        </p:tav>
                                        <p:tav tm="100000">
                                          <p:val>
                                            <p:strVal val="0-ppt_w/2"/>
                                          </p:val>
                                        </p:tav>
                                      </p:tavLst>
                                    </p:anim>
                                    <p:anim calcmode="lin" valueType="num">
                                      <p:cBhvr additive="base">
                                        <p:cTn id="25" dur="3750"/>
                                        <p:tgtEl>
                                          <p:spTgt spid="24"/>
                                        </p:tgtEl>
                                        <p:attrNameLst>
                                          <p:attrName>ppt_y</p:attrName>
                                        </p:attrNameLst>
                                      </p:cBhvr>
                                      <p:tavLst>
                                        <p:tav tm="0">
                                          <p:val>
                                            <p:strVal val="ppt_y"/>
                                          </p:val>
                                        </p:tav>
                                        <p:tav tm="100000">
                                          <p:val>
                                            <p:strVal val="ppt_y"/>
                                          </p:val>
                                        </p:tav>
                                      </p:tavLst>
                                    </p:anim>
                                    <p:set>
                                      <p:cBhvr>
                                        <p:cTn id="26" dur="1" fill="hold">
                                          <p:stCondLst>
                                            <p:cond delay="3749"/>
                                          </p:stCondLst>
                                        </p:cTn>
                                        <p:tgtEl>
                                          <p:spTgt spid="24"/>
                                        </p:tgtEl>
                                        <p:attrNameLst>
                                          <p:attrName>style.visibility</p:attrName>
                                        </p:attrNameLst>
                                      </p:cBhvr>
                                      <p:to>
                                        <p:strVal val="hidden"/>
                                      </p:to>
                                    </p:set>
                                  </p:childTnLst>
                                </p:cTn>
                              </p:par>
                              <p:par>
                                <p:cTn id="27" presetID="9" presetClass="emph" presetSubtype="0" nodeType="withEffect">
                                  <p:stCondLst>
                                    <p:cond delay="0"/>
                                  </p:stCondLst>
                                  <p:childTnLst>
                                    <p:set>
                                      <p:cBhvr rctx="PPT">
                                        <p:cTn id="28" dur="indefinite"/>
                                        <p:tgtEl>
                                          <p:spTgt spid="38"/>
                                        </p:tgtEl>
                                        <p:attrNameLst>
                                          <p:attrName>style.opacity</p:attrName>
                                        </p:attrNameLst>
                                      </p:cBhvr>
                                      <p:to>
                                        <p:strVal val="0"/>
                                      </p:to>
                                    </p:set>
                                    <p:animEffect filter="image" prLst="opacity: 0">
                                      <p:cBhvr rctx="IE">
                                        <p:cTn id="29" dur="indefinite"/>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39 Imagen" descr="Diapositiva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grpSp>
        <p:nvGrpSpPr>
          <p:cNvPr id="3" name="2 Grupo"/>
          <p:cNvGrpSpPr/>
          <p:nvPr/>
        </p:nvGrpSpPr>
        <p:grpSpPr>
          <a:xfrm flipH="1">
            <a:off x="4355976" y="0"/>
            <a:ext cx="4768476" cy="5143500"/>
            <a:chOff x="3399315" y="395235"/>
            <a:chExt cx="3448789" cy="4492497"/>
          </a:xfrm>
          <a:gradFill>
            <a:gsLst>
              <a:gs pos="70000">
                <a:schemeClr val="tx1"/>
              </a:gs>
              <a:gs pos="48000">
                <a:schemeClr val="tx1"/>
              </a:gs>
              <a:gs pos="15000">
                <a:srgbClr val="FFC000"/>
              </a:gs>
              <a:gs pos="38333">
                <a:srgbClr val="FFC000"/>
              </a:gs>
              <a:gs pos="86248">
                <a:srgbClr val="FFC000"/>
              </a:gs>
              <a:gs pos="58000">
                <a:srgbClr val="FFC000"/>
              </a:gs>
              <a:gs pos="27000">
                <a:schemeClr val="tx1"/>
              </a:gs>
              <a:gs pos="2000">
                <a:schemeClr val="tx1"/>
              </a:gs>
              <a:gs pos="99000">
                <a:schemeClr val="tx1"/>
              </a:gs>
            </a:gsLst>
            <a:lin ang="13500000" scaled="1"/>
          </a:gradFill>
          <a:scene3d>
            <a:camera prst="orthographicFront"/>
            <a:lightRig rig="flood" dir="t"/>
          </a:scene3d>
        </p:grpSpPr>
        <p:sp>
          <p:nvSpPr>
            <p:cNvPr id="4" name="Forma libre 7"/>
            <p:cNvSpPr/>
            <p:nvPr/>
          </p:nvSpPr>
          <p:spPr>
            <a:xfrm rot="18590014">
              <a:off x="3330366" y="1606065"/>
              <a:ext cx="1412072" cy="1178012"/>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100000">
                    <a:srgbClr val="4D0808"/>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Forma libre 7"/>
            <p:cNvSpPr/>
            <p:nvPr/>
          </p:nvSpPr>
          <p:spPr>
            <a:xfrm rot="18855809" flipH="1">
              <a:off x="3350234" y="3504057"/>
              <a:ext cx="1446782"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100000">
                    <a:srgbClr val="4D0808"/>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6" name="5 Grupo"/>
            <p:cNvGrpSpPr/>
            <p:nvPr/>
          </p:nvGrpSpPr>
          <p:grpSpPr>
            <a:xfrm>
              <a:off x="3399315" y="395235"/>
              <a:ext cx="3448789" cy="4492497"/>
              <a:chOff x="3399315" y="395235"/>
              <a:chExt cx="3448789" cy="4492497"/>
            </a:xfrm>
            <a:grpFill/>
          </p:grpSpPr>
          <p:sp>
            <p:nvSpPr>
              <p:cNvPr id="7" name="Forma libre 7"/>
              <p:cNvSpPr/>
              <p:nvPr/>
            </p:nvSpPr>
            <p:spPr>
              <a:xfrm rot="15413776">
                <a:off x="4499995" y="771550"/>
                <a:ext cx="2016224"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100000">
                      <a:srgbClr val="4D0808"/>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Forma libre 7"/>
              <p:cNvSpPr/>
              <p:nvPr/>
            </p:nvSpPr>
            <p:spPr>
              <a:xfrm>
                <a:off x="5597935" y="1343472"/>
                <a:ext cx="1142045" cy="1038816"/>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100000">
                      <a:srgbClr val="4D0808"/>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Forma libre 7"/>
              <p:cNvSpPr/>
              <p:nvPr/>
            </p:nvSpPr>
            <p:spPr>
              <a:xfrm rot="1762146">
                <a:off x="4865421" y="1666700"/>
                <a:ext cx="1982683"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100000">
                      <a:srgbClr val="4D0808"/>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Forma libre 7"/>
              <p:cNvSpPr/>
              <p:nvPr/>
            </p:nvSpPr>
            <p:spPr>
              <a:xfrm rot="17456607">
                <a:off x="5302473" y="687791"/>
                <a:ext cx="1685990" cy="110087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100000">
                      <a:srgbClr val="4D0808"/>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Forma libre 7"/>
              <p:cNvSpPr/>
              <p:nvPr/>
            </p:nvSpPr>
            <p:spPr>
              <a:xfrm rot="17281392">
                <a:off x="3555969" y="778582"/>
                <a:ext cx="2016224"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100000">
                      <a:srgbClr val="4D0808"/>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Forma libre 7"/>
              <p:cNvSpPr/>
              <p:nvPr/>
            </p:nvSpPr>
            <p:spPr>
              <a:xfrm rot="16200000">
                <a:off x="3213744" y="621743"/>
                <a:ext cx="1647800" cy="1276657"/>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100000">
                      <a:srgbClr val="4D0808"/>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Forma libre 7"/>
              <p:cNvSpPr/>
              <p:nvPr/>
            </p:nvSpPr>
            <p:spPr>
              <a:xfrm rot="16200000">
                <a:off x="3820108" y="2171514"/>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100000">
                      <a:srgbClr val="4D0808"/>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Forma libre 7"/>
              <p:cNvSpPr/>
              <p:nvPr/>
            </p:nvSpPr>
            <p:spPr>
              <a:xfrm rot="21065082" flipV="1">
                <a:off x="5680810" y="2752449"/>
                <a:ext cx="1092472" cy="1204030"/>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100000">
                      <a:srgbClr val="4D0808"/>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Forma libre 7"/>
              <p:cNvSpPr/>
              <p:nvPr/>
            </p:nvSpPr>
            <p:spPr>
              <a:xfrm rot="16200000">
                <a:off x="4540188" y="2387538"/>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100000">
                      <a:srgbClr val="4D0808"/>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Forma libre 7"/>
              <p:cNvSpPr/>
              <p:nvPr/>
            </p:nvSpPr>
            <p:spPr>
              <a:xfrm rot="17729555">
                <a:off x="3910348" y="2774194"/>
                <a:ext cx="1215752" cy="1215752"/>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100000">
                      <a:srgbClr val="4D0808"/>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Forma libre 7"/>
              <p:cNvSpPr/>
              <p:nvPr/>
            </p:nvSpPr>
            <p:spPr>
              <a:xfrm rot="1962722">
                <a:off x="5135392" y="3409992"/>
                <a:ext cx="1647800" cy="139921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100000">
                      <a:srgbClr val="4D0808"/>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Forma libre 7"/>
              <p:cNvSpPr/>
              <p:nvPr/>
            </p:nvSpPr>
            <p:spPr>
              <a:xfrm rot="5400000" flipV="1">
                <a:off x="3960000" y="3687874"/>
                <a:ext cx="1296144" cy="1080120"/>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100000">
                      <a:srgbClr val="4D0808"/>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Forma libre 7"/>
              <p:cNvSpPr/>
              <p:nvPr/>
            </p:nvSpPr>
            <p:spPr>
              <a:xfrm rot="16200000">
                <a:off x="3312000" y="2751770"/>
                <a:ext cx="1080120" cy="864096"/>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100000">
                      <a:srgbClr val="4D0808"/>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Forma libre 7"/>
              <p:cNvSpPr/>
              <p:nvPr/>
            </p:nvSpPr>
            <p:spPr>
              <a:xfrm rot="5400000" flipV="1">
                <a:off x="4932000" y="3852000"/>
                <a:ext cx="1071736" cy="99972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100000">
                      <a:srgbClr val="4D0808"/>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grpSp>
        <p:nvGrpSpPr>
          <p:cNvPr id="21" name="20 Grupo"/>
          <p:cNvGrpSpPr/>
          <p:nvPr/>
        </p:nvGrpSpPr>
        <p:grpSpPr>
          <a:xfrm>
            <a:off x="2134" y="0"/>
            <a:ext cx="4713882" cy="5143500"/>
            <a:chOff x="3399315" y="395235"/>
            <a:chExt cx="3448789" cy="4492497"/>
          </a:xfrm>
          <a:gradFill>
            <a:gsLst>
              <a:gs pos="70000">
                <a:schemeClr val="tx1"/>
              </a:gs>
              <a:gs pos="48000">
                <a:schemeClr val="tx1"/>
              </a:gs>
              <a:gs pos="15000">
                <a:srgbClr val="FFC000"/>
              </a:gs>
              <a:gs pos="38333">
                <a:srgbClr val="FFC000"/>
              </a:gs>
              <a:gs pos="86248">
                <a:srgbClr val="FFC000"/>
              </a:gs>
              <a:gs pos="58000">
                <a:srgbClr val="FFC000"/>
              </a:gs>
              <a:gs pos="27000">
                <a:schemeClr val="tx1"/>
              </a:gs>
              <a:gs pos="2000">
                <a:schemeClr val="tx1"/>
              </a:gs>
              <a:gs pos="99000">
                <a:schemeClr val="tx1"/>
              </a:gs>
            </a:gsLst>
            <a:lin ang="13500000" scaled="1"/>
          </a:gradFill>
          <a:effectLst/>
          <a:scene3d>
            <a:camera prst="orthographicFront"/>
            <a:lightRig rig="flood" dir="t"/>
          </a:scene3d>
        </p:grpSpPr>
        <p:sp>
          <p:nvSpPr>
            <p:cNvPr id="22" name="Forma libre 7"/>
            <p:cNvSpPr/>
            <p:nvPr/>
          </p:nvSpPr>
          <p:spPr>
            <a:xfrm rot="18590014">
              <a:off x="3330366" y="1606065"/>
              <a:ext cx="1412072" cy="1178012"/>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100000">
                    <a:srgbClr val="4D0808"/>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Forma libre 7"/>
            <p:cNvSpPr/>
            <p:nvPr/>
          </p:nvSpPr>
          <p:spPr>
            <a:xfrm rot="18855809" flipH="1">
              <a:off x="3350234" y="3504057"/>
              <a:ext cx="1446782"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100000">
                    <a:srgbClr val="4D0808"/>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24" name="23 Grupo"/>
            <p:cNvGrpSpPr/>
            <p:nvPr/>
          </p:nvGrpSpPr>
          <p:grpSpPr>
            <a:xfrm>
              <a:off x="3399315" y="395235"/>
              <a:ext cx="3448789" cy="4492497"/>
              <a:chOff x="3399315" y="395235"/>
              <a:chExt cx="3448789" cy="4492497"/>
            </a:xfrm>
            <a:grpFill/>
          </p:grpSpPr>
          <p:sp>
            <p:nvSpPr>
              <p:cNvPr id="25" name="Forma libre 7"/>
              <p:cNvSpPr/>
              <p:nvPr/>
            </p:nvSpPr>
            <p:spPr>
              <a:xfrm rot="15413776">
                <a:off x="4499995" y="771550"/>
                <a:ext cx="2016224"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100000">
                      <a:srgbClr val="4D0808"/>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Forma libre 7"/>
              <p:cNvSpPr/>
              <p:nvPr/>
            </p:nvSpPr>
            <p:spPr>
              <a:xfrm>
                <a:off x="5597935" y="1343472"/>
                <a:ext cx="1142045" cy="1038816"/>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100000">
                      <a:srgbClr val="4D0808"/>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Forma libre 7"/>
              <p:cNvSpPr/>
              <p:nvPr/>
            </p:nvSpPr>
            <p:spPr>
              <a:xfrm rot="1762146">
                <a:off x="4865421" y="1666700"/>
                <a:ext cx="1982683"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100000">
                      <a:srgbClr val="4D0808"/>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Forma libre 7"/>
              <p:cNvSpPr/>
              <p:nvPr/>
            </p:nvSpPr>
            <p:spPr>
              <a:xfrm rot="17456607">
                <a:off x="5302473" y="687791"/>
                <a:ext cx="1685990" cy="110087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100000">
                      <a:srgbClr val="4D0808"/>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9" name="Forma libre 7"/>
              <p:cNvSpPr/>
              <p:nvPr/>
            </p:nvSpPr>
            <p:spPr>
              <a:xfrm rot="17281392">
                <a:off x="3555969" y="778582"/>
                <a:ext cx="2016224"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100000">
                      <a:srgbClr val="4D0808"/>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0" name="Forma libre 7"/>
              <p:cNvSpPr/>
              <p:nvPr/>
            </p:nvSpPr>
            <p:spPr>
              <a:xfrm rot="16200000">
                <a:off x="3213744" y="621743"/>
                <a:ext cx="1647800" cy="1276657"/>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100000">
                      <a:srgbClr val="4D0808"/>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1" name="Forma libre 7"/>
              <p:cNvSpPr/>
              <p:nvPr/>
            </p:nvSpPr>
            <p:spPr>
              <a:xfrm rot="16200000">
                <a:off x="3820108" y="2171514"/>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100000">
                      <a:srgbClr val="4D0808"/>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2" name="Forma libre 7"/>
              <p:cNvSpPr/>
              <p:nvPr/>
            </p:nvSpPr>
            <p:spPr>
              <a:xfrm rot="21065082" flipV="1">
                <a:off x="5680810" y="2752449"/>
                <a:ext cx="1092472" cy="1204030"/>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100000">
                      <a:srgbClr val="4D0808"/>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3" name="Forma libre 7"/>
              <p:cNvSpPr/>
              <p:nvPr/>
            </p:nvSpPr>
            <p:spPr>
              <a:xfrm rot="16200000">
                <a:off x="4540188" y="2387538"/>
                <a:ext cx="1647800" cy="1296144"/>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100000">
                      <a:srgbClr val="4D0808"/>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4" name="Forma libre 7"/>
              <p:cNvSpPr/>
              <p:nvPr/>
            </p:nvSpPr>
            <p:spPr>
              <a:xfrm rot="17729555">
                <a:off x="3910348" y="2774194"/>
                <a:ext cx="1215752" cy="1215752"/>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100000">
                      <a:srgbClr val="4D0808"/>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5" name="Forma libre 7"/>
              <p:cNvSpPr/>
              <p:nvPr/>
            </p:nvSpPr>
            <p:spPr>
              <a:xfrm rot="1962722">
                <a:off x="5135392" y="3409992"/>
                <a:ext cx="1647800" cy="139921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100000">
                      <a:srgbClr val="4D0808"/>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6" name="Forma libre 7"/>
              <p:cNvSpPr/>
              <p:nvPr/>
            </p:nvSpPr>
            <p:spPr>
              <a:xfrm rot="5400000" flipV="1">
                <a:off x="3960000" y="3687874"/>
                <a:ext cx="1296144" cy="1080120"/>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100000">
                      <a:srgbClr val="4D0808"/>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7" name="Forma libre 7"/>
              <p:cNvSpPr/>
              <p:nvPr/>
            </p:nvSpPr>
            <p:spPr>
              <a:xfrm rot="16200000">
                <a:off x="3312000" y="2751770"/>
                <a:ext cx="1080120" cy="864096"/>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100000">
                      <a:srgbClr val="4D0808"/>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8" name="Forma libre 7"/>
              <p:cNvSpPr/>
              <p:nvPr/>
            </p:nvSpPr>
            <p:spPr>
              <a:xfrm rot="5400000" flipV="1">
                <a:off x="4932000" y="3852000"/>
                <a:ext cx="1071736" cy="999728"/>
              </a:xfrm>
              <a:custGeom>
                <a:avLst/>
                <a:gdLst>
                  <a:gd name="connsiteX0" fmla="*/ 3024809 w 6573078"/>
                  <a:gd name="connsiteY0" fmla="*/ 241851 h 5075582"/>
                  <a:gd name="connsiteX1" fmla="*/ 86140 w 6573078"/>
                  <a:gd name="connsiteY1" fmla="*/ 2537791 h 5075582"/>
                  <a:gd name="connsiteX2" fmla="*/ 3024809 w 6573078"/>
                  <a:gd name="connsiteY2" fmla="*/ 4833731 h 5075582"/>
                  <a:gd name="connsiteX3" fmla="*/ 5963478 w 6573078"/>
                  <a:gd name="connsiteY3" fmla="*/ 2537791 h 5075582"/>
                  <a:gd name="connsiteX4" fmla="*/ 3024809 w 6573078"/>
                  <a:gd name="connsiteY4" fmla="*/ 241851 h 5075582"/>
                  <a:gd name="connsiteX5" fmla="*/ 3286539 w 6573078"/>
                  <a:gd name="connsiteY5" fmla="*/ 0 h 5075582"/>
                  <a:gd name="connsiteX6" fmla="*/ 6573078 w 6573078"/>
                  <a:gd name="connsiteY6" fmla="*/ 2537791 h 5075582"/>
                  <a:gd name="connsiteX7" fmla="*/ 3286539 w 6573078"/>
                  <a:gd name="connsiteY7" fmla="*/ 5075582 h 5075582"/>
                  <a:gd name="connsiteX8" fmla="*/ 0 w 6573078"/>
                  <a:gd name="connsiteY8" fmla="*/ 2537791 h 5075582"/>
                  <a:gd name="connsiteX9" fmla="*/ 3286539 w 6573078"/>
                  <a:gd name="connsiteY9" fmla="*/ 0 h 507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73078" h="5075582">
                    <a:moveTo>
                      <a:pt x="3024809" y="241851"/>
                    </a:moveTo>
                    <a:cubicBezTo>
                      <a:pt x="1401827" y="241851"/>
                      <a:pt x="86140" y="1269778"/>
                      <a:pt x="86140" y="2537791"/>
                    </a:cubicBezTo>
                    <a:cubicBezTo>
                      <a:pt x="86140" y="3805804"/>
                      <a:pt x="1401827" y="4833731"/>
                      <a:pt x="3024809" y="4833731"/>
                    </a:cubicBezTo>
                    <a:cubicBezTo>
                      <a:pt x="4647791" y="4833731"/>
                      <a:pt x="5963478" y="3805804"/>
                      <a:pt x="5963478" y="2537791"/>
                    </a:cubicBezTo>
                    <a:cubicBezTo>
                      <a:pt x="5963478" y="1269778"/>
                      <a:pt x="4647791" y="241851"/>
                      <a:pt x="3024809" y="241851"/>
                    </a:cubicBezTo>
                    <a:close/>
                    <a:moveTo>
                      <a:pt x="3286539" y="0"/>
                    </a:moveTo>
                    <a:cubicBezTo>
                      <a:pt x="5101644" y="0"/>
                      <a:pt x="6573078" y="1136208"/>
                      <a:pt x="6573078" y="2537791"/>
                    </a:cubicBezTo>
                    <a:cubicBezTo>
                      <a:pt x="6573078" y="3939374"/>
                      <a:pt x="5101644" y="5075582"/>
                      <a:pt x="3286539" y="5075582"/>
                    </a:cubicBezTo>
                    <a:cubicBezTo>
                      <a:pt x="1471434" y="5075582"/>
                      <a:pt x="0" y="3939374"/>
                      <a:pt x="0" y="2537791"/>
                    </a:cubicBezTo>
                    <a:cubicBezTo>
                      <a:pt x="0" y="1136208"/>
                      <a:pt x="1471434" y="0"/>
                      <a:pt x="3286539" y="0"/>
                    </a:cubicBezTo>
                    <a:close/>
                  </a:path>
                </a:pathLst>
              </a:custGeom>
              <a:grpFill/>
              <a:ln w="19050">
                <a:gradFill>
                  <a:gsLst>
                    <a:gs pos="0">
                      <a:srgbClr val="FFF200"/>
                    </a:gs>
                    <a:gs pos="45000">
                      <a:srgbClr val="FF7A00"/>
                    </a:gs>
                    <a:gs pos="100000">
                      <a:srgbClr val="4D0808"/>
                    </a:gs>
                  </a:gsLst>
                  <a:lin ang="5400000" scaled="0"/>
                </a:grad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pic>
        <p:nvPicPr>
          <p:cNvPr id="39" name="38 Imagen" descr="BENEFICIOS DE CONSUMIR MANZANILL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330944"/>
          </a:xfrm>
          <a:prstGeom prst="rect">
            <a:avLst/>
          </a:prstGeom>
          <a:noFill/>
          <a:ln>
            <a:noFill/>
          </a:ln>
        </p:spPr>
      </p:pic>
    </p:spTree>
    <p:extLst>
      <p:ext uri="{BB962C8B-B14F-4D97-AF65-F5344CB8AC3E}">
        <p14:creationId xmlns:p14="http://schemas.microsoft.com/office/powerpoint/2010/main" val="3781542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3250"/>
                                        <p:tgtEl>
                                          <p:spTgt spid="3"/>
                                        </p:tgtEl>
                                        <p:attrNameLst>
                                          <p:attrName>ppt_x</p:attrName>
                                        </p:attrNameLst>
                                      </p:cBhvr>
                                      <p:tavLst>
                                        <p:tav tm="0">
                                          <p:val>
                                            <p:strVal val="ppt_x"/>
                                          </p:val>
                                        </p:tav>
                                        <p:tav tm="100000">
                                          <p:val>
                                            <p:strVal val="ppt_x+ppt_w/2"/>
                                          </p:val>
                                        </p:tav>
                                      </p:tavLst>
                                    </p:anim>
                                    <p:anim calcmode="lin" valueType="num">
                                      <p:cBhvr>
                                        <p:cTn id="7" dur="3250"/>
                                        <p:tgtEl>
                                          <p:spTgt spid="3"/>
                                        </p:tgtEl>
                                        <p:attrNameLst>
                                          <p:attrName>ppt_y</p:attrName>
                                        </p:attrNameLst>
                                      </p:cBhvr>
                                      <p:tavLst>
                                        <p:tav tm="0">
                                          <p:val>
                                            <p:strVal val="ppt_y"/>
                                          </p:val>
                                        </p:tav>
                                        <p:tav tm="100000">
                                          <p:val>
                                            <p:strVal val="ppt_y"/>
                                          </p:val>
                                        </p:tav>
                                      </p:tavLst>
                                    </p:anim>
                                    <p:anim calcmode="lin" valueType="num">
                                      <p:cBhvr>
                                        <p:cTn id="8" dur="3250"/>
                                        <p:tgtEl>
                                          <p:spTgt spid="3"/>
                                        </p:tgtEl>
                                        <p:attrNameLst>
                                          <p:attrName>ppt_w</p:attrName>
                                        </p:attrNameLst>
                                      </p:cBhvr>
                                      <p:tavLst>
                                        <p:tav tm="0">
                                          <p:val>
                                            <p:strVal val="ppt_w"/>
                                          </p:val>
                                        </p:tav>
                                        <p:tav tm="100000">
                                          <p:val>
                                            <p:fltVal val="0"/>
                                          </p:val>
                                        </p:tav>
                                      </p:tavLst>
                                    </p:anim>
                                    <p:anim calcmode="lin" valueType="num">
                                      <p:cBhvr>
                                        <p:cTn id="9" dur="3250"/>
                                        <p:tgtEl>
                                          <p:spTgt spid="3"/>
                                        </p:tgtEl>
                                        <p:attrNameLst>
                                          <p:attrName>ppt_h</p:attrName>
                                        </p:attrNameLst>
                                      </p:cBhvr>
                                      <p:tavLst>
                                        <p:tav tm="0">
                                          <p:val>
                                            <p:strVal val="ppt_h"/>
                                          </p:val>
                                        </p:tav>
                                        <p:tav tm="100000">
                                          <p:val>
                                            <p:strVal val="ppt_h"/>
                                          </p:val>
                                        </p:tav>
                                      </p:tavLst>
                                    </p:anim>
                                    <p:set>
                                      <p:cBhvr>
                                        <p:cTn id="10" dur="1" fill="hold">
                                          <p:stCondLst>
                                            <p:cond delay="3249"/>
                                          </p:stCondLst>
                                        </p:cTn>
                                        <p:tgtEl>
                                          <p:spTgt spid="3"/>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250"/>
                                        <p:tgtEl>
                                          <p:spTgt spid="21"/>
                                        </p:tgtEl>
                                        <p:attrNameLst>
                                          <p:attrName>ppt_x</p:attrName>
                                        </p:attrNameLst>
                                      </p:cBhvr>
                                      <p:tavLst>
                                        <p:tav tm="0">
                                          <p:val>
                                            <p:strVal val="ppt_x"/>
                                          </p:val>
                                        </p:tav>
                                        <p:tav tm="100000">
                                          <p:val>
                                            <p:strVal val="ppt_x-ppt_w/2"/>
                                          </p:val>
                                        </p:tav>
                                      </p:tavLst>
                                    </p:anim>
                                    <p:anim calcmode="lin" valueType="num">
                                      <p:cBhvr>
                                        <p:cTn id="13" dur="3250"/>
                                        <p:tgtEl>
                                          <p:spTgt spid="21"/>
                                        </p:tgtEl>
                                        <p:attrNameLst>
                                          <p:attrName>ppt_y</p:attrName>
                                        </p:attrNameLst>
                                      </p:cBhvr>
                                      <p:tavLst>
                                        <p:tav tm="0">
                                          <p:val>
                                            <p:strVal val="ppt_y"/>
                                          </p:val>
                                        </p:tav>
                                        <p:tav tm="100000">
                                          <p:val>
                                            <p:strVal val="ppt_y"/>
                                          </p:val>
                                        </p:tav>
                                      </p:tavLst>
                                    </p:anim>
                                    <p:anim calcmode="lin" valueType="num">
                                      <p:cBhvr>
                                        <p:cTn id="14" dur="3250"/>
                                        <p:tgtEl>
                                          <p:spTgt spid="21"/>
                                        </p:tgtEl>
                                        <p:attrNameLst>
                                          <p:attrName>ppt_w</p:attrName>
                                        </p:attrNameLst>
                                      </p:cBhvr>
                                      <p:tavLst>
                                        <p:tav tm="0">
                                          <p:val>
                                            <p:strVal val="ppt_w"/>
                                          </p:val>
                                        </p:tav>
                                        <p:tav tm="100000">
                                          <p:val>
                                            <p:fltVal val="0"/>
                                          </p:val>
                                        </p:tav>
                                      </p:tavLst>
                                    </p:anim>
                                    <p:anim calcmode="lin" valueType="num">
                                      <p:cBhvr>
                                        <p:cTn id="15" dur="3250"/>
                                        <p:tgtEl>
                                          <p:spTgt spid="21"/>
                                        </p:tgtEl>
                                        <p:attrNameLst>
                                          <p:attrName>ppt_h</p:attrName>
                                        </p:attrNameLst>
                                      </p:cBhvr>
                                      <p:tavLst>
                                        <p:tav tm="0">
                                          <p:val>
                                            <p:strVal val="ppt_h"/>
                                          </p:val>
                                        </p:tav>
                                        <p:tav tm="100000">
                                          <p:val>
                                            <p:strVal val="ppt_h"/>
                                          </p:val>
                                        </p:tav>
                                      </p:tavLst>
                                    </p:anim>
                                    <p:set>
                                      <p:cBhvr>
                                        <p:cTn id="16" dur="1" fill="hold">
                                          <p:stCondLst>
                                            <p:cond delay="3249"/>
                                          </p:stCondLst>
                                        </p:cTn>
                                        <p:tgtEl>
                                          <p:spTgt spid="21"/>
                                        </p:tgtEl>
                                        <p:attrNameLst>
                                          <p:attrName>style.visibility</p:attrName>
                                        </p:attrNameLst>
                                      </p:cBhvr>
                                      <p:to>
                                        <p:strVal val="hidden"/>
                                      </p:to>
                                    </p:set>
                                  </p:childTnLst>
                                </p:cTn>
                              </p:par>
                              <p:par>
                                <p:cTn id="17" presetID="16" presetClass="entr" presetSubtype="37" fill="hold" nodeType="with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barn(outVertical)">
                                      <p:cBhvr>
                                        <p:cTn id="19" dur="3250"/>
                                        <p:tgtEl>
                                          <p:spTgt spid="40"/>
                                        </p:tgtEl>
                                      </p:cBhvr>
                                    </p:animEffect>
                                  </p:childTnLst>
                                </p:cTn>
                              </p:par>
                              <p:par>
                                <p:cTn id="20" presetID="23" presetClass="entr" presetSubtype="288" fill="hold" nodeType="with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p:cTn id="22" dur="3250" fill="hold"/>
                                        <p:tgtEl>
                                          <p:spTgt spid="40"/>
                                        </p:tgtEl>
                                        <p:attrNameLst>
                                          <p:attrName>ppt_w</p:attrName>
                                        </p:attrNameLst>
                                      </p:cBhvr>
                                      <p:tavLst>
                                        <p:tav tm="0">
                                          <p:val>
                                            <p:strVal val="4/3*#ppt_w"/>
                                          </p:val>
                                        </p:tav>
                                        <p:tav tm="100000">
                                          <p:val>
                                            <p:strVal val="#ppt_w"/>
                                          </p:val>
                                        </p:tav>
                                      </p:tavLst>
                                    </p:anim>
                                    <p:anim calcmode="lin" valueType="num">
                                      <p:cBhvr>
                                        <p:cTn id="23" dur="3250" fill="hold"/>
                                        <p:tgtEl>
                                          <p:spTgt spid="40"/>
                                        </p:tgtEl>
                                        <p:attrNameLst>
                                          <p:attrName>ppt_h</p:attrName>
                                        </p:attrNameLst>
                                      </p:cBhvr>
                                      <p:tavLst>
                                        <p:tav tm="0">
                                          <p:val>
                                            <p:strVal val="4/3*#ppt_h"/>
                                          </p:val>
                                        </p:tav>
                                        <p:tav tm="100000">
                                          <p:val>
                                            <p:strVal val="#ppt_h"/>
                                          </p:val>
                                        </p:tav>
                                      </p:tavLst>
                                    </p:anim>
                                  </p:childTnLst>
                                </p:cTn>
                              </p:par>
                              <p:par>
                                <p:cTn id="24" presetID="9" presetClass="emph" presetSubtype="0" nodeType="withEffect">
                                  <p:stCondLst>
                                    <p:cond delay="0"/>
                                  </p:stCondLst>
                                  <p:childTnLst>
                                    <p:set>
                                      <p:cBhvr rctx="PPT">
                                        <p:cTn id="25" dur="indefinite"/>
                                        <p:tgtEl>
                                          <p:spTgt spid="39"/>
                                        </p:tgtEl>
                                        <p:attrNameLst>
                                          <p:attrName>style.opacity</p:attrName>
                                        </p:attrNameLst>
                                      </p:cBhvr>
                                      <p:to>
                                        <p:strVal val="0"/>
                                      </p:to>
                                    </p:set>
                                    <p:animEffect filter="image" prLst="opacity: 0">
                                      <p:cBhvr rctx="IE">
                                        <p:cTn id="26" dur="indefinite"/>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2" name="171 Imagen" descr="Diapositiva21"/>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14199" y="0"/>
            <a:ext cx="9144000" cy="5143500"/>
          </a:xfrm>
          <a:prstGeom prst="rect">
            <a:avLst/>
          </a:prstGeom>
          <a:noFill/>
          <a:ln>
            <a:noFill/>
          </a:ln>
        </p:spPr>
      </p:pic>
      <p:sp>
        <p:nvSpPr>
          <p:cNvPr id="4" name="3 Paralelogramo"/>
          <p:cNvSpPr/>
          <p:nvPr/>
        </p:nvSpPr>
        <p:spPr>
          <a:xfrm rot="2246922" flipV="1">
            <a:off x="30365" y="4049949"/>
            <a:ext cx="1095077" cy="1095483"/>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Paralelogramo"/>
          <p:cNvSpPr/>
          <p:nvPr/>
        </p:nvSpPr>
        <p:spPr>
          <a:xfrm rot="2246922" flipV="1">
            <a:off x="523030" y="4049949"/>
            <a:ext cx="1095077" cy="1095482"/>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Paralelogramo"/>
          <p:cNvSpPr/>
          <p:nvPr/>
        </p:nvSpPr>
        <p:spPr>
          <a:xfrm rot="2246922" flipV="1">
            <a:off x="1003037" y="4049950"/>
            <a:ext cx="1095075" cy="109547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Paralelogramo"/>
          <p:cNvSpPr/>
          <p:nvPr/>
        </p:nvSpPr>
        <p:spPr>
          <a:xfrm rot="2246922" flipV="1">
            <a:off x="1495756" y="4049950"/>
            <a:ext cx="1095075" cy="109547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Paralelogramo"/>
          <p:cNvSpPr/>
          <p:nvPr/>
        </p:nvSpPr>
        <p:spPr>
          <a:xfrm rot="2246922" flipV="1">
            <a:off x="1988474" y="4049950"/>
            <a:ext cx="1095075" cy="109547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Paralelogramo"/>
          <p:cNvSpPr/>
          <p:nvPr/>
        </p:nvSpPr>
        <p:spPr>
          <a:xfrm rot="2246922" flipV="1">
            <a:off x="2486246" y="4045355"/>
            <a:ext cx="1095075" cy="1104127"/>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Paralelogramo"/>
          <p:cNvSpPr/>
          <p:nvPr/>
        </p:nvSpPr>
        <p:spPr>
          <a:xfrm rot="2246922" flipV="1">
            <a:off x="2963269" y="4029442"/>
            <a:ext cx="1095075" cy="109547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Paralelogramo"/>
          <p:cNvSpPr/>
          <p:nvPr/>
        </p:nvSpPr>
        <p:spPr>
          <a:xfrm rot="13046922" flipV="1">
            <a:off x="39771" y="3240049"/>
            <a:ext cx="1095073" cy="1095476"/>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Paralelogramo"/>
          <p:cNvSpPr/>
          <p:nvPr/>
        </p:nvSpPr>
        <p:spPr>
          <a:xfrm rot="13046922" flipV="1">
            <a:off x="532434" y="3240047"/>
            <a:ext cx="1095075" cy="1095481"/>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Paralelogramo"/>
          <p:cNvSpPr/>
          <p:nvPr/>
        </p:nvSpPr>
        <p:spPr>
          <a:xfrm rot="13046922" flipV="1">
            <a:off x="1012427" y="3240047"/>
            <a:ext cx="1095075" cy="1095481"/>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Paralelogramo"/>
          <p:cNvSpPr/>
          <p:nvPr/>
        </p:nvSpPr>
        <p:spPr>
          <a:xfrm rot="13046922" flipV="1">
            <a:off x="1505146" y="3240047"/>
            <a:ext cx="1095075" cy="1095481"/>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Paralelogramo"/>
          <p:cNvSpPr/>
          <p:nvPr/>
        </p:nvSpPr>
        <p:spPr>
          <a:xfrm rot="13046922" flipV="1">
            <a:off x="1997865" y="3240045"/>
            <a:ext cx="1095077" cy="1095481"/>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Paralelogramo"/>
          <p:cNvSpPr/>
          <p:nvPr/>
        </p:nvSpPr>
        <p:spPr>
          <a:xfrm rot="13046922" flipV="1">
            <a:off x="2495646" y="3235452"/>
            <a:ext cx="1095075" cy="1104129"/>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Paralelogramo"/>
          <p:cNvSpPr/>
          <p:nvPr/>
        </p:nvSpPr>
        <p:spPr>
          <a:xfrm rot="13046922" flipV="1">
            <a:off x="2972667" y="3219540"/>
            <a:ext cx="1095075" cy="109547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Paralelogramo"/>
          <p:cNvSpPr/>
          <p:nvPr/>
        </p:nvSpPr>
        <p:spPr>
          <a:xfrm rot="2246922" flipV="1">
            <a:off x="30630" y="2430689"/>
            <a:ext cx="1095075" cy="1095477"/>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Paralelogramo"/>
          <p:cNvSpPr/>
          <p:nvPr/>
        </p:nvSpPr>
        <p:spPr>
          <a:xfrm rot="2246922" flipV="1">
            <a:off x="523295" y="2430689"/>
            <a:ext cx="1095071" cy="1095481"/>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Paralelogramo"/>
          <p:cNvSpPr/>
          <p:nvPr/>
        </p:nvSpPr>
        <p:spPr>
          <a:xfrm rot="2246922" flipV="1">
            <a:off x="1003296" y="2430691"/>
            <a:ext cx="1095075" cy="1095476"/>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Paralelogramo"/>
          <p:cNvSpPr/>
          <p:nvPr/>
        </p:nvSpPr>
        <p:spPr>
          <a:xfrm rot="2246922" flipV="1">
            <a:off x="1496016" y="2430690"/>
            <a:ext cx="1095075" cy="109547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Paralelogramo"/>
          <p:cNvSpPr/>
          <p:nvPr/>
        </p:nvSpPr>
        <p:spPr>
          <a:xfrm rot="2246922" flipV="1">
            <a:off x="1988736" y="2430694"/>
            <a:ext cx="1095071" cy="109547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Paralelogramo"/>
          <p:cNvSpPr/>
          <p:nvPr/>
        </p:nvSpPr>
        <p:spPr>
          <a:xfrm rot="2246922" flipV="1">
            <a:off x="2486506" y="2426095"/>
            <a:ext cx="1095075" cy="1104127"/>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Paralelogramo"/>
          <p:cNvSpPr/>
          <p:nvPr/>
        </p:nvSpPr>
        <p:spPr>
          <a:xfrm rot="2246922" flipV="1">
            <a:off x="2963527" y="2410184"/>
            <a:ext cx="1095071" cy="1095475"/>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Paralelogramo"/>
          <p:cNvSpPr/>
          <p:nvPr/>
        </p:nvSpPr>
        <p:spPr>
          <a:xfrm rot="13046922" flipV="1">
            <a:off x="40028" y="1620785"/>
            <a:ext cx="1095077" cy="1095481"/>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Paralelogramo"/>
          <p:cNvSpPr/>
          <p:nvPr/>
        </p:nvSpPr>
        <p:spPr>
          <a:xfrm rot="13046922" flipV="1">
            <a:off x="532694" y="1620787"/>
            <a:ext cx="1095075" cy="1095481"/>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Paralelogramo"/>
          <p:cNvSpPr/>
          <p:nvPr/>
        </p:nvSpPr>
        <p:spPr>
          <a:xfrm rot="13046922" flipV="1">
            <a:off x="1012699" y="1620789"/>
            <a:ext cx="1095075" cy="1095476"/>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Paralelogramo"/>
          <p:cNvSpPr/>
          <p:nvPr/>
        </p:nvSpPr>
        <p:spPr>
          <a:xfrm rot="13046922" flipV="1">
            <a:off x="1505418" y="1620789"/>
            <a:ext cx="1095075" cy="1095476"/>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9" name="28 Paralelogramo"/>
          <p:cNvSpPr/>
          <p:nvPr/>
        </p:nvSpPr>
        <p:spPr>
          <a:xfrm rot="13046922" flipV="1">
            <a:off x="1998135" y="1620789"/>
            <a:ext cx="1095075" cy="1095476"/>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0" name="29 Paralelogramo"/>
          <p:cNvSpPr/>
          <p:nvPr/>
        </p:nvSpPr>
        <p:spPr>
          <a:xfrm rot="13046922" flipV="1">
            <a:off x="2495902" y="1616188"/>
            <a:ext cx="1095078" cy="1104129"/>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1" name="30 Paralelogramo"/>
          <p:cNvSpPr/>
          <p:nvPr/>
        </p:nvSpPr>
        <p:spPr>
          <a:xfrm rot="13046922" flipV="1">
            <a:off x="2972927" y="1600275"/>
            <a:ext cx="1095077" cy="1095473"/>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2" name="31 Paralelogramo"/>
          <p:cNvSpPr/>
          <p:nvPr/>
        </p:nvSpPr>
        <p:spPr>
          <a:xfrm rot="2246922" flipV="1">
            <a:off x="42766" y="811431"/>
            <a:ext cx="1095071" cy="1095479"/>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3" name="32 Paralelogramo"/>
          <p:cNvSpPr/>
          <p:nvPr/>
        </p:nvSpPr>
        <p:spPr>
          <a:xfrm rot="2246922" flipV="1">
            <a:off x="535434" y="811430"/>
            <a:ext cx="1095075" cy="1095476"/>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4" name="33 Paralelogramo"/>
          <p:cNvSpPr/>
          <p:nvPr/>
        </p:nvSpPr>
        <p:spPr>
          <a:xfrm rot="2246922" flipV="1">
            <a:off x="1015431" y="811429"/>
            <a:ext cx="1095075" cy="1095475"/>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5" name="34 Paralelogramo"/>
          <p:cNvSpPr/>
          <p:nvPr/>
        </p:nvSpPr>
        <p:spPr>
          <a:xfrm rot="2246922" flipV="1">
            <a:off x="1508150" y="811432"/>
            <a:ext cx="1095073" cy="1095474"/>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6" name="35 Paralelogramo"/>
          <p:cNvSpPr/>
          <p:nvPr/>
        </p:nvSpPr>
        <p:spPr>
          <a:xfrm rot="2246922" flipV="1">
            <a:off x="2000870" y="811432"/>
            <a:ext cx="1095075" cy="1095474"/>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7" name="36 Paralelogramo"/>
          <p:cNvSpPr/>
          <p:nvPr/>
        </p:nvSpPr>
        <p:spPr>
          <a:xfrm rot="2246922" flipV="1">
            <a:off x="2498644" y="806838"/>
            <a:ext cx="1095070" cy="1104126"/>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8" name="37 Paralelogramo"/>
          <p:cNvSpPr/>
          <p:nvPr/>
        </p:nvSpPr>
        <p:spPr>
          <a:xfrm rot="2246922" flipV="1">
            <a:off x="2975666" y="790927"/>
            <a:ext cx="1095071" cy="109547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9" name="38 Paralelogramo"/>
          <p:cNvSpPr/>
          <p:nvPr/>
        </p:nvSpPr>
        <p:spPr>
          <a:xfrm rot="13046922" flipV="1">
            <a:off x="52173" y="1528"/>
            <a:ext cx="1095075" cy="1095476"/>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0" name="39 Paralelogramo"/>
          <p:cNvSpPr/>
          <p:nvPr/>
        </p:nvSpPr>
        <p:spPr>
          <a:xfrm rot="13046922" flipV="1">
            <a:off x="544829" y="1525"/>
            <a:ext cx="1095077" cy="1095480"/>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1" name="40 Paralelogramo"/>
          <p:cNvSpPr/>
          <p:nvPr/>
        </p:nvSpPr>
        <p:spPr>
          <a:xfrm rot="13046922" flipV="1">
            <a:off x="1024831" y="1528"/>
            <a:ext cx="1095075" cy="1095473"/>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2" name="41 Paralelogramo"/>
          <p:cNvSpPr/>
          <p:nvPr/>
        </p:nvSpPr>
        <p:spPr>
          <a:xfrm rot="13046922" flipV="1">
            <a:off x="1517547" y="1523"/>
            <a:ext cx="1095078" cy="1095471"/>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3" name="42 Paralelogramo"/>
          <p:cNvSpPr/>
          <p:nvPr/>
        </p:nvSpPr>
        <p:spPr>
          <a:xfrm rot="13046922" flipV="1">
            <a:off x="2010265" y="1523"/>
            <a:ext cx="1095077" cy="1095474"/>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4" name="43 Paralelogramo"/>
          <p:cNvSpPr/>
          <p:nvPr/>
        </p:nvSpPr>
        <p:spPr>
          <a:xfrm rot="13046922" flipV="1">
            <a:off x="2508041" y="-3067"/>
            <a:ext cx="1095077" cy="1104124"/>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5" name="44 Paralelogramo"/>
          <p:cNvSpPr/>
          <p:nvPr/>
        </p:nvSpPr>
        <p:spPr>
          <a:xfrm rot="13046922" flipV="1">
            <a:off x="2985059" y="-18986"/>
            <a:ext cx="1095078" cy="1095473"/>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594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6" name="45 Paralelogramo"/>
          <p:cNvSpPr/>
          <p:nvPr/>
        </p:nvSpPr>
        <p:spPr>
          <a:xfrm rot="8315508" flipH="1" flipV="1">
            <a:off x="8042481" y="4027281"/>
            <a:ext cx="1095080" cy="1137357"/>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7" name="46 Paralelogramo"/>
          <p:cNvSpPr/>
          <p:nvPr/>
        </p:nvSpPr>
        <p:spPr>
          <a:xfrm rot="8315508" flipH="1" flipV="1">
            <a:off x="7549817" y="4027280"/>
            <a:ext cx="1095081" cy="113735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8" name="47 Paralelogramo"/>
          <p:cNvSpPr/>
          <p:nvPr/>
        </p:nvSpPr>
        <p:spPr>
          <a:xfrm rot="8315508" flipH="1" flipV="1">
            <a:off x="7069820" y="4027280"/>
            <a:ext cx="1095081" cy="113735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9" name="48 Paralelogramo"/>
          <p:cNvSpPr/>
          <p:nvPr/>
        </p:nvSpPr>
        <p:spPr>
          <a:xfrm rot="8315508" flipH="1" flipV="1">
            <a:off x="6577101" y="4027280"/>
            <a:ext cx="1095081" cy="113735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0" name="49 Paralelogramo"/>
          <p:cNvSpPr/>
          <p:nvPr/>
        </p:nvSpPr>
        <p:spPr>
          <a:xfrm rot="8315508" flipH="1" flipV="1">
            <a:off x="6084383" y="4027280"/>
            <a:ext cx="1095081" cy="113735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1" name="50 Paralelogramo"/>
          <p:cNvSpPr/>
          <p:nvPr/>
        </p:nvSpPr>
        <p:spPr>
          <a:xfrm rot="8315508" flipH="1" flipV="1">
            <a:off x="5588345" y="4022519"/>
            <a:ext cx="1095079" cy="1146339"/>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2" name="51 Paralelogramo"/>
          <p:cNvSpPr/>
          <p:nvPr/>
        </p:nvSpPr>
        <p:spPr>
          <a:xfrm rot="8315508" flipH="1" flipV="1">
            <a:off x="5109589" y="4006771"/>
            <a:ext cx="1095079" cy="113735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3" name="52 Paralelogramo"/>
          <p:cNvSpPr/>
          <p:nvPr/>
        </p:nvSpPr>
        <p:spPr>
          <a:xfrm rot="19115508" flipH="1" flipV="1">
            <a:off x="8033078" y="3217383"/>
            <a:ext cx="1095076" cy="1137357"/>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4" name="53 Paralelogramo"/>
          <p:cNvSpPr/>
          <p:nvPr/>
        </p:nvSpPr>
        <p:spPr>
          <a:xfrm rot="19115508" flipH="1" flipV="1">
            <a:off x="7540414" y="3217383"/>
            <a:ext cx="1095076" cy="1137357"/>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5" name="54 Paralelogramo"/>
          <p:cNvSpPr/>
          <p:nvPr/>
        </p:nvSpPr>
        <p:spPr>
          <a:xfrm rot="19115508" flipH="1" flipV="1">
            <a:off x="7060417" y="3217383"/>
            <a:ext cx="1095076" cy="1137357"/>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6" name="55 Paralelogramo"/>
          <p:cNvSpPr/>
          <p:nvPr/>
        </p:nvSpPr>
        <p:spPr>
          <a:xfrm rot="19115508" flipH="1" flipV="1">
            <a:off x="6567699" y="3217383"/>
            <a:ext cx="1095076" cy="1137357"/>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7" name="56 Paralelogramo"/>
          <p:cNvSpPr/>
          <p:nvPr/>
        </p:nvSpPr>
        <p:spPr>
          <a:xfrm rot="19115508" flipH="1" flipV="1">
            <a:off x="6074981" y="3217383"/>
            <a:ext cx="1095076" cy="1137357"/>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8" name="57 Paralelogramo"/>
          <p:cNvSpPr/>
          <p:nvPr/>
        </p:nvSpPr>
        <p:spPr>
          <a:xfrm rot="19115508" flipH="1" flipV="1">
            <a:off x="5578941" y="3212622"/>
            <a:ext cx="1095076" cy="1146340"/>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9" name="58 Paralelogramo"/>
          <p:cNvSpPr/>
          <p:nvPr/>
        </p:nvSpPr>
        <p:spPr>
          <a:xfrm rot="19115508" flipH="1" flipV="1">
            <a:off x="5100185" y="3196875"/>
            <a:ext cx="1095076" cy="1137357"/>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0" name="59 Paralelogramo"/>
          <p:cNvSpPr/>
          <p:nvPr/>
        </p:nvSpPr>
        <p:spPr>
          <a:xfrm rot="8315508" flipH="1" flipV="1">
            <a:off x="8042221" y="2408022"/>
            <a:ext cx="1095080" cy="1137355"/>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1" name="60 Paralelogramo"/>
          <p:cNvSpPr/>
          <p:nvPr/>
        </p:nvSpPr>
        <p:spPr>
          <a:xfrm rot="8315508" flipH="1" flipV="1">
            <a:off x="7549558" y="2408022"/>
            <a:ext cx="1095080" cy="1137355"/>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2" name="61 Paralelogramo"/>
          <p:cNvSpPr/>
          <p:nvPr/>
        </p:nvSpPr>
        <p:spPr>
          <a:xfrm rot="8315508" flipH="1" flipV="1">
            <a:off x="7069561" y="2408022"/>
            <a:ext cx="1095080" cy="1137355"/>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3" name="62 Paralelogramo"/>
          <p:cNvSpPr/>
          <p:nvPr/>
        </p:nvSpPr>
        <p:spPr>
          <a:xfrm rot="8315508" flipH="1" flipV="1">
            <a:off x="6576842" y="2408022"/>
            <a:ext cx="1095080" cy="1137355"/>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4" name="63 Paralelogramo"/>
          <p:cNvSpPr/>
          <p:nvPr/>
        </p:nvSpPr>
        <p:spPr>
          <a:xfrm rot="8315508" flipH="1" flipV="1">
            <a:off x="6084124" y="2408022"/>
            <a:ext cx="1095080" cy="1137355"/>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5" name="64 Paralelogramo"/>
          <p:cNvSpPr/>
          <p:nvPr/>
        </p:nvSpPr>
        <p:spPr>
          <a:xfrm rot="8315508" flipH="1" flipV="1">
            <a:off x="5588087" y="2403262"/>
            <a:ext cx="1095080" cy="1146336"/>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6" name="65 Paralelogramo"/>
          <p:cNvSpPr/>
          <p:nvPr/>
        </p:nvSpPr>
        <p:spPr>
          <a:xfrm rot="8315508" flipH="1" flipV="1">
            <a:off x="5109329" y="2387514"/>
            <a:ext cx="1095080" cy="1137355"/>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7" name="66 Paralelogramo"/>
          <p:cNvSpPr/>
          <p:nvPr/>
        </p:nvSpPr>
        <p:spPr>
          <a:xfrm rot="19115508" flipH="1" flipV="1">
            <a:off x="8032813" y="1598123"/>
            <a:ext cx="1095079" cy="1137356"/>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8" name="67 Paralelogramo"/>
          <p:cNvSpPr/>
          <p:nvPr/>
        </p:nvSpPr>
        <p:spPr>
          <a:xfrm rot="19115508" flipH="1" flipV="1">
            <a:off x="7540154" y="1598124"/>
            <a:ext cx="1095076" cy="1137357"/>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9" name="68 Paralelogramo"/>
          <p:cNvSpPr/>
          <p:nvPr/>
        </p:nvSpPr>
        <p:spPr>
          <a:xfrm rot="19115508" flipH="1" flipV="1">
            <a:off x="7060157" y="1598124"/>
            <a:ext cx="1095076" cy="1137357"/>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0" name="69 Paralelogramo"/>
          <p:cNvSpPr/>
          <p:nvPr/>
        </p:nvSpPr>
        <p:spPr>
          <a:xfrm rot="19115508" flipH="1" flipV="1">
            <a:off x="6567439" y="1598124"/>
            <a:ext cx="1095076" cy="1137357"/>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1" name="70 Paralelogramo"/>
          <p:cNvSpPr/>
          <p:nvPr/>
        </p:nvSpPr>
        <p:spPr>
          <a:xfrm rot="19115508" flipH="1" flipV="1">
            <a:off x="6074721" y="1598124"/>
            <a:ext cx="1095076" cy="1137357"/>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2" name="71 Paralelogramo"/>
          <p:cNvSpPr/>
          <p:nvPr/>
        </p:nvSpPr>
        <p:spPr>
          <a:xfrm rot="19115508" flipH="1" flipV="1">
            <a:off x="5578681" y="1593363"/>
            <a:ext cx="1095076" cy="1146340"/>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3" name="72 Paralelogramo"/>
          <p:cNvSpPr/>
          <p:nvPr/>
        </p:nvSpPr>
        <p:spPr>
          <a:xfrm rot="19115508" flipH="1" flipV="1">
            <a:off x="5099925" y="1577615"/>
            <a:ext cx="1095076" cy="1137357"/>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4" name="73 Paralelogramo"/>
          <p:cNvSpPr/>
          <p:nvPr/>
        </p:nvSpPr>
        <p:spPr>
          <a:xfrm rot="8315508" flipH="1" flipV="1">
            <a:off x="8030085" y="788758"/>
            <a:ext cx="1095082" cy="1137355"/>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5" name="74 Paralelogramo"/>
          <p:cNvSpPr/>
          <p:nvPr/>
        </p:nvSpPr>
        <p:spPr>
          <a:xfrm rot="8315508" flipH="1" flipV="1">
            <a:off x="7537422" y="788758"/>
            <a:ext cx="1095082" cy="1137355"/>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6" name="75 Paralelogramo"/>
          <p:cNvSpPr/>
          <p:nvPr/>
        </p:nvSpPr>
        <p:spPr>
          <a:xfrm rot="8315508" flipH="1" flipV="1">
            <a:off x="7057425" y="788758"/>
            <a:ext cx="1095082" cy="1137355"/>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7" name="76 Paralelogramo"/>
          <p:cNvSpPr/>
          <p:nvPr/>
        </p:nvSpPr>
        <p:spPr>
          <a:xfrm rot="8315508" flipH="1" flipV="1">
            <a:off x="6564706" y="788758"/>
            <a:ext cx="1095082" cy="1137355"/>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8" name="77 Paralelogramo"/>
          <p:cNvSpPr/>
          <p:nvPr/>
        </p:nvSpPr>
        <p:spPr>
          <a:xfrm rot="8315508" flipH="1" flipV="1">
            <a:off x="6071988" y="788758"/>
            <a:ext cx="1095082" cy="1137355"/>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9" name="78 Paralelogramo"/>
          <p:cNvSpPr/>
          <p:nvPr/>
        </p:nvSpPr>
        <p:spPr>
          <a:xfrm rot="8315508" flipH="1" flipV="1">
            <a:off x="5575951" y="783998"/>
            <a:ext cx="1095082" cy="1146336"/>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0" name="79 Paralelogramo"/>
          <p:cNvSpPr/>
          <p:nvPr/>
        </p:nvSpPr>
        <p:spPr>
          <a:xfrm rot="8315508" flipH="1" flipV="1">
            <a:off x="5097193" y="768249"/>
            <a:ext cx="1095082" cy="1137355"/>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1" name="80 Paralelogramo"/>
          <p:cNvSpPr/>
          <p:nvPr/>
        </p:nvSpPr>
        <p:spPr>
          <a:xfrm rot="19115508" flipH="1" flipV="1">
            <a:off x="8020682" y="-21138"/>
            <a:ext cx="1095077" cy="113735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2" name="81 Paralelogramo"/>
          <p:cNvSpPr/>
          <p:nvPr/>
        </p:nvSpPr>
        <p:spPr>
          <a:xfrm rot="19115508" flipH="1" flipV="1">
            <a:off x="7528018" y="-21138"/>
            <a:ext cx="1095077" cy="113735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3" name="82 Paralelogramo"/>
          <p:cNvSpPr/>
          <p:nvPr/>
        </p:nvSpPr>
        <p:spPr>
          <a:xfrm rot="19115508" flipH="1" flipV="1">
            <a:off x="7048021" y="-21138"/>
            <a:ext cx="1095077" cy="113735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4" name="83 Paralelogramo"/>
          <p:cNvSpPr/>
          <p:nvPr/>
        </p:nvSpPr>
        <p:spPr>
          <a:xfrm rot="19115508" flipH="1" flipV="1">
            <a:off x="6555299" y="-21138"/>
            <a:ext cx="1095079" cy="1137356"/>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5" name="84 Paralelogramo"/>
          <p:cNvSpPr/>
          <p:nvPr/>
        </p:nvSpPr>
        <p:spPr>
          <a:xfrm rot="19115508" flipH="1" flipV="1">
            <a:off x="6062585" y="-21138"/>
            <a:ext cx="1095077" cy="113735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6" name="85 Paralelogramo"/>
          <p:cNvSpPr/>
          <p:nvPr/>
        </p:nvSpPr>
        <p:spPr>
          <a:xfrm rot="19115508" flipH="1" flipV="1">
            <a:off x="5566544" y="-25900"/>
            <a:ext cx="1095079" cy="1146341"/>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7" name="86 Paralelogramo"/>
          <p:cNvSpPr/>
          <p:nvPr/>
        </p:nvSpPr>
        <p:spPr>
          <a:xfrm rot="19115508" flipH="1" flipV="1">
            <a:off x="5087788" y="-41647"/>
            <a:ext cx="1095079" cy="113735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4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9" name="88 Paralelogramo"/>
          <p:cNvSpPr/>
          <p:nvPr/>
        </p:nvSpPr>
        <p:spPr>
          <a:xfrm rot="13046922" flipH="1" flipV="1">
            <a:off x="16972" y="4052704"/>
            <a:ext cx="1095077" cy="1095483"/>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0" name="89 Paralelogramo"/>
          <p:cNvSpPr/>
          <p:nvPr/>
        </p:nvSpPr>
        <p:spPr>
          <a:xfrm rot="13046922" flipH="1" flipV="1">
            <a:off x="509637" y="4052704"/>
            <a:ext cx="1095077" cy="1095482"/>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1" name="90 Paralelogramo"/>
          <p:cNvSpPr/>
          <p:nvPr/>
        </p:nvSpPr>
        <p:spPr>
          <a:xfrm rot="13046922" flipH="1" flipV="1">
            <a:off x="989644" y="4052705"/>
            <a:ext cx="1095075" cy="109547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2" name="91 Paralelogramo"/>
          <p:cNvSpPr/>
          <p:nvPr/>
        </p:nvSpPr>
        <p:spPr>
          <a:xfrm rot="13046922" flipH="1" flipV="1">
            <a:off x="1482363" y="4052705"/>
            <a:ext cx="1095075" cy="109547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3" name="92 Paralelogramo"/>
          <p:cNvSpPr/>
          <p:nvPr/>
        </p:nvSpPr>
        <p:spPr>
          <a:xfrm rot="13046922" flipH="1" flipV="1">
            <a:off x="1975081" y="4052705"/>
            <a:ext cx="1095075" cy="109547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4" name="93 Paralelogramo"/>
          <p:cNvSpPr/>
          <p:nvPr/>
        </p:nvSpPr>
        <p:spPr>
          <a:xfrm rot="13046922" flipH="1" flipV="1">
            <a:off x="2472853" y="4048110"/>
            <a:ext cx="1095075" cy="1104127"/>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5" name="94 Paralelogramo"/>
          <p:cNvSpPr/>
          <p:nvPr/>
        </p:nvSpPr>
        <p:spPr>
          <a:xfrm rot="13046922" flipH="1" flipV="1">
            <a:off x="2949876" y="4032197"/>
            <a:ext cx="1095075" cy="109547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6" name="95 Paralelogramo"/>
          <p:cNvSpPr/>
          <p:nvPr/>
        </p:nvSpPr>
        <p:spPr>
          <a:xfrm rot="2246922" flipH="1" flipV="1">
            <a:off x="26378" y="3242804"/>
            <a:ext cx="1095073" cy="1095476"/>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7" name="96 Paralelogramo"/>
          <p:cNvSpPr/>
          <p:nvPr/>
        </p:nvSpPr>
        <p:spPr>
          <a:xfrm rot="2246922" flipH="1" flipV="1">
            <a:off x="519041" y="3242802"/>
            <a:ext cx="1095075" cy="1095481"/>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8" name="97 Paralelogramo"/>
          <p:cNvSpPr/>
          <p:nvPr/>
        </p:nvSpPr>
        <p:spPr>
          <a:xfrm rot="2246922" flipH="1" flipV="1">
            <a:off x="999034" y="3242802"/>
            <a:ext cx="1095075" cy="1095481"/>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9" name="98 Paralelogramo"/>
          <p:cNvSpPr/>
          <p:nvPr/>
        </p:nvSpPr>
        <p:spPr>
          <a:xfrm rot="2246922" flipH="1" flipV="1">
            <a:off x="1491753" y="3242802"/>
            <a:ext cx="1095075" cy="1095481"/>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0" name="99 Paralelogramo"/>
          <p:cNvSpPr/>
          <p:nvPr/>
        </p:nvSpPr>
        <p:spPr>
          <a:xfrm rot="2246922" flipH="1" flipV="1">
            <a:off x="1984472" y="3242800"/>
            <a:ext cx="1095077" cy="1095481"/>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1" name="100 Paralelogramo"/>
          <p:cNvSpPr/>
          <p:nvPr/>
        </p:nvSpPr>
        <p:spPr>
          <a:xfrm rot="2246922" flipH="1" flipV="1">
            <a:off x="2482253" y="3238207"/>
            <a:ext cx="1095075" cy="1104129"/>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2" name="101 Paralelogramo"/>
          <p:cNvSpPr/>
          <p:nvPr/>
        </p:nvSpPr>
        <p:spPr>
          <a:xfrm rot="2246922" flipH="1" flipV="1">
            <a:off x="2959274" y="3222295"/>
            <a:ext cx="1095075" cy="109547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3" name="102 Paralelogramo"/>
          <p:cNvSpPr/>
          <p:nvPr/>
        </p:nvSpPr>
        <p:spPr>
          <a:xfrm rot="13046922" flipH="1" flipV="1">
            <a:off x="17237" y="2433444"/>
            <a:ext cx="1095075" cy="1095477"/>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4" name="103 Paralelogramo"/>
          <p:cNvSpPr/>
          <p:nvPr/>
        </p:nvSpPr>
        <p:spPr>
          <a:xfrm rot="13046922" flipH="1" flipV="1">
            <a:off x="509902" y="2433444"/>
            <a:ext cx="1095071" cy="1095481"/>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5" name="104 Paralelogramo"/>
          <p:cNvSpPr/>
          <p:nvPr/>
        </p:nvSpPr>
        <p:spPr>
          <a:xfrm rot="13046922" flipH="1" flipV="1">
            <a:off x="989903" y="2433446"/>
            <a:ext cx="1095075" cy="1095476"/>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6" name="105 Paralelogramo"/>
          <p:cNvSpPr/>
          <p:nvPr/>
        </p:nvSpPr>
        <p:spPr>
          <a:xfrm rot="13046922" flipH="1" flipV="1">
            <a:off x="1482623" y="2433445"/>
            <a:ext cx="1095075" cy="109547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7" name="106 Paralelogramo"/>
          <p:cNvSpPr/>
          <p:nvPr/>
        </p:nvSpPr>
        <p:spPr>
          <a:xfrm rot="13046922" flipH="1" flipV="1">
            <a:off x="1975343" y="2433449"/>
            <a:ext cx="1095071" cy="109547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8" name="107 Paralelogramo"/>
          <p:cNvSpPr/>
          <p:nvPr/>
        </p:nvSpPr>
        <p:spPr>
          <a:xfrm rot="13046922" flipH="1" flipV="1">
            <a:off x="2473113" y="2428850"/>
            <a:ext cx="1095075" cy="1104127"/>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9" name="108 Paralelogramo"/>
          <p:cNvSpPr/>
          <p:nvPr/>
        </p:nvSpPr>
        <p:spPr>
          <a:xfrm rot="13046922" flipH="1" flipV="1">
            <a:off x="2950134" y="2412939"/>
            <a:ext cx="1095071" cy="1095475"/>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0" name="109 Paralelogramo"/>
          <p:cNvSpPr/>
          <p:nvPr/>
        </p:nvSpPr>
        <p:spPr>
          <a:xfrm rot="2246922" flipH="1" flipV="1">
            <a:off x="26635" y="1623540"/>
            <a:ext cx="1095077" cy="1095481"/>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1" name="110 Paralelogramo"/>
          <p:cNvSpPr/>
          <p:nvPr/>
        </p:nvSpPr>
        <p:spPr>
          <a:xfrm rot="2246922" flipH="1" flipV="1">
            <a:off x="519301" y="1623542"/>
            <a:ext cx="1095075" cy="1095481"/>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2" name="111 Paralelogramo"/>
          <p:cNvSpPr/>
          <p:nvPr/>
        </p:nvSpPr>
        <p:spPr>
          <a:xfrm rot="2246922" flipH="1" flipV="1">
            <a:off x="999306" y="1623544"/>
            <a:ext cx="1095075" cy="1095476"/>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3" name="112 Paralelogramo"/>
          <p:cNvSpPr/>
          <p:nvPr/>
        </p:nvSpPr>
        <p:spPr>
          <a:xfrm rot="2246922" flipH="1" flipV="1">
            <a:off x="1492025" y="1623544"/>
            <a:ext cx="1095075" cy="1095476"/>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4" name="113 Paralelogramo"/>
          <p:cNvSpPr/>
          <p:nvPr/>
        </p:nvSpPr>
        <p:spPr>
          <a:xfrm rot="2246922" flipH="1" flipV="1">
            <a:off x="1984742" y="1623544"/>
            <a:ext cx="1095075" cy="1095476"/>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5" name="114 Paralelogramo"/>
          <p:cNvSpPr/>
          <p:nvPr/>
        </p:nvSpPr>
        <p:spPr>
          <a:xfrm rot="2246922" flipH="1" flipV="1">
            <a:off x="2482509" y="1618943"/>
            <a:ext cx="1095078" cy="1104129"/>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6" name="115 Paralelogramo"/>
          <p:cNvSpPr/>
          <p:nvPr/>
        </p:nvSpPr>
        <p:spPr>
          <a:xfrm rot="2246922" flipH="1" flipV="1">
            <a:off x="2959534" y="1603030"/>
            <a:ext cx="1095077" cy="1095473"/>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7" name="116 Paralelogramo"/>
          <p:cNvSpPr/>
          <p:nvPr/>
        </p:nvSpPr>
        <p:spPr>
          <a:xfrm rot="13046922" flipH="1" flipV="1">
            <a:off x="29373" y="814186"/>
            <a:ext cx="1095071" cy="1095479"/>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8" name="117 Paralelogramo"/>
          <p:cNvSpPr/>
          <p:nvPr/>
        </p:nvSpPr>
        <p:spPr>
          <a:xfrm rot="13046922" flipH="1" flipV="1">
            <a:off x="522041" y="814185"/>
            <a:ext cx="1095075" cy="1095476"/>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9" name="118 Paralelogramo"/>
          <p:cNvSpPr/>
          <p:nvPr/>
        </p:nvSpPr>
        <p:spPr>
          <a:xfrm rot="13046922" flipH="1" flipV="1">
            <a:off x="1002038" y="814184"/>
            <a:ext cx="1095075" cy="1095475"/>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0" name="119 Paralelogramo"/>
          <p:cNvSpPr/>
          <p:nvPr/>
        </p:nvSpPr>
        <p:spPr>
          <a:xfrm rot="13046922" flipH="1" flipV="1">
            <a:off x="1494757" y="814187"/>
            <a:ext cx="1095073" cy="1095474"/>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1" name="120 Paralelogramo"/>
          <p:cNvSpPr/>
          <p:nvPr/>
        </p:nvSpPr>
        <p:spPr>
          <a:xfrm rot="13046922" flipH="1" flipV="1">
            <a:off x="1987477" y="814187"/>
            <a:ext cx="1095075" cy="1095474"/>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2" name="121 Paralelogramo"/>
          <p:cNvSpPr/>
          <p:nvPr/>
        </p:nvSpPr>
        <p:spPr>
          <a:xfrm rot="13046922" flipH="1" flipV="1">
            <a:off x="2485251" y="809593"/>
            <a:ext cx="1095070" cy="1104126"/>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3" name="122 Paralelogramo"/>
          <p:cNvSpPr/>
          <p:nvPr/>
        </p:nvSpPr>
        <p:spPr>
          <a:xfrm rot="13046922" flipH="1" flipV="1">
            <a:off x="2962273" y="793682"/>
            <a:ext cx="1095071" cy="109547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4" name="123 Paralelogramo"/>
          <p:cNvSpPr/>
          <p:nvPr/>
        </p:nvSpPr>
        <p:spPr>
          <a:xfrm rot="2246922" flipH="1" flipV="1">
            <a:off x="38780" y="4283"/>
            <a:ext cx="1095075" cy="1095476"/>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5" name="124 Paralelogramo"/>
          <p:cNvSpPr/>
          <p:nvPr/>
        </p:nvSpPr>
        <p:spPr>
          <a:xfrm rot="2246922" flipH="1" flipV="1">
            <a:off x="531436" y="4280"/>
            <a:ext cx="1095077" cy="1095480"/>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6" name="125 Paralelogramo"/>
          <p:cNvSpPr/>
          <p:nvPr/>
        </p:nvSpPr>
        <p:spPr>
          <a:xfrm rot="2246922" flipH="1" flipV="1">
            <a:off x="1011438" y="4283"/>
            <a:ext cx="1095075" cy="1095473"/>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7" name="126 Paralelogramo"/>
          <p:cNvSpPr/>
          <p:nvPr/>
        </p:nvSpPr>
        <p:spPr>
          <a:xfrm rot="2246922" flipH="1" flipV="1">
            <a:off x="1504154" y="4278"/>
            <a:ext cx="1095078" cy="1095471"/>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8" name="127 Paralelogramo"/>
          <p:cNvSpPr/>
          <p:nvPr/>
        </p:nvSpPr>
        <p:spPr>
          <a:xfrm rot="2246922" flipH="1" flipV="1">
            <a:off x="1996872" y="4278"/>
            <a:ext cx="1095077" cy="1095474"/>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9" name="128 Paralelogramo"/>
          <p:cNvSpPr/>
          <p:nvPr/>
        </p:nvSpPr>
        <p:spPr>
          <a:xfrm rot="2246922" flipH="1" flipV="1">
            <a:off x="2494648" y="-312"/>
            <a:ext cx="1095077" cy="1104124"/>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0" name="129 Paralelogramo"/>
          <p:cNvSpPr/>
          <p:nvPr/>
        </p:nvSpPr>
        <p:spPr>
          <a:xfrm rot="2246922" flipH="1" flipV="1">
            <a:off x="2971666" y="-16231"/>
            <a:ext cx="1095078" cy="1095473"/>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174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3" name="172 Paralelogramo"/>
          <p:cNvSpPr/>
          <p:nvPr/>
        </p:nvSpPr>
        <p:spPr>
          <a:xfrm rot="19115508" flipH="1">
            <a:off x="8040669" y="4023764"/>
            <a:ext cx="1095080" cy="1137357"/>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4" name="173 Paralelogramo"/>
          <p:cNvSpPr/>
          <p:nvPr/>
        </p:nvSpPr>
        <p:spPr>
          <a:xfrm rot="19115508" flipH="1">
            <a:off x="7548005" y="4023763"/>
            <a:ext cx="1095081" cy="113735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5" name="174 Paralelogramo"/>
          <p:cNvSpPr/>
          <p:nvPr/>
        </p:nvSpPr>
        <p:spPr>
          <a:xfrm rot="19115508" flipH="1">
            <a:off x="7068008" y="4023763"/>
            <a:ext cx="1095081" cy="113735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6" name="175 Paralelogramo"/>
          <p:cNvSpPr/>
          <p:nvPr/>
        </p:nvSpPr>
        <p:spPr>
          <a:xfrm rot="19115508" flipH="1">
            <a:off x="6575289" y="4023763"/>
            <a:ext cx="1095081" cy="113735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7" name="176 Paralelogramo"/>
          <p:cNvSpPr/>
          <p:nvPr/>
        </p:nvSpPr>
        <p:spPr>
          <a:xfrm rot="19115508" flipH="1">
            <a:off x="6082571" y="4023763"/>
            <a:ext cx="1095081" cy="113735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8" name="177 Paralelogramo"/>
          <p:cNvSpPr/>
          <p:nvPr/>
        </p:nvSpPr>
        <p:spPr>
          <a:xfrm rot="19115508" flipH="1">
            <a:off x="5586533" y="4019002"/>
            <a:ext cx="1095079" cy="1146339"/>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9" name="178 Paralelogramo"/>
          <p:cNvSpPr/>
          <p:nvPr/>
        </p:nvSpPr>
        <p:spPr>
          <a:xfrm rot="19115508" flipH="1">
            <a:off x="5107777" y="4003254"/>
            <a:ext cx="1095079" cy="113735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0" name="179 Paralelogramo"/>
          <p:cNvSpPr/>
          <p:nvPr/>
        </p:nvSpPr>
        <p:spPr>
          <a:xfrm rot="8315508" flipH="1">
            <a:off x="8031266" y="3213866"/>
            <a:ext cx="1095076" cy="1137357"/>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1" name="180 Paralelogramo"/>
          <p:cNvSpPr/>
          <p:nvPr/>
        </p:nvSpPr>
        <p:spPr>
          <a:xfrm rot="8315508" flipH="1">
            <a:off x="7538602" y="3213866"/>
            <a:ext cx="1095076" cy="1137357"/>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2" name="181 Paralelogramo"/>
          <p:cNvSpPr/>
          <p:nvPr/>
        </p:nvSpPr>
        <p:spPr>
          <a:xfrm rot="8315508" flipH="1">
            <a:off x="7058605" y="3213866"/>
            <a:ext cx="1095076" cy="1137357"/>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3" name="182 Paralelogramo"/>
          <p:cNvSpPr/>
          <p:nvPr/>
        </p:nvSpPr>
        <p:spPr>
          <a:xfrm rot="8315508" flipH="1">
            <a:off x="6565887" y="3213866"/>
            <a:ext cx="1095076" cy="1137357"/>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4" name="183 Paralelogramo"/>
          <p:cNvSpPr/>
          <p:nvPr/>
        </p:nvSpPr>
        <p:spPr>
          <a:xfrm rot="8315508" flipH="1">
            <a:off x="6073169" y="3213866"/>
            <a:ext cx="1095076" cy="1137357"/>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5" name="184 Paralelogramo"/>
          <p:cNvSpPr/>
          <p:nvPr/>
        </p:nvSpPr>
        <p:spPr>
          <a:xfrm rot="8315508" flipH="1">
            <a:off x="5577129" y="3209105"/>
            <a:ext cx="1095076" cy="1146340"/>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6" name="185 Paralelogramo"/>
          <p:cNvSpPr/>
          <p:nvPr/>
        </p:nvSpPr>
        <p:spPr>
          <a:xfrm rot="8315508" flipH="1">
            <a:off x="5098373" y="3193358"/>
            <a:ext cx="1095076" cy="1137357"/>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7" name="186 Paralelogramo"/>
          <p:cNvSpPr/>
          <p:nvPr/>
        </p:nvSpPr>
        <p:spPr>
          <a:xfrm rot="19115508" flipH="1">
            <a:off x="8040409" y="2404505"/>
            <a:ext cx="1095080" cy="1137355"/>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8" name="187 Paralelogramo"/>
          <p:cNvSpPr/>
          <p:nvPr/>
        </p:nvSpPr>
        <p:spPr>
          <a:xfrm rot="19115508" flipH="1">
            <a:off x="7547746" y="2404505"/>
            <a:ext cx="1095080" cy="1137355"/>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9" name="188 Paralelogramo"/>
          <p:cNvSpPr/>
          <p:nvPr/>
        </p:nvSpPr>
        <p:spPr>
          <a:xfrm rot="19115508" flipH="1">
            <a:off x="7067749" y="2404505"/>
            <a:ext cx="1095080" cy="1137355"/>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0" name="189 Paralelogramo"/>
          <p:cNvSpPr/>
          <p:nvPr/>
        </p:nvSpPr>
        <p:spPr>
          <a:xfrm rot="19115508" flipH="1">
            <a:off x="6575030" y="2404505"/>
            <a:ext cx="1095080" cy="1137355"/>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1" name="190 Paralelogramo"/>
          <p:cNvSpPr/>
          <p:nvPr/>
        </p:nvSpPr>
        <p:spPr>
          <a:xfrm rot="19115508" flipH="1">
            <a:off x="6082312" y="2404505"/>
            <a:ext cx="1095080" cy="1137355"/>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2" name="191 Paralelogramo"/>
          <p:cNvSpPr/>
          <p:nvPr/>
        </p:nvSpPr>
        <p:spPr>
          <a:xfrm rot="19115508" flipH="1">
            <a:off x="5586275" y="2399745"/>
            <a:ext cx="1095080" cy="1146336"/>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3" name="192 Paralelogramo"/>
          <p:cNvSpPr/>
          <p:nvPr/>
        </p:nvSpPr>
        <p:spPr>
          <a:xfrm rot="19115508" flipH="1">
            <a:off x="5107517" y="2383997"/>
            <a:ext cx="1095080" cy="1137355"/>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4" name="193 Paralelogramo"/>
          <p:cNvSpPr/>
          <p:nvPr/>
        </p:nvSpPr>
        <p:spPr>
          <a:xfrm rot="8315508" flipH="1">
            <a:off x="8031001" y="1594606"/>
            <a:ext cx="1095079" cy="1137356"/>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5" name="194 Paralelogramo"/>
          <p:cNvSpPr/>
          <p:nvPr/>
        </p:nvSpPr>
        <p:spPr>
          <a:xfrm rot="8315508" flipH="1">
            <a:off x="7538342" y="1594607"/>
            <a:ext cx="1095076" cy="1137357"/>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6" name="195 Paralelogramo"/>
          <p:cNvSpPr/>
          <p:nvPr/>
        </p:nvSpPr>
        <p:spPr>
          <a:xfrm rot="8315508" flipH="1">
            <a:off x="7058345" y="1594607"/>
            <a:ext cx="1095076" cy="1137357"/>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7" name="196 Paralelogramo"/>
          <p:cNvSpPr/>
          <p:nvPr/>
        </p:nvSpPr>
        <p:spPr>
          <a:xfrm rot="8315508" flipH="1">
            <a:off x="6565627" y="1594607"/>
            <a:ext cx="1095076" cy="1137357"/>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8" name="197 Paralelogramo"/>
          <p:cNvSpPr/>
          <p:nvPr/>
        </p:nvSpPr>
        <p:spPr>
          <a:xfrm rot="8315508" flipH="1">
            <a:off x="6072909" y="1594607"/>
            <a:ext cx="1095076" cy="1137357"/>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9" name="198 Paralelogramo"/>
          <p:cNvSpPr/>
          <p:nvPr/>
        </p:nvSpPr>
        <p:spPr>
          <a:xfrm rot="8315508" flipH="1">
            <a:off x="5576869" y="1589846"/>
            <a:ext cx="1095076" cy="1146340"/>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0" name="199 Paralelogramo"/>
          <p:cNvSpPr/>
          <p:nvPr/>
        </p:nvSpPr>
        <p:spPr>
          <a:xfrm rot="8315508" flipH="1">
            <a:off x="5098113" y="1574098"/>
            <a:ext cx="1095076" cy="1137357"/>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1" name="200 Paralelogramo"/>
          <p:cNvSpPr/>
          <p:nvPr/>
        </p:nvSpPr>
        <p:spPr>
          <a:xfrm rot="19115508" flipH="1">
            <a:off x="8028273" y="785241"/>
            <a:ext cx="1095082" cy="1137355"/>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2" name="201 Paralelogramo"/>
          <p:cNvSpPr/>
          <p:nvPr/>
        </p:nvSpPr>
        <p:spPr>
          <a:xfrm rot="19115508" flipH="1">
            <a:off x="7535610" y="785241"/>
            <a:ext cx="1095082" cy="1137355"/>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3" name="202 Paralelogramo"/>
          <p:cNvSpPr/>
          <p:nvPr/>
        </p:nvSpPr>
        <p:spPr>
          <a:xfrm rot="19115508" flipH="1">
            <a:off x="7055613" y="785241"/>
            <a:ext cx="1095082" cy="1137355"/>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4" name="203 Paralelogramo"/>
          <p:cNvSpPr/>
          <p:nvPr/>
        </p:nvSpPr>
        <p:spPr>
          <a:xfrm rot="19115508" flipH="1">
            <a:off x="6562894" y="785241"/>
            <a:ext cx="1095082" cy="1137355"/>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5" name="204 Paralelogramo"/>
          <p:cNvSpPr/>
          <p:nvPr/>
        </p:nvSpPr>
        <p:spPr>
          <a:xfrm rot="19115508" flipH="1">
            <a:off x="6070176" y="785241"/>
            <a:ext cx="1095082" cy="1137355"/>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6" name="205 Paralelogramo"/>
          <p:cNvSpPr/>
          <p:nvPr/>
        </p:nvSpPr>
        <p:spPr>
          <a:xfrm rot="19115508" flipH="1">
            <a:off x="5574139" y="780481"/>
            <a:ext cx="1095082" cy="1146336"/>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7" name="206 Paralelogramo"/>
          <p:cNvSpPr/>
          <p:nvPr/>
        </p:nvSpPr>
        <p:spPr>
          <a:xfrm rot="19115508" flipH="1">
            <a:off x="5095381" y="764732"/>
            <a:ext cx="1095082" cy="1137355"/>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8" name="207 Paralelogramo"/>
          <p:cNvSpPr/>
          <p:nvPr/>
        </p:nvSpPr>
        <p:spPr>
          <a:xfrm rot="8315508" flipH="1">
            <a:off x="8018870" y="-24655"/>
            <a:ext cx="1095077" cy="113735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9" name="208 Paralelogramo"/>
          <p:cNvSpPr/>
          <p:nvPr/>
        </p:nvSpPr>
        <p:spPr>
          <a:xfrm rot="8315508" flipH="1">
            <a:off x="7526206" y="-24655"/>
            <a:ext cx="1095077" cy="113735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0" name="209 Paralelogramo"/>
          <p:cNvSpPr/>
          <p:nvPr/>
        </p:nvSpPr>
        <p:spPr>
          <a:xfrm rot="8315508" flipH="1">
            <a:off x="7046209" y="-24655"/>
            <a:ext cx="1095077" cy="113735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1" name="210 Paralelogramo"/>
          <p:cNvSpPr/>
          <p:nvPr/>
        </p:nvSpPr>
        <p:spPr>
          <a:xfrm rot="8315508" flipH="1">
            <a:off x="6553487" y="-24655"/>
            <a:ext cx="1095079" cy="1137356"/>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2" name="211 Paralelogramo"/>
          <p:cNvSpPr/>
          <p:nvPr/>
        </p:nvSpPr>
        <p:spPr>
          <a:xfrm rot="8315508" flipH="1">
            <a:off x="6060773" y="-24655"/>
            <a:ext cx="1095077" cy="113735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3" name="212 Paralelogramo"/>
          <p:cNvSpPr/>
          <p:nvPr/>
        </p:nvSpPr>
        <p:spPr>
          <a:xfrm rot="8315508" flipH="1">
            <a:off x="5564732" y="-29417"/>
            <a:ext cx="1095079" cy="1146341"/>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4" name="213 Paralelogramo"/>
          <p:cNvSpPr/>
          <p:nvPr/>
        </p:nvSpPr>
        <p:spPr>
          <a:xfrm rot="8315508" flipH="1">
            <a:off x="5085976" y="-45164"/>
            <a:ext cx="1095079" cy="1137358"/>
          </a:xfrm>
          <a:prstGeom prst="parallelogram">
            <a:avLst>
              <a:gd name="adj" fmla="val 88032"/>
            </a:avLst>
          </a:prstGeom>
          <a:solidFill>
            <a:schemeClr val="accent4">
              <a:lumMod val="60000"/>
              <a:lumOff val="40000"/>
              <a:alpha val="25000"/>
            </a:schemeClr>
          </a:solidFill>
          <a:ln w="6350">
            <a:gradFill flip="none" rotWithShape="1">
              <a:gsLst>
                <a:gs pos="0">
                  <a:srgbClr val="FFEFD1"/>
                </a:gs>
                <a:gs pos="64999">
                  <a:srgbClr val="F0EBD5"/>
                </a:gs>
                <a:gs pos="100000">
                  <a:srgbClr val="D1C39F"/>
                </a:gs>
              </a:gsLst>
              <a:lin ang="5400000" scaled="0"/>
              <a:tileRect r="-100000" b="-100000"/>
            </a:gradFill>
          </a:ln>
          <a:effectLst/>
          <a:scene3d>
            <a:camera prst="orthographicFront"/>
            <a:lightRig rig="chilly" dir="t">
              <a:rot lat="0" lon="0" rev="21000000"/>
            </a:lightRig>
          </a:scene3d>
          <a:sp3d extrusionH="76200" prstMaterial="powder">
            <a:bevelT w="165100" prst="coolSlant"/>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171" name="170 Imagen" descr="BENEFICIOS DE CONSUMIR MANZANILLA"/>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540568" y="-380578"/>
            <a:ext cx="10241138" cy="5760640"/>
          </a:xfrm>
          <a:prstGeom prst="rect">
            <a:avLst/>
          </a:prstGeom>
          <a:noFill/>
          <a:ln>
            <a:noFill/>
          </a:ln>
        </p:spPr>
      </p:pic>
    </p:spTree>
    <p:extLst>
      <p:ext uri="{BB962C8B-B14F-4D97-AF65-F5344CB8AC3E}">
        <p14:creationId xmlns:p14="http://schemas.microsoft.com/office/powerpoint/2010/main" val="1921712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4000" fill="hold"/>
                                        <p:tgtEl>
                                          <p:spTgt spid="39"/>
                                        </p:tgtEl>
                                        <p:attrNameLst>
                                          <p:attrName>ppt_x</p:attrName>
                                        </p:attrNameLst>
                                      </p:cBhvr>
                                      <p:tavLst>
                                        <p:tav tm="0">
                                          <p:val>
                                            <p:strVal val="0-#ppt_w/2"/>
                                          </p:val>
                                        </p:tav>
                                        <p:tav tm="100000">
                                          <p:val>
                                            <p:strVal val="#ppt_x"/>
                                          </p:val>
                                        </p:tav>
                                      </p:tavLst>
                                    </p:anim>
                                    <p:anim calcmode="lin" valueType="num">
                                      <p:cBhvr additive="base">
                                        <p:cTn id="8" dur="4000" fill="hold"/>
                                        <p:tgtEl>
                                          <p:spTgt spid="39"/>
                                        </p:tgtEl>
                                        <p:attrNameLst>
                                          <p:attrName>ppt_y</p:attrName>
                                        </p:attrNameLst>
                                      </p:cBhvr>
                                      <p:tavLst>
                                        <p:tav tm="0">
                                          <p:val>
                                            <p:strVal val="#ppt_y"/>
                                          </p:val>
                                        </p:tav>
                                        <p:tav tm="100000">
                                          <p:val>
                                            <p:strVal val="#ppt_y"/>
                                          </p:val>
                                        </p:tav>
                                      </p:tavLst>
                                    </p:anim>
                                  </p:childTnLst>
                                </p:cTn>
                              </p:par>
                              <p:par>
                                <p:cTn id="9" presetID="2" presetClass="exit" presetSubtype="2" fill="hold" grpId="1" nodeType="withEffect">
                                  <p:stCondLst>
                                    <p:cond delay="0"/>
                                  </p:stCondLst>
                                  <p:childTnLst>
                                    <p:anim calcmode="lin" valueType="num">
                                      <p:cBhvr additive="base">
                                        <p:cTn id="10" dur="4500"/>
                                        <p:tgtEl>
                                          <p:spTgt spid="39"/>
                                        </p:tgtEl>
                                        <p:attrNameLst>
                                          <p:attrName>ppt_x</p:attrName>
                                        </p:attrNameLst>
                                      </p:cBhvr>
                                      <p:tavLst>
                                        <p:tav tm="0">
                                          <p:val>
                                            <p:strVal val="ppt_x"/>
                                          </p:val>
                                        </p:tav>
                                        <p:tav tm="100000">
                                          <p:val>
                                            <p:strVal val="1+ppt_w/2"/>
                                          </p:val>
                                        </p:tav>
                                      </p:tavLst>
                                    </p:anim>
                                    <p:anim calcmode="lin" valueType="num">
                                      <p:cBhvr additive="base">
                                        <p:cTn id="11" dur="4500"/>
                                        <p:tgtEl>
                                          <p:spTgt spid="39"/>
                                        </p:tgtEl>
                                        <p:attrNameLst>
                                          <p:attrName>ppt_y</p:attrName>
                                        </p:attrNameLst>
                                      </p:cBhvr>
                                      <p:tavLst>
                                        <p:tav tm="0">
                                          <p:val>
                                            <p:strVal val="ppt_y"/>
                                          </p:val>
                                        </p:tav>
                                        <p:tav tm="100000">
                                          <p:val>
                                            <p:strVal val="ppt_y"/>
                                          </p:val>
                                        </p:tav>
                                      </p:tavLst>
                                    </p:anim>
                                    <p:set>
                                      <p:cBhvr>
                                        <p:cTn id="12" dur="1" fill="hold">
                                          <p:stCondLst>
                                            <p:cond delay="4499"/>
                                          </p:stCondLst>
                                        </p:cTn>
                                        <p:tgtEl>
                                          <p:spTgt spid="39"/>
                                        </p:tgtEl>
                                        <p:attrNameLst>
                                          <p:attrName>style.visibility</p:attrName>
                                        </p:attrNameLst>
                                      </p:cBhvr>
                                      <p:to>
                                        <p:strVal val="hidden"/>
                                      </p:to>
                                    </p:set>
                                  </p:childTnLst>
                                </p:cTn>
                              </p:par>
                              <p:par>
                                <p:cTn id="13" presetID="3" presetClass="exit" presetSubtype="5" fill="hold" grpId="2" nodeType="withEffect">
                                  <p:stCondLst>
                                    <p:cond delay="0"/>
                                  </p:stCondLst>
                                  <p:childTnLst>
                                    <p:animEffect transition="out" filter="blinds(vertical)">
                                      <p:cBhvr>
                                        <p:cTn id="14" dur="5500"/>
                                        <p:tgtEl>
                                          <p:spTgt spid="39"/>
                                        </p:tgtEl>
                                      </p:cBhvr>
                                    </p:animEffect>
                                    <p:set>
                                      <p:cBhvr>
                                        <p:cTn id="15" dur="1" fill="hold">
                                          <p:stCondLst>
                                            <p:cond delay="5499"/>
                                          </p:stCondLst>
                                        </p:cTn>
                                        <p:tgtEl>
                                          <p:spTgt spid="39"/>
                                        </p:tgtEl>
                                        <p:attrNameLst>
                                          <p:attrName>style.visibility</p:attrName>
                                        </p:attrNameLst>
                                      </p:cBhvr>
                                      <p:to>
                                        <p:strVal val="hidden"/>
                                      </p:to>
                                    </p:set>
                                  </p:childTnLst>
                                </p:cTn>
                              </p:par>
                              <p:par>
                                <p:cTn id="16" presetID="2" presetClass="entr" presetSubtype="8" fill="hold" grpId="0" nodeType="withEffect">
                                  <p:stCondLst>
                                    <p:cond delay="0"/>
                                  </p:stCondLst>
                                  <p:childTnLst>
                                    <p:set>
                                      <p:cBhvr>
                                        <p:cTn id="17" dur="1" fill="hold">
                                          <p:stCondLst>
                                            <p:cond delay="0"/>
                                          </p:stCondLst>
                                        </p:cTn>
                                        <p:tgtEl>
                                          <p:spTgt spid="40"/>
                                        </p:tgtEl>
                                        <p:attrNameLst>
                                          <p:attrName>style.visibility</p:attrName>
                                        </p:attrNameLst>
                                      </p:cBhvr>
                                      <p:to>
                                        <p:strVal val="visible"/>
                                      </p:to>
                                    </p:set>
                                    <p:anim calcmode="lin" valueType="num">
                                      <p:cBhvr additive="base">
                                        <p:cTn id="18" dur="4000" fill="hold"/>
                                        <p:tgtEl>
                                          <p:spTgt spid="40"/>
                                        </p:tgtEl>
                                        <p:attrNameLst>
                                          <p:attrName>ppt_x</p:attrName>
                                        </p:attrNameLst>
                                      </p:cBhvr>
                                      <p:tavLst>
                                        <p:tav tm="0">
                                          <p:val>
                                            <p:strVal val="0-#ppt_w/2"/>
                                          </p:val>
                                        </p:tav>
                                        <p:tav tm="100000">
                                          <p:val>
                                            <p:strVal val="#ppt_x"/>
                                          </p:val>
                                        </p:tav>
                                      </p:tavLst>
                                    </p:anim>
                                    <p:anim calcmode="lin" valueType="num">
                                      <p:cBhvr additive="base">
                                        <p:cTn id="19" dur="4000" fill="hold"/>
                                        <p:tgtEl>
                                          <p:spTgt spid="40"/>
                                        </p:tgtEl>
                                        <p:attrNameLst>
                                          <p:attrName>ppt_y</p:attrName>
                                        </p:attrNameLst>
                                      </p:cBhvr>
                                      <p:tavLst>
                                        <p:tav tm="0">
                                          <p:val>
                                            <p:strVal val="#ppt_y"/>
                                          </p:val>
                                        </p:tav>
                                        <p:tav tm="100000">
                                          <p:val>
                                            <p:strVal val="#ppt_y"/>
                                          </p:val>
                                        </p:tav>
                                      </p:tavLst>
                                    </p:anim>
                                  </p:childTnLst>
                                </p:cTn>
                              </p:par>
                              <p:par>
                                <p:cTn id="20" presetID="2" presetClass="exit" presetSubtype="2" fill="hold" grpId="1" nodeType="withEffect">
                                  <p:stCondLst>
                                    <p:cond delay="0"/>
                                  </p:stCondLst>
                                  <p:childTnLst>
                                    <p:anim calcmode="lin" valueType="num">
                                      <p:cBhvr additive="base">
                                        <p:cTn id="21" dur="4500"/>
                                        <p:tgtEl>
                                          <p:spTgt spid="40"/>
                                        </p:tgtEl>
                                        <p:attrNameLst>
                                          <p:attrName>ppt_x</p:attrName>
                                        </p:attrNameLst>
                                      </p:cBhvr>
                                      <p:tavLst>
                                        <p:tav tm="0">
                                          <p:val>
                                            <p:strVal val="ppt_x"/>
                                          </p:val>
                                        </p:tav>
                                        <p:tav tm="100000">
                                          <p:val>
                                            <p:strVal val="1+ppt_w/2"/>
                                          </p:val>
                                        </p:tav>
                                      </p:tavLst>
                                    </p:anim>
                                    <p:anim calcmode="lin" valueType="num">
                                      <p:cBhvr additive="base">
                                        <p:cTn id="22" dur="4500"/>
                                        <p:tgtEl>
                                          <p:spTgt spid="40"/>
                                        </p:tgtEl>
                                        <p:attrNameLst>
                                          <p:attrName>ppt_y</p:attrName>
                                        </p:attrNameLst>
                                      </p:cBhvr>
                                      <p:tavLst>
                                        <p:tav tm="0">
                                          <p:val>
                                            <p:strVal val="ppt_y"/>
                                          </p:val>
                                        </p:tav>
                                        <p:tav tm="100000">
                                          <p:val>
                                            <p:strVal val="ppt_y"/>
                                          </p:val>
                                        </p:tav>
                                      </p:tavLst>
                                    </p:anim>
                                    <p:set>
                                      <p:cBhvr>
                                        <p:cTn id="23" dur="1" fill="hold">
                                          <p:stCondLst>
                                            <p:cond delay="4499"/>
                                          </p:stCondLst>
                                        </p:cTn>
                                        <p:tgtEl>
                                          <p:spTgt spid="40"/>
                                        </p:tgtEl>
                                        <p:attrNameLst>
                                          <p:attrName>style.visibility</p:attrName>
                                        </p:attrNameLst>
                                      </p:cBhvr>
                                      <p:to>
                                        <p:strVal val="hidden"/>
                                      </p:to>
                                    </p:set>
                                  </p:childTnLst>
                                </p:cTn>
                              </p:par>
                              <p:par>
                                <p:cTn id="24" presetID="3" presetClass="exit" presetSubtype="5" fill="hold" grpId="2" nodeType="withEffect">
                                  <p:stCondLst>
                                    <p:cond delay="0"/>
                                  </p:stCondLst>
                                  <p:childTnLst>
                                    <p:animEffect transition="out" filter="blinds(vertical)">
                                      <p:cBhvr>
                                        <p:cTn id="25" dur="5500"/>
                                        <p:tgtEl>
                                          <p:spTgt spid="40"/>
                                        </p:tgtEl>
                                      </p:cBhvr>
                                    </p:animEffect>
                                    <p:set>
                                      <p:cBhvr>
                                        <p:cTn id="26" dur="1" fill="hold">
                                          <p:stCondLst>
                                            <p:cond delay="5499"/>
                                          </p:stCondLst>
                                        </p:cTn>
                                        <p:tgtEl>
                                          <p:spTgt spid="40"/>
                                        </p:tgtEl>
                                        <p:attrNameLst>
                                          <p:attrName>style.visibility</p:attrName>
                                        </p:attrNameLst>
                                      </p:cBhvr>
                                      <p:to>
                                        <p:strVal val="hidden"/>
                                      </p:to>
                                    </p:set>
                                  </p:childTnLst>
                                </p:cTn>
                              </p:par>
                              <p:par>
                                <p:cTn id="27" presetID="2" presetClass="entr" presetSubtype="8" fill="hold" grpId="0" nodeType="withEffect">
                                  <p:stCondLst>
                                    <p:cond delay="0"/>
                                  </p:stCondLst>
                                  <p:childTnLst>
                                    <p:set>
                                      <p:cBhvr>
                                        <p:cTn id="28" dur="1" fill="hold">
                                          <p:stCondLst>
                                            <p:cond delay="0"/>
                                          </p:stCondLst>
                                        </p:cTn>
                                        <p:tgtEl>
                                          <p:spTgt spid="41"/>
                                        </p:tgtEl>
                                        <p:attrNameLst>
                                          <p:attrName>style.visibility</p:attrName>
                                        </p:attrNameLst>
                                      </p:cBhvr>
                                      <p:to>
                                        <p:strVal val="visible"/>
                                      </p:to>
                                    </p:set>
                                    <p:anim calcmode="lin" valueType="num">
                                      <p:cBhvr additive="base">
                                        <p:cTn id="29" dur="4000" fill="hold"/>
                                        <p:tgtEl>
                                          <p:spTgt spid="41"/>
                                        </p:tgtEl>
                                        <p:attrNameLst>
                                          <p:attrName>ppt_x</p:attrName>
                                        </p:attrNameLst>
                                      </p:cBhvr>
                                      <p:tavLst>
                                        <p:tav tm="0">
                                          <p:val>
                                            <p:strVal val="0-#ppt_w/2"/>
                                          </p:val>
                                        </p:tav>
                                        <p:tav tm="100000">
                                          <p:val>
                                            <p:strVal val="#ppt_x"/>
                                          </p:val>
                                        </p:tav>
                                      </p:tavLst>
                                    </p:anim>
                                    <p:anim calcmode="lin" valueType="num">
                                      <p:cBhvr additive="base">
                                        <p:cTn id="30" dur="4000" fill="hold"/>
                                        <p:tgtEl>
                                          <p:spTgt spid="41"/>
                                        </p:tgtEl>
                                        <p:attrNameLst>
                                          <p:attrName>ppt_y</p:attrName>
                                        </p:attrNameLst>
                                      </p:cBhvr>
                                      <p:tavLst>
                                        <p:tav tm="0">
                                          <p:val>
                                            <p:strVal val="#ppt_y"/>
                                          </p:val>
                                        </p:tav>
                                        <p:tav tm="100000">
                                          <p:val>
                                            <p:strVal val="#ppt_y"/>
                                          </p:val>
                                        </p:tav>
                                      </p:tavLst>
                                    </p:anim>
                                  </p:childTnLst>
                                </p:cTn>
                              </p:par>
                              <p:par>
                                <p:cTn id="31" presetID="2" presetClass="exit" presetSubtype="2" fill="hold" grpId="1" nodeType="withEffect">
                                  <p:stCondLst>
                                    <p:cond delay="0"/>
                                  </p:stCondLst>
                                  <p:childTnLst>
                                    <p:anim calcmode="lin" valueType="num">
                                      <p:cBhvr additive="base">
                                        <p:cTn id="32" dur="4500"/>
                                        <p:tgtEl>
                                          <p:spTgt spid="41"/>
                                        </p:tgtEl>
                                        <p:attrNameLst>
                                          <p:attrName>ppt_x</p:attrName>
                                        </p:attrNameLst>
                                      </p:cBhvr>
                                      <p:tavLst>
                                        <p:tav tm="0">
                                          <p:val>
                                            <p:strVal val="ppt_x"/>
                                          </p:val>
                                        </p:tav>
                                        <p:tav tm="100000">
                                          <p:val>
                                            <p:strVal val="1+ppt_w/2"/>
                                          </p:val>
                                        </p:tav>
                                      </p:tavLst>
                                    </p:anim>
                                    <p:anim calcmode="lin" valueType="num">
                                      <p:cBhvr additive="base">
                                        <p:cTn id="33" dur="4500"/>
                                        <p:tgtEl>
                                          <p:spTgt spid="41"/>
                                        </p:tgtEl>
                                        <p:attrNameLst>
                                          <p:attrName>ppt_y</p:attrName>
                                        </p:attrNameLst>
                                      </p:cBhvr>
                                      <p:tavLst>
                                        <p:tav tm="0">
                                          <p:val>
                                            <p:strVal val="ppt_y"/>
                                          </p:val>
                                        </p:tav>
                                        <p:tav tm="100000">
                                          <p:val>
                                            <p:strVal val="ppt_y"/>
                                          </p:val>
                                        </p:tav>
                                      </p:tavLst>
                                    </p:anim>
                                    <p:set>
                                      <p:cBhvr>
                                        <p:cTn id="34" dur="1" fill="hold">
                                          <p:stCondLst>
                                            <p:cond delay="4499"/>
                                          </p:stCondLst>
                                        </p:cTn>
                                        <p:tgtEl>
                                          <p:spTgt spid="41"/>
                                        </p:tgtEl>
                                        <p:attrNameLst>
                                          <p:attrName>style.visibility</p:attrName>
                                        </p:attrNameLst>
                                      </p:cBhvr>
                                      <p:to>
                                        <p:strVal val="hidden"/>
                                      </p:to>
                                    </p:set>
                                  </p:childTnLst>
                                </p:cTn>
                              </p:par>
                              <p:par>
                                <p:cTn id="35" presetID="3" presetClass="exit" presetSubtype="5" fill="hold" grpId="2" nodeType="withEffect">
                                  <p:stCondLst>
                                    <p:cond delay="0"/>
                                  </p:stCondLst>
                                  <p:childTnLst>
                                    <p:animEffect transition="out" filter="blinds(vertical)">
                                      <p:cBhvr>
                                        <p:cTn id="36" dur="5500"/>
                                        <p:tgtEl>
                                          <p:spTgt spid="41"/>
                                        </p:tgtEl>
                                      </p:cBhvr>
                                    </p:animEffect>
                                    <p:set>
                                      <p:cBhvr>
                                        <p:cTn id="37" dur="1" fill="hold">
                                          <p:stCondLst>
                                            <p:cond delay="5499"/>
                                          </p:stCondLst>
                                        </p:cTn>
                                        <p:tgtEl>
                                          <p:spTgt spid="41"/>
                                        </p:tgtEl>
                                        <p:attrNameLst>
                                          <p:attrName>style.visibility</p:attrName>
                                        </p:attrNameLst>
                                      </p:cBhvr>
                                      <p:to>
                                        <p:strVal val="hidden"/>
                                      </p:to>
                                    </p:set>
                                  </p:childTnLst>
                                </p:cTn>
                              </p:par>
                              <p:par>
                                <p:cTn id="38" presetID="2" presetClass="entr" presetSubtype="8" fill="hold" grpId="0" nodeType="withEffect">
                                  <p:stCondLst>
                                    <p:cond delay="0"/>
                                  </p:stCondLst>
                                  <p:childTnLst>
                                    <p:set>
                                      <p:cBhvr>
                                        <p:cTn id="39" dur="1" fill="hold">
                                          <p:stCondLst>
                                            <p:cond delay="0"/>
                                          </p:stCondLst>
                                        </p:cTn>
                                        <p:tgtEl>
                                          <p:spTgt spid="44"/>
                                        </p:tgtEl>
                                        <p:attrNameLst>
                                          <p:attrName>style.visibility</p:attrName>
                                        </p:attrNameLst>
                                      </p:cBhvr>
                                      <p:to>
                                        <p:strVal val="visible"/>
                                      </p:to>
                                    </p:set>
                                    <p:anim calcmode="lin" valueType="num">
                                      <p:cBhvr additive="base">
                                        <p:cTn id="40" dur="4000" fill="hold"/>
                                        <p:tgtEl>
                                          <p:spTgt spid="44"/>
                                        </p:tgtEl>
                                        <p:attrNameLst>
                                          <p:attrName>ppt_x</p:attrName>
                                        </p:attrNameLst>
                                      </p:cBhvr>
                                      <p:tavLst>
                                        <p:tav tm="0">
                                          <p:val>
                                            <p:strVal val="0-#ppt_w/2"/>
                                          </p:val>
                                        </p:tav>
                                        <p:tav tm="100000">
                                          <p:val>
                                            <p:strVal val="#ppt_x"/>
                                          </p:val>
                                        </p:tav>
                                      </p:tavLst>
                                    </p:anim>
                                    <p:anim calcmode="lin" valueType="num">
                                      <p:cBhvr additive="base">
                                        <p:cTn id="41" dur="4000" fill="hold"/>
                                        <p:tgtEl>
                                          <p:spTgt spid="44"/>
                                        </p:tgtEl>
                                        <p:attrNameLst>
                                          <p:attrName>ppt_y</p:attrName>
                                        </p:attrNameLst>
                                      </p:cBhvr>
                                      <p:tavLst>
                                        <p:tav tm="0">
                                          <p:val>
                                            <p:strVal val="#ppt_y"/>
                                          </p:val>
                                        </p:tav>
                                        <p:tav tm="100000">
                                          <p:val>
                                            <p:strVal val="#ppt_y"/>
                                          </p:val>
                                        </p:tav>
                                      </p:tavLst>
                                    </p:anim>
                                  </p:childTnLst>
                                </p:cTn>
                              </p:par>
                              <p:par>
                                <p:cTn id="42" presetID="2" presetClass="exit" presetSubtype="2" fill="hold" grpId="1" nodeType="withEffect">
                                  <p:stCondLst>
                                    <p:cond delay="0"/>
                                  </p:stCondLst>
                                  <p:childTnLst>
                                    <p:anim calcmode="lin" valueType="num">
                                      <p:cBhvr additive="base">
                                        <p:cTn id="43" dur="4500"/>
                                        <p:tgtEl>
                                          <p:spTgt spid="44"/>
                                        </p:tgtEl>
                                        <p:attrNameLst>
                                          <p:attrName>ppt_x</p:attrName>
                                        </p:attrNameLst>
                                      </p:cBhvr>
                                      <p:tavLst>
                                        <p:tav tm="0">
                                          <p:val>
                                            <p:strVal val="ppt_x"/>
                                          </p:val>
                                        </p:tav>
                                        <p:tav tm="100000">
                                          <p:val>
                                            <p:strVal val="1+ppt_w/2"/>
                                          </p:val>
                                        </p:tav>
                                      </p:tavLst>
                                    </p:anim>
                                    <p:anim calcmode="lin" valueType="num">
                                      <p:cBhvr additive="base">
                                        <p:cTn id="44" dur="4500"/>
                                        <p:tgtEl>
                                          <p:spTgt spid="44"/>
                                        </p:tgtEl>
                                        <p:attrNameLst>
                                          <p:attrName>ppt_y</p:attrName>
                                        </p:attrNameLst>
                                      </p:cBhvr>
                                      <p:tavLst>
                                        <p:tav tm="0">
                                          <p:val>
                                            <p:strVal val="ppt_y"/>
                                          </p:val>
                                        </p:tav>
                                        <p:tav tm="100000">
                                          <p:val>
                                            <p:strVal val="ppt_y"/>
                                          </p:val>
                                        </p:tav>
                                      </p:tavLst>
                                    </p:anim>
                                    <p:set>
                                      <p:cBhvr>
                                        <p:cTn id="45" dur="1" fill="hold">
                                          <p:stCondLst>
                                            <p:cond delay="4499"/>
                                          </p:stCondLst>
                                        </p:cTn>
                                        <p:tgtEl>
                                          <p:spTgt spid="44"/>
                                        </p:tgtEl>
                                        <p:attrNameLst>
                                          <p:attrName>style.visibility</p:attrName>
                                        </p:attrNameLst>
                                      </p:cBhvr>
                                      <p:to>
                                        <p:strVal val="hidden"/>
                                      </p:to>
                                    </p:set>
                                  </p:childTnLst>
                                </p:cTn>
                              </p:par>
                              <p:par>
                                <p:cTn id="46" presetID="3" presetClass="exit" presetSubtype="5" fill="hold" grpId="2" nodeType="withEffect">
                                  <p:stCondLst>
                                    <p:cond delay="0"/>
                                  </p:stCondLst>
                                  <p:childTnLst>
                                    <p:animEffect transition="out" filter="blinds(vertical)">
                                      <p:cBhvr>
                                        <p:cTn id="47" dur="5500"/>
                                        <p:tgtEl>
                                          <p:spTgt spid="44"/>
                                        </p:tgtEl>
                                      </p:cBhvr>
                                    </p:animEffect>
                                    <p:set>
                                      <p:cBhvr>
                                        <p:cTn id="48" dur="1" fill="hold">
                                          <p:stCondLst>
                                            <p:cond delay="5499"/>
                                          </p:stCondLst>
                                        </p:cTn>
                                        <p:tgtEl>
                                          <p:spTgt spid="44"/>
                                        </p:tgtEl>
                                        <p:attrNameLst>
                                          <p:attrName>style.visibility</p:attrName>
                                        </p:attrNameLst>
                                      </p:cBhvr>
                                      <p:to>
                                        <p:strVal val="hidden"/>
                                      </p:to>
                                    </p:set>
                                  </p:childTnLst>
                                </p:cTn>
                              </p:par>
                              <p:par>
                                <p:cTn id="49" presetID="2" presetClass="entr" presetSubtype="8" fill="hold" grpId="0" nodeType="withEffect">
                                  <p:stCondLst>
                                    <p:cond delay="0"/>
                                  </p:stCondLst>
                                  <p:childTnLst>
                                    <p:set>
                                      <p:cBhvr>
                                        <p:cTn id="50" dur="1" fill="hold">
                                          <p:stCondLst>
                                            <p:cond delay="0"/>
                                          </p:stCondLst>
                                        </p:cTn>
                                        <p:tgtEl>
                                          <p:spTgt spid="42"/>
                                        </p:tgtEl>
                                        <p:attrNameLst>
                                          <p:attrName>style.visibility</p:attrName>
                                        </p:attrNameLst>
                                      </p:cBhvr>
                                      <p:to>
                                        <p:strVal val="visible"/>
                                      </p:to>
                                    </p:set>
                                    <p:anim calcmode="lin" valueType="num">
                                      <p:cBhvr additive="base">
                                        <p:cTn id="51" dur="4000" fill="hold"/>
                                        <p:tgtEl>
                                          <p:spTgt spid="42"/>
                                        </p:tgtEl>
                                        <p:attrNameLst>
                                          <p:attrName>ppt_x</p:attrName>
                                        </p:attrNameLst>
                                      </p:cBhvr>
                                      <p:tavLst>
                                        <p:tav tm="0">
                                          <p:val>
                                            <p:strVal val="0-#ppt_w/2"/>
                                          </p:val>
                                        </p:tav>
                                        <p:tav tm="100000">
                                          <p:val>
                                            <p:strVal val="#ppt_x"/>
                                          </p:val>
                                        </p:tav>
                                      </p:tavLst>
                                    </p:anim>
                                    <p:anim calcmode="lin" valueType="num">
                                      <p:cBhvr additive="base">
                                        <p:cTn id="52" dur="4000" fill="hold"/>
                                        <p:tgtEl>
                                          <p:spTgt spid="42"/>
                                        </p:tgtEl>
                                        <p:attrNameLst>
                                          <p:attrName>ppt_y</p:attrName>
                                        </p:attrNameLst>
                                      </p:cBhvr>
                                      <p:tavLst>
                                        <p:tav tm="0">
                                          <p:val>
                                            <p:strVal val="#ppt_y"/>
                                          </p:val>
                                        </p:tav>
                                        <p:tav tm="100000">
                                          <p:val>
                                            <p:strVal val="#ppt_y"/>
                                          </p:val>
                                        </p:tav>
                                      </p:tavLst>
                                    </p:anim>
                                  </p:childTnLst>
                                </p:cTn>
                              </p:par>
                              <p:par>
                                <p:cTn id="53" presetID="2" presetClass="exit" presetSubtype="2" fill="hold" grpId="1" nodeType="withEffect">
                                  <p:stCondLst>
                                    <p:cond delay="0"/>
                                  </p:stCondLst>
                                  <p:childTnLst>
                                    <p:anim calcmode="lin" valueType="num">
                                      <p:cBhvr additive="base">
                                        <p:cTn id="54" dur="4500"/>
                                        <p:tgtEl>
                                          <p:spTgt spid="42"/>
                                        </p:tgtEl>
                                        <p:attrNameLst>
                                          <p:attrName>ppt_x</p:attrName>
                                        </p:attrNameLst>
                                      </p:cBhvr>
                                      <p:tavLst>
                                        <p:tav tm="0">
                                          <p:val>
                                            <p:strVal val="ppt_x"/>
                                          </p:val>
                                        </p:tav>
                                        <p:tav tm="100000">
                                          <p:val>
                                            <p:strVal val="1+ppt_w/2"/>
                                          </p:val>
                                        </p:tav>
                                      </p:tavLst>
                                    </p:anim>
                                    <p:anim calcmode="lin" valueType="num">
                                      <p:cBhvr additive="base">
                                        <p:cTn id="55" dur="4500"/>
                                        <p:tgtEl>
                                          <p:spTgt spid="42"/>
                                        </p:tgtEl>
                                        <p:attrNameLst>
                                          <p:attrName>ppt_y</p:attrName>
                                        </p:attrNameLst>
                                      </p:cBhvr>
                                      <p:tavLst>
                                        <p:tav tm="0">
                                          <p:val>
                                            <p:strVal val="ppt_y"/>
                                          </p:val>
                                        </p:tav>
                                        <p:tav tm="100000">
                                          <p:val>
                                            <p:strVal val="ppt_y"/>
                                          </p:val>
                                        </p:tav>
                                      </p:tavLst>
                                    </p:anim>
                                    <p:set>
                                      <p:cBhvr>
                                        <p:cTn id="56" dur="1" fill="hold">
                                          <p:stCondLst>
                                            <p:cond delay="4499"/>
                                          </p:stCondLst>
                                        </p:cTn>
                                        <p:tgtEl>
                                          <p:spTgt spid="42"/>
                                        </p:tgtEl>
                                        <p:attrNameLst>
                                          <p:attrName>style.visibility</p:attrName>
                                        </p:attrNameLst>
                                      </p:cBhvr>
                                      <p:to>
                                        <p:strVal val="hidden"/>
                                      </p:to>
                                    </p:set>
                                  </p:childTnLst>
                                </p:cTn>
                              </p:par>
                              <p:par>
                                <p:cTn id="57" presetID="3" presetClass="exit" presetSubtype="5" fill="hold" grpId="2" nodeType="withEffect">
                                  <p:stCondLst>
                                    <p:cond delay="0"/>
                                  </p:stCondLst>
                                  <p:childTnLst>
                                    <p:animEffect transition="out" filter="blinds(vertical)">
                                      <p:cBhvr>
                                        <p:cTn id="58" dur="5500"/>
                                        <p:tgtEl>
                                          <p:spTgt spid="42"/>
                                        </p:tgtEl>
                                      </p:cBhvr>
                                    </p:animEffect>
                                    <p:set>
                                      <p:cBhvr>
                                        <p:cTn id="59" dur="1" fill="hold">
                                          <p:stCondLst>
                                            <p:cond delay="5499"/>
                                          </p:stCondLst>
                                        </p:cTn>
                                        <p:tgtEl>
                                          <p:spTgt spid="42"/>
                                        </p:tgtEl>
                                        <p:attrNameLst>
                                          <p:attrName>style.visibility</p:attrName>
                                        </p:attrNameLst>
                                      </p:cBhvr>
                                      <p:to>
                                        <p:strVal val="hidden"/>
                                      </p:to>
                                    </p:set>
                                  </p:childTnLst>
                                </p:cTn>
                              </p:par>
                              <p:par>
                                <p:cTn id="60" presetID="2" presetClass="entr" presetSubtype="8" fill="hold" grpId="0" nodeType="withEffect">
                                  <p:stCondLst>
                                    <p:cond delay="0"/>
                                  </p:stCondLst>
                                  <p:childTnLst>
                                    <p:set>
                                      <p:cBhvr>
                                        <p:cTn id="61" dur="1" fill="hold">
                                          <p:stCondLst>
                                            <p:cond delay="0"/>
                                          </p:stCondLst>
                                        </p:cTn>
                                        <p:tgtEl>
                                          <p:spTgt spid="43"/>
                                        </p:tgtEl>
                                        <p:attrNameLst>
                                          <p:attrName>style.visibility</p:attrName>
                                        </p:attrNameLst>
                                      </p:cBhvr>
                                      <p:to>
                                        <p:strVal val="visible"/>
                                      </p:to>
                                    </p:set>
                                    <p:anim calcmode="lin" valueType="num">
                                      <p:cBhvr additive="base">
                                        <p:cTn id="62" dur="4000" fill="hold"/>
                                        <p:tgtEl>
                                          <p:spTgt spid="43"/>
                                        </p:tgtEl>
                                        <p:attrNameLst>
                                          <p:attrName>ppt_x</p:attrName>
                                        </p:attrNameLst>
                                      </p:cBhvr>
                                      <p:tavLst>
                                        <p:tav tm="0">
                                          <p:val>
                                            <p:strVal val="0-#ppt_w/2"/>
                                          </p:val>
                                        </p:tav>
                                        <p:tav tm="100000">
                                          <p:val>
                                            <p:strVal val="#ppt_x"/>
                                          </p:val>
                                        </p:tav>
                                      </p:tavLst>
                                    </p:anim>
                                    <p:anim calcmode="lin" valueType="num">
                                      <p:cBhvr additive="base">
                                        <p:cTn id="63" dur="4000" fill="hold"/>
                                        <p:tgtEl>
                                          <p:spTgt spid="43"/>
                                        </p:tgtEl>
                                        <p:attrNameLst>
                                          <p:attrName>ppt_y</p:attrName>
                                        </p:attrNameLst>
                                      </p:cBhvr>
                                      <p:tavLst>
                                        <p:tav tm="0">
                                          <p:val>
                                            <p:strVal val="#ppt_y"/>
                                          </p:val>
                                        </p:tav>
                                        <p:tav tm="100000">
                                          <p:val>
                                            <p:strVal val="#ppt_y"/>
                                          </p:val>
                                        </p:tav>
                                      </p:tavLst>
                                    </p:anim>
                                  </p:childTnLst>
                                </p:cTn>
                              </p:par>
                              <p:par>
                                <p:cTn id="64" presetID="2" presetClass="exit" presetSubtype="2" fill="hold" grpId="1" nodeType="withEffect">
                                  <p:stCondLst>
                                    <p:cond delay="0"/>
                                  </p:stCondLst>
                                  <p:childTnLst>
                                    <p:anim calcmode="lin" valueType="num">
                                      <p:cBhvr additive="base">
                                        <p:cTn id="65" dur="4500"/>
                                        <p:tgtEl>
                                          <p:spTgt spid="43"/>
                                        </p:tgtEl>
                                        <p:attrNameLst>
                                          <p:attrName>ppt_x</p:attrName>
                                        </p:attrNameLst>
                                      </p:cBhvr>
                                      <p:tavLst>
                                        <p:tav tm="0">
                                          <p:val>
                                            <p:strVal val="ppt_x"/>
                                          </p:val>
                                        </p:tav>
                                        <p:tav tm="100000">
                                          <p:val>
                                            <p:strVal val="1+ppt_w/2"/>
                                          </p:val>
                                        </p:tav>
                                      </p:tavLst>
                                    </p:anim>
                                    <p:anim calcmode="lin" valueType="num">
                                      <p:cBhvr additive="base">
                                        <p:cTn id="66" dur="4500"/>
                                        <p:tgtEl>
                                          <p:spTgt spid="43"/>
                                        </p:tgtEl>
                                        <p:attrNameLst>
                                          <p:attrName>ppt_y</p:attrName>
                                        </p:attrNameLst>
                                      </p:cBhvr>
                                      <p:tavLst>
                                        <p:tav tm="0">
                                          <p:val>
                                            <p:strVal val="ppt_y"/>
                                          </p:val>
                                        </p:tav>
                                        <p:tav tm="100000">
                                          <p:val>
                                            <p:strVal val="ppt_y"/>
                                          </p:val>
                                        </p:tav>
                                      </p:tavLst>
                                    </p:anim>
                                    <p:set>
                                      <p:cBhvr>
                                        <p:cTn id="67" dur="1" fill="hold">
                                          <p:stCondLst>
                                            <p:cond delay="4499"/>
                                          </p:stCondLst>
                                        </p:cTn>
                                        <p:tgtEl>
                                          <p:spTgt spid="43"/>
                                        </p:tgtEl>
                                        <p:attrNameLst>
                                          <p:attrName>style.visibility</p:attrName>
                                        </p:attrNameLst>
                                      </p:cBhvr>
                                      <p:to>
                                        <p:strVal val="hidden"/>
                                      </p:to>
                                    </p:set>
                                  </p:childTnLst>
                                </p:cTn>
                              </p:par>
                              <p:par>
                                <p:cTn id="68" presetID="3" presetClass="exit" presetSubtype="5" fill="hold" grpId="2" nodeType="withEffect">
                                  <p:stCondLst>
                                    <p:cond delay="0"/>
                                  </p:stCondLst>
                                  <p:childTnLst>
                                    <p:animEffect transition="out" filter="blinds(vertical)">
                                      <p:cBhvr>
                                        <p:cTn id="69" dur="5500"/>
                                        <p:tgtEl>
                                          <p:spTgt spid="43"/>
                                        </p:tgtEl>
                                      </p:cBhvr>
                                    </p:animEffect>
                                    <p:set>
                                      <p:cBhvr>
                                        <p:cTn id="70" dur="1" fill="hold">
                                          <p:stCondLst>
                                            <p:cond delay="5499"/>
                                          </p:stCondLst>
                                        </p:cTn>
                                        <p:tgtEl>
                                          <p:spTgt spid="43"/>
                                        </p:tgtEl>
                                        <p:attrNameLst>
                                          <p:attrName>style.visibility</p:attrName>
                                        </p:attrNameLst>
                                      </p:cBhvr>
                                      <p:to>
                                        <p:strVal val="hidden"/>
                                      </p:to>
                                    </p:set>
                                  </p:childTnLst>
                                </p:cTn>
                              </p:par>
                              <p:par>
                                <p:cTn id="71" presetID="2" presetClass="entr" presetSubtype="8" fill="hold" grpId="0" nodeType="withEffect">
                                  <p:stCondLst>
                                    <p:cond delay="0"/>
                                  </p:stCondLst>
                                  <p:childTnLst>
                                    <p:set>
                                      <p:cBhvr>
                                        <p:cTn id="72" dur="1" fill="hold">
                                          <p:stCondLst>
                                            <p:cond delay="0"/>
                                          </p:stCondLst>
                                        </p:cTn>
                                        <p:tgtEl>
                                          <p:spTgt spid="32"/>
                                        </p:tgtEl>
                                        <p:attrNameLst>
                                          <p:attrName>style.visibility</p:attrName>
                                        </p:attrNameLst>
                                      </p:cBhvr>
                                      <p:to>
                                        <p:strVal val="visible"/>
                                      </p:to>
                                    </p:set>
                                    <p:anim calcmode="lin" valueType="num">
                                      <p:cBhvr additive="base">
                                        <p:cTn id="73" dur="4000" fill="hold"/>
                                        <p:tgtEl>
                                          <p:spTgt spid="32"/>
                                        </p:tgtEl>
                                        <p:attrNameLst>
                                          <p:attrName>ppt_x</p:attrName>
                                        </p:attrNameLst>
                                      </p:cBhvr>
                                      <p:tavLst>
                                        <p:tav tm="0">
                                          <p:val>
                                            <p:strVal val="0-#ppt_w/2"/>
                                          </p:val>
                                        </p:tav>
                                        <p:tav tm="100000">
                                          <p:val>
                                            <p:strVal val="#ppt_x"/>
                                          </p:val>
                                        </p:tav>
                                      </p:tavLst>
                                    </p:anim>
                                    <p:anim calcmode="lin" valueType="num">
                                      <p:cBhvr additive="base">
                                        <p:cTn id="74" dur="4000" fill="hold"/>
                                        <p:tgtEl>
                                          <p:spTgt spid="32"/>
                                        </p:tgtEl>
                                        <p:attrNameLst>
                                          <p:attrName>ppt_y</p:attrName>
                                        </p:attrNameLst>
                                      </p:cBhvr>
                                      <p:tavLst>
                                        <p:tav tm="0">
                                          <p:val>
                                            <p:strVal val="#ppt_y"/>
                                          </p:val>
                                        </p:tav>
                                        <p:tav tm="100000">
                                          <p:val>
                                            <p:strVal val="#ppt_y"/>
                                          </p:val>
                                        </p:tav>
                                      </p:tavLst>
                                    </p:anim>
                                  </p:childTnLst>
                                </p:cTn>
                              </p:par>
                              <p:par>
                                <p:cTn id="75" presetID="2" presetClass="exit" presetSubtype="2" fill="hold" grpId="1" nodeType="withEffect">
                                  <p:stCondLst>
                                    <p:cond delay="0"/>
                                  </p:stCondLst>
                                  <p:childTnLst>
                                    <p:anim calcmode="lin" valueType="num">
                                      <p:cBhvr additive="base">
                                        <p:cTn id="76" dur="4500"/>
                                        <p:tgtEl>
                                          <p:spTgt spid="32"/>
                                        </p:tgtEl>
                                        <p:attrNameLst>
                                          <p:attrName>ppt_x</p:attrName>
                                        </p:attrNameLst>
                                      </p:cBhvr>
                                      <p:tavLst>
                                        <p:tav tm="0">
                                          <p:val>
                                            <p:strVal val="ppt_x"/>
                                          </p:val>
                                        </p:tav>
                                        <p:tav tm="100000">
                                          <p:val>
                                            <p:strVal val="1+ppt_w/2"/>
                                          </p:val>
                                        </p:tav>
                                      </p:tavLst>
                                    </p:anim>
                                    <p:anim calcmode="lin" valueType="num">
                                      <p:cBhvr additive="base">
                                        <p:cTn id="77" dur="4500"/>
                                        <p:tgtEl>
                                          <p:spTgt spid="32"/>
                                        </p:tgtEl>
                                        <p:attrNameLst>
                                          <p:attrName>ppt_y</p:attrName>
                                        </p:attrNameLst>
                                      </p:cBhvr>
                                      <p:tavLst>
                                        <p:tav tm="0">
                                          <p:val>
                                            <p:strVal val="ppt_y"/>
                                          </p:val>
                                        </p:tav>
                                        <p:tav tm="100000">
                                          <p:val>
                                            <p:strVal val="ppt_y"/>
                                          </p:val>
                                        </p:tav>
                                      </p:tavLst>
                                    </p:anim>
                                    <p:set>
                                      <p:cBhvr>
                                        <p:cTn id="78" dur="1" fill="hold">
                                          <p:stCondLst>
                                            <p:cond delay="4499"/>
                                          </p:stCondLst>
                                        </p:cTn>
                                        <p:tgtEl>
                                          <p:spTgt spid="32"/>
                                        </p:tgtEl>
                                        <p:attrNameLst>
                                          <p:attrName>style.visibility</p:attrName>
                                        </p:attrNameLst>
                                      </p:cBhvr>
                                      <p:to>
                                        <p:strVal val="hidden"/>
                                      </p:to>
                                    </p:set>
                                  </p:childTnLst>
                                </p:cTn>
                              </p:par>
                              <p:par>
                                <p:cTn id="79" presetID="3" presetClass="exit" presetSubtype="5" fill="hold" grpId="2" nodeType="withEffect">
                                  <p:stCondLst>
                                    <p:cond delay="0"/>
                                  </p:stCondLst>
                                  <p:childTnLst>
                                    <p:animEffect transition="out" filter="blinds(vertical)">
                                      <p:cBhvr>
                                        <p:cTn id="80" dur="5500"/>
                                        <p:tgtEl>
                                          <p:spTgt spid="32"/>
                                        </p:tgtEl>
                                      </p:cBhvr>
                                    </p:animEffect>
                                    <p:set>
                                      <p:cBhvr>
                                        <p:cTn id="81" dur="1" fill="hold">
                                          <p:stCondLst>
                                            <p:cond delay="5499"/>
                                          </p:stCondLst>
                                        </p:cTn>
                                        <p:tgtEl>
                                          <p:spTgt spid="32"/>
                                        </p:tgtEl>
                                        <p:attrNameLst>
                                          <p:attrName>style.visibility</p:attrName>
                                        </p:attrNameLst>
                                      </p:cBhvr>
                                      <p:to>
                                        <p:strVal val="hidden"/>
                                      </p:to>
                                    </p:set>
                                  </p:childTnLst>
                                </p:cTn>
                              </p:par>
                              <p:par>
                                <p:cTn id="82" presetID="2" presetClass="entr" presetSubtype="8" fill="hold" grpId="0" nodeType="withEffect">
                                  <p:stCondLst>
                                    <p:cond delay="0"/>
                                  </p:stCondLst>
                                  <p:childTnLst>
                                    <p:set>
                                      <p:cBhvr>
                                        <p:cTn id="83" dur="1" fill="hold">
                                          <p:stCondLst>
                                            <p:cond delay="0"/>
                                          </p:stCondLst>
                                        </p:cTn>
                                        <p:tgtEl>
                                          <p:spTgt spid="38"/>
                                        </p:tgtEl>
                                        <p:attrNameLst>
                                          <p:attrName>style.visibility</p:attrName>
                                        </p:attrNameLst>
                                      </p:cBhvr>
                                      <p:to>
                                        <p:strVal val="visible"/>
                                      </p:to>
                                    </p:set>
                                    <p:anim calcmode="lin" valueType="num">
                                      <p:cBhvr additive="base">
                                        <p:cTn id="84" dur="4000" fill="hold"/>
                                        <p:tgtEl>
                                          <p:spTgt spid="38"/>
                                        </p:tgtEl>
                                        <p:attrNameLst>
                                          <p:attrName>ppt_x</p:attrName>
                                        </p:attrNameLst>
                                      </p:cBhvr>
                                      <p:tavLst>
                                        <p:tav tm="0">
                                          <p:val>
                                            <p:strVal val="0-#ppt_w/2"/>
                                          </p:val>
                                        </p:tav>
                                        <p:tav tm="100000">
                                          <p:val>
                                            <p:strVal val="#ppt_x"/>
                                          </p:val>
                                        </p:tav>
                                      </p:tavLst>
                                    </p:anim>
                                    <p:anim calcmode="lin" valueType="num">
                                      <p:cBhvr additive="base">
                                        <p:cTn id="85" dur="4000" fill="hold"/>
                                        <p:tgtEl>
                                          <p:spTgt spid="38"/>
                                        </p:tgtEl>
                                        <p:attrNameLst>
                                          <p:attrName>ppt_y</p:attrName>
                                        </p:attrNameLst>
                                      </p:cBhvr>
                                      <p:tavLst>
                                        <p:tav tm="0">
                                          <p:val>
                                            <p:strVal val="#ppt_y"/>
                                          </p:val>
                                        </p:tav>
                                        <p:tav tm="100000">
                                          <p:val>
                                            <p:strVal val="#ppt_y"/>
                                          </p:val>
                                        </p:tav>
                                      </p:tavLst>
                                    </p:anim>
                                  </p:childTnLst>
                                </p:cTn>
                              </p:par>
                              <p:par>
                                <p:cTn id="86" presetID="2" presetClass="exit" presetSubtype="2" fill="hold" grpId="1" nodeType="withEffect">
                                  <p:stCondLst>
                                    <p:cond delay="0"/>
                                  </p:stCondLst>
                                  <p:childTnLst>
                                    <p:anim calcmode="lin" valueType="num">
                                      <p:cBhvr additive="base">
                                        <p:cTn id="87" dur="4500"/>
                                        <p:tgtEl>
                                          <p:spTgt spid="38"/>
                                        </p:tgtEl>
                                        <p:attrNameLst>
                                          <p:attrName>ppt_x</p:attrName>
                                        </p:attrNameLst>
                                      </p:cBhvr>
                                      <p:tavLst>
                                        <p:tav tm="0">
                                          <p:val>
                                            <p:strVal val="ppt_x"/>
                                          </p:val>
                                        </p:tav>
                                        <p:tav tm="100000">
                                          <p:val>
                                            <p:strVal val="1+ppt_w/2"/>
                                          </p:val>
                                        </p:tav>
                                      </p:tavLst>
                                    </p:anim>
                                    <p:anim calcmode="lin" valueType="num">
                                      <p:cBhvr additive="base">
                                        <p:cTn id="88" dur="4500"/>
                                        <p:tgtEl>
                                          <p:spTgt spid="38"/>
                                        </p:tgtEl>
                                        <p:attrNameLst>
                                          <p:attrName>ppt_y</p:attrName>
                                        </p:attrNameLst>
                                      </p:cBhvr>
                                      <p:tavLst>
                                        <p:tav tm="0">
                                          <p:val>
                                            <p:strVal val="ppt_y"/>
                                          </p:val>
                                        </p:tav>
                                        <p:tav tm="100000">
                                          <p:val>
                                            <p:strVal val="ppt_y"/>
                                          </p:val>
                                        </p:tav>
                                      </p:tavLst>
                                    </p:anim>
                                    <p:set>
                                      <p:cBhvr>
                                        <p:cTn id="89" dur="1" fill="hold">
                                          <p:stCondLst>
                                            <p:cond delay="4499"/>
                                          </p:stCondLst>
                                        </p:cTn>
                                        <p:tgtEl>
                                          <p:spTgt spid="38"/>
                                        </p:tgtEl>
                                        <p:attrNameLst>
                                          <p:attrName>style.visibility</p:attrName>
                                        </p:attrNameLst>
                                      </p:cBhvr>
                                      <p:to>
                                        <p:strVal val="hidden"/>
                                      </p:to>
                                    </p:set>
                                  </p:childTnLst>
                                </p:cTn>
                              </p:par>
                              <p:par>
                                <p:cTn id="90" presetID="3" presetClass="exit" presetSubtype="5" fill="hold" grpId="2" nodeType="withEffect">
                                  <p:stCondLst>
                                    <p:cond delay="0"/>
                                  </p:stCondLst>
                                  <p:childTnLst>
                                    <p:animEffect transition="out" filter="blinds(vertical)">
                                      <p:cBhvr>
                                        <p:cTn id="91" dur="5500"/>
                                        <p:tgtEl>
                                          <p:spTgt spid="38"/>
                                        </p:tgtEl>
                                      </p:cBhvr>
                                    </p:animEffect>
                                    <p:set>
                                      <p:cBhvr>
                                        <p:cTn id="92" dur="1" fill="hold">
                                          <p:stCondLst>
                                            <p:cond delay="5499"/>
                                          </p:stCondLst>
                                        </p:cTn>
                                        <p:tgtEl>
                                          <p:spTgt spid="38"/>
                                        </p:tgtEl>
                                        <p:attrNameLst>
                                          <p:attrName>style.visibility</p:attrName>
                                        </p:attrNameLst>
                                      </p:cBhvr>
                                      <p:to>
                                        <p:strVal val="hidden"/>
                                      </p:to>
                                    </p:set>
                                  </p:childTnLst>
                                </p:cTn>
                              </p:par>
                              <p:par>
                                <p:cTn id="93" presetID="2" presetClass="entr" presetSubtype="8" fill="hold" grpId="0" nodeType="withEffect">
                                  <p:stCondLst>
                                    <p:cond delay="0"/>
                                  </p:stCondLst>
                                  <p:childTnLst>
                                    <p:set>
                                      <p:cBhvr>
                                        <p:cTn id="94" dur="1" fill="hold">
                                          <p:stCondLst>
                                            <p:cond delay="0"/>
                                          </p:stCondLst>
                                        </p:cTn>
                                        <p:tgtEl>
                                          <p:spTgt spid="37"/>
                                        </p:tgtEl>
                                        <p:attrNameLst>
                                          <p:attrName>style.visibility</p:attrName>
                                        </p:attrNameLst>
                                      </p:cBhvr>
                                      <p:to>
                                        <p:strVal val="visible"/>
                                      </p:to>
                                    </p:set>
                                    <p:anim calcmode="lin" valueType="num">
                                      <p:cBhvr additive="base">
                                        <p:cTn id="95" dur="4000" fill="hold"/>
                                        <p:tgtEl>
                                          <p:spTgt spid="37"/>
                                        </p:tgtEl>
                                        <p:attrNameLst>
                                          <p:attrName>ppt_x</p:attrName>
                                        </p:attrNameLst>
                                      </p:cBhvr>
                                      <p:tavLst>
                                        <p:tav tm="0">
                                          <p:val>
                                            <p:strVal val="0-#ppt_w/2"/>
                                          </p:val>
                                        </p:tav>
                                        <p:tav tm="100000">
                                          <p:val>
                                            <p:strVal val="#ppt_x"/>
                                          </p:val>
                                        </p:tav>
                                      </p:tavLst>
                                    </p:anim>
                                    <p:anim calcmode="lin" valueType="num">
                                      <p:cBhvr additive="base">
                                        <p:cTn id="96" dur="4000" fill="hold"/>
                                        <p:tgtEl>
                                          <p:spTgt spid="37"/>
                                        </p:tgtEl>
                                        <p:attrNameLst>
                                          <p:attrName>ppt_y</p:attrName>
                                        </p:attrNameLst>
                                      </p:cBhvr>
                                      <p:tavLst>
                                        <p:tav tm="0">
                                          <p:val>
                                            <p:strVal val="#ppt_y"/>
                                          </p:val>
                                        </p:tav>
                                        <p:tav tm="100000">
                                          <p:val>
                                            <p:strVal val="#ppt_y"/>
                                          </p:val>
                                        </p:tav>
                                      </p:tavLst>
                                    </p:anim>
                                  </p:childTnLst>
                                </p:cTn>
                              </p:par>
                              <p:par>
                                <p:cTn id="97" presetID="2" presetClass="exit" presetSubtype="2" fill="hold" grpId="1" nodeType="withEffect">
                                  <p:stCondLst>
                                    <p:cond delay="0"/>
                                  </p:stCondLst>
                                  <p:childTnLst>
                                    <p:anim calcmode="lin" valueType="num">
                                      <p:cBhvr additive="base">
                                        <p:cTn id="98" dur="4500"/>
                                        <p:tgtEl>
                                          <p:spTgt spid="37"/>
                                        </p:tgtEl>
                                        <p:attrNameLst>
                                          <p:attrName>ppt_x</p:attrName>
                                        </p:attrNameLst>
                                      </p:cBhvr>
                                      <p:tavLst>
                                        <p:tav tm="0">
                                          <p:val>
                                            <p:strVal val="ppt_x"/>
                                          </p:val>
                                        </p:tav>
                                        <p:tav tm="100000">
                                          <p:val>
                                            <p:strVal val="1+ppt_w/2"/>
                                          </p:val>
                                        </p:tav>
                                      </p:tavLst>
                                    </p:anim>
                                    <p:anim calcmode="lin" valueType="num">
                                      <p:cBhvr additive="base">
                                        <p:cTn id="99" dur="4500"/>
                                        <p:tgtEl>
                                          <p:spTgt spid="37"/>
                                        </p:tgtEl>
                                        <p:attrNameLst>
                                          <p:attrName>ppt_y</p:attrName>
                                        </p:attrNameLst>
                                      </p:cBhvr>
                                      <p:tavLst>
                                        <p:tav tm="0">
                                          <p:val>
                                            <p:strVal val="ppt_y"/>
                                          </p:val>
                                        </p:tav>
                                        <p:tav tm="100000">
                                          <p:val>
                                            <p:strVal val="ppt_y"/>
                                          </p:val>
                                        </p:tav>
                                      </p:tavLst>
                                    </p:anim>
                                    <p:set>
                                      <p:cBhvr>
                                        <p:cTn id="100" dur="1" fill="hold">
                                          <p:stCondLst>
                                            <p:cond delay="4499"/>
                                          </p:stCondLst>
                                        </p:cTn>
                                        <p:tgtEl>
                                          <p:spTgt spid="37"/>
                                        </p:tgtEl>
                                        <p:attrNameLst>
                                          <p:attrName>style.visibility</p:attrName>
                                        </p:attrNameLst>
                                      </p:cBhvr>
                                      <p:to>
                                        <p:strVal val="hidden"/>
                                      </p:to>
                                    </p:set>
                                  </p:childTnLst>
                                </p:cTn>
                              </p:par>
                              <p:par>
                                <p:cTn id="101" presetID="3" presetClass="exit" presetSubtype="5" fill="hold" grpId="2" nodeType="withEffect">
                                  <p:stCondLst>
                                    <p:cond delay="0"/>
                                  </p:stCondLst>
                                  <p:childTnLst>
                                    <p:animEffect transition="out" filter="blinds(vertical)">
                                      <p:cBhvr>
                                        <p:cTn id="102" dur="5500"/>
                                        <p:tgtEl>
                                          <p:spTgt spid="37"/>
                                        </p:tgtEl>
                                      </p:cBhvr>
                                    </p:animEffect>
                                    <p:set>
                                      <p:cBhvr>
                                        <p:cTn id="103" dur="1" fill="hold">
                                          <p:stCondLst>
                                            <p:cond delay="5499"/>
                                          </p:stCondLst>
                                        </p:cTn>
                                        <p:tgtEl>
                                          <p:spTgt spid="37"/>
                                        </p:tgtEl>
                                        <p:attrNameLst>
                                          <p:attrName>style.visibility</p:attrName>
                                        </p:attrNameLst>
                                      </p:cBhvr>
                                      <p:to>
                                        <p:strVal val="hidden"/>
                                      </p:to>
                                    </p:set>
                                  </p:childTnLst>
                                </p:cTn>
                              </p:par>
                              <p:par>
                                <p:cTn id="104" presetID="2" presetClass="entr" presetSubtype="8" fill="hold" grpId="0" nodeType="withEffect">
                                  <p:stCondLst>
                                    <p:cond delay="0"/>
                                  </p:stCondLst>
                                  <p:childTnLst>
                                    <p:set>
                                      <p:cBhvr>
                                        <p:cTn id="105" dur="1" fill="hold">
                                          <p:stCondLst>
                                            <p:cond delay="0"/>
                                          </p:stCondLst>
                                        </p:cTn>
                                        <p:tgtEl>
                                          <p:spTgt spid="36"/>
                                        </p:tgtEl>
                                        <p:attrNameLst>
                                          <p:attrName>style.visibility</p:attrName>
                                        </p:attrNameLst>
                                      </p:cBhvr>
                                      <p:to>
                                        <p:strVal val="visible"/>
                                      </p:to>
                                    </p:set>
                                    <p:anim calcmode="lin" valueType="num">
                                      <p:cBhvr additive="base">
                                        <p:cTn id="106" dur="4000" fill="hold"/>
                                        <p:tgtEl>
                                          <p:spTgt spid="36"/>
                                        </p:tgtEl>
                                        <p:attrNameLst>
                                          <p:attrName>ppt_x</p:attrName>
                                        </p:attrNameLst>
                                      </p:cBhvr>
                                      <p:tavLst>
                                        <p:tav tm="0">
                                          <p:val>
                                            <p:strVal val="0-#ppt_w/2"/>
                                          </p:val>
                                        </p:tav>
                                        <p:tav tm="100000">
                                          <p:val>
                                            <p:strVal val="#ppt_x"/>
                                          </p:val>
                                        </p:tav>
                                      </p:tavLst>
                                    </p:anim>
                                    <p:anim calcmode="lin" valueType="num">
                                      <p:cBhvr additive="base">
                                        <p:cTn id="107" dur="4000" fill="hold"/>
                                        <p:tgtEl>
                                          <p:spTgt spid="36"/>
                                        </p:tgtEl>
                                        <p:attrNameLst>
                                          <p:attrName>ppt_y</p:attrName>
                                        </p:attrNameLst>
                                      </p:cBhvr>
                                      <p:tavLst>
                                        <p:tav tm="0">
                                          <p:val>
                                            <p:strVal val="#ppt_y"/>
                                          </p:val>
                                        </p:tav>
                                        <p:tav tm="100000">
                                          <p:val>
                                            <p:strVal val="#ppt_y"/>
                                          </p:val>
                                        </p:tav>
                                      </p:tavLst>
                                    </p:anim>
                                  </p:childTnLst>
                                </p:cTn>
                              </p:par>
                              <p:par>
                                <p:cTn id="108" presetID="2" presetClass="exit" presetSubtype="2" fill="hold" grpId="1" nodeType="withEffect">
                                  <p:stCondLst>
                                    <p:cond delay="0"/>
                                  </p:stCondLst>
                                  <p:childTnLst>
                                    <p:anim calcmode="lin" valueType="num">
                                      <p:cBhvr additive="base">
                                        <p:cTn id="109" dur="4500"/>
                                        <p:tgtEl>
                                          <p:spTgt spid="36"/>
                                        </p:tgtEl>
                                        <p:attrNameLst>
                                          <p:attrName>ppt_x</p:attrName>
                                        </p:attrNameLst>
                                      </p:cBhvr>
                                      <p:tavLst>
                                        <p:tav tm="0">
                                          <p:val>
                                            <p:strVal val="ppt_x"/>
                                          </p:val>
                                        </p:tav>
                                        <p:tav tm="100000">
                                          <p:val>
                                            <p:strVal val="1+ppt_w/2"/>
                                          </p:val>
                                        </p:tav>
                                      </p:tavLst>
                                    </p:anim>
                                    <p:anim calcmode="lin" valueType="num">
                                      <p:cBhvr additive="base">
                                        <p:cTn id="110" dur="4500"/>
                                        <p:tgtEl>
                                          <p:spTgt spid="36"/>
                                        </p:tgtEl>
                                        <p:attrNameLst>
                                          <p:attrName>ppt_y</p:attrName>
                                        </p:attrNameLst>
                                      </p:cBhvr>
                                      <p:tavLst>
                                        <p:tav tm="0">
                                          <p:val>
                                            <p:strVal val="ppt_y"/>
                                          </p:val>
                                        </p:tav>
                                        <p:tav tm="100000">
                                          <p:val>
                                            <p:strVal val="ppt_y"/>
                                          </p:val>
                                        </p:tav>
                                      </p:tavLst>
                                    </p:anim>
                                    <p:set>
                                      <p:cBhvr>
                                        <p:cTn id="111" dur="1" fill="hold">
                                          <p:stCondLst>
                                            <p:cond delay="4499"/>
                                          </p:stCondLst>
                                        </p:cTn>
                                        <p:tgtEl>
                                          <p:spTgt spid="36"/>
                                        </p:tgtEl>
                                        <p:attrNameLst>
                                          <p:attrName>style.visibility</p:attrName>
                                        </p:attrNameLst>
                                      </p:cBhvr>
                                      <p:to>
                                        <p:strVal val="hidden"/>
                                      </p:to>
                                    </p:set>
                                  </p:childTnLst>
                                </p:cTn>
                              </p:par>
                              <p:par>
                                <p:cTn id="112" presetID="3" presetClass="exit" presetSubtype="5" fill="hold" grpId="2" nodeType="withEffect">
                                  <p:stCondLst>
                                    <p:cond delay="0"/>
                                  </p:stCondLst>
                                  <p:childTnLst>
                                    <p:animEffect transition="out" filter="blinds(vertical)">
                                      <p:cBhvr>
                                        <p:cTn id="113" dur="5500"/>
                                        <p:tgtEl>
                                          <p:spTgt spid="36"/>
                                        </p:tgtEl>
                                      </p:cBhvr>
                                    </p:animEffect>
                                    <p:set>
                                      <p:cBhvr>
                                        <p:cTn id="114" dur="1" fill="hold">
                                          <p:stCondLst>
                                            <p:cond delay="5499"/>
                                          </p:stCondLst>
                                        </p:cTn>
                                        <p:tgtEl>
                                          <p:spTgt spid="36"/>
                                        </p:tgtEl>
                                        <p:attrNameLst>
                                          <p:attrName>style.visibility</p:attrName>
                                        </p:attrNameLst>
                                      </p:cBhvr>
                                      <p:to>
                                        <p:strVal val="hidden"/>
                                      </p:to>
                                    </p:set>
                                  </p:childTnLst>
                                </p:cTn>
                              </p:par>
                              <p:par>
                                <p:cTn id="115" presetID="2" presetClass="entr" presetSubtype="8" fill="hold" grpId="0" nodeType="withEffect">
                                  <p:stCondLst>
                                    <p:cond delay="0"/>
                                  </p:stCondLst>
                                  <p:childTnLst>
                                    <p:set>
                                      <p:cBhvr>
                                        <p:cTn id="116" dur="1" fill="hold">
                                          <p:stCondLst>
                                            <p:cond delay="0"/>
                                          </p:stCondLst>
                                        </p:cTn>
                                        <p:tgtEl>
                                          <p:spTgt spid="35"/>
                                        </p:tgtEl>
                                        <p:attrNameLst>
                                          <p:attrName>style.visibility</p:attrName>
                                        </p:attrNameLst>
                                      </p:cBhvr>
                                      <p:to>
                                        <p:strVal val="visible"/>
                                      </p:to>
                                    </p:set>
                                    <p:anim calcmode="lin" valueType="num">
                                      <p:cBhvr additive="base">
                                        <p:cTn id="117" dur="4000" fill="hold"/>
                                        <p:tgtEl>
                                          <p:spTgt spid="35"/>
                                        </p:tgtEl>
                                        <p:attrNameLst>
                                          <p:attrName>ppt_x</p:attrName>
                                        </p:attrNameLst>
                                      </p:cBhvr>
                                      <p:tavLst>
                                        <p:tav tm="0">
                                          <p:val>
                                            <p:strVal val="0-#ppt_w/2"/>
                                          </p:val>
                                        </p:tav>
                                        <p:tav tm="100000">
                                          <p:val>
                                            <p:strVal val="#ppt_x"/>
                                          </p:val>
                                        </p:tav>
                                      </p:tavLst>
                                    </p:anim>
                                    <p:anim calcmode="lin" valueType="num">
                                      <p:cBhvr additive="base">
                                        <p:cTn id="118" dur="4000" fill="hold"/>
                                        <p:tgtEl>
                                          <p:spTgt spid="35"/>
                                        </p:tgtEl>
                                        <p:attrNameLst>
                                          <p:attrName>ppt_y</p:attrName>
                                        </p:attrNameLst>
                                      </p:cBhvr>
                                      <p:tavLst>
                                        <p:tav tm="0">
                                          <p:val>
                                            <p:strVal val="#ppt_y"/>
                                          </p:val>
                                        </p:tav>
                                        <p:tav tm="100000">
                                          <p:val>
                                            <p:strVal val="#ppt_y"/>
                                          </p:val>
                                        </p:tav>
                                      </p:tavLst>
                                    </p:anim>
                                  </p:childTnLst>
                                </p:cTn>
                              </p:par>
                              <p:par>
                                <p:cTn id="119" presetID="2" presetClass="exit" presetSubtype="2" fill="hold" grpId="1" nodeType="withEffect">
                                  <p:stCondLst>
                                    <p:cond delay="0"/>
                                  </p:stCondLst>
                                  <p:childTnLst>
                                    <p:anim calcmode="lin" valueType="num">
                                      <p:cBhvr additive="base">
                                        <p:cTn id="120" dur="4500"/>
                                        <p:tgtEl>
                                          <p:spTgt spid="35"/>
                                        </p:tgtEl>
                                        <p:attrNameLst>
                                          <p:attrName>ppt_x</p:attrName>
                                        </p:attrNameLst>
                                      </p:cBhvr>
                                      <p:tavLst>
                                        <p:tav tm="0">
                                          <p:val>
                                            <p:strVal val="ppt_x"/>
                                          </p:val>
                                        </p:tav>
                                        <p:tav tm="100000">
                                          <p:val>
                                            <p:strVal val="1+ppt_w/2"/>
                                          </p:val>
                                        </p:tav>
                                      </p:tavLst>
                                    </p:anim>
                                    <p:anim calcmode="lin" valueType="num">
                                      <p:cBhvr additive="base">
                                        <p:cTn id="121" dur="4500"/>
                                        <p:tgtEl>
                                          <p:spTgt spid="35"/>
                                        </p:tgtEl>
                                        <p:attrNameLst>
                                          <p:attrName>ppt_y</p:attrName>
                                        </p:attrNameLst>
                                      </p:cBhvr>
                                      <p:tavLst>
                                        <p:tav tm="0">
                                          <p:val>
                                            <p:strVal val="ppt_y"/>
                                          </p:val>
                                        </p:tav>
                                        <p:tav tm="100000">
                                          <p:val>
                                            <p:strVal val="ppt_y"/>
                                          </p:val>
                                        </p:tav>
                                      </p:tavLst>
                                    </p:anim>
                                    <p:set>
                                      <p:cBhvr>
                                        <p:cTn id="122" dur="1" fill="hold">
                                          <p:stCondLst>
                                            <p:cond delay="4499"/>
                                          </p:stCondLst>
                                        </p:cTn>
                                        <p:tgtEl>
                                          <p:spTgt spid="35"/>
                                        </p:tgtEl>
                                        <p:attrNameLst>
                                          <p:attrName>style.visibility</p:attrName>
                                        </p:attrNameLst>
                                      </p:cBhvr>
                                      <p:to>
                                        <p:strVal val="hidden"/>
                                      </p:to>
                                    </p:set>
                                  </p:childTnLst>
                                </p:cTn>
                              </p:par>
                              <p:par>
                                <p:cTn id="123" presetID="3" presetClass="exit" presetSubtype="5" fill="hold" grpId="2" nodeType="withEffect">
                                  <p:stCondLst>
                                    <p:cond delay="0"/>
                                  </p:stCondLst>
                                  <p:childTnLst>
                                    <p:animEffect transition="out" filter="blinds(vertical)">
                                      <p:cBhvr>
                                        <p:cTn id="124" dur="5500"/>
                                        <p:tgtEl>
                                          <p:spTgt spid="35"/>
                                        </p:tgtEl>
                                      </p:cBhvr>
                                    </p:animEffect>
                                    <p:set>
                                      <p:cBhvr>
                                        <p:cTn id="125" dur="1" fill="hold">
                                          <p:stCondLst>
                                            <p:cond delay="5499"/>
                                          </p:stCondLst>
                                        </p:cTn>
                                        <p:tgtEl>
                                          <p:spTgt spid="35"/>
                                        </p:tgtEl>
                                        <p:attrNameLst>
                                          <p:attrName>style.visibility</p:attrName>
                                        </p:attrNameLst>
                                      </p:cBhvr>
                                      <p:to>
                                        <p:strVal val="hidden"/>
                                      </p:to>
                                    </p:set>
                                  </p:childTnLst>
                                </p:cTn>
                              </p:par>
                              <p:par>
                                <p:cTn id="126" presetID="2" presetClass="entr" presetSubtype="8" fill="hold" grpId="0" nodeType="withEffect">
                                  <p:stCondLst>
                                    <p:cond delay="0"/>
                                  </p:stCondLst>
                                  <p:childTnLst>
                                    <p:set>
                                      <p:cBhvr>
                                        <p:cTn id="127" dur="1" fill="hold">
                                          <p:stCondLst>
                                            <p:cond delay="0"/>
                                          </p:stCondLst>
                                        </p:cTn>
                                        <p:tgtEl>
                                          <p:spTgt spid="34"/>
                                        </p:tgtEl>
                                        <p:attrNameLst>
                                          <p:attrName>style.visibility</p:attrName>
                                        </p:attrNameLst>
                                      </p:cBhvr>
                                      <p:to>
                                        <p:strVal val="visible"/>
                                      </p:to>
                                    </p:set>
                                    <p:anim calcmode="lin" valueType="num">
                                      <p:cBhvr additive="base">
                                        <p:cTn id="128" dur="4000" fill="hold"/>
                                        <p:tgtEl>
                                          <p:spTgt spid="34"/>
                                        </p:tgtEl>
                                        <p:attrNameLst>
                                          <p:attrName>ppt_x</p:attrName>
                                        </p:attrNameLst>
                                      </p:cBhvr>
                                      <p:tavLst>
                                        <p:tav tm="0">
                                          <p:val>
                                            <p:strVal val="0-#ppt_w/2"/>
                                          </p:val>
                                        </p:tav>
                                        <p:tav tm="100000">
                                          <p:val>
                                            <p:strVal val="#ppt_x"/>
                                          </p:val>
                                        </p:tav>
                                      </p:tavLst>
                                    </p:anim>
                                    <p:anim calcmode="lin" valueType="num">
                                      <p:cBhvr additive="base">
                                        <p:cTn id="129" dur="4000" fill="hold"/>
                                        <p:tgtEl>
                                          <p:spTgt spid="34"/>
                                        </p:tgtEl>
                                        <p:attrNameLst>
                                          <p:attrName>ppt_y</p:attrName>
                                        </p:attrNameLst>
                                      </p:cBhvr>
                                      <p:tavLst>
                                        <p:tav tm="0">
                                          <p:val>
                                            <p:strVal val="#ppt_y"/>
                                          </p:val>
                                        </p:tav>
                                        <p:tav tm="100000">
                                          <p:val>
                                            <p:strVal val="#ppt_y"/>
                                          </p:val>
                                        </p:tav>
                                      </p:tavLst>
                                    </p:anim>
                                  </p:childTnLst>
                                </p:cTn>
                              </p:par>
                              <p:par>
                                <p:cTn id="130" presetID="2" presetClass="exit" presetSubtype="2" fill="hold" grpId="1" nodeType="withEffect">
                                  <p:stCondLst>
                                    <p:cond delay="0"/>
                                  </p:stCondLst>
                                  <p:childTnLst>
                                    <p:anim calcmode="lin" valueType="num">
                                      <p:cBhvr additive="base">
                                        <p:cTn id="131" dur="4500"/>
                                        <p:tgtEl>
                                          <p:spTgt spid="34"/>
                                        </p:tgtEl>
                                        <p:attrNameLst>
                                          <p:attrName>ppt_x</p:attrName>
                                        </p:attrNameLst>
                                      </p:cBhvr>
                                      <p:tavLst>
                                        <p:tav tm="0">
                                          <p:val>
                                            <p:strVal val="ppt_x"/>
                                          </p:val>
                                        </p:tav>
                                        <p:tav tm="100000">
                                          <p:val>
                                            <p:strVal val="1+ppt_w/2"/>
                                          </p:val>
                                        </p:tav>
                                      </p:tavLst>
                                    </p:anim>
                                    <p:anim calcmode="lin" valueType="num">
                                      <p:cBhvr additive="base">
                                        <p:cTn id="132" dur="4500"/>
                                        <p:tgtEl>
                                          <p:spTgt spid="34"/>
                                        </p:tgtEl>
                                        <p:attrNameLst>
                                          <p:attrName>ppt_y</p:attrName>
                                        </p:attrNameLst>
                                      </p:cBhvr>
                                      <p:tavLst>
                                        <p:tav tm="0">
                                          <p:val>
                                            <p:strVal val="ppt_y"/>
                                          </p:val>
                                        </p:tav>
                                        <p:tav tm="100000">
                                          <p:val>
                                            <p:strVal val="ppt_y"/>
                                          </p:val>
                                        </p:tav>
                                      </p:tavLst>
                                    </p:anim>
                                    <p:set>
                                      <p:cBhvr>
                                        <p:cTn id="133" dur="1" fill="hold">
                                          <p:stCondLst>
                                            <p:cond delay="4499"/>
                                          </p:stCondLst>
                                        </p:cTn>
                                        <p:tgtEl>
                                          <p:spTgt spid="34"/>
                                        </p:tgtEl>
                                        <p:attrNameLst>
                                          <p:attrName>style.visibility</p:attrName>
                                        </p:attrNameLst>
                                      </p:cBhvr>
                                      <p:to>
                                        <p:strVal val="hidden"/>
                                      </p:to>
                                    </p:set>
                                  </p:childTnLst>
                                </p:cTn>
                              </p:par>
                              <p:par>
                                <p:cTn id="134" presetID="3" presetClass="exit" presetSubtype="5" fill="hold" grpId="2" nodeType="withEffect">
                                  <p:stCondLst>
                                    <p:cond delay="0"/>
                                  </p:stCondLst>
                                  <p:childTnLst>
                                    <p:animEffect transition="out" filter="blinds(vertical)">
                                      <p:cBhvr>
                                        <p:cTn id="135" dur="5500"/>
                                        <p:tgtEl>
                                          <p:spTgt spid="34"/>
                                        </p:tgtEl>
                                      </p:cBhvr>
                                    </p:animEffect>
                                    <p:set>
                                      <p:cBhvr>
                                        <p:cTn id="136" dur="1" fill="hold">
                                          <p:stCondLst>
                                            <p:cond delay="5499"/>
                                          </p:stCondLst>
                                        </p:cTn>
                                        <p:tgtEl>
                                          <p:spTgt spid="34"/>
                                        </p:tgtEl>
                                        <p:attrNameLst>
                                          <p:attrName>style.visibility</p:attrName>
                                        </p:attrNameLst>
                                      </p:cBhvr>
                                      <p:to>
                                        <p:strVal val="hidden"/>
                                      </p:to>
                                    </p:set>
                                  </p:childTnLst>
                                </p:cTn>
                              </p:par>
                              <p:par>
                                <p:cTn id="137" presetID="2" presetClass="entr" presetSubtype="8" fill="hold" grpId="0" nodeType="withEffect">
                                  <p:stCondLst>
                                    <p:cond delay="0"/>
                                  </p:stCondLst>
                                  <p:childTnLst>
                                    <p:set>
                                      <p:cBhvr>
                                        <p:cTn id="138" dur="1" fill="hold">
                                          <p:stCondLst>
                                            <p:cond delay="0"/>
                                          </p:stCondLst>
                                        </p:cTn>
                                        <p:tgtEl>
                                          <p:spTgt spid="33"/>
                                        </p:tgtEl>
                                        <p:attrNameLst>
                                          <p:attrName>style.visibility</p:attrName>
                                        </p:attrNameLst>
                                      </p:cBhvr>
                                      <p:to>
                                        <p:strVal val="visible"/>
                                      </p:to>
                                    </p:set>
                                    <p:anim calcmode="lin" valueType="num">
                                      <p:cBhvr additive="base">
                                        <p:cTn id="139" dur="4000" fill="hold"/>
                                        <p:tgtEl>
                                          <p:spTgt spid="33"/>
                                        </p:tgtEl>
                                        <p:attrNameLst>
                                          <p:attrName>ppt_x</p:attrName>
                                        </p:attrNameLst>
                                      </p:cBhvr>
                                      <p:tavLst>
                                        <p:tav tm="0">
                                          <p:val>
                                            <p:strVal val="0-#ppt_w/2"/>
                                          </p:val>
                                        </p:tav>
                                        <p:tav tm="100000">
                                          <p:val>
                                            <p:strVal val="#ppt_x"/>
                                          </p:val>
                                        </p:tav>
                                      </p:tavLst>
                                    </p:anim>
                                    <p:anim calcmode="lin" valueType="num">
                                      <p:cBhvr additive="base">
                                        <p:cTn id="140" dur="4000" fill="hold"/>
                                        <p:tgtEl>
                                          <p:spTgt spid="33"/>
                                        </p:tgtEl>
                                        <p:attrNameLst>
                                          <p:attrName>ppt_y</p:attrName>
                                        </p:attrNameLst>
                                      </p:cBhvr>
                                      <p:tavLst>
                                        <p:tav tm="0">
                                          <p:val>
                                            <p:strVal val="#ppt_y"/>
                                          </p:val>
                                        </p:tav>
                                        <p:tav tm="100000">
                                          <p:val>
                                            <p:strVal val="#ppt_y"/>
                                          </p:val>
                                        </p:tav>
                                      </p:tavLst>
                                    </p:anim>
                                  </p:childTnLst>
                                </p:cTn>
                              </p:par>
                              <p:par>
                                <p:cTn id="141" presetID="2" presetClass="exit" presetSubtype="2" fill="hold" grpId="1" nodeType="withEffect">
                                  <p:stCondLst>
                                    <p:cond delay="0"/>
                                  </p:stCondLst>
                                  <p:childTnLst>
                                    <p:anim calcmode="lin" valueType="num">
                                      <p:cBhvr additive="base">
                                        <p:cTn id="142" dur="4500"/>
                                        <p:tgtEl>
                                          <p:spTgt spid="33"/>
                                        </p:tgtEl>
                                        <p:attrNameLst>
                                          <p:attrName>ppt_x</p:attrName>
                                        </p:attrNameLst>
                                      </p:cBhvr>
                                      <p:tavLst>
                                        <p:tav tm="0">
                                          <p:val>
                                            <p:strVal val="ppt_x"/>
                                          </p:val>
                                        </p:tav>
                                        <p:tav tm="100000">
                                          <p:val>
                                            <p:strVal val="1+ppt_w/2"/>
                                          </p:val>
                                        </p:tav>
                                      </p:tavLst>
                                    </p:anim>
                                    <p:anim calcmode="lin" valueType="num">
                                      <p:cBhvr additive="base">
                                        <p:cTn id="143" dur="4500"/>
                                        <p:tgtEl>
                                          <p:spTgt spid="33"/>
                                        </p:tgtEl>
                                        <p:attrNameLst>
                                          <p:attrName>ppt_y</p:attrName>
                                        </p:attrNameLst>
                                      </p:cBhvr>
                                      <p:tavLst>
                                        <p:tav tm="0">
                                          <p:val>
                                            <p:strVal val="ppt_y"/>
                                          </p:val>
                                        </p:tav>
                                        <p:tav tm="100000">
                                          <p:val>
                                            <p:strVal val="ppt_y"/>
                                          </p:val>
                                        </p:tav>
                                      </p:tavLst>
                                    </p:anim>
                                    <p:set>
                                      <p:cBhvr>
                                        <p:cTn id="144" dur="1" fill="hold">
                                          <p:stCondLst>
                                            <p:cond delay="4499"/>
                                          </p:stCondLst>
                                        </p:cTn>
                                        <p:tgtEl>
                                          <p:spTgt spid="33"/>
                                        </p:tgtEl>
                                        <p:attrNameLst>
                                          <p:attrName>style.visibility</p:attrName>
                                        </p:attrNameLst>
                                      </p:cBhvr>
                                      <p:to>
                                        <p:strVal val="hidden"/>
                                      </p:to>
                                    </p:set>
                                  </p:childTnLst>
                                </p:cTn>
                              </p:par>
                              <p:par>
                                <p:cTn id="145" presetID="3" presetClass="exit" presetSubtype="5" fill="hold" grpId="2" nodeType="withEffect">
                                  <p:stCondLst>
                                    <p:cond delay="0"/>
                                  </p:stCondLst>
                                  <p:childTnLst>
                                    <p:animEffect transition="out" filter="blinds(vertical)">
                                      <p:cBhvr>
                                        <p:cTn id="146" dur="5500"/>
                                        <p:tgtEl>
                                          <p:spTgt spid="33"/>
                                        </p:tgtEl>
                                      </p:cBhvr>
                                    </p:animEffect>
                                    <p:set>
                                      <p:cBhvr>
                                        <p:cTn id="147" dur="1" fill="hold">
                                          <p:stCondLst>
                                            <p:cond delay="5499"/>
                                          </p:stCondLst>
                                        </p:cTn>
                                        <p:tgtEl>
                                          <p:spTgt spid="33"/>
                                        </p:tgtEl>
                                        <p:attrNameLst>
                                          <p:attrName>style.visibility</p:attrName>
                                        </p:attrNameLst>
                                      </p:cBhvr>
                                      <p:to>
                                        <p:strVal val="hidden"/>
                                      </p:to>
                                    </p:set>
                                  </p:childTnLst>
                                </p:cTn>
                              </p:par>
                              <p:par>
                                <p:cTn id="148" presetID="2" presetClass="entr" presetSubtype="8" fill="hold" grpId="0" nodeType="withEffect">
                                  <p:stCondLst>
                                    <p:cond delay="0"/>
                                  </p:stCondLst>
                                  <p:childTnLst>
                                    <p:set>
                                      <p:cBhvr>
                                        <p:cTn id="149" dur="1" fill="hold">
                                          <p:stCondLst>
                                            <p:cond delay="0"/>
                                          </p:stCondLst>
                                        </p:cTn>
                                        <p:tgtEl>
                                          <p:spTgt spid="31"/>
                                        </p:tgtEl>
                                        <p:attrNameLst>
                                          <p:attrName>style.visibility</p:attrName>
                                        </p:attrNameLst>
                                      </p:cBhvr>
                                      <p:to>
                                        <p:strVal val="visible"/>
                                      </p:to>
                                    </p:set>
                                    <p:anim calcmode="lin" valueType="num">
                                      <p:cBhvr additive="base">
                                        <p:cTn id="150" dur="4000" fill="hold"/>
                                        <p:tgtEl>
                                          <p:spTgt spid="31"/>
                                        </p:tgtEl>
                                        <p:attrNameLst>
                                          <p:attrName>ppt_x</p:attrName>
                                        </p:attrNameLst>
                                      </p:cBhvr>
                                      <p:tavLst>
                                        <p:tav tm="0">
                                          <p:val>
                                            <p:strVal val="0-#ppt_w/2"/>
                                          </p:val>
                                        </p:tav>
                                        <p:tav tm="100000">
                                          <p:val>
                                            <p:strVal val="#ppt_x"/>
                                          </p:val>
                                        </p:tav>
                                      </p:tavLst>
                                    </p:anim>
                                    <p:anim calcmode="lin" valueType="num">
                                      <p:cBhvr additive="base">
                                        <p:cTn id="151" dur="4000" fill="hold"/>
                                        <p:tgtEl>
                                          <p:spTgt spid="31"/>
                                        </p:tgtEl>
                                        <p:attrNameLst>
                                          <p:attrName>ppt_y</p:attrName>
                                        </p:attrNameLst>
                                      </p:cBhvr>
                                      <p:tavLst>
                                        <p:tav tm="0">
                                          <p:val>
                                            <p:strVal val="#ppt_y"/>
                                          </p:val>
                                        </p:tav>
                                        <p:tav tm="100000">
                                          <p:val>
                                            <p:strVal val="#ppt_y"/>
                                          </p:val>
                                        </p:tav>
                                      </p:tavLst>
                                    </p:anim>
                                  </p:childTnLst>
                                </p:cTn>
                              </p:par>
                              <p:par>
                                <p:cTn id="152" presetID="2" presetClass="exit" presetSubtype="2" fill="hold" grpId="1" nodeType="withEffect">
                                  <p:stCondLst>
                                    <p:cond delay="0"/>
                                  </p:stCondLst>
                                  <p:childTnLst>
                                    <p:anim calcmode="lin" valueType="num">
                                      <p:cBhvr additive="base">
                                        <p:cTn id="153" dur="4500"/>
                                        <p:tgtEl>
                                          <p:spTgt spid="31"/>
                                        </p:tgtEl>
                                        <p:attrNameLst>
                                          <p:attrName>ppt_x</p:attrName>
                                        </p:attrNameLst>
                                      </p:cBhvr>
                                      <p:tavLst>
                                        <p:tav tm="0">
                                          <p:val>
                                            <p:strVal val="ppt_x"/>
                                          </p:val>
                                        </p:tav>
                                        <p:tav tm="100000">
                                          <p:val>
                                            <p:strVal val="1+ppt_w/2"/>
                                          </p:val>
                                        </p:tav>
                                      </p:tavLst>
                                    </p:anim>
                                    <p:anim calcmode="lin" valueType="num">
                                      <p:cBhvr additive="base">
                                        <p:cTn id="154" dur="4500"/>
                                        <p:tgtEl>
                                          <p:spTgt spid="31"/>
                                        </p:tgtEl>
                                        <p:attrNameLst>
                                          <p:attrName>ppt_y</p:attrName>
                                        </p:attrNameLst>
                                      </p:cBhvr>
                                      <p:tavLst>
                                        <p:tav tm="0">
                                          <p:val>
                                            <p:strVal val="ppt_y"/>
                                          </p:val>
                                        </p:tav>
                                        <p:tav tm="100000">
                                          <p:val>
                                            <p:strVal val="ppt_y"/>
                                          </p:val>
                                        </p:tav>
                                      </p:tavLst>
                                    </p:anim>
                                    <p:set>
                                      <p:cBhvr>
                                        <p:cTn id="155" dur="1" fill="hold">
                                          <p:stCondLst>
                                            <p:cond delay="4499"/>
                                          </p:stCondLst>
                                        </p:cTn>
                                        <p:tgtEl>
                                          <p:spTgt spid="31"/>
                                        </p:tgtEl>
                                        <p:attrNameLst>
                                          <p:attrName>style.visibility</p:attrName>
                                        </p:attrNameLst>
                                      </p:cBhvr>
                                      <p:to>
                                        <p:strVal val="hidden"/>
                                      </p:to>
                                    </p:set>
                                  </p:childTnLst>
                                </p:cTn>
                              </p:par>
                              <p:par>
                                <p:cTn id="156" presetID="3" presetClass="exit" presetSubtype="5" fill="hold" grpId="2" nodeType="withEffect">
                                  <p:stCondLst>
                                    <p:cond delay="0"/>
                                  </p:stCondLst>
                                  <p:childTnLst>
                                    <p:animEffect transition="out" filter="blinds(vertical)">
                                      <p:cBhvr>
                                        <p:cTn id="157" dur="5500"/>
                                        <p:tgtEl>
                                          <p:spTgt spid="31"/>
                                        </p:tgtEl>
                                      </p:cBhvr>
                                    </p:animEffect>
                                    <p:set>
                                      <p:cBhvr>
                                        <p:cTn id="158" dur="1" fill="hold">
                                          <p:stCondLst>
                                            <p:cond delay="5499"/>
                                          </p:stCondLst>
                                        </p:cTn>
                                        <p:tgtEl>
                                          <p:spTgt spid="31"/>
                                        </p:tgtEl>
                                        <p:attrNameLst>
                                          <p:attrName>style.visibility</p:attrName>
                                        </p:attrNameLst>
                                      </p:cBhvr>
                                      <p:to>
                                        <p:strVal val="hidden"/>
                                      </p:to>
                                    </p:set>
                                  </p:childTnLst>
                                </p:cTn>
                              </p:par>
                              <p:par>
                                <p:cTn id="159" presetID="2" presetClass="entr" presetSubtype="8" fill="hold" grpId="0" nodeType="withEffect">
                                  <p:stCondLst>
                                    <p:cond delay="0"/>
                                  </p:stCondLst>
                                  <p:childTnLst>
                                    <p:set>
                                      <p:cBhvr>
                                        <p:cTn id="160" dur="1" fill="hold">
                                          <p:stCondLst>
                                            <p:cond delay="0"/>
                                          </p:stCondLst>
                                        </p:cTn>
                                        <p:tgtEl>
                                          <p:spTgt spid="30"/>
                                        </p:tgtEl>
                                        <p:attrNameLst>
                                          <p:attrName>style.visibility</p:attrName>
                                        </p:attrNameLst>
                                      </p:cBhvr>
                                      <p:to>
                                        <p:strVal val="visible"/>
                                      </p:to>
                                    </p:set>
                                    <p:anim calcmode="lin" valueType="num">
                                      <p:cBhvr additive="base">
                                        <p:cTn id="161" dur="4000" fill="hold"/>
                                        <p:tgtEl>
                                          <p:spTgt spid="30"/>
                                        </p:tgtEl>
                                        <p:attrNameLst>
                                          <p:attrName>ppt_x</p:attrName>
                                        </p:attrNameLst>
                                      </p:cBhvr>
                                      <p:tavLst>
                                        <p:tav tm="0">
                                          <p:val>
                                            <p:strVal val="0-#ppt_w/2"/>
                                          </p:val>
                                        </p:tav>
                                        <p:tav tm="100000">
                                          <p:val>
                                            <p:strVal val="#ppt_x"/>
                                          </p:val>
                                        </p:tav>
                                      </p:tavLst>
                                    </p:anim>
                                    <p:anim calcmode="lin" valueType="num">
                                      <p:cBhvr additive="base">
                                        <p:cTn id="162" dur="4000" fill="hold"/>
                                        <p:tgtEl>
                                          <p:spTgt spid="30"/>
                                        </p:tgtEl>
                                        <p:attrNameLst>
                                          <p:attrName>ppt_y</p:attrName>
                                        </p:attrNameLst>
                                      </p:cBhvr>
                                      <p:tavLst>
                                        <p:tav tm="0">
                                          <p:val>
                                            <p:strVal val="#ppt_y"/>
                                          </p:val>
                                        </p:tav>
                                        <p:tav tm="100000">
                                          <p:val>
                                            <p:strVal val="#ppt_y"/>
                                          </p:val>
                                        </p:tav>
                                      </p:tavLst>
                                    </p:anim>
                                  </p:childTnLst>
                                </p:cTn>
                              </p:par>
                              <p:par>
                                <p:cTn id="163" presetID="2" presetClass="exit" presetSubtype="2" fill="hold" grpId="1" nodeType="withEffect">
                                  <p:stCondLst>
                                    <p:cond delay="0"/>
                                  </p:stCondLst>
                                  <p:childTnLst>
                                    <p:anim calcmode="lin" valueType="num">
                                      <p:cBhvr additive="base">
                                        <p:cTn id="164" dur="4500"/>
                                        <p:tgtEl>
                                          <p:spTgt spid="30"/>
                                        </p:tgtEl>
                                        <p:attrNameLst>
                                          <p:attrName>ppt_x</p:attrName>
                                        </p:attrNameLst>
                                      </p:cBhvr>
                                      <p:tavLst>
                                        <p:tav tm="0">
                                          <p:val>
                                            <p:strVal val="ppt_x"/>
                                          </p:val>
                                        </p:tav>
                                        <p:tav tm="100000">
                                          <p:val>
                                            <p:strVal val="1+ppt_w/2"/>
                                          </p:val>
                                        </p:tav>
                                      </p:tavLst>
                                    </p:anim>
                                    <p:anim calcmode="lin" valueType="num">
                                      <p:cBhvr additive="base">
                                        <p:cTn id="165" dur="4500"/>
                                        <p:tgtEl>
                                          <p:spTgt spid="30"/>
                                        </p:tgtEl>
                                        <p:attrNameLst>
                                          <p:attrName>ppt_y</p:attrName>
                                        </p:attrNameLst>
                                      </p:cBhvr>
                                      <p:tavLst>
                                        <p:tav tm="0">
                                          <p:val>
                                            <p:strVal val="ppt_y"/>
                                          </p:val>
                                        </p:tav>
                                        <p:tav tm="100000">
                                          <p:val>
                                            <p:strVal val="ppt_y"/>
                                          </p:val>
                                        </p:tav>
                                      </p:tavLst>
                                    </p:anim>
                                    <p:set>
                                      <p:cBhvr>
                                        <p:cTn id="166" dur="1" fill="hold">
                                          <p:stCondLst>
                                            <p:cond delay="4499"/>
                                          </p:stCondLst>
                                        </p:cTn>
                                        <p:tgtEl>
                                          <p:spTgt spid="30"/>
                                        </p:tgtEl>
                                        <p:attrNameLst>
                                          <p:attrName>style.visibility</p:attrName>
                                        </p:attrNameLst>
                                      </p:cBhvr>
                                      <p:to>
                                        <p:strVal val="hidden"/>
                                      </p:to>
                                    </p:set>
                                  </p:childTnLst>
                                </p:cTn>
                              </p:par>
                              <p:par>
                                <p:cTn id="167" presetID="3" presetClass="exit" presetSubtype="5" fill="hold" grpId="2" nodeType="withEffect">
                                  <p:stCondLst>
                                    <p:cond delay="0"/>
                                  </p:stCondLst>
                                  <p:childTnLst>
                                    <p:animEffect transition="out" filter="blinds(vertical)">
                                      <p:cBhvr>
                                        <p:cTn id="168" dur="5500"/>
                                        <p:tgtEl>
                                          <p:spTgt spid="30"/>
                                        </p:tgtEl>
                                      </p:cBhvr>
                                    </p:animEffect>
                                    <p:set>
                                      <p:cBhvr>
                                        <p:cTn id="169" dur="1" fill="hold">
                                          <p:stCondLst>
                                            <p:cond delay="5499"/>
                                          </p:stCondLst>
                                        </p:cTn>
                                        <p:tgtEl>
                                          <p:spTgt spid="30"/>
                                        </p:tgtEl>
                                        <p:attrNameLst>
                                          <p:attrName>style.visibility</p:attrName>
                                        </p:attrNameLst>
                                      </p:cBhvr>
                                      <p:to>
                                        <p:strVal val="hidden"/>
                                      </p:to>
                                    </p:set>
                                  </p:childTnLst>
                                </p:cTn>
                              </p:par>
                              <p:par>
                                <p:cTn id="170" presetID="2" presetClass="entr" presetSubtype="8" fill="hold" grpId="0" nodeType="withEffect">
                                  <p:stCondLst>
                                    <p:cond delay="0"/>
                                  </p:stCondLst>
                                  <p:childTnLst>
                                    <p:set>
                                      <p:cBhvr>
                                        <p:cTn id="171" dur="1" fill="hold">
                                          <p:stCondLst>
                                            <p:cond delay="0"/>
                                          </p:stCondLst>
                                        </p:cTn>
                                        <p:tgtEl>
                                          <p:spTgt spid="29"/>
                                        </p:tgtEl>
                                        <p:attrNameLst>
                                          <p:attrName>style.visibility</p:attrName>
                                        </p:attrNameLst>
                                      </p:cBhvr>
                                      <p:to>
                                        <p:strVal val="visible"/>
                                      </p:to>
                                    </p:set>
                                    <p:anim calcmode="lin" valueType="num">
                                      <p:cBhvr additive="base">
                                        <p:cTn id="172" dur="4000" fill="hold"/>
                                        <p:tgtEl>
                                          <p:spTgt spid="29"/>
                                        </p:tgtEl>
                                        <p:attrNameLst>
                                          <p:attrName>ppt_x</p:attrName>
                                        </p:attrNameLst>
                                      </p:cBhvr>
                                      <p:tavLst>
                                        <p:tav tm="0">
                                          <p:val>
                                            <p:strVal val="0-#ppt_w/2"/>
                                          </p:val>
                                        </p:tav>
                                        <p:tav tm="100000">
                                          <p:val>
                                            <p:strVal val="#ppt_x"/>
                                          </p:val>
                                        </p:tav>
                                      </p:tavLst>
                                    </p:anim>
                                    <p:anim calcmode="lin" valueType="num">
                                      <p:cBhvr additive="base">
                                        <p:cTn id="173" dur="4000" fill="hold"/>
                                        <p:tgtEl>
                                          <p:spTgt spid="29"/>
                                        </p:tgtEl>
                                        <p:attrNameLst>
                                          <p:attrName>ppt_y</p:attrName>
                                        </p:attrNameLst>
                                      </p:cBhvr>
                                      <p:tavLst>
                                        <p:tav tm="0">
                                          <p:val>
                                            <p:strVal val="#ppt_y"/>
                                          </p:val>
                                        </p:tav>
                                        <p:tav tm="100000">
                                          <p:val>
                                            <p:strVal val="#ppt_y"/>
                                          </p:val>
                                        </p:tav>
                                      </p:tavLst>
                                    </p:anim>
                                  </p:childTnLst>
                                </p:cTn>
                              </p:par>
                              <p:par>
                                <p:cTn id="174" presetID="2" presetClass="exit" presetSubtype="2" fill="hold" grpId="1" nodeType="withEffect">
                                  <p:stCondLst>
                                    <p:cond delay="0"/>
                                  </p:stCondLst>
                                  <p:childTnLst>
                                    <p:anim calcmode="lin" valueType="num">
                                      <p:cBhvr additive="base">
                                        <p:cTn id="175" dur="4500"/>
                                        <p:tgtEl>
                                          <p:spTgt spid="29"/>
                                        </p:tgtEl>
                                        <p:attrNameLst>
                                          <p:attrName>ppt_x</p:attrName>
                                        </p:attrNameLst>
                                      </p:cBhvr>
                                      <p:tavLst>
                                        <p:tav tm="0">
                                          <p:val>
                                            <p:strVal val="ppt_x"/>
                                          </p:val>
                                        </p:tav>
                                        <p:tav tm="100000">
                                          <p:val>
                                            <p:strVal val="1+ppt_w/2"/>
                                          </p:val>
                                        </p:tav>
                                      </p:tavLst>
                                    </p:anim>
                                    <p:anim calcmode="lin" valueType="num">
                                      <p:cBhvr additive="base">
                                        <p:cTn id="176" dur="4500"/>
                                        <p:tgtEl>
                                          <p:spTgt spid="29"/>
                                        </p:tgtEl>
                                        <p:attrNameLst>
                                          <p:attrName>ppt_y</p:attrName>
                                        </p:attrNameLst>
                                      </p:cBhvr>
                                      <p:tavLst>
                                        <p:tav tm="0">
                                          <p:val>
                                            <p:strVal val="ppt_y"/>
                                          </p:val>
                                        </p:tav>
                                        <p:tav tm="100000">
                                          <p:val>
                                            <p:strVal val="ppt_y"/>
                                          </p:val>
                                        </p:tav>
                                      </p:tavLst>
                                    </p:anim>
                                    <p:set>
                                      <p:cBhvr>
                                        <p:cTn id="177" dur="1" fill="hold">
                                          <p:stCondLst>
                                            <p:cond delay="4499"/>
                                          </p:stCondLst>
                                        </p:cTn>
                                        <p:tgtEl>
                                          <p:spTgt spid="29"/>
                                        </p:tgtEl>
                                        <p:attrNameLst>
                                          <p:attrName>style.visibility</p:attrName>
                                        </p:attrNameLst>
                                      </p:cBhvr>
                                      <p:to>
                                        <p:strVal val="hidden"/>
                                      </p:to>
                                    </p:set>
                                  </p:childTnLst>
                                </p:cTn>
                              </p:par>
                              <p:par>
                                <p:cTn id="178" presetID="3" presetClass="exit" presetSubtype="5" fill="hold" grpId="2" nodeType="withEffect">
                                  <p:stCondLst>
                                    <p:cond delay="0"/>
                                  </p:stCondLst>
                                  <p:childTnLst>
                                    <p:animEffect transition="out" filter="blinds(vertical)">
                                      <p:cBhvr>
                                        <p:cTn id="179" dur="5500"/>
                                        <p:tgtEl>
                                          <p:spTgt spid="29"/>
                                        </p:tgtEl>
                                      </p:cBhvr>
                                    </p:animEffect>
                                    <p:set>
                                      <p:cBhvr>
                                        <p:cTn id="180" dur="1" fill="hold">
                                          <p:stCondLst>
                                            <p:cond delay="5499"/>
                                          </p:stCondLst>
                                        </p:cTn>
                                        <p:tgtEl>
                                          <p:spTgt spid="29"/>
                                        </p:tgtEl>
                                        <p:attrNameLst>
                                          <p:attrName>style.visibility</p:attrName>
                                        </p:attrNameLst>
                                      </p:cBhvr>
                                      <p:to>
                                        <p:strVal val="hidden"/>
                                      </p:to>
                                    </p:set>
                                  </p:childTnLst>
                                </p:cTn>
                              </p:par>
                              <p:par>
                                <p:cTn id="181" presetID="2" presetClass="entr" presetSubtype="8" fill="hold" grpId="0" nodeType="withEffect">
                                  <p:stCondLst>
                                    <p:cond delay="0"/>
                                  </p:stCondLst>
                                  <p:childTnLst>
                                    <p:set>
                                      <p:cBhvr>
                                        <p:cTn id="182" dur="1" fill="hold">
                                          <p:stCondLst>
                                            <p:cond delay="0"/>
                                          </p:stCondLst>
                                        </p:cTn>
                                        <p:tgtEl>
                                          <p:spTgt spid="28"/>
                                        </p:tgtEl>
                                        <p:attrNameLst>
                                          <p:attrName>style.visibility</p:attrName>
                                        </p:attrNameLst>
                                      </p:cBhvr>
                                      <p:to>
                                        <p:strVal val="visible"/>
                                      </p:to>
                                    </p:set>
                                    <p:anim calcmode="lin" valueType="num">
                                      <p:cBhvr additive="base">
                                        <p:cTn id="183" dur="4000" fill="hold"/>
                                        <p:tgtEl>
                                          <p:spTgt spid="28"/>
                                        </p:tgtEl>
                                        <p:attrNameLst>
                                          <p:attrName>ppt_x</p:attrName>
                                        </p:attrNameLst>
                                      </p:cBhvr>
                                      <p:tavLst>
                                        <p:tav tm="0">
                                          <p:val>
                                            <p:strVal val="0-#ppt_w/2"/>
                                          </p:val>
                                        </p:tav>
                                        <p:tav tm="100000">
                                          <p:val>
                                            <p:strVal val="#ppt_x"/>
                                          </p:val>
                                        </p:tav>
                                      </p:tavLst>
                                    </p:anim>
                                    <p:anim calcmode="lin" valueType="num">
                                      <p:cBhvr additive="base">
                                        <p:cTn id="184" dur="4000" fill="hold"/>
                                        <p:tgtEl>
                                          <p:spTgt spid="28"/>
                                        </p:tgtEl>
                                        <p:attrNameLst>
                                          <p:attrName>ppt_y</p:attrName>
                                        </p:attrNameLst>
                                      </p:cBhvr>
                                      <p:tavLst>
                                        <p:tav tm="0">
                                          <p:val>
                                            <p:strVal val="#ppt_y"/>
                                          </p:val>
                                        </p:tav>
                                        <p:tav tm="100000">
                                          <p:val>
                                            <p:strVal val="#ppt_y"/>
                                          </p:val>
                                        </p:tav>
                                      </p:tavLst>
                                    </p:anim>
                                  </p:childTnLst>
                                </p:cTn>
                              </p:par>
                              <p:par>
                                <p:cTn id="185" presetID="2" presetClass="exit" presetSubtype="2" fill="hold" grpId="1" nodeType="withEffect">
                                  <p:stCondLst>
                                    <p:cond delay="0"/>
                                  </p:stCondLst>
                                  <p:childTnLst>
                                    <p:anim calcmode="lin" valueType="num">
                                      <p:cBhvr additive="base">
                                        <p:cTn id="186" dur="4500"/>
                                        <p:tgtEl>
                                          <p:spTgt spid="28"/>
                                        </p:tgtEl>
                                        <p:attrNameLst>
                                          <p:attrName>ppt_x</p:attrName>
                                        </p:attrNameLst>
                                      </p:cBhvr>
                                      <p:tavLst>
                                        <p:tav tm="0">
                                          <p:val>
                                            <p:strVal val="ppt_x"/>
                                          </p:val>
                                        </p:tav>
                                        <p:tav tm="100000">
                                          <p:val>
                                            <p:strVal val="1+ppt_w/2"/>
                                          </p:val>
                                        </p:tav>
                                      </p:tavLst>
                                    </p:anim>
                                    <p:anim calcmode="lin" valueType="num">
                                      <p:cBhvr additive="base">
                                        <p:cTn id="187" dur="4500"/>
                                        <p:tgtEl>
                                          <p:spTgt spid="28"/>
                                        </p:tgtEl>
                                        <p:attrNameLst>
                                          <p:attrName>ppt_y</p:attrName>
                                        </p:attrNameLst>
                                      </p:cBhvr>
                                      <p:tavLst>
                                        <p:tav tm="0">
                                          <p:val>
                                            <p:strVal val="ppt_y"/>
                                          </p:val>
                                        </p:tav>
                                        <p:tav tm="100000">
                                          <p:val>
                                            <p:strVal val="ppt_y"/>
                                          </p:val>
                                        </p:tav>
                                      </p:tavLst>
                                    </p:anim>
                                    <p:set>
                                      <p:cBhvr>
                                        <p:cTn id="188" dur="1" fill="hold">
                                          <p:stCondLst>
                                            <p:cond delay="4499"/>
                                          </p:stCondLst>
                                        </p:cTn>
                                        <p:tgtEl>
                                          <p:spTgt spid="28"/>
                                        </p:tgtEl>
                                        <p:attrNameLst>
                                          <p:attrName>style.visibility</p:attrName>
                                        </p:attrNameLst>
                                      </p:cBhvr>
                                      <p:to>
                                        <p:strVal val="hidden"/>
                                      </p:to>
                                    </p:set>
                                  </p:childTnLst>
                                </p:cTn>
                              </p:par>
                              <p:par>
                                <p:cTn id="189" presetID="3" presetClass="exit" presetSubtype="5" fill="hold" grpId="2" nodeType="withEffect">
                                  <p:stCondLst>
                                    <p:cond delay="0"/>
                                  </p:stCondLst>
                                  <p:childTnLst>
                                    <p:animEffect transition="out" filter="blinds(vertical)">
                                      <p:cBhvr>
                                        <p:cTn id="190" dur="5500"/>
                                        <p:tgtEl>
                                          <p:spTgt spid="28"/>
                                        </p:tgtEl>
                                      </p:cBhvr>
                                    </p:animEffect>
                                    <p:set>
                                      <p:cBhvr>
                                        <p:cTn id="191" dur="1" fill="hold">
                                          <p:stCondLst>
                                            <p:cond delay="5499"/>
                                          </p:stCondLst>
                                        </p:cTn>
                                        <p:tgtEl>
                                          <p:spTgt spid="28"/>
                                        </p:tgtEl>
                                        <p:attrNameLst>
                                          <p:attrName>style.visibility</p:attrName>
                                        </p:attrNameLst>
                                      </p:cBhvr>
                                      <p:to>
                                        <p:strVal val="hidden"/>
                                      </p:to>
                                    </p:set>
                                  </p:childTnLst>
                                </p:cTn>
                              </p:par>
                              <p:par>
                                <p:cTn id="192" presetID="2" presetClass="entr" presetSubtype="8" fill="hold" grpId="0" nodeType="withEffect">
                                  <p:stCondLst>
                                    <p:cond delay="0"/>
                                  </p:stCondLst>
                                  <p:childTnLst>
                                    <p:set>
                                      <p:cBhvr>
                                        <p:cTn id="193" dur="1" fill="hold">
                                          <p:stCondLst>
                                            <p:cond delay="0"/>
                                          </p:stCondLst>
                                        </p:cTn>
                                        <p:tgtEl>
                                          <p:spTgt spid="27"/>
                                        </p:tgtEl>
                                        <p:attrNameLst>
                                          <p:attrName>style.visibility</p:attrName>
                                        </p:attrNameLst>
                                      </p:cBhvr>
                                      <p:to>
                                        <p:strVal val="visible"/>
                                      </p:to>
                                    </p:set>
                                    <p:anim calcmode="lin" valueType="num">
                                      <p:cBhvr additive="base">
                                        <p:cTn id="194" dur="4000" fill="hold"/>
                                        <p:tgtEl>
                                          <p:spTgt spid="27"/>
                                        </p:tgtEl>
                                        <p:attrNameLst>
                                          <p:attrName>ppt_x</p:attrName>
                                        </p:attrNameLst>
                                      </p:cBhvr>
                                      <p:tavLst>
                                        <p:tav tm="0">
                                          <p:val>
                                            <p:strVal val="0-#ppt_w/2"/>
                                          </p:val>
                                        </p:tav>
                                        <p:tav tm="100000">
                                          <p:val>
                                            <p:strVal val="#ppt_x"/>
                                          </p:val>
                                        </p:tav>
                                      </p:tavLst>
                                    </p:anim>
                                    <p:anim calcmode="lin" valueType="num">
                                      <p:cBhvr additive="base">
                                        <p:cTn id="195" dur="4000" fill="hold"/>
                                        <p:tgtEl>
                                          <p:spTgt spid="27"/>
                                        </p:tgtEl>
                                        <p:attrNameLst>
                                          <p:attrName>ppt_y</p:attrName>
                                        </p:attrNameLst>
                                      </p:cBhvr>
                                      <p:tavLst>
                                        <p:tav tm="0">
                                          <p:val>
                                            <p:strVal val="#ppt_y"/>
                                          </p:val>
                                        </p:tav>
                                        <p:tav tm="100000">
                                          <p:val>
                                            <p:strVal val="#ppt_y"/>
                                          </p:val>
                                        </p:tav>
                                      </p:tavLst>
                                    </p:anim>
                                  </p:childTnLst>
                                </p:cTn>
                              </p:par>
                              <p:par>
                                <p:cTn id="196" presetID="2" presetClass="exit" presetSubtype="2" fill="hold" grpId="1" nodeType="withEffect">
                                  <p:stCondLst>
                                    <p:cond delay="0"/>
                                  </p:stCondLst>
                                  <p:childTnLst>
                                    <p:anim calcmode="lin" valueType="num">
                                      <p:cBhvr additive="base">
                                        <p:cTn id="197" dur="4500"/>
                                        <p:tgtEl>
                                          <p:spTgt spid="27"/>
                                        </p:tgtEl>
                                        <p:attrNameLst>
                                          <p:attrName>ppt_x</p:attrName>
                                        </p:attrNameLst>
                                      </p:cBhvr>
                                      <p:tavLst>
                                        <p:tav tm="0">
                                          <p:val>
                                            <p:strVal val="ppt_x"/>
                                          </p:val>
                                        </p:tav>
                                        <p:tav tm="100000">
                                          <p:val>
                                            <p:strVal val="1+ppt_w/2"/>
                                          </p:val>
                                        </p:tav>
                                      </p:tavLst>
                                    </p:anim>
                                    <p:anim calcmode="lin" valueType="num">
                                      <p:cBhvr additive="base">
                                        <p:cTn id="198" dur="4500"/>
                                        <p:tgtEl>
                                          <p:spTgt spid="27"/>
                                        </p:tgtEl>
                                        <p:attrNameLst>
                                          <p:attrName>ppt_y</p:attrName>
                                        </p:attrNameLst>
                                      </p:cBhvr>
                                      <p:tavLst>
                                        <p:tav tm="0">
                                          <p:val>
                                            <p:strVal val="ppt_y"/>
                                          </p:val>
                                        </p:tav>
                                        <p:tav tm="100000">
                                          <p:val>
                                            <p:strVal val="ppt_y"/>
                                          </p:val>
                                        </p:tav>
                                      </p:tavLst>
                                    </p:anim>
                                    <p:set>
                                      <p:cBhvr>
                                        <p:cTn id="199" dur="1" fill="hold">
                                          <p:stCondLst>
                                            <p:cond delay="4499"/>
                                          </p:stCondLst>
                                        </p:cTn>
                                        <p:tgtEl>
                                          <p:spTgt spid="27"/>
                                        </p:tgtEl>
                                        <p:attrNameLst>
                                          <p:attrName>style.visibility</p:attrName>
                                        </p:attrNameLst>
                                      </p:cBhvr>
                                      <p:to>
                                        <p:strVal val="hidden"/>
                                      </p:to>
                                    </p:set>
                                  </p:childTnLst>
                                </p:cTn>
                              </p:par>
                              <p:par>
                                <p:cTn id="200" presetID="3" presetClass="exit" presetSubtype="5" fill="hold" grpId="2" nodeType="withEffect">
                                  <p:stCondLst>
                                    <p:cond delay="0"/>
                                  </p:stCondLst>
                                  <p:childTnLst>
                                    <p:animEffect transition="out" filter="blinds(vertical)">
                                      <p:cBhvr>
                                        <p:cTn id="201" dur="5500"/>
                                        <p:tgtEl>
                                          <p:spTgt spid="27"/>
                                        </p:tgtEl>
                                      </p:cBhvr>
                                    </p:animEffect>
                                    <p:set>
                                      <p:cBhvr>
                                        <p:cTn id="202" dur="1" fill="hold">
                                          <p:stCondLst>
                                            <p:cond delay="5499"/>
                                          </p:stCondLst>
                                        </p:cTn>
                                        <p:tgtEl>
                                          <p:spTgt spid="27"/>
                                        </p:tgtEl>
                                        <p:attrNameLst>
                                          <p:attrName>style.visibility</p:attrName>
                                        </p:attrNameLst>
                                      </p:cBhvr>
                                      <p:to>
                                        <p:strVal val="hidden"/>
                                      </p:to>
                                    </p:set>
                                  </p:childTnLst>
                                </p:cTn>
                              </p:par>
                              <p:par>
                                <p:cTn id="203" presetID="2" presetClass="entr" presetSubtype="8" fill="hold" grpId="0" nodeType="withEffect">
                                  <p:stCondLst>
                                    <p:cond delay="0"/>
                                  </p:stCondLst>
                                  <p:childTnLst>
                                    <p:set>
                                      <p:cBhvr>
                                        <p:cTn id="204" dur="1" fill="hold">
                                          <p:stCondLst>
                                            <p:cond delay="0"/>
                                          </p:stCondLst>
                                        </p:cTn>
                                        <p:tgtEl>
                                          <p:spTgt spid="26"/>
                                        </p:tgtEl>
                                        <p:attrNameLst>
                                          <p:attrName>style.visibility</p:attrName>
                                        </p:attrNameLst>
                                      </p:cBhvr>
                                      <p:to>
                                        <p:strVal val="visible"/>
                                      </p:to>
                                    </p:set>
                                    <p:anim calcmode="lin" valueType="num">
                                      <p:cBhvr additive="base">
                                        <p:cTn id="205" dur="4000" fill="hold"/>
                                        <p:tgtEl>
                                          <p:spTgt spid="26"/>
                                        </p:tgtEl>
                                        <p:attrNameLst>
                                          <p:attrName>ppt_x</p:attrName>
                                        </p:attrNameLst>
                                      </p:cBhvr>
                                      <p:tavLst>
                                        <p:tav tm="0">
                                          <p:val>
                                            <p:strVal val="0-#ppt_w/2"/>
                                          </p:val>
                                        </p:tav>
                                        <p:tav tm="100000">
                                          <p:val>
                                            <p:strVal val="#ppt_x"/>
                                          </p:val>
                                        </p:tav>
                                      </p:tavLst>
                                    </p:anim>
                                    <p:anim calcmode="lin" valueType="num">
                                      <p:cBhvr additive="base">
                                        <p:cTn id="206" dur="4000" fill="hold"/>
                                        <p:tgtEl>
                                          <p:spTgt spid="26"/>
                                        </p:tgtEl>
                                        <p:attrNameLst>
                                          <p:attrName>ppt_y</p:attrName>
                                        </p:attrNameLst>
                                      </p:cBhvr>
                                      <p:tavLst>
                                        <p:tav tm="0">
                                          <p:val>
                                            <p:strVal val="#ppt_y"/>
                                          </p:val>
                                        </p:tav>
                                        <p:tav tm="100000">
                                          <p:val>
                                            <p:strVal val="#ppt_y"/>
                                          </p:val>
                                        </p:tav>
                                      </p:tavLst>
                                    </p:anim>
                                  </p:childTnLst>
                                </p:cTn>
                              </p:par>
                              <p:par>
                                <p:cTn id="207" presetID="2" presetClass="exit" presetSubtype="2" fill="hold" grpId="1" nodeType="withEffect">
                                  <p:stCondLst>
                                    <p:cond delay="0"/>
                                  </p:stCondLst>
                                  <p:childTnLst>
                                    <p:anim calcmode="lin" valueType="num">
                                      <p:cBhvr additive="base">
                                        <p:cTn id="208" dur="4500"/>
                                        <p:tgtEl>
                                          <p:spTgt spid="26"/>
                                        </p:tgtEl>
                                        <p:attrNameLst>
                                          <p:attrName>ppt_x</p:attrName>
                                        </p:attrNameLst>
                                      </p:cBhvr>
                                      <p:tavLst>
                                        <p:tav tm="0">
                                          <p:val>
                                            <p:strVal val="ppt_x"/>
                                          </p:val>
                                        </p:tav>
                                        <p:tav tm="100000">
                                          <p:val>
                                            <p:strVal val="1+ppt_w/2"/>
                                          </p:val>
                                        </p:tav>
                                      </p:tavLst>
                                    </p:anim>
                                    <p:anim calcmode="lin" valueType="num">
                                      <p:cBhvr additive="base">
                                        <p:cTn id="209" dur="4500"/>
                                        <p:tgtEl>
                                          <p:spTgt spid="26"/>
                                        </p:tgtEl>
                                        <p:attrNameLst>
                                          <p:attrName>ppt_y</p:attrName>
                                        </p:attrNameLst>
                                      </p:cBhvr>
                                      <p:tavLst>
                                        <p:tav tm="0">
                                          <p:val>
                                            <p:strVal val="ppt_y"/>
                                          </p:val>
                                        </p:tav>
                                        <p:tav tm="100000">
                                          <p:val>
                                            <p:strVal val="ppt_y"/>
                                          </p:val>
                                        </p:tav>
                                      </p:tavLst>
                                    </p:anim>
                                    <p:set>
                                      <p:cBhvr>
                                        <p:cTn id="210" dur="1" fill="hold">
                                          <p:stCondLst>
                                            <p:cond delay="4499"/>
                                          </p:stCondLst>
                                        </p:cTn>
                                        <p:tgtEl>
                                          <p:spTgt spid="26"/>
                                        </p:tgtEl>
                                        <p:attrNameLst>
                                          <p:attrName>style.visibility</p:attrName>
                                        </p:attrNameLst>
                                      </p:cBhvr>
                                      <p:to>
                                        <p:strVal val="hidden"/>
                                      </p:to>
                                    </p:set>
                                  </p:childTnLst>
                                </p:cTn>
                              </p:par>
                              <p:par>
                                <p:cTn id="211" presetID="3" presetClass="exit" presetSubtype="5" fill="hold" grpId="2" nodeType="withEffect">
                                  <p:stCondLst>
                                    <p:cond delay="0"/>
                                  </p:stCondLst>
                                  <p:childTnLst>
                                    <p:animEffect transition="out" filter="blinds(vertical)">
                                      <p:cBhvr>
                                        <p:cTn id="212" dur="5500"/>
                                        <p:tgtEl>
                                          <p:spTgt spid="26"/>
                                        </p:tgtEl>
                                      </p:cBhvr>
                                    </p:animEffect>
                                    <p:set>
                                      <p:cBhvr>
                                        <p:cTn id="213" dur="1" fill="hold">
                                          <p:stCondLst>
                                            <p:cond delay="5499"/>
                                          </p:stCondLst>
                                        </p:cTn>
                                        <p:tgtEl>
                                          <p:spTgt spid="26"/>
                                        </p:tgtEl>
                                        <p:attrNameLst>
                                          <p:attrName>style.visibility</p:attrName>
                                        </p:attrNameLst>
                                      </p:cBhvr>
                                      <p:to>
                                        <p:strVal val="hidden"/>
                                      </p:to>
                                    </p:set>
                                  </p:childTnLst>
                                </p:cTn>
                              </p:par>
                              <p:par>
                                <p:cTn id="214" presetID="2" presetClass="entr" presetSubtype="8" fill="hold" grpId="0" nodeType="withEffect">
                                  <p:stCondLst>
                                    <p:cond delay="0"/>
                                  </p:stCondLst>
                                  <p:childTnLst>
                                    <p:set>
                                      <p:cBhvr>
                                        <p:cTn id="215" dur="1" fill="hold">
                                          <p:stCondLst>
                                            <p:cond delay="0"/>
                                          </p:stCondLst>
                                        </p:cTn>
                                        <p:tgtEl>
                                          <p:spTgt spid="25"/>
                                        </p:tgtEl>
                                        <p:attrNameLst>
                                          <p:attrName>style.visibility</p:attrName>
                                        </p:attrNameLst>
                                      </p:cBhvr>
                                      <p:to>
                                        <p:strVal val="visible"/>
                                      </p:to>
                                    </p:set>
                                    <p:anim calcmode="lin" valueType="num">
                                      <p:cBhvr additive="base">
                                        <p:cTn id="216" dur="4000" fill="hold"/>
                                        <p:tgtEl>
                                          <p:spTgt spid="25"/>
                                        </p:tgtEl>
                                        <p:attrNameLst>
                                          <p:attrName>ppt_x</p:attrName>
                                        </p:attrNameLst>
                                      </p:cBhvr>
                                      <p:tavLst>
                                        <p:tav tm="0">
                                          <p:val>
                                            <p:strVal val="0-#ppt_w/2"/>
                                          </p:val>
                                        </p:tav>
                                        <p:tav tm="100000">
                                          <p:val>
                                            <p:strVal val="#ppt_x"/>
                                          </p:val>
                                        </p:tav>
                                      </p:tavLst>
                                    </p:anim>
                                    <p:anim calcmode="lin" valueType="num">
                                      <p:cBhvr additive="base">
                                        <p:cTn id="217" dur="4000" fill="hold"/>
                                        <p:tgtEl>
                                          <p:spTgt spid="25"/>
                                        </p:tgtEl>
                                        <p:attrNameLst>
                                          <p:attrName>ppt_y</p:attrName>
                                        </p:attrNameLst>
                                      </p:cBhvr>
                                      <p:tavLst>
                                        <p:tav tm="0">
                                          <p:val>
                                            <p:strVal val="#ppt_y"/>
                                          </p:val>
                                        </p:tav>
                                        <p:tav tm="100000">
                                          <p:val>
                                            <p:strVal val="#ppt_y"/>
                                          </p:val>
                                        </p:tav>
                                      </p:tavLst>
                                    </p:anim>
                                  </p:childTnLst>
                                </p:cTn>
                              </p:par>
                              <p:par>
                                <p:cTn id="218" presetID="2" presetClass="exit" presetSubtype="2" fill="hold" grpId="1" nodeType="withEffect">
                                  <p:stCondLst>
                                    <p:cond delay="0"/>
                                  </p:stCondLst>
                                  <p:childTnLst>
                                    <p:anim calcmode="lin" valueType="num">
                                      <p:cBhvr additive="base">
                                        <p:cTn id="219" dur="4500"/>
                                        <p:tgtEl>
                                          <p:spTgt spid="25"/>
                                        </p:tgtEl>
                                        <p:attrNameLst>
                                          <p:attrName>ppt_x</p:attrName>
                                        </p:attrNameLst>
                                      </p:cBhvr>
                                      <p:tavLst>
                                        <p:tav tm="0">
                                          <p:val>
                                            <p:strVal val="ppt_x"/>
                                          </p:val>
                                        </p:tav>
                                        <p:tav tm="100000">
                                          <p:val>
                                            <p:strVal val="1+ppt_w/2"/>
                                          </p:val>
                                        </p:tav>
                                      </p:tavLst>
                                    </p:anim>
                                    <p:anim calcmode="lin" valueType="num">
                                      <p:cBhvr additive="base">
                                        <p:cTn id="220" dur="4500"/>
                                        <p:tgtEl>
                                          <p:spTgt spid="25"/>
                                        </p:tgtEl>
                                        <p:attrNameLst>
                                          <p:attrName>ppt_y</p:attrName>
                                        </p:attrNameLst>
                                      </p:cBhvr>
                                      <p:tavLst>
                                        <p:tav tm="0">
                                          <p:val>
                                            <p:strVal val="ppt_y"/>
                                          </p:val>
                                        </p:tav>
                                        <p:tav tm="100000">
                                          <p:val>
                                            <p:strVal val="ppt_y"/>
                                          </p:val>
                                        </p:tav>
                                      </p:tavLst>
                                    </p:anim>
                                    <p:set>
                                      <p:cBhvr>
                                        <p:cTn id="221" dur="1" fill="hold">
                                          <p:stCondLst>
                                            <p:cond delay="4499"/>
                                          </p:stCondLst>
                                        </p:cTn>
                                        <p:tgtEl>
                                          <p:spTgt spid="25"/>
                                        </p:tgtEl>
                                        <p:attrNameLst>
                                          <p:attrName>style.visibility</p:attrName>
                                        </p:attrNameLst>
                                      </p:cBhvr>
                                      <p:to>
                                        <p:strVal val="hidden"/>
                                      </p:to>
                                    </p:set>
                                  </p:childTnLst>
                                </p:cTn>
                              </p:par>
                              <p:par>
                                <p:cTn id="222" presetID="3" presetClass="exit" presetSubtype="5" fill="hold" grpId="2" nodeType="withEffect">
                                  <p:stCondLst>
                                    <p:cond delay="0"/>
                                  </p:stCondLst>
                                  <p:childTnLst>
                                    <p:animEffect transition="out" filter="blinds(vertical)">
                                      <p:cBhvr>
                                        <p:cTn id="223" dur="5500"/>
                                        <p:tgtEl>
                                          <p:spTgt spid="25"/>
                                        </p:tgtEl>
                                      </p:cBhvr>
                                    </p:animEffect>
                                    <p:set>
                                      <p:cBhvr>
                                        <p:cTn id="224" dur="1" fill="hold">
                                          <p:stCondLst>
                                            <p:cond delay="5499"/>
                                          </p:stCondLst>
                                        </p:cTn>
                                        <p:tgtEl>
                                          <p:spTgt spid="25"/>
                                        </p:tgtEl>
                                        <p:attrNameLst>
                                          <p:attrName>style.visibility</p:attrName>
                                        </p:attrNameLst>
                                      </p:cBhvr>
                                      <p:to>
                                        <p:strVal val="hidden"/>
                                      </p:to>
                                    </p:set>
                                  </p:childTnLst>
                                </p:cTn>
                              </p:par>
                              <p:par>
                                <p:cTn id="225" presetID="2" presetClass="entr" presetSubtype="8" fill="hold" grpId="0" nodeType="withEffect">
                                  <p:stCondLst>
                                    <p:cond delay="0"/>
                                  </p:stCondLst>
                                  <p:childTnLst>
                                    <p:set>
                                      <p:cBhvr>
                                        <p:cTn id="226" dur="1" fill="hold">
                                          <p:stCondLst>
                                            <p:cond delay="0"/>
                                          </p:stCondLst>
                                        </p:cTn>
                                        <p:tgtEl>
                                          <p:spTgt spid="24"/>
                                        </p:tgtEl>
                                        <p:attrNameLst>
                                          <p:attrName>style.visibility</p:attrName>
                                        </p:attrNameLst>
                                      </p:cBhvr>
                                      <p:to>
                                        <p:strVal val="visible"/>
                                      </p:to>
                                    </p:set>
                                    <p:anim calcmode="lin" valueType="num">
                                      <p:cBhvr additive="base">
                                        <p:cTn id="227" dur="4000" fill="hold"/>
                                        <p:tgtEl>
                                          <p:spTgt spid="24"/>
                                        </p:tgtEl>
                                        <p:attrNameLst>
                                          <p:attrName>ppt_x</p:attrName>
                                        </p:attrNameLst>
                                      </p:cBhvr>
                                      <p:tavLst>
                                        <p:tav tm="0">
                                          <p:val>
                                            <p:strVal val="0-#ppt_w/2"/>
                                          </p:val>
                                        </p:tav>
                                        <p:tav tm="100000">
                                          <p:val>
                                            <p:strVal val="#ppt_x"/>
                                          </p:val>
                                        </p:tav>
                                      </p:tavLst>
                                    </p:anim>
                                    <p:anim calcmode="lin" valueType="num">
                                      <p:cBhvr additive="base">
                                        <p:cTn id="228" dur="4000" fill="hold"/>
                                        <p:tgtEl>
                                          <p:spTgt spid="24"/>
                                        </p:tgtEl>
                                        <p:attrNameLst>
                                          <p:attrName>ppt_y</p:attrName>
                                        </p:attrNameLst>
                                      </p:cBhvr>
                                      <p:tavLst>
                                        <p:tav tm="0">
                                          <p:val>
                                            <p:strVal val="#ppt_y"/>
                                          </p:val>
                                        </p:tav>
                                        <p:tav tm="100000">
                                          <p:val>
                                            <p:strVal val="#ppt_y"/>
                                          </p:val>
                                        </p:tav>
                                      </p:tavLst>
                                    </p:anim>
                                  </p:childTnLst>
                                </p:cTn>
                              </p:par>
                              <p:par>
                                <p:cTn id="229" presetID="2" presetClass="exit" presetSubtype="2" fill="hold" grpId="1" nodeType="withEffect">
                                  <p:stCondLst>
                                    <p:cond delay="0"/>
                                  </p:stCondLst>
                                  <p:childTnLst>
                                    <p:anim calcmode="lin" valueType="num">
                                      <p:cBhvr additive="base">
                                        <p:cTn id="230" dur="4500"/>
                                        <p:tgtEl>
                                          <p:spTgt spid="24"/>
                                        </p:tgtEl>
                                        <p:attrNameLst>
                                          <p:attrName>ppt_x</p:attrName>
                                        </p:attrNameLst>
                                      </p:cBhvr>
                                      <p:tavLst>
                                        <p:tav tm="0">
                                          <p:val>
                                            <p:strVal val="ppt_x"/>
                                          </p:val>
                                        </p:tav>
                                        <p:tav tm="100000">
                                          <p:val>
                                            <p:strVal val="1+ppt_w/2"/>
                                          </p:val>
                                        </p:tav>
                                      </p:tavLst>
                                    </p:anim>
                                    <p:anim calcmode="lin" valueType="num">
                                      <p:cBhvr additive="base">
                                        <p:cTn id="231" dur="4500"/>
                                        <p:tgtEl>
                                          <p:spTgt spid="24"/>
                                        </p:tgtEl>
                                        <p:attrNameLst>
                                          <p:attrName>ppt_y</p:attrName>
                                        </p:attrNameLst>
                                      </p:cBhvr>
                                      <p:tavLst>
                                        <p:tav tm="0">
                                          <p:val>
                                            <p:strVal val="ppt_y"/>
                                          </p:val>
                                        </p:tav>
                                        <p:tav tm="100000">
                                          <p:val>
                                            <p:strVal val="ppt_y"/>
                                          </p:val>
                                        </p:tav>
                                      </p:tavLst>
                                    </p:anim>
                                    <p:set>
                                      <p:cBhvr>
                                        <p:cTn id="232" dur="1" fill="hold">
                                          <p:stCondLst>
                                            <p:cond delay="4499"/>
                                          </p:stCondLst>
                                        </p:cTn>
                                        <p:tgtEl>
                                          <p:spTgt spid="24"/>
                                        </p:tgtEl>
                                        <p:attrNameLst>
                                          <p:attrName>style.visibility</p:attrName>
                                        </p:attrNameLst>
                                      </p:cBhvr>
                                      <p:to>
                                        <p:strVal val="hidden"/>
                                      </p:to>
                                    </p:set>
                                  </p:childTnLst>
                                </p:cTn>
                              </p:par>
                              <p:par>
                                <p:cTn id="233" presetID="3" presetClass="exit" presetSubtype="5" fill="hold" grpId="2" nodeType="withEffect">
                                  <p:stCondLst>
                                    <p:cond delay="0"/>
                                  </p:stCondLst>
                                  <p:childTnLst>
                                    <p:animEffect transition="out" filter="blinds(vertical)">
                                      <p:cBhvr>
                                        <p:cTn id="234" dur="5500"/>
                                        <p:tgtEl>
                                          <p:spTgt spid="24"/>
                                        </p:tgtEl>
                                      </p:cBhvr>
                                    </p:animEffect>
                                    <p:set>
                                      <p:cBhvr>
                                        <p:cTn id="235" dur="1" fill="hold">
                                          <p:stCondLst>
                                            <p:cond delay="5499"/>
                                          </p:stCondLst>
                                        </p:cTn>
                                        <p:tgtEl>
                                          <p:spTgt spid="24"/>
                                        </p:tgtEl>
                                        <p:attrNameLst>
                                          <p:attrName>style.visibility</p:attrName>
                                        </p:attrNameLst>
                                      </p:cBhvr>
                                      <p:to>
                                        <p:strVal val="hidden"/>
                                      </p:to>
                                    </p:set>
                                  </p:childTnLst>
                                </p:cTn>
                              </p:par>
                              <p:par>
                                <p:cTn id="236" presetID="2" presetClass="entr" presetSubtype="8" fill="hold" grpId="0" nodeType="withEffect">
                                  <p:stCondLst>
                                    <p:cond delay="0"/>
                                  </p:stCondLst>
                                  <p:childTnLst>
                                    <p:set>
                                      <p:cBhvr>
                                        <p:cTn id="237" dur="1" fill="hold">
                                          <p:stCondLst>
                                            <p:cond delay="0"/>
                                          </p:stCondLst>
                                        </p:cTn>
                                        <p:tgtEl>
                                          <p:spTgt spid="23"/>
                                        </p:tgtEl>
                                        <p:attrNameLst>
                                          <p:attrName>style.visibility</p:attrName>
                                        </p:attrNameLst>
                                      </p:cBhvr>
                                      <p:to>
                                        <p:strVal val="visible"/>
                                      </p:to>
                                    </p:set>
                                    <p:anim calcmode="lin" valueType="num">
                                      <p:cBhvr additive="base">
                                        <p:cTn id="238" dur="4000" fill="hold"/>
                                        <p:tgtEl>
                                          <p:spTgt spid="23"/>
                                        </p:tgtEl>
                                        <p:attrNameLst>
                                          <p:attrName>ppt_x</p:attrName>
                                        </p:attrNameLst>
                                      </p:cBhvr>
                                      <p:tavLst>
                                        <p:tav tm="0">
                                          <p:val>
                                            <p:strVal val="0-#ppt_w/2"/>
                                          </p:val>
                                        </p:tav>
                                        <p:tav tm="100000">
                                          <p:val>
                                            <p:strVal val="#ppt_x"/>
                                          </p:val>
                                        </p:tav>
                                      </p:tavLst>
                                    </p:anim>
                                    <p:anim calcmode="lin" valueType="num">
                                      <p:cBhvr additive="base">
                                        <p:cTn id="239" dur="4000" fill="hold"/>
                                        <p:tgtEl>
                                          <p:spTgt spid="23"/>
                                        </p:tgtEl>
                                        <p:attrNameLst>
                                          <p:attrName>ppt_y</p:attrName>
                                        </p:attrNameLst>
                                      </p:cBhvr>
                                      <p:tavLst>
                                        <p:tav tm="0">
                                          <p:val>
                                            <p:strVal val="#ppt_y"/>
                                          </p:val>
                                        </p:tav>
                                        <p:tav tm="100000">
                                          <p:val>
                                            <p:strVal val="#ppt_y"/>
                                          </p:val>
                                        </p:tav>
                                      </p:tavLst>
                                    </p:anim>
                                  </p:childTnLst>
                                </p:cTn>
                              </p:par>
                              <p:par>
                                <p:cTn id="240" presetID="2" presetClass="exit" presetSubtype="2" fill="hold" grpId="1" nodeType="withEffect">
                                  <p:stCondLst>
                                    <p:cond delay="0"/>
                                  </p:stCondLst>
                                  <p:childTnLst>
                                    <p:anim calcmode="lin" valueType="num">
                                      <p:cBhvr additive="base">
                                        <p:cTn id="241" dur="4500"/>
                                        <p:tgtEl>
                                          <p:spTgt spid="23"/>
                                        </p:tgtEl>
                                        <p:attrNameLst>
                                          <p:attrName>ppt_x</p:attrName>
                                        </p:attrNameLst>
                                      </p:cBhvr>
                                      <p:tavLst>
                                        <p:tav tm="0">
                                          <p:val>
                                            <p:strVal val="ppt_x"/>
                                          </p:val>
                                        </p:tav>
                                        <p:tav tm="100000">
                                          <p:val>
                                            <p:strVal val="1+ppt_w/2"/>
                                          </p:val>
                                        </p:tav>
                                      </p:tavLst>
                                    </p:anim>
                                    <p:anim calcmode="lin" valueType="num">
                                      <p:cBhvr additive="base">
                                        <p:cTn id="242" dur="4500"/>
                                        <p:tgtEl>
                                          <p:spTgt spid="23"/>
                                        </p:tgtEl>
                                        <p:attrNameLst>
                                          <p:attrName>ppt_y</p:attrName>
                                        </p:attrNameLst>
                                      </p:cBhvr>
                                      <p:tavLst>
                                        <p:tav tm="0">
                                          <p:val>
                                            <p:strVal val="ppt_y"/>
                                          </p:val>
                                        </p:tav>
                                        <p:tav tm="100000">
                                          <p:val>
                                            <p:strVal val="ppt_y"/>
                                          </p:val>
                                        </p:tav>
                                      </p:tavLst>
                                    </p:anim>
                                    <p:set>
                                      <p:cBhvr>
                                        <p:cTn id="243" dur="1" fill="hold">
                                          <p:stCondLst>
                                            <p:cond delay="4499"/>
                                          </p:stCondLst>
                                        </p:cTn>
                                        <p:tgtEl>
                                          <p:spTgt spid="23"/>
                                        </p:tgtEl>
                                        <p:attrNameLst>
                                          <p:attrName>style.visibility</p:attrName>
                                        </p:attrNameLst>
                                      </p:cBhvr>
                                      <p:to>
                                        <p:strVal val="hidden"/>
                                      </p:to>
                                    </p:set>
                                  </p:childTnLst>
                                </p:cTn>
                              </p:par>
                              <p:par>
                                <p:cTn id="244" presetID="3" presetClass="exit" presetSubtype="5" fill="hold" grpId="2" nodeType="withEffect">
                                  <p:stCondLst>
                                    <p:cond delay="0"/>
                                  </p:stCondLst>
                                  <p:childTnLst>
                                    <p:animEffect transition="out" filter="blinds(vertical)">
                                      <p:cBhvr>
                                        <p:cTn id="245" dur="5500"/>
                                        <p:tgtEl>
                                          <p:spTgt spid="23"/>
                                        </p:tgtEl>
                                      </p:cBhvr>
                                    </p:animEffect>
                                    <p:set>
                                      <p:cBhvr>
                                        <p:cTn id="246" dur="1" fill="hold">
                                          <p:stCondLst>
                                            <p:cond delay="5499"/>
                                          </p:stCondLst>
                                        </p:cTn>
                                        <p:tgtEl>
                                          <p:spTgt spid="23"/>
                                        </p:tgtEl>
                                        <p:attrNameLst>
                                          <p:attrName>style.visibility</p:attrName>
                                        </p:attrNameLst>
                                      </p:cBhvr>
                                      <p:to>
                                        <p:strVal val="hidden"/>
                                      </p:to>
                                    </p:set>
                                  </p:childTnLst>
                                </p:cTn>
                              </p:par>
                              <p:par>
                                <p:cTn id="247" presetID="2" presetClass="entr" presetSubtype="8" fill="hold" grpId="0" nodeType="withEffect">
                                  <p:stCondLst>
                                    <p:cond delay="0"/>
                                  </p:stCondLst>
                                  <p:childTnLst>
                                    <p:set>
                                      <p:cBhvr>
                                        <p:cTn id="248" dur="1" fill="hold">
                                          <p:stCondLst>
                                            <p:cond delay="0"/>
                                          </p:stCondLst>
                                        </p:cTn>
                                        <p:tgtEl>
                                          <p:spTgt spid="22"/>
                                        </p:tgtEl>
                                        <p:attrNameLst>
                                          <p:attrName>style.visibility</p:attrName>
                                        </p:attrNameLst>
                                      </p:cBhvr>
                                      <p:to>
                                        <p:strVal val="visible"/>
                                      </p:to>
                                    </p:set>
                                    <p:anim calcmode="lin" valueType="num">
                                      <p:cBhvr additive="base">
                                        <p:cTn id="249" dur="4000" fill="hold"/>
                                        <p:tgtEl>
                                          <p:spTgt spid="22"/>
                                        </p:tgtEl>
                                        <p:attrNameLst>
                                          <p:attrName>ppt_x</p:attrName>
                                        </p:attrNameLst>
                                      </p:cBhvr>
                                      <p:tavLst>
                                        <p:tav tm="0">
                                          <p:val>
                                            <p:strVal val="0-#ppt_w/2"/>
                                          </p:val>
                                        </p:tav>
                                        <p:tav tm="100000">
                                          <p:val>
                                            <p:strVal val="#ppt_x"/>
                                          </p:val>
                                        </p:tav>
                                      </p:tavLst>
                                    </p:anim>
                                    <p:anim calcmode="lin" valueType="num">
                                      <p:cBhvr additive="base">
                                        <p:cTn id="250" dur="4000" fill="hold"/>
                                        <p:tgtEl>
                                          <p:spTgt spid="22"/>
                                        </p:tgtEl>
                                        <p:attrNameLst>
                                          <p:attrName>ppt_y</p:attrName>
                                        </p:attrNameLst>
                                      </p:cBhvr>
                                      <p:tavLst>
                                        <p:tav tm="0">
                                          <p:val>
                                            <p:strVal val="#ppt_y"/>
                                          </p:val>
                                        </p:tav>
                                        <p:tav tm="100000">
                                          <p:val>
                                            <p:strVal val="#ppt_y"/>
                                          </p:val>
                                        </p:tav>
                                      </p:tavLst>
                                    </p:anim>
                                  </p:childTnLst>
                                </p:cTn>
                              </p:par>
                              <p:par>
                                <p:cTn id="251" presetID="2" presetClass="exit" presetSubtype="2" fill="hold" grpId="1" nodeType="withEffect">
                                  <p:stCondLst>
                                    <p:cond delay="0"/>
                                  </p:stCondLst>
                                  <p:childTnLst>
                                    <p:anim calcmode="lin" valueType="num">
                                      <p:cBhvr additive="base">
                                        <p:cTn id="252" dur="4500"/>
                                        <p:tgtEl>
                                          <p:spTgt spid="22"/>
                                        </p:tgtEl>
                                        <p:attrNameLst>
                                          <p:attrName>ppt_x</p:attrName>
                                        </p:attrNameLst>
                                      </p:cBhvr>
                                      <p:tavLst>
                                        <p:tav tm="0">
                                          <p:val>
                                            <p:strVal val="ppt_x"/>
                                          </p:val>
                                        </p:tav>
                                        <p:tav tm="100000">
                                          <p:val>
                                            <p:strVal val="1+ppt_w/2"/>
                                          </p:val>
                                        </p:tav>
                                      </p:tavLst>
                                    </p:anim>
                                    <p:anim calcmode="lin" valueType="num">
                                      <p:cBhvr additive="base">
                                        <p:cTn id="253" dur="4500"/>
                                        <p:tgtEl>
                                          <p:spTgt spid="22"/>
                                        </p:tgtEl>
                                        <p:attrNameLst>
                                          <p:attrName>ppt_y</p:attrName>
                                        </p:attrNameLst>
                                      </p:cBhvr>
                                      <p:tavLst>
                                        <p:tav tm="0">
                                          <p:val>
                                            <p:strVal val="ppt_y"/>
                                          </p:val>
                                        </p:tav>
                                        <p:tav tm="100000">
                                          <p:val>
                                            <p:strVal val="ppt_y"/>
                                          </p:val>
                                        </p:tav>
                                      </p:tavLst>
                                    </p:anim>
                                    <p:set>
                                      <p:cBhvr>
                                        <p:cTn id="254" dur="1" fill="hold">
                                          <p:stCondLst>
                                            <p:cond delay="4499"/>
                                          </p:stCondLst>
                                        </p:cTn>
                                        <p:tgtEl>
                                          <p:spTgt spid="22"/>
                                        </p:tgtEl>
                                        <p:attrNameLst>
                                          <p:attrName>style.visibility</p:attrName>
                                        </p:attrNameLst>
                                      </p:cBhvr>
                                      <p:to>
                                        <p:strVal val="hidden"/>
                                      </p:to>
                                    </p:set>
                                  </p:childTnLst>
                                </p:cTn>
                              </p:par>
                              <p:par>
                                <p:cTn id="255" presetID="3" presetClass="exit" presetSubtype="5" fill="hold" grpId="2" nodeType="withEffect">
                                  <p:stCondLst>
                                    <p:cond delay="0"/>
                                  </p:stCondLst>
                                  <p:childTnLst>
                                    <p:animEffect transition="out" filter="blinds(vertical)">
                                      <p:cBhvr>
                                        <p:cTn id="256" dur="5500"/>
                                        <p:tgtEl>
                                          <p:spTgt spid="22"/>
                                        </p:tgtEl>
                                      </p:cBhvr>
                                    </p:animEffect>
                                    <p:set>
                                      <p:cBhvr>
                                        <p:cTn id="257" dur="1" fill="hold">
                                          <p:stCondLst>
                                            <p:cond delay="5499"/>
                                          </p:stCondLst>
                                        </p:cTn>
                                        <p:tgtEl>
                                          <p:spTgt spid="22"/>
                                        </p:tgtEl>
                                        <p:attrNameLst>
                                          <p:attrName>style.visibility</p:attrName>
                                        </p:attrNameLst>
                                      </p:cBhvr>
                                      <p:to>
                                        <p:strVal val="hidden"/>
                                      </p:to>
                                    </p:set>
                                  </p:childTnLst>
                                </p:cTn>
                              </p:par>
                              <p:par>
                                <p:cTn id="258" presetID="2" presetClass="entr" presetSubtype="8" fill="hold" grpId="0" nodeType="withEffect">
                                  <p:stCondLst>
                                    <p:cond delay="0"/>
                                  </p:stCondLst>
                                  <p:childTnLst>
                                    <p:set>
                                      <p:cBhvr>
                                        <p:cTn id="259" dur="1" fill="hold">
                                          <p:stCondLst>
                                            <p:cond delay="0"/>
                                          </p:stCondLst>
                                        </p:cTn>
                                        <p:tgtEl>
                                          <p:spTgt spid="21"/>
                                        </p:tgtEl>
                                        <p:attrNameLst>
                                          <p:attrName>style.visibility</p:attrName>
                                        </p:attrNameLst>
                                      </p:cBhvr>
                                      <p:to>
                                        <p:strVal val="visible"/>
                                      </p:to>
                                    </p:set>
                                    <p:anim calcmode="lin" valueType="num">
                                      <p:cBhvr additive="base">
                                        <p:cTn id="260" dur="4000" fill="hold"/>
                                        <p:tgtEl>
                                          <p:spTgt spid="21"/>
                                        </p:tgtEl>
                                        <p:attrNameLst>
                                          <p:attrName>ppt_x</p:attrName>
                                        </p:attrNameLst>
                                      </p:cBhvr>
                                      <p:tavLst>
                                        <p:tav tm="0">
                                          <p:val>
                                            <p:strVal val="0-#ppt_w/2"/>
                                          </p:val>
                                        </p:tav>
                                        <p:tav tm="100000">
                                          <p:val>
                                            <p:strVal val="#ppt_x"/>
                                          </p:val>
                                        </p:tav>
                                      </p:tavLst>
                                    </p:anim>
                                    <p:anim calcmode="lin" valueType="num">
                                      <p:cBhvr additive="base">
                                        <p:cTn id="261" dur="4000" fill="hold"/>
                                        <p:tgtEl>
                                          <p:spTgt spid="21"/>
                                        </p:tgtEl>
                                        <p:attrNameLst>
                                          <p:attrName>ppt_y</p:attrName>
                                        </p:attrNameLst>
                                      </p:cBhvr>
                                      <p:tavLst>
                                        <p:tav tm="0">
                                          <p:val>
                                            <p:strVal val="#ppt_y"/>
                                          </p:val>
                                        </p:tav>
                                        <p:tav tm="100000">
                                          <p:val>
                                            <p:strVal val="#ppt_y"/>
                                          </p:val>
                                        </p:tav>
                                      </p:tavLst>
                                    </p:anim>
                                  </p:childTnLst>
                                </p:cTn>
                              </p:par>
                              <p:par>
                                <p:cTn id="262" presetID="2" presetClass="exit" presetSubtype="2" fill="hold" grpId="1" nodeType="withEffect">
                                  <p:stCondLst>
                                    <p:cond delay="0"/>
                                  </p:stCondLst>
                                  <p:childTnLst>
                                    <p:anim calcmode="lin" valueType="num">
                                      <p:cBhvr additive="base">
                                        <p:cTn id="263" dur="4500"/>
                                        <p:tgtEl>
                                          <p:spTgt spid="21"/>
                                        </p:tgtEl>
                                        <p:attrNameLst>
                                          <p:attrName>ppt_x</p:attrName>
                                        </p:attrNameLst>
                                      </p:cBhvr>
                                      <p:tavLst>
                                        <p:tav tm="0">
                                          <p:val>
                                            <p:strVal val="ppt_x"/>
                                          </p:val>
                                        </p:tav>
                                        <p:tav tm="100000">
                                          <p:val>
                                            <p:strVal val="1+ppt_w/2"/>
                                          </p:val>
                                        </p:tav>
                                      </p:tavLst>
                                    </p:anim>
                                    <p:anim calcmode="lin" valueType="num">
                                      <p:cBhvr additive="base">
                                        <p:cTn id="264" dur="4500"/>
                                        <p:tgtEl>
                                          <p:spTgt spid="21"/>
                                        </p:tgtEl>
                                        <p:attrNameLst>
                                          <p:attrName>ppt_y</p:attrName>
                                        </p:attrNameLst>
                                      </p:cBhvr>
                                      <p:tavLst>
                                        <p:tav tm="0">
                                          <p:val>
                                            <p:strVal val="ppt_y"/>
                                          </p:val>
                                        </p:tav>
                                        <p:tav tm="100000">
                                          <p:val>
                                            <p:strVal val="ppt_y"/>
                                          </p:val>
                                        </p:tav>
                                      </p:tavLst>
                                    </p:anim>
                                    <p:set>
                                      <p:cBhvr>
                                        <p:cTn id="265" dur="1" fill="hold">
                                          <p:stCondLst>
                                            <p:cond delay="4499"/>
                                          </p:stCondLst>
                                        </p:cTn>
                                        <p:tgtEl>
                                          <p:spTgt spid="21"/>
                                        </p:tgtEl>
                                        <p:attrNameLst>
                                          <p:attrName>style.visibility</p:attrName>
                                        </p:attrNameLst>
                                      </p:cBhvr>
                                      <p:to>
                                        <p:strVal val="hidden"/>
                                      </p:to>
                                    </p:set>
                                  </p:childTnLst>
                                </p:cTn>
                              </p:par>
                              <p:par>
                                <p:cTn id="266" presetID="3" presetClass="exit" presetSubtype="5" fill="hold" grpId="2" nodeType="withEffect">
                                  <p:stCondLst>
                                    <p:cond delay="0"/>
                                  </p:stCondLst>
                                  <p:childTnLst>
                                    <p:animEffect transition="out" filter="blinds(vertical)">
                                      <p:cBhvr>
                                        <p:cTn id="267" dur="5500"/>
                                        <p:tgtEl>
                                          <p:spTgt spid="21"/>
                                        </p:tgtEl>
                                      </p:cBhvr>
                                    </p:animEffect>
                                    <p:set>
                                      <p:cBhvr>
                                        <p:cTn id="268" dur="1" fill="hold">
                                          <p:stCondLst>
                                            <p:cond delay="5499"/>
                                          </p:stCondLst>
                                        </p:cTn>
                                        <p:tgtEl>
                                          <p:spTgt spid="21"/>
                                        </p:tgtEl>
                                        <p:attrNameLst>
                                          <p:attrName>style.visibility</p:attrName>
                                        </p:attrNameLst>
                                      </p:cBhvr>
                                      <p:to>
                                        <p:strVal val="hidden"/>
                                      </p:to>
                                    </p:set>
                                  </p:childTnLst>
                                </p:cTn>
                              </p:par>
                              <p:par>
                                <p:cTn id="269" presetID="2" presetClass="entr" presetSubtype="8" fill="hold" grpId="0" nodeType="withEffect">
                                  <p:stCondLst>
                                    <p:cond delay="0"/>
                                  </p:stCondLst>
                                  <p:childTnLst>
                                    <p:set>
                                      <p:cBhvr>
                                        <p:cTn id="270" dur="1" fill="hold">
                                          <p:stCondLst>
                                            <p:cond delay="0"/>
                                          </p:stCondLst>
                                        </p:cTn>
                                        <p:tgtEl>
                                          <p:spTgt spid="18"/>
                                        </p:tgtEl>
                                        <p:attrNameLst>
                                          <p:attrName>style.visibility</p:attrName>
                                        </p:attrNameLst>
                                      </p:cBhvr>
                                      <p:to>
                                        <p:strVal val="visible"/>
                                      </p:to>
                                    </p:set>
                                    <p:anim calcmode="lin" valueType="num">
                                      <p:cBhvr additive="base">
                                        <p:cTn id="271" dur="4000" fill="hold"/>
                                        <p:tgtEl>
                                          <p:spTgt spid="18"/>
                                        </p:tgtEl>
                                        <p:attrNameLst>
                                          <p:attrName>ppt_x</p:attrName>
                                        </p:attrNameLst>
                                      </p:cBhvr>
                                      <p:tavLst>
                                        <p:tav tm="0">
                                          <p:val>
                                            <p:strVal val="0-#ppt_w/2"/>
                                          </p:val>
                                        </p:tav>
                                        <p:tav tm="100000">
                                          <p:val>
                                            <p:strVal val="#ppt_x"/>
                                          </p:val>
                                        </p:tav>
                                      </p:tavLst>
                                    </p:anim>
                                    <p:anim calcmode="lin" valueType="num">
                                      <p:cBhvr additive="base">
                                        <p:cTn id="272" dur="4000" fill="hold"/>
                                        <p:tgtEl>
                                          <p:spTgt spid="18"/>
                                        </p:tgtEl>
                                        <p:attrNameLst>
                                          <p:attrName>ppt_y</p:attrName>
                                        </p:attrNameLst>
                                      </p:cBhvr>
                                      <p:tavLst>
                                        <p:tav tm="0">
                                          <p:val>
                                            <p:strVal val="#ppt_y"/>
                                          </p:val>
                                        </p:tav>
                                        <p:tav tm="100000">
                                          <p:val>
                                            <p:strVal val="#ppt_y"/>
                                          </p:val>
                                        </p:tav>
                                      </p:tavLst>
                                    </p:anim>
                                  </p:childTnLst>
                                </p:cTn>
                              </p:par>
                              <p:par>
                                <p:cTn id="273" presetID="2" presetClass="exit" presetSubtype="2" fill="hold" grpId="1" nodeType="withEffect">
                                  <p:stCondLst>
                                    <p:cond delay="0"/>
                                  </p:stCondLst>
                                  <p:childTnLst>
                                    <p:anim calcmode="lin" valueType="num">
                                      <p:cBhvr additive="base">
                                        <p:cTn id="274" dur="4500"/>
                                        <p:tgtEl>
                                          <p:spTgt spid="18"/>
                                        </p:tgtEl>
                                        <p:attrNameLst>
                                          <p:attrName>ppt_x</p:attrName>
                                        </p:attrNameLst>
                                      </p:cBhvr>
                                      <p:tavLst>
                                        <p:tav tm="0">
                                          <p:val>
                                            <p:strVal val="ppt_x"/>
                                          </p:val>
                                        </p:tav>
                                        <p:tav tm="100000">
                                          <p:val>
                                            <p:strVal val="1+ppt_w/2"/>
                                          </p:val>
                                        </p:tav>
                                      </p:tavLst>
                                    </p:anim>
                                    <p:anim calcmode="lin" valueType="num">
                                      <p:cBhvr additive="base">
                                        <p:cTn id="275" dur="4500"/>
                                        <p:tgtEl>
                                          <p:spTgt spid="18"/>
                                        </p:tgtEl>
                                        <p:attrNameLst>
                                          <p:attrName>ppt_y</p:attrName>
                                        </p:attrNameLst>
                                      </p:cBhvr>
                                      <p:tavLst>
                                        <p:tav tm="0">
                                          <p:val>
                                            <p:strVal val="ppt_y"/>
                                          </p:val>
                                        </p:tav>
                                        <p:tav tm="100000">
                                          <p:val>
                                            <p:strVal val="ppt_y"/>
                                          </p:val>
                                        </p:tav>
                                      </p:tavLst>
                                    </p:anim>
                                    <p:set>
                                      <p:cBhvr>
                                        <p:cTn id="276" dur="1" fill="hold">
                                          <p:stCondLst>
                                            <p:cond delay="4499"/>
                                          </p:stCondLst>
                                        </p:cTn>
                                        <p:tgtEl>
                                          <p:spTgt spid="18"/>
                                        </p:tgtEl>
                                        <p:attrNameLst>
                                          <p:attrName>style.visibility</p:attrName>
                                        </p:attrNameLst>
                                      </p:cBhvr>
                                      <p:to>
                                        <p:strVal val="hidden"/>
                                      </p:to>
                                    </p:set>
                                  </p:childTnLst>
                                </p:cTn>
                              </p:par>
                              <p:par>
                                <p:cTn id="277" presetID="3" presetClass="exit" presetSubtype="5" fill="hold" grpId="2" nodeType="withEffect">
                                  <p:stCondLst>
                                    <p:cond delay="0"/>
                                  </p:stCondLst>
                                  <p:childTnLst>
                                    <p:animEffect transition="out" filter="blinds(vertical)">
                                      <p:cBhvr>
                                        <p:cTn id="278" dur="5500"/>
                                        <p:tgtEl>
                                          <p:spTgt spid="18"/>
                                        </p:tgtEl>
                                      </p:cBhvr>
                                    </p:animEffect>
                                    <p:set>
                                      <p:cBhvr>
                                        <p:cTn id="279" dur="1" fill="hold">
                                          <p:stCondLst>
                                            <p:cond delay="5499"/>
                                          </p:stCondLst>
                                        </p:cTn>
                                        <p:tgtEl>
                                          <p:spTgt spid="18"/>
                                        </p:tgtEl>
                                        <p:attrNameLst>
                                          <p:attrName>style.visibility</p:attrName>
                                        </p:attrNameLst>
                                      </p:cBhvr>
                                      <p:to>
                                        <p:strVal val="hidden"/>
                                      </p:to>
                                    </p:set>
                                  </p:childTnLst>
                                </p:cTn>
                              </p:par>
                              <p:par>
                                <p:cTn id="280" presetID="2" presetClass="entr" presetSubtype="8" fill="hold" grpId="0" nodeType="withEffect">
                                  <p:stCondLst>
                                    <p:cond delay="0"/>
                                  </p:stCondLst>
                                  <p:childTnLst>
                                    <p:set>
                                      <p:cBhvr>
                                        <p:cTn id="281" dur="1" fill="hold">
                                          <p:stCondLst>
                                            <p:cond delay="0"/>
                                          </p:stCondLst>
                                        </p:cTn>
                                        <p:tgtEl>
                                          <p:spTgt spid="19"/>
                                        </p:tgtEl>
                                        <p:attrNameLst>
                                          <p:attrName>style.visibility</p:attrName>
                                        </p:attrNameLst>
                                      </p:cBhvr>
                                      <p:to>
                                        <p:strVal val="visible"/>
                                      </p:to>
                                    </p:set>
                                    <p:anim calcmode="lin" valueType="num">
                                      <p:cBhvr additive="base">
                                        <p:cTn id="282" dur="4000" fill="hold"/>
                                        <p:tgtEl>
                                          <p:spTgt spid="19"/>
                                        </p:tgtEl>
                                        <p:attrNameLst>
                                          <p:attrName>ppt_x</p:attrName>
                                        </p:attrNameLst>
                                      </p:cBhvr>
                                      <p:tavLst>
                                        <p:tav tm="0">
                                          <p:val>
                                            <p:strVal val="0-#ppt_w/2"/>
                                          </p:val>
                                        </p:tav>
                                        <p:tav tm="100000">
                                          <p:val>
                                            <p:strVal val="#ppt_x"/>
                                          </p:val>
                                        </p:tav>
                                      </p:tavLst>
                                    </p:anim>
                                    <p:anim calcmode="lin" valueType="num">
                                      <p:cBhvr additive="base">
                                        <p:cTn id="283" dur="4000" fill="hold"/>
                                        <p:tgtEl>
                                          <p:spTgt spid="19"/>
                                        </p:tgtEl>
                                        <p:attrNameLst>
                                          <p:attrName>ppt_y</p:attrName>
                                        </p:attrNameLst>
                                      </p:cBhvr>
                                      <p:tavLst>
                                        <p:tav tm="0">
                                          <p:val>
                                            <p:strVal val="#ppt_y"/>
                                          </p:val>
                                        </p:tav>
                                        <p:tav tm="100000">
                                          <p:val>
                                            <p:strVal val="#ppt_y"/>
                                          </p:val>
                                        </p:tav>
                                      </p:tavLst>
                                    </p:anim>
                                  </p:childTnLst>
                                </p:cTn>
                              </p:par>
                              <p:par>
                                <p:cTn id="284" presetID="2" presetClass="exit" presetSubtype="2" fill="hold" grpId="1" nodeType="withEffect">
                                  <p:stCondLst>
                                    <p:cond delay="0"/>
                                  </p:stCondLst>
                                  <p:childTnLst>
                                    <p:anim calcmode="lin" valueType="num">
                                      <p:cBhvr additive="base">
                                        <p:cTn id="285" dur="4500"/>
                                        <p:tgtEl>
                                          <p:spTgt spid="19"/>
                                        </p:tgtEl>
                                        <p:attrNameLst>
                                          <p:attrName>ppt_x</p:attrName>
                                        </p:attrNameLst>
                                      </p:cBhvr>
                                      <p:tavLst>
                                        <p:tav tm="0">
                                          <p:val>
                                            <p:strVal val="ppt_x"/>
                                          </p:val>
                                        </p:tav>
                                        <p:tav tm="100000">
                                          <p:val>
                                            <p:strVal val="1+ppt_w/2"/>
                                          </p:val>
                                        </p:tav>
                                      </p:tavLst>
                                    </p:anim>
                                    <p:anim calcmode="lin" valueType="num">
                                      <p:cBhvr additive="base">
                                        <p:cTn id="286" dur="4500"/>
                                        <p:tgtEl>
                                          <p:spTgt spid="19"/>
                                        </p:tgtEl>
                                        <p:attrNameLst>
                                          <p:attrName>ppt_y</p:attrName>
                                        </p:attrNameLst>
                                      </p:cBhvr>
                                      <p:tavLst>
                                        <p:tav tm="0">
                                          <p:val>
                                            <p:strVal val="ppt_y"/>
                                          </p:val>
                                        </p:tav>
                                        <p:tav tm="100000">
                                          <p:val>
                                            <p:strVal val="ppt_y"/>
                                          </p:val>
                                        </p:tav>
                                      </p:tavLst>
                                    </p:anim>
                                    <p:set>
                                      <p:cBhvr>
                                        <p:cTn id="287" dur="1" fill="hold">
                                          <p:stCondLst>
                                            <p:cond delay="4499"/>
                                          </p:stCondLst>
                                        </p:cTn>
                                        <p:tgtEl>
                                          <p:spTgt spid="19"/>
                                        </p:tgtEl>
                                        <p:attrNameLst>
                                          <p:attrName>style.visibility</p:attrName>
                                        </p:attrNameLst>
                                      </p:cBhvr>
                                      <p:to>
                                        <p:strVal val="hidden"/>
                                      </p:to>
                                    </p:set>
                                  </p:childTnLst>
                                </p:cTn>
                              </p:par>
                              <p:par>
                                <p:cTn id="288" presetID="3" presetClass="exit" presetSubtype="5" fill="hold" grpId="2" nodeType="withEffect">
                                  <p:stCondLst>
                                    <p:cond delay="0"/>
                                  </p:stCondLst>
                                  <p:childTnLst>
                                    <p:animEffect transition="out" filter="blinds(vertical)">
                                      <p:cBhvr>
                                        <p:cTn id="289" dur="5500"/>
                                        <p:tgtEl>
                                          <p:spTgt spid="19"/>
                                        </p:tgtEl>
                                      </p:cBhvr>
                                    </p:animEffect>
                                    <p:set>
                                      <p:cBhvr>
                                        <p:cTn id="290" dur="1" fill="hold">
                                          <p:stCondLst>
                                            <p:cond delay="5499"/>
                                          </p:stCondLst>
                                        </p:cTn>
                                        <p:tgtEl>
                                          <p:spTgt spid="19"/>
                                        </p:tgtEl>
                                        <p:attrNameLst>
                                          <p:attrName>style.visibility</p:attrName>
                                        </p:attrNameLst>
                                      </p:cBhvr>
                                      <p:to>
                                        <p:strVal val="hidden"/>
                                      </p:to>
                                    </p:set>
                                  </p:childTnLst>
                                </p:cTn>
                              </p:par>
                              <p:par>
                                <p:cTn id="291" presetID="2" presetClass="entr" presetSubtype="8" fill="hold" grpId="0" nodeType="withEffect">
                                  <p:stCondLst>
                                    <p:cond delay="0"/>
                                  </p:stCondLst>
                                  <p:childTnLst>
                                    <p:set>
                                      <p:cBhvr>
                                        <p:cTn id="292" dur="1" fill="hold">
                                          <p:stCondLst>
                                            <p:cond delay="0"/>
                                          </p:stCondLst>
                                        </p:cTn>
                                        <p:tgtEl>
                                          <p:spTgt spid="20"/>
                                        </p:tgtEl>
                                        <p:attrNameLst>
                                          <p:attrName>style.visibility</p:attrName>
                                        </p:attrNameLst>
                                      </p:cBhvr>
                                      <p:to>
                                        <p:strVal val="visible"/>
                                      </p:to>
                                    </p:set>
                                    <p:anim calcmode="lin" valueType="num">
                                      <p:cBhvr additive="base">
                                        <p:cTn id="293" dur="4000" fill="hold"/>
                                        <p:tgtEl>
                                          <p:spTgt spid="20"/>
                                        </p:tgtEl>
                                        <p:attrNameLst>
                                          <p:attrName>ppt_x</p:attrName>
                                        </p:attrNameLst>
                                      </p:cBhvr>
                                      <p:tavLst>
                                        <p:tav tm="0">
                                          <p:val>
                                            <p:strVal val="0-#ppt_w/2"/>
                                          </p:val>
                                        </p:tav>
                                        <p:tav tm="100000">
                                          <p:val>
                                            <p:strVal val="#ppt_x"/>
                                          </p:val>
                                        </p:tav>
                                      </p:tavLst>
                                    </p:anim>
                                    <p:anim calcmode="lin" valueType="num">
                                      <p:cBhvr additive="base">
                                        <p:cTn id="294" dur="4000" fill="hold"/>
                                        <p:tgtEl>
                                          <p:spTgt spid="20"/>
                                        </p:tgtEl>
                                        <p:attrNameLst>
                                          <p:attrName>ppt_y</p:attrName>
                                        </p:attrNameLst>
                                      </p:cBhvr>
                                      <p:tavLst>
                                        <p:tav tm="0">
                                          <p:val>
                                            <p:strVal val="#ppt_y"/>
                                          </p:val>
                                        </p:tav>
                                        <p:tav tm="100000">
                                          <p:val>
                                            <p:strVal val="#ppt_y"/>
                                          </p:val>
                                        </p:tav>
                                      </p:tavLst>
                                    </p:anim>
                                  </p:childTnLst>
                                </p:cTn>
                              </p:par>
                              <p:par>
                                <p:cTn id="295" presetID="2" presetClass="exit" presetSubtype="2" fill="hold" grpId="1" nodeType="withEffect">
                                  <p:stCondLst>
                                    <p:cond delay="0"/>
                                  </p:stCondLst>
                                  <p:childTnLst>
                                    <p:anim calcmode="lin" valueType="num">
                                      <p:cBhvr additive="base">
                                        <p:cTn id="296" dur="4500"/>
                                        <p:tgtEl>
                                          <p:spTgt spid="20"/>
                                        </p:tgtEl>
                                        <p:attrNameLst>
                                          <p:attrName>ppt_x</p:attrName>
                                        </p:attrNameLst>
                                      </p:cBhvr>
                                      <p:tavLst>
                                        <p:tav tm="0">
                                          <p:val>
                                            <p:strVal val="ppt_x"/>
                                          </p:val>
                                        </p:tav>
                                        <p:tav tm="100000">
                                          <p:val>
                                            <p:strVal val="1+ppt_w/2"/>
                                          </p:val>
                                        </p:tav>
                                      </p:tavLst>
                                    </p:anim>
                                    <p:anim calcmode="lin" valueType="num">
                                      <p:cBhvr additive="base">
                                        <p:cTn id="297" dur="4500"/>
                                        <p:tgtEl>
                                          <p:spTgt spid="20"/>
                                        </p:tgtEl>
                                        <p:attrNameLst>
                                          <p:attrName>ppt_y</p:attrName>
                                        </p:attrNameLst>
                                      </p:cBhvr>
                                      <p:tavLst>
                                        <p:tav tm="0">
                                          <p:val>
                                            <p:strVal val="ppt_y"/>
                                          </p:val>
                                        </p:tav>
                                        <p:tav tm="100000">
                                          <p:val>
                                            <p:strVal val="ppt_y"/>
                                          </p:val>
                                        </p:tav>
                                      </p:tavLst>
                                    </p:anim>
                                    <p:set>
                                      <p:cBhvr>
                                        <p:cTn id="298" dur="1" fill="hold">
                                          <p:stCondLst>
                                            <p:cond delay="4499"/>
                                          </p:stCondLst>
                                        </p:cTn>
                                        <p:tgtEl>
                                          <p:spTgt spid="20"/>
                                        </p:tgtEl>
                                        <p:attrNameLst>
                                          <p:attrName>style.visibility</p:attrName>
                                        </p:attrNameLst>
                                      </p:cBhvr>
                                      <p:to>
                                        <p:strVal val="hidden"/>
                                      </p:to>
                                    </p:set>
                                  </p:childTnLst>
                                </p:cTn>
                              </p:par>
                              <p:par>
                                <p:cTn id="299" presetID="3" presetClass="exit" presetSubtype="5" fill="hold" grpId="2" nodeType="withEffect">
                                  <p:stCondLst>
                                    <p:cond delay="0"/>
                                  </p:stCondLst>
                                  <p:childTnLst>
                                    <p:animEffect transition="out" filter="blinds(vertical)">
                                      <p:cBhvr>
                                        <p:cTn id="300" dur="5500"/>
                                        <p:tgtEl>
                                          <p:spTgt spid="20"/>
                                        </p:tgtEl>
                                      </p:cBhvr>
                                    </p:animEffect>
                                    <p:set>
                                      <p:cBhvr>
                                        <p:cTn id="301" dur="1" fill="hold">
                                          <p:stCondLst>
                                            <p:cond delay="5499"/>
                                          </p:stCondLst>
                                        </p:cTn>
                                        <p:tgtEl>
                                          <p:spTgt spid="20"/>
                                        </p:tgtEl>
                                        <p:attrNameLst>
                                          <p:attrName>style.visibility</p:attrName>
                                        </p:attrNameLst>
                                      </p:cBhvr>
                                      <p:to>
                                        <p:strVal val="hidden"/>
                                      </p:to>
                                    </p:set>
                                  </p:childTnLst>
                                </p:cTn>
                              </p:par>
                              <p:par>
                                <p:cTn id="302" presetID="2" presetClass="entr" presetSubtype="8" fill="hold" grpId="0" nodeType="withEffect">
                                  <p:stCondLst>
                                    <p:cond delay="0"/>
                                  </p:stCondLst>
                                  <p:childTnLst>
                                    <p:set>
                                      <p:cBhvr>
                                        <p:cTn id="303" dur="1" fill="hold">
                                          <p:stCondLst>
                                            <p:cond delay="0"/>
                                          </p:stCondLst>
                                        </p:cTn>
                                        <p:tgtEl>
                                          <p:spTgt spid="17"/>
                                        </p:tgtEl>
                                        <p:attrNameLst>
                                          <p:attrName>style.visibility</p:attrName>
                                        </p:attrNameLst>
                                      </p:cBhvr>
                                      <p:to>
                                        <p:strVal val="visible"/>
                                      </p:to>
                                    </p:set>
                                    <p:anim calcmode="lin" valueType="num">
                                      <p:cBhvr additive="base">
                                        <p:cTn id="304" dur="4000" fill="hold"/>
                                        <p:tgtEl>
                                          <p:spTgt spid="17"/>
                                        </p:tgtEl>
                                        <p:attrNameLst>
                                          <p:attrName>ppt_x</p:attrName>
                                        </p:attrNameLst>
                                      </p:cBhvr>
                                      <p:tavLst>
                                        <p:tav tm="0">
                                          <p:val>
                                            <p:strVal val="0-#ppt_w/2"/>
                                          </p:val>
                                        </p:tav>
                                        <p:tav tm="100000">
                                          <p:val>
                                            <p:strVal val="#ppt_x"/>
                                          </p:val>
                                        </p:tav>
                                      </p:tavLst>
                                    </p:anim>
                                    <p:anim calcmode="lin" valueType="num">
                                      <p:cBhvr additive="base">
                                        <p:cTn id="305" dur="4000" fill="hold"/>
                                        <p:tgtEl>
                                          <p:spTgt spid="17"/>
                                        </p:tgtEl>
                                        <p:attrNameLst>
                                          <p:attrName>ppt_y</p:attrName>
                                        </p:attrNameLst>
                                      </p:cBhvr>
                                      <p:tavLst>
                                        <p:tav tm="0">
                                          <p:val>
                                            <p:strVal val="#ppt_y"/>
                                          </p:val>
                                        </p:tav>
                                        <p:tav tm="100000">
                                          <p:val>
                                            <p:strVal val="#ppt_y"/>
                                          </p:val>
                                        </p:tav>
                                      </p:tavLst>
                                    </p:anim>
                                  </p:childTnLst>
                                </p:cTn>
                              </p:par>
                              <p:par>
                                <p:cTn id="306" presetID="2" presetClass="exit" presetSubtype="2" fill="hold" grpId="1" nodeType="withEffect">
                                  <p:stCondLst>
                                    <p:cond delay="0"/>
                                  </p:stCondLst>
                                  <p:childTnLst>
                                    <p:anim calcmode="lin" valueType="num">
                                      <p:cBhvr additive="base">
                                        <p:cTn id="307" dur="4500"/>
                                        <p:tgtEl>
                                          <p:spTgt spid="17"/>
                                        </p:tgtEl>
                                        <p:attrNameLst>
                                          <p:attrName>ppt_x</p:attrName>
                                        </p:attrNameLst>
                                      </p:cBhvr>
                                      <p:tavLst>
                                        <p:tav tm="0">
                                          <p:val>
                                            <p:strVal val="ppt_x"/>
                                          </p:val>
                                        </p:tav>
                                        <p:tav tm="100000">
                                          <p:val>
                                            <p:strVal val="1+ppt_w/2"/>
                                          </p:val>
                                        </p:tav>
                                      </p:tavLst>
                                    </p:anim>
                                    <p:anim calcmode="lin" valueType="num">
                                      <p:cBhvr additive="base">
                                        <p:cTn id="308" dur="4500"/>
                                        <p:tgtEl>
                                          <p:spTgt spid="17"/>
                                        </p:tgtEl>
                                        <p:attrNameLst>
                                          <p:attrName>ppt_y</p:attrName>
                                        </p:attrNameLst>
                                      </p:cBhvr>
                                      <p:tavLst>
                                        <p:tav tm="0">
                                          <p:val>
                                            <p:strVal val="ppt_y"/>
                                          </p:val>
                                        </p:tav>
                                        <p:tav tm="100000">
                                          <p:val>
                                            <p:strVal val="ppt_y"/>
                                          </p:val>
                                        </p:tav>
                                      </p:tavLst>
                                    </p:anim>
                                    <p:set>
                                      <p:cBhvr>
                                        <p:cTn id="309" dur="1" fill="hold">
                                          <p:stCondLst>
                                            <p:cond delay="4499"/>
                                          </p:stCondLst>
                                        </p:cTn>
                                        <p:tgtEl>
                                          <p:spTgt spid="17"/>
                                        </p:tgtEl>
                                        <p:attrNameLst>
                                          <p:attrName>style.visibility</p:attrName>
                                        </p:attrNameLst>
                                      </p:cBhvr>
                                      <p:to>
                                        <p:strVal val="hidden"/>
                                      </p:to>
                                    </p:set>
                                  </p:childTnLst>
                                </p:cTn>
                              </p:par>
                              <p:par>
                                <p:cTn id="310" presetID="3" presetClass="exit" presetSubtype="5" fill="hold" grpId="2" nodeType="withEffect">
                                  <p:stCondLst>
                                    <p:cond delay="0"/>
                                  </p:stCondLst>
                                  <p:childTnLst>
                                    <p:animEffect transition="out" filter="blinds(vertical)">
                                      <p:cBhvr>
                                        <p:cTn id="311" dur="5500"/>
                                        <p:tgtEl>
                                          <p:spTgt spid="17"/>
                                        </p:tgtEl>
                                      </p:cBhvr>
                                    </p:animEffect>
                                    <p:set>
                                      <p:cBhvr>
                                        <p:cTn id="312" dur="1" fill="hold">
                                          <p:stCondLst>
                                            <p:cond delay="5499"/>
                                          </p:stCondLst>
                                        </p:cTn>
                                        <p:tgtEl>
                                          <p:spTgt spid="17"/>
                                        </p:tgtEl>
                                        <p:attrNameLst>
                                          <p:attrName>style.visibility</p:attrName>
                                        </p:attrNameLst>
                                      </p:cBhvr>
                                      <p:to>
                                        <p:strVal val="hidden"/>
                                      </p:to>
                                    </p:set>
                                  </p:childTnLst>
                                </p:cTn>
                              </p:par>
                              <p:par>
                                <p:cTn id="313" presetID="2" presetClass="entr" presetSubtype="8" fill="hold" grpId="0" nodeType="withEffect">
                                  <p:stCondLst>
                                    <p:cond delay="0"/>
                                  </p:stCondLst>
                                  <p:childTnLst>
                                    <p:set>
                                      <p:cBhvr>
                                        <p:cTn id="314" dur="1" fill="hold">
                                          <p:stCondLst>
                                            <p:cond delay="0"/>
                                          </p:stCondLst>
                                        </p:cTn>
                                        <p:tgtEl>
                                          <p:spTgt spid="16"/>
                                        </p:tgtEl>
                                        <p:attrNameLst>
                                          <p:attrName>style.visibility</p:attrName>
                                        </p:attrNameLst>
                                      </p:cBhvr>
                                      <p:to>
                                        <p:strVal val="visible"/>
                                      </p:to>
                                    </p:set>
                                    <p:anim calcmode="lin" valueType="num">
                                      <p:cBhvr additive="base">
                                        <p:cTn id="315" dur="4000" fill="hold"/>
                                        <p:tgtEl>
                                          <p:spTgt spid="16"/>
                                        </p:tgtEl>
                                        <p:attrNameLst>
                                          <p:attrName>ppt_x</p:attrName>
                                        </p:attrNameLst>
                                      </p:cBhvr>
                                      <p:tavLst>
                                        <p:tav tm="0">
                                          <p:val>
                                            <p:strVal val="0-#ppt_w/2"/>
                                          </p:val>
                                        </p:tav>
                                        <p:tav tm="100000">
                                          <p:val>
                                            <p:strVal val="#ppt_x"/>
                                          </p:val>
                                        </p:tav>
                                      </p:tavLst>
                                    </p:anim>
                                    <p:anim calcmode="lin" valueType="num">
                                      <p:cBhvr additive="base">
                                        <p:cTn id="316" dur="4000" fill="hold"/>
                                        <p:tgtEl>
                                          <p:spTgt spid="16"/>
                                        </p:tgtEl>
                                        <p:attrNameLst>
                                          <p:attrName>ppt_y</p:attrName>
                                        </p:attrNameLst>
                                      </p:cBhvr>
                                      <p:tavLst>
                                        <p:tav tm="0">
                                          <p:val>
                                            <p:strVal val="#ppt_y"/>
                                          </p:val>
                                        </p:tav>
                                        <p:tav tm="100000">
                                          <p:val>
                                            <p:strVal val="#ppt_y"/>
                                          </p:val>
                                        </p:tav>
                                      </p:tavLst>
                                    </p:anim>
                                  </p:childTnLst>
                                </p:cTn>
                              </p:par>
                              <p:par>
                                <p:cTn id="317" presetID="2" presetClass="exit" presetSubtype="2" fill="hold" grpId="1" nodeType="withEffect">
                                  <p:stCondLst>
                                    <p:cond delay="0"/>
                                  </p:stCondLst>
                                  <p:childTnLst>
                                    <p:anim calcmode="lin" valueType="num">
                                      <p:cBhvr additive="base">
                                        <p:cTn id="318" dur="4500"/>
                                        <p:tgtEl>
                                          <p:spTgt spid="16"/>
                                        </p:tgtEl>
                                        <p:attrNameLst>
                                          <p:attrName>ppt_x</p:attrName>
                                        </p:attrNameLst>
                                      </p:cBhvr>
                                      <p:tavLst>
                                        <p:tav tm="0">
                                          <p:val>
                                            <p:strVal val="ppt_x"/>
                                          </p:val>
                                        </p:tav>
                                        <p:tav tm="100000">
                                          <p:val>
                                            <p:strVal val="1+ppt_w/2"/>
                                          </p:val>
                                        </p:tav>
                                      </p:tavLst>
                                    </p:anim>
                                    <p:anim calcmode="lin" valueType="num">
                                      <p:cBhvr additive="base">
                                        <p:cTn id="319" dur="4500"/>
                                        <p:tgtEl>
                                          <p:spTgt spid="16"/>
                                        </p:tgtEl>
                                        <p:attrNameLst>
                                          <p:attrName>ppt_y</p:attrName>
                                        </p:attrNameLst>
                                      </p:cBhvr>
                                      <p:tavLst>
                                        <p:tav tm="0">
                                          <p:val>
                                            <p:strVal val="ppt_y"/>
                                          </p:val>
                                        </p:tav>
                                        <p:tav tm="100000">
                                          <p:val>
                                            <p:strVal val="ppt_y"/>
                                          </p:val>
                                        </p:tav>
                                      </p:tavLst>
                                    </p:anim>
                                    <p:set>
                                      <p:cBhvr>
                                        <p:cTn id="320" dur="1" fill="hold">
                                          <p:stCondLst>
                                            <p:cond delay="4499"/>
                                          </p:stCondLst>
                                        </p:cTn>
                                        <p:tgtEl>
                                          <p:spTgt spid="16"/>
                                        </p:tgtEl>
                                        <p:attrNameLst>
                                          <p:attrName>style.visibility</p:attrName>
                                        </p:attrNameLst>
                                      </p:cBhvr>
                                      <p:to>
                                        <p:strVal val="hidden"/>
                                      </p:to>
                                    </p:set>
                                  </p:childTnLst>
                                </p:cTn>
                              </p:par>
                              <p:par>
                                <p:cTn id="321" presetID="3" presetClass="exit" presetSubtype="5" fill="hold" grpId="2" nodeType="withEffect">
                                  <p:stCondLst>
                                    <p:cond delay="0"/>
                                  </p:stCondLst>
                                  <p:childTnLst>
                                    <p:animEffect transition="out" filter="blinds(vertical)">
                                      <p:cBhvr>
                                        <p:cTn id="322" dur="5500"/>
                                        <p:tgtEl>
                                          <p:spTgt spid="16"/>
                                        </p:tgtEl>
                                      </p:cBhvr>
                                    </p:animEffect>
                                    <p:set>
                                      <p:cBhvr>
                                        <p:cTn id="323" dur="1" fill="hold">
                                          <p:stCondLst>
                                            <p:cond delay="5499"/>
                                          </p:stCondLst>
                                        </p:cTn>
                                        <p:tgtEl>
                                          <p:spTgt spid="16"/>
                                        </p:tgtEl>
                                        <p:attrNameLst>
                                          <p:attrName>style.visibility</p:attrName>
                                        </p:attrNameLst>
                                      </p:cBhvr>
                                      <p:to>
                                        <p:strVal val="hidden"/>
                                      </p:to>
                                    </p:set>
                                  </p:childTnLst>
                                </p:cTn>
                              </p:par>
                              <p:par>
                                <p:cTn id="324" presetID="2" presetClass="entr" presetSubtype="8" fill="hold" grpId="0" nodeType="withEffect">
                                  <p:stCondLst>
                                    <p:cond delay="0"/>
                                  </p:stCondLst>
                                  <p:childTnLst>
                                    <p:set>
                                      <p:cBhvr>
                                        <p:cTn id="325" dur="1" fill="hold">
                                          <p:stCondLst>
                                            <p:cond delay="0"/>
                                          </p:stCondLst>
                                        </p:cTn>
                                        <p:tgtEl>
                                          <p:spTgt spid="15"/>
                                        </p:tgtEl>
                                        <p:attrNameLst>
                                          <p:attrName>style.visibility</p:attrName>
                                        </p:attrNameLst>
                                      </p:cBhvr>
                                      <p:to>
                                        <p:strVal val="visible"/>
                                      </p:to>
                                    </p:set>
                                    <p:anim calcmode="lin" valueType="num">
                                      <p:cBhvr additive="base">
                                        <p:cTn id="326" dur="4000" fill="hold"/>
                                        <p:tgtEl>
                                          <p:spTgt spid="15"/>
                                        </p:tgtEl>
                                        <p:attrNameLst>
                                          <p:attrName>ppt_x</p:attrName>
                                        </p:attrNameLst>
                                      </p:cBhvr>
                                      <p:tavLst>
                                        <p:tav tm="0">
                                          <p:val>
                                            <p:strVal val="0-#ppt_w/2"/>
                                          </p:val>
                                        </p:tav>
                                        <p:tav tm="100000">
                                          <p:val>
                                            <p:strVal val="#ppt_x"/>
                                          </p:val>
                                        </p:tav>
                                      </p:tavLst>
                                    </p:anim>
                                    <p:anim calcmode="lin" valueType="num">
                                      <p:cBhvr additive="base">
                                        <p:cTn id="327" dur="4000" fill="hold"/>
                                        <p:tgtEl>
                                          <p:spTgt spid="15"/>
                                        </p:tgtEl>
                                        <p:attrNameLst>
                                          <p:attrName>ppt_y</p:attrName>
                                        </p:attrNameLst>
                                      </p:cBhvr>
                                      <p:tavLst>
                                        <p:tav tm="0">
                                          <p:val>
                                            <p:strVal val="#ppt_y"/>
                                          </p:val>
                                        </p:tav>
                                        <p:tav tm="100000">
                                          <p:val>
                                            <p:strVal val="#ppt_y"/>
                                          </p:val>
                                        </p:tav>
                                      </p:tavLst>
                                    </p:anim>
                                  </p:childTnLst>
                                </p:cTn>
                              </p:par>
                              <p:par>
                                <p:cTn id="328" presetID="2" presetClass="exit" presetSubtype="2" fill="hold" grpId="1" nodeType="withEffect">
                                  <p:stCondLst>
                                    <p:cond delay="0"/>
                                  </p:stCondLst>
                                  <p:childTnLst>
                                    <p:anim calcmode="lin" valueType="num">
                                      <p:cBhvr additive="base">
                                        <p:cTn id="329" dur="4500"/>
                                        <p:tgtEl>
                                          <p:spTgt spid="15"/>
                                        </p:tgtEl>
                                        <p:attrNameLst>
                                          <p:attrName>ppt_x</p:attrName>
                                        </p:attrNameLst>
                                      </p:cBhvr>
                                      <p:tavLst>
                                        <p:tav tm="0">
                                          <p:val>
                                            <p:strVal val="ppt_x"/>
                                          </p:val>
                                        </p:tav>
                                        <p:tav tm="100000">
                                          <p:val>
                                            <p:strVal val="1+ppt_w/2"/>
                                          </p:val>
                                        </p:tav>
                                      </p:tavLst>
                                    </p:anim>
                                    <p:anim calcmode="lin" valueType="num">
                                      <p:cBhvr additive="base">
                                        <p:cTn id="330" dur="4500"/>
                                        <p:tgtEl>
                                          <p:spTgt spid="15"/>
                                        </p:tgtEl>
                                        <p:attrNameLst>
                                          <p:attrName>ppt_y</p:attrName>
                                        </p:attrNameLst>
                                      </p:cBhvr>
                                      <p:tavLst>
                                        <p:tav tm="0">
                                          <p:val>
                                            <p:strVal val="ppt_y"/>
                                          </p:val>
                                        </p:tav>
                                        <p:tav tm="100000">
                                          <p:val>
                                            <p:strVal val="ppt_y"/>
                                          </p:val>
                                        </p:tav>
                                      </p:tavLst>
                                    </p:anim>
                                    <p:set>
                                      <p:cBhvr>
                                        <p:cTn id="331" dur="1" fill="hold">
                                          <p:stCondLst>
                                            <p:cond delay="4499"/>
                                          </p:stCondLst>
                                        </p:cTn>
                                        <p:tgtEl>
                                          <p:spTgt spid="15"/>
                                        </p:tgtEl>
                                        <p:attrNameLst>
                                          <p:attrName>style.visibility</p:attrName>
                                        </p:attrNameLst>
                                      </p:cBhvr>
                                      <p:to>
                                        <p:strVal val="hidden"/>
                                      </p:to>
                                    </p:set>
                                  </p:childTnLst>
                                </p:cTn>
                              </p:par>
                              <p:par>
                                <p:cTn id="332" presetID="3" presetClass="exit" presetSubtype="5" fill="hold" grpId="2" nodeType="withEffect">
                                  <p:stCondLst>
                                    <p:cond delay="0"/>
                                  </p:stCondLst>
                                  <p:childTnLst>
                                    <p:animEffect transition="out" filter="blinds(vertical)">
                                      <p:cBhvr>
                                        <p:cTn id="333" dur="5500"/>
                                        <p:tgtEl>
                                          <p:spTgt spid="15"/>
                                        </p:tgtEl>
                                      </p:cBhvr>
                                    </p:animEffect>
                                    <p:set>
                                      <p:cBhvr>
                                        <p:cTn id="334" dur="1" fill="hold">
                                          <p:stCondLst>
                                            <p:cond delay="5499"/>
                                          </p:stCondLst>
                                        </p:cTn>
                                        <p:tgtEl>
                                          <p:spTgt spid="15"/>
                                        </p:tgtEl>
                                        <p:attrNameLst>
                                          <p:attrName>style.visibility</p:attrName>
                                        </p:attrNameLst>
                                      </p:cBhvr>
                                      <p:to>
                                        <p:strVal val="hidden"/>
                                      </p:to>
                                    </p:set>
                                  </p:childTnLst>
                                </p:cTn>
                              </p:par>
                              <p:par>
                                <p:cTn id="335" presetID="2" presetClass="entr" presetSubtype="8" fill="hold" grpId="0" nodeType="withEffect">
                                  <p:stCondLst>
                                    <p:cond delay="0"/>
                                  </p:stCondLst>
                                  <p:childTnLst>
                                    <p:set>
                                      <p:cBhvr>
                                        <p:cTn id="336" dur="1" fill="hold">
                                          <p:stCondLst>
                                            <p:cond delay="0"/>
                                          </p:stCondLst>
                                        </p:cTn>
                                        <p:tgtEl>
                                          <p:spTgt spid="14"/>
                                        </p:tgtEl>
                                        <p:attrNameLst>
                                          <p:attrName>style.visibility</p:attrName>
                                        </p:attrNameLst>
                                      </p:cBhvr>
                                      <p:to>
                                        <p:strVal val="visible"/>
                                      </p:to>
                                    </p:set>
                                    <p:anim calcmode="lin" valueType="num">
                                      <p:cBhvr additive="base">
                                        <p:cTn id="337" dur="4000" fill="hold"/>
                                        <p:tgtEl>
                                          <p:spTgt spid="14"/>
                                        </p:tgtEl>
                                        <p:attrNameLst>
                                          <p:attrName>ppt_x</p:attrName>
                                        </p:attrNameLst>
                                      </p:cBhvr>
                                      <p:tavLst>
                                        <p:tav tm="0">
                                          <p:val>
                                            <p:strVal val="0-#ppt_w/2"/>
                                          </p:val>
                                        </p:tav>
                                        <p:tav tm="100000">
                                          <p:val>
                                            <p:strVal val="#ppt_x"/>
                                          </p:val>
                                        </p:tav>
                                      </p:tavLst>
                                    </p:anim>
                                    <p:anim calcmode="lin" valueType="num">
                                      <p:cBhvr additive="base">
                                        <p:cTn id="338" dur="4000" fill="hold"/>
                                        <p:tgtEl>
                                          <p:spTgt spid="14"/>
                                        </p:tgtEl>
                                        <p:attrNameLst>
                                          <p:attrName>ppt_y</p:attrName>
                                        </p:attrNameLst>
                                      </p:cBhvr>
                                      <p:tavLst>
                                        <p:tav tm="0">
                                          <p:val>
                                            <p:strVal val="#ppt_y"/>
                                          </p:val>
                                        </p:tav>
                                        <p:tav tm="100000">
                                          <p:val>
                                            <p:strVal val="#ppt_y"/>
                                          </p:val>
                                        </p:tav>
                                      </p:tavLst>
                                    </p:anim>
                                  </p:childTnLst>
                                </p:cTn>
                              </p:par>
                              <p:par>
                                <p:cTn id="339" presetID="2" presetClass="exit" presetSubtype="2" fill="hold" grpId="1" nodeType="withEffect">
                                  <p:stCondLst>
                                    <p:cond delay="0"/>
                                  </p:stCondLst>
                                  <p:childTnLst>
                                    <p:anim calcmode="lin" valueType="num">
                                      <p:cBhvr additive="base">
                                        <p:cTn id="340" dur="4500"/>
                                        <p:tgtEl>
                                          <p:spTgt spid="14"/>
                                        </p:tgtEl>
                                        <p:attrNameLst>
                                          <p:attrName>ppt_x</p:attrName>
                                        </p:attrNameLst>
                                      </p:cBhvr>
                                      <p:tavLst>
                                        <p:tav tm="0">
                                          <p:val>
                                            <p:strVal val="ppt_x"/>
                                          </p:val>
                                        </p:tav>
                                        <p:tav tm="100000">
                                          <p:val>
                                            <p:strVal val="1+ppt_w/2"/>
                                          </p:val>
                                        </p:tav>
                                      </p:tavLst>
                                    </p:anim>
                                    <p:anim calcmode="lin" valueType="num">
                                      <p:cBhvr additive="base">
                                        <p:cTn id="341" dur="4500"/>
                                        <p:tgtEl>
                                          <p:spTgt spid="14"/>
                                        </p:tgtEl>
                                        <p:attrNameLst>
                                          <p:attrName>ppt_y</p:attrName>
                                        </p:attrNameLst>
                                      </p:cBhvr>
                                      <p:tavLst>
                                        <p:tav tm="0">
                                          <p:val>
                                            <p:strVal val="ppt_y"/>
                                          </p:val>
                                        </p:tav>
                                        <p:tav tm="100000">
                                          <p:val>
                                            <p:strVal val="ppt_y"/>
                                          </p:val>
                                        </p:tav>
                                      </p:tavLst>
                                    </p:anim>
                                    <p:set>
                                      <p:cBhvr>
                                        <p:cTn id="342" dur="1" fill="hold">
                                          <p:stCondLst>
                                            <p:cond delay="4499"/>
                                          </p:stCondLst>
                                        </p:cTn>
                                        <p:tgtEl>
                                          <p:spTgt spid="14"/>
                                        </p:tgtEl>
                                        <p:attrNameLst>
                                          <p:attrName>style.visibility</p:attrName>
                                        </p:attrNameLst>
                                      </p:cBhvr>
                                      <p:to>
                                        <p:strVal val="hidden"/>
                                      </p:to>
                                    </p:set>
                                  </p:childTnLst>
                                </p:cTn>
                              </p:par>
                              <p:par>
                                <p:cTn id="343" presetID="3" presetClass="exit" presetSubtype="5" fill="hold" grpId="2" nodeType="withEffect">
                                  <p:stCondLst>
                                    <p:cond delay="0"/>
                                  </p:stCondLst>
                                  <p:childTnLst>
                                    <p:animEffect transition="out" filter="blinds(vertical)">
                                      <p:cBhvr>
                                        <p:cTn id="344" dur="5500"/>
                                        <p:tgtEl>
                                          <p:spTgt spid="14"/>
                                        </p:tgtEl>
                                      </p:cBhvr>
                                    </p:animEffect>
                                    <p:set>
                                      <p:cBhvr>
                                        <p:cTn id="345" dur="1" fill="hold">
                                          <p:stCondLst>
                                            <p:cond delay="5499"/>
                                          </p:stCondLst>
                                        </p:cTn>
                                        <p:tgtEl>
                                          <p:spTgt spid="14"/>
                                        </p:tgtEl>
                                        <p:attrNameLst>
                                          <p:attrName>style.visibility</p:attrName>
                                        </p:attrNameLst>
                                      </p:cBhvr>
                                      <p:to>
                                        <p:strVal val="hidden"/>
                                      </p:to>
                                    </p:set>
                                  </p:childTnLst>
                                </p:cTn>
                              </p:par>
                              <p:par>
                                <p:cTn id="346" presetID="2" presetClass="entr" presetSubtype="8" fill="hold" grpId="0" nodeType="withEffect">
                                  <p:stCondLst>
                                    <p:cond delay="0"/>
                                  </p:stCondLst>
                                  <p:childTnLst>
                                    <p:set>
                                      <p:cBhvr>
                                        <p:cTn id="347" dur="1" fill="hold">
                                          <p:stCondLst>
                                            <p:cond delay="0"/>
                                          </p:stCondLst>
                                        </p:cTn>
                                        <p:tgtEl>
                                          <p:spTgt spid="13"/>
                                        </p:tgtEl>
                                        <p:attrNameLst>
                                          <p:attrName>style.visibility</p:attrName>
                                        </p:attrNameLst>
                                      </p:cBhvr>
                                      <p:to>
                                        <p:strVal val="visible"/>
                                      </p:to>
                                    </p:set>
                                    <p:anim calcmode="lin" valueType="num">
                                      <p:cBhvr additive="base">
                                        <p:cTn id="348" dur="4000" fill="hold"/>
                                        <p:tgtEl>
                                          <p:spTgt spid="13"/>
                                        </p:tgtEl>
                                        <p:attrNameLst>
                                          <p:attrName>ppt_x</p:attrName>
                                        </p:attrNameLst>
                                      </p:cBhvr>
                                      <p:tavLst>
                                        <p:tav tm="0">
                                          <p:val>
                                            <p:strVal val="0-#ppt_w/2"/>
                                          </p:val>
                                        </p:tav>
                                        <p:tav tm="100000">
                                          <p:val>
                                            <p:strVal val="#ppt_x"/>
                                          </p:val>
                                        </p:tav>
                                      </p:tavLst>
                                    </p:anim>
                                    <p:anim calcmode="lin" valueType="num">
                                      <p:cBhvr additive="base">
                                        <p:cTn id="349" dur="4000" fill="hold"/>
                                        <p:tgtEl>
                                          <p:spTgt spid="13"/>
                                        </p:tgtEl>
                                        <p:attrNameLst>
                                          <p:attrName>ppt_y</p:attrName>
                                        </p:attrNameLst>
                                      </p:cBhvr>
                                      <p:tavLst>
                                        <p:tav tm="0">
                                          <p:val>
                                            <p:strVal val="#ppt_y"/>
                                          </p:val>
                                        </p:tav>
                                        <p:tav tm="100000">
                                          <p:val>
                                            <p:strVal val="#ppt_y"/>
                                          </p:val>
                                        </p:tav>
                                      </p:tavLst>
                                    </p:anim>
                                  </p:childTnLst>
                                </p:cTn>
                              </p:par>
                              <p:par>
                                <p:cTn id="350" presetID="2" presetClass="exit" presetSubtype="2" fill="hold" grpId="1" nodeType="withEffect">
                                  <p:stCondLst>
                                    <p:cond delay="0"/>
                                  </p:stCondLst>
                                  <p:childTnLst>
                                    <p:anim calcmode="lin" valueType="num">
                                      <p:cBhvr additive="base">
                                        <p:cTn id="351" dur="4500"/>
                                        <p:tgtEl>
                                          <p:spTgt spid="13"/>
                                        </p:tgtEl>
                                        <p:attrNameLst>
                                          <p:attrName>ppt_x</p:attrName>
                                        </p:attrNameLst>
                                      </p:cBhvr>
                                      <p:tavLst>
                                        <p:tav tm="0">
                                          <p:val>
                                            <p:strVal val="ppt_x"/>
                                          </p:val>
                                        </p:tav>
                                        <p:tav tm="100000">
                                          <p:val>
                                            <p:strVal val="1+ppt_w/2"/>
                                          </p:val>
                                        </p:tav>
                                      </p:tavLst>
                                    </p:anim>
                                    <p:anim calcmode="lin" valueType="num">
                                      <p:cBhvr additive="base">
                                        <p:cTn id="352" dur="4500"/>
                                        <p:tgtEl>
                                          <p:spTgt spid="13"/>
                                        </p:tgtEl>
                                        <p:attrNameLst>
                                          <p:attrName>ppt_y</p:attrName>
                                        </p:attrNameLst>
                                      </p:cBhvr>
                                      <p:tavLst>
                                        <p:tav tm="0">
                                          <p:val>
                                            <p:strVal val="ppt_y"/>
                                          </p:val>
                                        </p:tav>
                                        <p:tav tm="100000">
                                          <p:val>
                                            <p:strVal val="ppt_y"/>
                                          </p:val>
                                        </p:tav>
                                      </p:tavLst>
                                    </p:anim>
                                    <p:set>
                                      <p:cBhvr>
                                        <p:cTn id="353" dur="1" fill="hold">
                                          <p:stCondLst>
                                            <p:cond delay="4499"/>
                                          </p:stCondLst>
                                        </p:cTn>
                                        <p:tgtEl>
                                          <p:spTgt spid="13"/>
                                        </p:tgtEl>
                                        <p:attrNameLst>
                                          <p:attrName>style.visibility</p:attrName>
                                        </p:attrNameLst>
                                      </p:cBhvr>
                                      <p:to>
                                        <p:strVal val="hidden"/>
                                      </p:to>
                                    </p:set>
                                  </p:childTnLst>
                                </p:cTn>
                              </p:par>
                              <p:par>
                                <p:cTn id="354" presetID="3" presetClass="exit" presetSubtype="5" fill="hold" grpId="2" nodeType="withEffect">
                                  <p:stCondLst>
                                    <p:cond delay="0"/>
                                  </p:stCondLst>
                                  <p:childTnLst>
                                    <p:animEffect transition="out" filter="blinds(vertical)">
                                      <p:cBhvr>
                                        <p:cTn id="355" dur="5500"/>
                                        <p:tgtEl>
                                          <p:spTgt spid="13"/>
                                        </p:tgtEl>
                                      </p:cBhvr>
                                    </p:animEffect>
                                    <p:set>
                                      <p:cBhvr>
                                        <p:cTn id="356" dur="1" fill="hold">
                                          <p:stCondLst>
                                            <p:cond delay="5499"/>
                                          </p:stCondLst>
                                        </p:cTn>
                                        <p:tgtEl>
                                          <p:spTgt spid="13"/>
                                        </p:tgtEl>
                                        <p:attrNameLst>
                                          <p:attrName>style.visibility</p:attrName>
                                        </p:attrNameLst>
                                      </p:cBhvr>
                                      <p:to>
                                        <p:strVal val="hidden"/>
                                      </p:to>
                                    </p:set>
                                  </p:childTnLst>
                                </p:cTn>
                              </p:par>
                              <p:par>
                                <p:cTn id="357" presetID="2" presetClass="entr" presetSubtype="8" fill="hold" grpId="0" nodeType="withEffect">
                                  <p:stCondLst>
                                    <p:cond delay="0"/>
                                  </p:stCondLst>
                                  <p:childTnLst>
                                    <p:set>
                                      <p:cBhvr>
                                        <p:cTn id="358" dur="1" fill="hold">
                                          <p:stCondLst>
                                            <p:cond delay="0"/>
                                          </p:stCondLst>
                                        </p:cTn>
                                        <p:tgtEl>
                                          <p:spTgt spid="12"/>
                                        </p:tgtEl>
                                        <p:attrNameLst>
                                          <p:attrName>style.visibility</p:attrName>
                                        </p:attrNameLst>
                                      </p:cBhvr>
                                      <p:to>
                                        <p:strVal val="visible"/>
                                      </p:to>
                                    </p:set>
                                    <p:anim calcmode="lin" valueType="num">
                                      <p:cBhvr additive="base">
                                        <p:cTn id="359" dur="4000" fill="hold"/>
                                        <p:tgtEl>
                                          <p:spTgt spid="12"/>
                                        </p:tgtEl>
                                        <p:attrNameLst>
                                          <p:attrName>ppt_x</p:attrName>
                                        </p:attrNameLst>
                                      </p:cBhvr>
                                      <p:tavLst>
                                        <p:tav tm="0">
                                          <p:val>
                                            <p:strVal val="0-#ppt_w/2"/>
                                          </p:val>
                                        </p:tav>
                                        <p:tav tm="100000">
                                          <p:val>
                                            <p:strVal val="#ppt_x"/>
                                          </p:val>
                                        </p:tav>
                                      </p:tavLst>
                                    </p:anim>
                                    <p:anim calcmode="lin" valueType="num">
                                      <p:cBhvr additive="base">
                                        <p:cTn id="360" dur="4000" fill="hold"/>
                                        <p:tgtEl>
                                          <p:spTgt spid="12"/>
                                        </p:tgtEl>
                                        <p:attrNameLst>
                                          <p:attrName>ppt_y</p:attrName>
                                        </p:attrNameLst>
                                      </p:cBhvr>
                                      <p:tavLst>
                                        <p:tav tm="0">
                                          <p:val>
                                            <p:strVal val="#ppt_y"/>
                                          </p:val>
                                        </p:tav>
                                        <p:tav tm="100000">
                                          <p:val>
                                            <p:strVal val="#ppt_y"/>
                                          </p:val>
                                        </p:tav>
                                      </p:tavLst>
                                    </p:anim>
                                  </p:childTnLst>
                                </p:cTn>
                              </p:par>
                              <p:par>
                                <p:cTn id="361" presetID="2" presetClass="exit" presetSubtype="2" fill="hold" grpId="1" nodeType="withEffect">
                                  <p:stCondLst>
                                    <p:cond delay="0"/>
                                  </p:stCondLst>
                                  <p:childTnLst>
                                    <p:anim calcmode="lin" valueType="num">
                                      <p:cBhvr additive="base">
                                        <p:cTn id="362" dur="4500"/>
                                        <p:tgtEl>
                                          <p:spTgt spid="12"/>
                                        </p:tgtEl>
                                        <p:attrNameLst>
                                          <p:attrName>ppt_x</p:attrName>
                                        </p:attrNameLst>
                                      </p:cBhvr>
                                      <p:tavLst>
                                        <p:tav tm="0">
                                          <p:val>
                                            <p:strVal val="ppt_x"/>
                                          </p:val>
                                        </p:tav>
                                        <p:tav tm="100000">
                                          <p:val>
                                            <p:strVal val="1+ppt_w/2"/>
                                          </p:val>
                                        </p:tav>
                                      </p:tavLst>
                                    </p:anim>
                                    <p:anim calcmode="lin" valueType="num">
                                      <p:cBhvr additive="base">
                                        <p:cTn id="363" dur="4500"/>
                                        <p:tgtEl>
                                          <p:spTgt spid="12"/>
                                        </p:tgtEl>
                                        <p:attrNameLst>
                                          <p:attrName>ppt_y</p:attrName>
                                        </p:attrNameLst>
                                      </p:cBhvr>
                                      <p:tavLst>
                                        <p:tav tm="0">
                                          <p:val>
                                            <p:strVal val="ppt_y"/>
                                          </p:val>
                                        </p:tav>
                                        <p:tav tm="100000">
                                          <p:val>
                                            <p:strVal val="ppt_y"/>
                                          </p:val>
                                        </p:tav>
                                      </p:tavLst>
                                    </p:anim>
                                    <p:set>
                                      <p:cBhvr>
                                        <p:cTn id="364" dur="1" fill="hold">
                                          <p:stCondLst>
                                            <p:cond delay="4499"/>
                                          </p:stCondLst>
                                        </p:cTn>
                                        <p:tgtEl>
                                          <p:spTgt spid="12"/>
                                        </p:tgtEl>
                                        <p:attrNameLst>
                                          <p:attrName>style.visibility</p:attrName>
                                        </p:attrNameLst>
                                      </p:cBhvr>
                                      <p:to>
                                        <p:strVal val="hidden"/>
                                      </p:to>
                                    </p:set>
                                  </p:childTnLst>
                                </p:cTn>
                              </p:par>
                              <p:par>
                                <p:cTn id="365" presetID="3" presetClass="exit" presetSubtype="5" fill="hold" grpId="2" nodeType="withEffect">
                                  <p:stCondLst>
                                    <p:cond delay="0"/>
                                  </p:stCondLst>
                                  <p:childTnLst>
                                    <p:animEffect transition="out" filter="blinds(vertical)">
                                      <p:cBhvr>
                                        <p:cTn id="366" dur="5500"/>
                                        <p:tgtEl>
                                          <p:spTgt spid="12"/>
                                        </p:tgtEl>
                                      </p:cBhvr>
                                    </p:animEffect>
                                    <p:set>
                                      <p:cBhvr>
                                        <p:cTn id="367" dur="1" fill="hold">
                                          <p:stCondLst>
                                            <p:cond delay="5499"/>
                                          </p:stCondLst>
                                        </p:cTn>
                                        <p:tgtEl>
                                          <p:spTgt spid="12"/>
                                        </p:tgtEl>
                                        <p:attrNameLst>
                                          <p:attrName>style.visibility</p:attrName>
                                        </p:attrNameLst>
                                      </p:cBhvr>
                                      <p:to>
                                        <p:strVal val="hidden"/>
                                      </p:to>
                                    </p:set>
                                  </p:childTnLst>
                                </p:cTn>
                              </p:par>
                              <p:par>
                                <p:cTn id="368" presetID="2" presetClass="entr" presetSubtype="8" fill="hold" grpId="0" nodeType="withEffect">
                                  <p:stCondLst>
                                    <p:cond delay="0"/>
                                  </p:stCondLst>
                                  <p:childTnLst>
                                    <p:set>
                                      <p:cBhvr>
                                        <p:cTn id="369" dur="1" fill="hold">
                                          <p:stCondLst>
                                            <p:cond delay="0"/>
                                          </p:stCondLst>
                                        </p:cTn>
                                        <p:tgtEl>
                                          <p:spTgt spid="11"/>
                                        </p:tgtEl>
                                        <p:attrNameLst>
                                          <p:attrName>style.visibility</p:attrName>
                                        </p:attrNameLst>
                                      </p:cBhvr>
                                      <p:to>
                                        <p:strVal val="visible"/>
                                      </p:to>
                                    </p:set>
                                    <p:anim calcmode="lin" valueType="num">
                                      <p:cBhvr additive="base">
                                        <p:cTn id="370" dur="4000" fill="hold"/>
                                        <p:tgtEl>
                                          <p:spTgt spid="11"/>
                                        </p:tgtEl>
                                        <p:attrNameLst>
                                          <p:attrName>ppt_x</p:attrName>
                                        </p:attrNameLst>
                                      </p:cBhvr>
                                      <p:tavLst>
                                        <p:tav tm="0">
                                          <p:val>
                                            <p:strVal val="0-#ppt_w/2"/>
                                          </p:val>
                                        </p:tav>
                                        <p:tav tm="100000">
                                          <p:val>
                                            <p:strVal val="#ppt_x"/>
                                          </p:val>
                                        </p:tav>
                                      </p:tavLst>
                                    </p:anim>
                                    <p:anim calcmode="lin" valueType="num">
                                      <p:cBhvr additive="base">
                                        <p:cTn id="371" dur="4000" fill="hold"/>
                                        <p:tgtEl>
                                          <p:spTgt spid="11"/>
                                        </p:tgtEl>
                                        <p:attrNameLst>
                                          <p:attrName>ppt_y</p:attrName>
                                        </p:attrNameLst>
                                      </p:cBhvr>
                                      <p:tavLst>
                                        <p:tav tm="0">
                                          <p:val>
                                            <p:strVal val="#ppt_y"/>
                                          </p:val>
                                        </p:tav>
                                        <p:tav tm="100000">
                                          <p:val>
                                            <p:strVal val="#ppt_y"/>
                                          </p:val>
                                        </p:tav>
                                      </p:tavLst>
                                    </p:anim>
                                  </p:childTnLst>
                                </p:cTn>
                              </p:par>
                              <p:par>
                                <p:cTn id="372" presetID="2" presetClass="exit" presetSubtype="2" fill="hold" grpId="1" nodeType="withEffect">
                                  <p:stCondLst>
                                    <p:cond delay="0"/>
                                  </p:stCondLst>
                                  <p:childTnLst>
                                    <p:anim calcmode="lin" valueType="num">
                                      <p:cBhvr additive="base">
                                        <p:cTn id="373" dur="4500"/>
                                        <p:tgtEl>
                                          <p:spTgt spid="11"/>
                                        </p:tgtEl>
                                        <p:attrNameLst>
                                          <p:attrName>ppt_x</p:attrName>
                                        </p:attrNameLst>
                                      </p:cBhvr>
                                      <p:tavLst>
                                        <p:tav tm="0">
                                          <p:val>
                                            <p:strVal val="ppt_x"/>
                                          </p:val>
                                        </p:tav>
                                        <p:tav tm="100000">
                                          <p:val>
                                            <p:strVal val="1+ppt_w/2"/>
                                          </p:val>
                                        </p:tav>
                                      </p:tavLst>
                                    </p:anim>
                                    <p:anim calcmode="lin" valueType="num">
                                      <p:cBhvr additive="base">
                                        <p:cTn id="374" dur="4500"/>
                                        <p:tgtEl>
                                          <p:spTgt spid="11"/>
                                        </p:tgtEl>
                                        <p:attrNameLst>
                                          <p:attrName>ppt_y</p:attrName>
                                        </p:attrNameLst>
                                      </p:cBhvr>
                                      <p:tavLst>
                                        <p:tav tm="0">
                                          <p:val>
                                            <p:strVal val="ppt_y"/>
                                          </p:val>
                                        </p:tav>
                                        <p:tav tm="100000">
                                          <p:val>
                                            <p:strVal val="ppt_y"/>
                                          </p:val>
                                        </p:tav>
                                      </p:tavLst>
                                    </p:anim>
                                    <p:set>
                                      <p:cBhvr>
                                        <p:cTn id="375" dur="1" fill="hold">
                                          <p:stCondLst>
                                            <p:cond delay="4499"/>
                                          </p:stCondLst>
                                        </p:cTn>
                                        <p:tgtEl>
                                          <p:spTgt spid="11"/>
                                        </p:tgtEl>
                                        <p:attrNameLst>
                                          <p:attrName>style.visibility</p:attrName>
                                        </p:attrNameLst>
                                      </p:cBhvr>
                                      <p:to>
                                        <p:strVal val="hidden"/>
                                      </p:to>
                                    </p:set>
                                  </p:childTnLst>
                                </p:cTn>
                              </p:par>
                              <p:par>
                                <p:cTn id="376" presetID="3" presetClass="exit" presetSubtype="5" fill="hold" grpId="2" nodeType="withEffect">
                                  <p:stCondLst>
                                    <p:cond delay="0"/>
                                  </p:stCondLst>
                                  <p:childTnLst>
                                    <p:animEffect transition="out" filter="blinds(vertical)">
                                      <p:cBhvr>
                                        <p:cTn id="377" dur="5500"/>
                                        <p:tgtEl>
                                          <p:spTgt spid="11"/>
                                        </p:tgtEl>
                                      </p:cBhvr>
                                    </p:animEffect>
                                    <p:set>
                                      <p:cBhvr>
                                        <p:cTn id="378" dur="1" fill="hold">
                                          <p:stCondLst>
                                            <p:cond delay="5499"/>
                                          </p:stCondLst>
                                        </p:cTn>
                                        <p:tgtEl>
                                          <p:spTgt spid="11"/>
                                        </p:tgtEl>
                                        <p:attrNameLst>
                                          <p:attrName>style.visibility</p:attrName>
                                        </p:attrNameLst>
                                      </p:cBhvr>
                                      <p:to>
                                        <p:strVal val="hidden"/>
                                      </p:to>
                                    </p:set>
                                  </p:childTnLst>
                                </p:cTn>
                              </p:par>
                              <p:par>
                                <p:cTn id="379" presetID="2" presetClass="entr" presetSubtype="8" fill="hold" grpId="0" nodeType="withEffect">
                                  <p:stCondLst>
                                    <p:cond delay="0"/>
                                  </p:stCondLst>
                                  <p:childTnLst>
                                    <p:set>
                                      <p:cBhvr>
                                        <p:cTn id="380" dur="1" fill="hold">
                                          <p:stCondLst>
                                            <p:cond delay="0"/>
                                          </p:stCondLst>
                                        </p:cTn>
                                        <p:tgtEl>
                                          <p:spTgt spid="10"/>
                                        </p:tgtEl>
                                        <p:attrNameLst>
                                          <p:attrName>style.visibility</p:attrName>
                                        </p:attrNameLst>
                                      </p:cBhvr>
                                      <p:to>
                                        <p:strVal val="visible"/>
                                      </p:to>
                                    </p:set>
                                    <p:anim calcmode="lin" valueType="num">
                                      <p:cBhvr additive="base">
                                        <p:cTn id="381" dur="4000" fill="hold"/>
                                        <p:tgtEl>
                                          <p:spTgt spid="10"/>
                                        </p:tgtEl>
                                        <p:attrNameLst>
                                          <p:attrName>ppt_x</p:attrName>
                                        </p:attrNameLst>
                                      </p:cBhvr>
                                      <p:tavLst>
                                        <p:tav tm="0">
                                          <p:val>
                                            <p:strVal val="0-#ppt_w/2"/>
                                          </p:val>
                                        </p:tav>
                                        <p:tav tm="100000">
                                          <p:val>
                                            <p:strVal val="#ppt_x"/>
                                          </p:val>
                                        </p:tav>
                                      </p:tavLst>
                                    </p:anim>
                                    <p:anim calcmode="lin" valueType="num">
                                      <p:cBhvr additive="base">
                                        <p:cTn id="382" dur="4000" fill="hold"/>
                                        <p:tgtEl>
                                          <p:spTgt spid="10"/>
                                        </p:tgtEl>
                                        <p:attrNameLst>
                                          <p:attrName>ppt_y</p:attrName>
                                        </p:attrNameLst>
                                      </p:cBhvr>
                                      <p:tavLst>
                                        <p:tav tm="0">
                                          <p:val>
                                            <p:strVal val="#ppt_y"/>
                                          </p:val>
                                        </p:tav>
                                        <p:tav tm="100000">
                                          <p:val>
                                            <p:strVal val="#ppt_y"/>
                                          </p:val>
                                        </p:tav>
                                      </p:tavLst>
                                    </p:anim>
                                  </p:childTnLst>
                                </p:cTn>
                              </p:par>
                              <p:par>
                                <p:cTn id="383" presetID="2" presetClass="exit" presetSubtype="2" fill="hold" grpId="1" nodeType="withEffect">
                                  <p:stCondLst>
                                    <p:cond delay="0"/>
                                  </p:stCondLst>
                                  <p:childTnLst>
                                    <p:anim calcmode="lin" valueType="num">
                                      <p:cBhvr additive="base">
                                        <p:cTn id="384" dur="4500"/>
                                        <p:tgtEl>
                                          <p:spTgt spid="10"/>
                                        </p:tgtEl>
                                        <p:attrNameLst>
                                          <p:attrName>ppt_x</p:attrName>
                                        </p:attrNameLst>
                                      </p:cBhvr>
                                      <p:tavLst>
                                        <p:tav tm="0">
                                          <p:val>
                                            <p:strVal val="ppt_x"/>
                                          </p:val>
                                        </p:tav>
                                        <p:tav tm="100000">
                                          <p:val>
                                            <p:strVal val="1+ppt_w/2"/>
                                          </p:val>
                                        </p:tav>
                                      </p:tavLst>
                                    </p:anim>
                                    <p:anim calcmode="lin" valueType="num">
                                      <p:cBhvr additive="base">
                                        <p:cTn id="385" dur="4500"/>
                                        <p:tgtEl>
                                          <p:spTgt spid="10"/>
                                        </p:tgtEl>
                                        <p:attrNameLst>
                                          <p:attrName>ppt_y</p:attrName>
                                        </p:attrNameLst>
                                      </p:cBhvr>
                                      <p:tavLst>
                                        <p:tav tm="0">
                                          <p:val>
                                            <p:strVal val="ppt_y"/>
                                          </p:val>
                                        </p:tav>
                                        <p:tav tm="100000">
                                          <p:val>
                                            <p:strVal val="ppt_y"/>
                                          </p:val>
                                        </p:tav>
                                      </p:tavLst>
                                    </p:anim>
                                    <p:set>
                                      <p:cBhvr>
                                        <p:cTn id="386" dur="1" fill="hold">
                                          <p:stCondLst>
                                            <p:cond delay="4499"/>
                                          </p:stCondLst>
                                        </p:cTn>
                                        <p:tgtEl>
                                          <p:spTgt spid="10"/>
                                        </p:tgtEl>
                                        <p:attrNameLst>
                                          <p:attrName>style.visibility</p:attrName>
                                        </p:attrNameLst>
                                      </p:cBhvr>
                                      <p:to>
                                        <p:strVal val="hidden"/>
                                      </p:to>
                                    </p:set>
                                  </p:childTnLst>
                                </p:cTn>
                              </p:par>
                              <p:par>
                                <p:cTn id="387" presetID="3" presetClass="exit" presetSubtype="5" fill="hold" grpId="2" nodeType="withEffect">
                                  <p:stCondLst>
                                    <p:cond delay="0"/>
                                  </p:stCondLst>
                                  <p:childTnLst>
                                    <p:animEffect transition="out" filter="blinds(vertical)">
                                      <p:cBhvr>
                                        <p:cTn id="388" dur="5500"/>
                                        <p:tgtEl>
                                          <p:spTgt spid="10"/>
                                        </p:tgtEl>
                                      </p:cBhvr>
                                    </p:animEffect>
                                    <p:set>
                                      <p:cBhvr>
                                        <p:cTn id="389" dur="1" fill="hold">
                                          <p:stCondLst>
                                            <p:cond delay="5499"/>
                                          </p:stCondLst>
                                        </p:cTn>
                                        <p:tgtEl>
                                          <p:spTgt spid="10"/>
                                        </p:tgtEl>
                                        <p:attrNameLst>
                                          <p:attrName>style.visibility</p:attrName>
                                        </p:attrNameLst>
                                      </p:cBhvr>
                                      <p:to>
                                        <p:strVal val="hidden"/>
                                      </p:to>
                                    </p:set>
                                  </p:childTnLst>
                                </p:cTn>
                              </p:par>
                              <p:par>
                                <p:cTn id="390" presetID="2" presetClass="entr" presetSubtype="8" fill="hold" grpId="0" nodeType="withEffect">
                                  <p:stCondLst>
                                    <p:cond delay="0"/>
                                  </p:stCondLst>
                                  <p:childTnLst>
                                    <p:set>
                                      <p:cBhvr>
                                        <p:cTn id="391" dur="1" fill="hold">
                                          <p:stCondLst>
                                            <p:cond delay="0"/>
                                          </p:stCondLst>
                                        </p:cTn>
                                        <p:tgtEl>
                                          <p:spTgt spid="9"/>
                                        </p:tgtEl>
                                        <p:attrNameLst>
                                          <p:attrName>style.visibility</p:attrName>
                                        </p:attrNameLst>
                                      </p:cBhvr>
                                      <p:to>
                                        <p:strVal val="visible"/>
                                      </p:to>
                                    </p:set>
                                    <p:anim calcmode="lin" valueType="num">
                                      <p:cBhvr additive="base">
                                        <p:cTn id="392" dur="4000" fill="hold"/>
                                        <p:tgtEl>
                                          <p:spTgt spid="9"/>
                                        </p:tgtEl>
                                        <p:attrNameLst>
                                          <p:attrName>ppt_x</p:attrName>
                                        </p:attrNameLst>
                                      </p:cBhvr>
                                      <p:tavLst>
                                        <p:tav tm="0">
                                          <p:val>
                                            <p:strVal val="0-#ppt_w/2"/>
                                          </p:val>
                                        </p:tav>
                                        <p:tav tm="100000">
                                          <p:val>
                                            <p:strVal val="#ppt_x"/>
                                          </p:val>
                                        </p:tav>
                                      </p:tavLst>
                                    </p:anim>
                                    <p:anim calcmode="lin" valueType="num">
                                      <p:cBhvr additive="base">
                                        <p:cTn id="393" dur="4000" fill="hold"/>
                                        <p:tgtEl>
                                          <p:spTgt spid="9"/>
                                        </p:tgtEl>
                                        <p:attrNameLst>
                                          <p:attrName>ppt_y</p:attrName>
                                        </p:attrNameLst>
                                      </p:cBhvr>
                                      <p:tavLst>
                                        <p:tav tm="0">
                                          <p:val>
                                            <p:strVal val="#ppt_y"/>
                                          </p:val>
                                        </p:tav>
                                        <p:tav tm="100000">
                                          <p:val>
                                            <p:strVal val="#ppt_y"/>
                                          </p:val>
                                        </p:tav>
                                      </p:tavLst>
                                    </p:anim>
                                  </p:childTnLst>
                                </p:cTn>
                              </p:par>
                              <p:par>
                                <p:cTn id="394" presetID="2" presetClass="exit" presetSubtype="2" fill="hold" grpId="1" nodeType="withEffect">
                                  <p:stCondLst>
                                    <p:cond delay="0"/>
                                  </p:stCondLst>
                                  <p:childTnLst>
                                    <p:anim calcmode="lin" valueType="num">
                                      <p:cBhvr additive="base">
                                        <p:cTn id="395" dur="4500"/>
                                        <p:tgtEl>
                                          <p:spTgt spid="9"/>
                                        </p:tgtEl>
                                        <p:attrNameLst>
                                          <p:attrName>ppt_x</p:attrName>
                                        </p:attrNameLst>
                                      </p:cBhvr>
                                      <p:tavLst>
                                        <p:tav tm="0">
                                          <p:val>
                                            <p:strVal val="ppt_x"/>
                                          </p:val>
                                        </p:tav>
                                        <p:tav tm="100000">
                                          <p:val>
                                            <p:strVal val="1+ppt_w/2"/>
                                          </p:val>
                                        </p:tav>
                                      </p:tavLst>
                                    </p:anim>
                                    <p:anim calcmode="lin" valueType="num">
                                      <p:cBhvr additive="base">
                                        <p:cTn id="396" dur="4500"/>
                                        <p:tgtEl>
                                          <p:spTgt spid="9"/>
                                        </p:tgtEl>
                                        <p:attrNameLst>
                                          <p:attrName>ppt_y</p:attrName>
                                        </p:attrNameLst>
                                      </p:cBhvr>
                                      <p:tavLst>
                                        <p:tav tm="0">
                                          <p:val>
                                            <p:strVal val="ppt_y"/>
                                          </p:val>
                                        </p:tav>
                                        <p:tav tm="100000">
                                          <p:val>
                                            <p:strVal val="ppt_y"/>
                                          </p:val>
                                        </p:tav>
                                      </p:tavLst>
                                    </p:anim>
                                    <p:set>
                                      <p:cBhvr>
                                        <p:cTn id="397" dur="1" fill="hold">
                                          <p:stCondLst>
                                            <p:cond delay="4499"/>
                                          </p:stCondLst>
                                        </p:cTn>
                                        <p:tgtEl>
                                          <p:spTgt spid="9"/>
                                        </p:tgtEl>
                                        <p:attrNameLst>
                                          <p:attrName>style.visibility</p:attrName>
                                        </p:attrNameLst>
                                      </p:cBhvr>
                                      <p:to>
                                        <p:strVal val="hidden"/>
                                      </p:to>
                                    </p:set>
                                  </p:childTnLst>
                                </p:cTn>
                              </p:par>
                              <p:par>
                                <p:cTn id="398" presetID="3" presetClass="exit" presetSubtype="5" fill="hold" grpId="2" nodeType="withEffect">
                                  <p:stCondLst>
                                    <p:cond delay="0"/>
                                  </p:stCondLst>
                                  <p:childTnLst>
                                    <p:animEffect transition="out" filter="blinds(vertical)">
                                      <p:cBhvr>
                                        <p:cTn id="399" dur="5500"/>
                                        <p:tgtEl>
                                          <p:spTgt spid="9"/>
                                        </p:tgtEl>
                                      </p:cBhvr>
                                    </p:animEffect>
                                    <p:set>
                                      <p:cBhvr>
                                        <p:cTn id="400" dur="1" fill="hold">
                                          <p:stCondLst>
                                            <p:cond delay="5499"/>
                                          </p:stCondLst>
                                        </p:cTn>
                                        <p:tgtEl>
                                          <p:spTgt spid="9"/>
                                        </p:tgtEl>
                                        <p:attrNameLst>
                                          <p:attrName>style.visibility</p:attrName>
                                        </p:attrNameLst>
                                      </p:cBhvr>
                                      <p:to>
                                        <p:strVal val="hidden"/>
                                      </p:to>
                                    </p:set>
                                  </p:childTnLst>
                                </p:cTn>
                              </p:par>
                              <p:par>
                                <p:cTn id="401" presetID="2" presetClass="entr" presetSubtype="8" fill="hold" grpId="0" nodeType="withEffect">
                                  <p:stCondLst>
                                    <p:cond delay="0"/>
                                  </p:stCondLst>
                                  <p:childTnLst>
                                    <p:set>
                                      <p:cBhvr>
                                        <p:cTn id="402" dur="1" fill="hold">
                                          <p:stCondLst>
                                            <p:cond delay="0"/>
                                          </p:stCondLst>
                                        </p:cTn>
                                        <p:tgtEl>
                                          <p:spTgt spid="8"/>
                                        </p:tgtEl>
                                        <p:attrNameLst>
                                          <p:attrName>style.visibility</p:attrName>
                                        </p:attrNameLst>
                                      </p:cBhvr>
                                      <p:to>
                                        <p:strVal val="visible"/>
                                      </p:to>
                                    </p:set>
                                    <p:anim calcmode="lin" valueType="num">
                                      <p:cBhvr additive="base">
                                        <p:cTn id="403" dur="4000" fill="hold"/>
                                        <p:tgtEl>
                                          <p:spTgt spid="8"/>
                                        </p:tgtEl>
                                        <p:attrNameLst>
                                          <p:attrName>ppt_x</p:attrName>
                                        </p:attrNameLst>
                                      </p:cBhvr>
                                      <p:tavLst>
                                        <p:tav tm="0">
                                          <p:val>
                                            <p:strVal val="0-#ppt_w/2"/>
                                          </p:val>
                                        </p:tav>
                                        <p:tav tm="100000">
                                          <p:val>
                                            <p:strVal val="#ppt_x"/>
                                          </p:val>
                                        </p:tav>
                                      </p:tavLst>
                                    </p:anim>
                                    <p:anim calcmode="lin" valueType="num">
                                      <p:cBhvr additive="base">
                                        <p:cTn id="404" dur="4000" fill="hold"/>
                                        <p:tgtEl>
                                          <p:spTgt spid="8"/>
                                        </p:tgtEl>
                                        <p:attrNameLst>
                                          <p:attrName>ppt_y</p:attrName>
                                        </p:attrNameLst>
                                      </p:cBhvr>
                                      <p:tavLst>
                                        <p:tav tm="0">
                                          <p:val>
                                            <p:strVal val="#ppt_y"/>
                                          </p:val>
                                        </p:tav>
                                        <p:tav tm="100000">
                                          <p:val>
                                            <p:strVal val="#ppt_y"/>
                                          </p:val>
                                        </p:tav>
                                      </p:tavLst>
                                    </p:anim>
                                  </p:childTnLst>
                                </p:cTn>
                              </p:par>
                              <p:par>
                                <p:cTn id="405" presetID="2" presetClass="exit" presetSubtype="2" fill="hold" grpId="1" nodeType="withEffect">
                                  <p:stCondLst>
                                    <p:cond delay="0"/>
                                  </p:stCondLst>
                                  <p:childTnLst>
                                    <p:anim calcmode="lin" valueType="num">
                                      <p:cBhvr additive="base">
                                        <p:cTn id="406" dur="4500"/>
                                        <p:tgtEl>
                                          <p:spTgt spid="8"/>
                                        </p:tgtEl>
                                        <p:attrNameLst>
                                          <p:attrName>ppt_x</p:attrName>
                                        </p:attrNameLst>
                                      </p:cBhvr>
                                      <p:tavLst>
                                        <p:tav tm="0">
                                          <p:val>
                                            <p:strVal val="ppt_x"/>
                                          </p:val>
                                        </p:tav>
                                        <p:tav tm="100000">
                                          <p:val>
                                            <p:strVal val="1+ppt_w/2"/>
                                          </p:val>
                                        </p:tav>
                                      </p:tavLst>
                                    </p:anim>
                                    <p:anim calcmode="lin" valueType="num">
                                      <p:cBhvr additive="base">
                                        <p:cTn id="407" dur="4500"/>
                                        <p:tgtEl>
                                          <p:spTgt spid="8"/>
                                        </p:tgtEl>
                                        <p:attrNameLst>
                                          <p:attrName>ppt_y</p:attrName>
                                        </p:attrNameLst>
                                      </p:cBhvr>
                                      <p:tavLst>
                                        <p:tav tm="0">
                                          <p:val>
                                            <p:strVal val="ppt_y"/>
                                          </p:val>
                                        </p:tav>
                                        <p:tav tm="100000">
                                          <p:val>
                                            <p:strVal val="ppt_y"/>
                                          </p:val>
                                        </p:tav>
                                      </p:tavLst>
                                    </p:anim>
                                    <p:set>
                                      <p:cBhvr>
                                        <p:cTn id="408" dur="1" fill="hold">
                                          <p:stCondLst>
                                            <p:cond delay="4499"/>
                                          </p:stCondLst>
                                        </p:cTn>
                                        <p:tgtEl>
                                          <p:spTgt spid="8"/>
                                        </p:tgtEl>
                                        <p:attrNameLst>
                                          <p:attrName>style.visibility</p:attrName>
                                        </p:attrNameLst>
                                      </p:cBhvr>
                                      <p:to>
                                        <p:strVal val="hidden"/>
                                      </p:to>
                                    </p:set>
                                  </p:childTnLst>
                                </p:cTn>
                              </p:par>
                              <p:par>
                                <p:cTn id="409" presetID="3" presetClass="exit" presetSubtype="5" fill="hold" grpId="2" nodeType="withEffect">
                                  <p:stCondLst>
                                    <p:cond delay="0"/>
                                  </p:stCondLst>
                                  <p:childTnLst>
                                    <p:animEffect transition="out" filter="blinds(vertical)">
                                      <p:cBhvr>
                                        <p:cTn id="410" dur="5500"/>
                                        <p:tgtEl>
                                          <p:spTgt spid="8"/>
                                        </p:tgtEl>
                                      </p:cBhvr>
                                    </p:animEffect>
                                    <p:set>
                                      <p:cBhvr>
                                        <p:cTn id="411" dur="1" fill="hold">
                                          <p:stCondLst>
                                            <p:cond delay="5499"/>
                                          </p:stCondLst>
                                        </p:cTn>
                                        <p:tgtEl>
                                          <p:spTgt spid="8"/>
                                        </p:tgtEl>
                                        <p:attrNameLst>
                                          <p:attrName>style.visibility</p:attrName>
                                        </p:attrNameLst>
                                      </p:cBhvr>
                                      <p:to>
                                        <p:strVal val="hidden"/>
                                      </p:to>
                                    </p:set>
                                  </p:childTnLst>
                                </p:cTn>
                              </p:par>
                              <p:par>
                                <p:cTn id="412" presetID="2" presetClass="entr" presetSubtype="8" fill="hold" grpId="0" nodeType="withEffect">
                                  <p:stCondLst>
                                    <p:cond delay="0"/>
                                  </p:stCondLst>
                                  <p:childTnLst>
                                    <p:set>
                                      <p:cBhvr>
                                        <p:cTn id="413" dur="1" fill="hold">
                                          <p:stCondLst>
                                            <p:cond delay="0"/>
                                          </p:stCondLst>
                                        </p:cTn>
                                        <p:tgtEl>
                                          <p:spTgt spid="7"/>
                                        </p:tgtEl>
                                        <p:attrNameLst>
                                          <p:attrName>style.visibility</p:attrName>
                                        </p:attrNameLst>
                                      </p:cBhvr>
                                      <p:to>
                                        <p:strVal val="visible"/>
                                      </p:to>
                                    </p:set>
                                    <p:anim calcmode="lin" valueType="num">
                                      <p:cBhvr additive="base">
                                        <p:cTn id="414" dur="4000" fill="hold"/>
                                        <p:tgtEl>
                                          <p:spTgt spid="7"/>
                                        </p:tgtEl>
                                        <p:attrNameLst>
                                          <p:attrName>ppt_x</p:attrName>
                                        </p:attrNameLst>
                                      </p:cBhvr>
                                      <p:tavLst>
                                        <p:tav tm="0">
                                          <p:val>
                                            <p:strVal val="0-#ppt_w/2"/>
                                          </p:val>
                                        </p:tav>
                                        <p:tav tm="100000">
                                          <p:val>
                                            <p:strVal val="#ppt_x"/>
                                          </p:val>
                                        </p:tav>
                                      </p:tavLst>
                                    </p:anim>
                                    <p:anim calcmode="lin" valueType="num">
                                      <p:cBhvr additive="base">
                                        <p:cTn id="415" dur="4000" fill="hold"/>
                                        <p:tgtEl>
                                          <p:spTgt spid="7"/>
                                        </p:tgtEl>
                                        <p:attrNameLst>
                                          <p:attrName>ppt_y</p:attrName>
                                        </p:attrNameLst>
                                      </p:cBhvr>
                                      <p:tavLst>
                                        <p:tav tm="0">
                                          <p:val>
                                            <p:strVal val="#ppt_y"/>
                                          </p:val>
                                        </p:tav>
                                        <p:tav tm="100000">
                                          <p:val>
                                            <p:strVal val="#ppt_y"/>
                                          </p:val>
                                        </p:tav>
                                      </p:tavLst>
                                    </p:anim>
                                  </p:childTnLst>
                                </p:cTn>
                              </p:par>
                              <p:par>
                                <p:cTn id="416" presetID="2" presetClass="exit" presetSubtype="2" fill="hold" grpId="1" nodeType="withEffect">
                                  <p:stCondLst>
                                    <p:cond delay="0"/>
                                  </p:stCondLst>
                                  <p:childTnLst>
                                    <p:anim calcmode="lin" valueType="num">
                                      <p:cBhvr additive="base">
                                        <p:cTn id="417" dur="4500"/>
                                        <p:tgtEl>
                                          <p:spTgt spid="7"/>
                                        </p:tgtEl>
                                        <p:attrNameLst>
                                          <p:attrName>ppt_x</p:attrName>
                                        </p:attrNameLst>
                                      </p:cBhvr>
                                      <p:tavLst>
                                        <p:tav tm="0">
                                          <p:val>
                                            <p:strVal val="ppt_x"/>
                                          </p:val>
                                        </p:tav>
                                        <p:tav tm="100000">
                                          <p:val>
                                            <p:strVal val="1+ppt_w/2"/>
                                          </p:val>
                                        </p:tav>
                                      </p:tavLst>
                                    </p:anim>
                                    <p:anim calcmode="lin" valueType="num">
                                      <p:cBhvr additive="base">
                                        <p:cTn id="418" dur="4500"/>
                                        <p:tgtEl>
                                          <p:spTgt spid="7"/>
                                        </p:tgtEl>
                                        <p:attrNameLst>
                                          <p:attrName>ppt_y</p:attrName>
                                        </p:attrNameLst>
                                      </p:cBhvr>
                                      <p:tavLst>
                                        <p:tav tm="0">
                                          <p:val>
                                            <p:strVal val="ppt_y"/>
                                          </p:val>
                                        </p:tav>
                                        <p:tav tm="100000">
                                          <p:val>
                                            <p:strVal val="ppt_y"/>
                                          </p:val>
                                        </p:tav>
                                      </p:tavLst>
                                    </p:anim>
                                    <p:set>
                                      <p:cBhvr>
                                        <p:cTn id="419" dur="1" fill="hold">
                                          <p:stCondLst>
                                            <p:cond delay="4499"/>
                                          </p:stCondLst>
                                        </p:cTn>
                                        <p:tgtEl>
                                          <p:spTgt spid="7"/>
                                        </p:tgtEl>
                                        <p:attrNameLst>
                                          <p:attrName>style.visibility</p:attrName>
                                        </p:attrNameLst>
                                      </p:cBhvr>
                                      <p:to>
                                        <p:strVal val="hidden"/>
                                      </p:to>
                                    </p:set>
                                  </p:childTnLst>
                                </p:cTn>
                              </p:par>
                              <p:par>
                                <p:cTn id="420" presetID="3" presetClass="exit" presetSubtype="5" fill="hold" grpId="2" nodeType="withEffect">
                                  <p:stCondLst>
                                    <p:cond delay="0"/>
                                  </p:stCondLst>
                                  <p:childTnLst>
                                    <p:animEffect transition="out" filter="blinds(vertical)">
                                      <p:cBhvr>
                                        <p:cTn id="421" dur="5500"/>
                                        <p:tgtEl>
                                          <p:spTgt spid="7"/>
                                        </p:tgtEl>
                                      </p:cBhvr>
                                    </p:animEffect>
                                    <p:set>
                                      <p:cBhvr>
                                        <p:cTn id="422" dur="1" fill="hold">
                                          <p:stCondLst>
                                            <p:cond delay="5499"/>
                                          </p:stCondLst>
                                        </p:cTn>
                                        <p:tgtEl>
                                          <p:spTgt spid="7"/>
                                        </p:tgtEl>
                                        <p:attrNameLst>
                                          <p:attrName>style.visibility</p:attrName>
                                        </p:attrNameLst>
                                      </p:cBhvr>
                                      <p:to>
                                        <p:strVal val="hidden"/>
                                      </p:to>
                                    </p:set>
                                  </p:childTnLst>
                                </p:cTn>
                              </p:par>
                              <p:par>
                                <p:cTn id="423" presetID="2" presetClass="entr" presetSubtype="8" fill="hold" grpId="0" nodeType="withEffect">
                                  <p:stCondLst>
                                    <p:cond delay="0"/>
                                  </p:stCondLst>
                                  <p:childTnLst>
                                    <p:set>
                                      <p:cBhvr>
                                        <p:cTn id="424" dur="1" fill="hold">
                                          <p:stCondLst>
                                            <p:cond delay="0"/>
                                          </p:stCondLst>
                                        </p:cTn>
                                        <p:tgtEl>
                                          <p:spTgt spid="6"/>
                                        </p:tgtEl>
                                        <p:attrNameLst>
                                          <p:attrName>style.visibility</p:attrName>
                                        </p:attrNameLst>
                                      </p:cBhvr>
                                      <p:to>
                                        <p:strVal val="visible"/>
                                      </p:to>
                                    </p:set>
                                    <p:anim calcmode="lin" valueType="num">
                                      <p:cBhvr additive="base">
                                        <p:cTn id="425" dur="4000" fill="hold"/>
                                        <p:tgtEl>
                                          <p:spTgt spid="6"/>
                                        </p:tgtEl>
                                        <p:attrNameLst>
                                          <p:attrName>ppt_x</p:attrName>
                                        </p:attrNameLst>
                                      </p:cBhvr>
                                      <p:tavLst>
                                        <p:tav tm="0">
                                          <p:val>
                                            <p:strVal val="0-#ppt_w/2"/>
                                          </p:val>
                                        </p:tav>
                                        <p:tav tm="100000">
                                          <p:val>
                                            <p:strVal val="#ppt_x"/>
                                          </p:val>
                                        </p:tav>
                                      </p:tavLst>
                                    </p:anim>
                                    <p:anim calcmode="lin" valueType="num">
                                      <p:cBhvr additive="base">
                                        <p:cTn id="426" dur="4000" fill="hold"/>
                                        <p:tgtEl>
                                          <p:spTgt spid="6"/>
                                        </p:tgtEl>
                                        <p:attrNameLst>
                                          <p:attrName>ppt_y</p:attrName>
                                        </p:attrNameLst>
                                      </p:cBhvr>
                                      <p:tavLst>
                                        <p:tav tm="0">
                                          <p:val>
                                            <p:strVal val="#ppt_y"/>
                                          </p:val>
                                        </p:tav>
                                        <p:tav tm="100000">
                                          <p:val>
                                            <p:strVal val="#ppt_y"/>
                                          </p:val>
                                        </p:tav>
                                      </p:tavLst>
                                    </p:anim>
                                  </p:childTnLst>
                                </p:cTn>
                              </p:par>
                              <p:par>
                                <p:cTn id="427" presetID="2" presetClass="exit" presetSubtype="2" fill="hold" grpId="1" nodeType="withEffect">
                                  <p:stCondLst>
                                    <p:cond delay="0"/>
                                  </p:stCondLst>
                                  <p:childTnLst>
                                    <p:anim calcmode="lin" valueType="num">
                                      <p:cBhvr additive="base">
                                        <p:cTn id="428" dur="4500"/>
                                        <p:tgtEl>
                                          <p:spTgt spid="6"/>
                                        </p:tgtEl>
                                        <p:attrNameLst>
                                          <p:attrName>ppt_x</p:attrName>
                                        </p:attrNameLst>
                                      </p:cBhvr>
                                      <p:tavLst>
                                        <p:tav tm="0">
                                          <p:val>
                                            <p:strVal val="ppt_x"/>
                                          </p:val>
                                        </p:tav>
                                        <p:tav tm="100000">
                                          <p:val>
                                            <p:strVal val="1+ppt_w/2"/>
                                          </p:val>
                                        </p:tav>
                                      </p:tavLst>
                                    </p:anim>
                                    <p:anim calcmode="lin" valueType="num">
                                      <p:cBhvr additive="base">
                                        <p:cTn id="429" dur="4500"/>
                                        <p:tgtEl>
                                          <p:spTgt spid="6"/>
                                        </p:tgtEl>
                                        <p:attrNameLst>
                                          <p:attrName>ppt_y</p:attrName>
                                        </p:attrNameLst>
                                      </p:cBhvr>
                                      <p:tavLst>
                                        <p:tav tm="0">
                                          <p:val>
                                            <p:strVal val="ppt_y"/>
                                          </p:val>
                                        </p:tav>
                                        <p:tav tm="100000">
                                          <p:val>
                                            <p:strVal val="ppt_y"/>
                                          </p:val>
                                        </p:tav>
                                      </p:tavLst>
                                    </p:anim>
                                    <p:set>
                                      <p:cBhvr>
                                        <p:cTn id="430" dur="1" fill="hold">
                                          <p:stCondLst>
                                            <p:cond delay="4499"/>
                                          </p:stCondLst>
                                        </p:cTn>
                                        <p:tgtEl>
                                          <p:spTgt spid="6"/>
                                        </p:tgtEl>
                                        <p:attrNameLst>
                                          <p:attrName>style.visibility</p:attrName>
                                        </p:attrNameLst>
                                      </p:cBhvr>
                                      <p:to>
                                        <p:strVal val="hidden"/>
                                      </p:to>
                                    </p:set>
                                  </p:childTnLst>
                                </p:cTn>
                              </p:par>
                              <p:par>
                                <p:cTn id="431" presetID="3" presetClass="exit" presetSubtype="5" fill="hold" grpId="2" nodeType="withEffect">
                                  <p:stCondLst>
                                    <p:cond delay="0"/>
                                  </p:stCondLst>
                                  <p:childTnLst>
                                    <p:animEffect transition="out" filter="blinds(vertical)">
                                      <p:cBhvr>
                                        <p:cTn id="432" dur="5500"/>
                                        <p:tgtEl>
                                          <p:spTgt spid="6"/>
                                        </p:tgtEl>
                                      </p:cBhvr>
                                    </p:animEffect>
                                    <p:set>
                                      <p:cBhvr>
                                        <p:cTn id="433" dur="1" fill="hold">
                                          <p:stCondLst>
                                            <p:cond delay="5499"/>
                                          </p:stCondLst>
                                        </p:cTn>
                                        <p:tgtEl>
                                          <p:spTgt spid="6"/>
                                        </p:tgtEl>
                                        <p:attrNameLst>
                                          <p:attrName>style.visibility</p:attrName>
                                        </p:attrNameLst>
                                      </p:cBhvr>
                                      <p:to>
                                        <p:strVal val="hidden"/>
                                      </p:to>
                                    </p:set>
                                  </p:childTnLst>
                                </p:cTn>
                              </p:par>
                              <p:par>
                                <p:cTn id="434" presetID="2" presetClass="entr" presetSubtype="8" fill="hold" grpId="0" nodeType="withEffect">
                                  <p:stCondLst>
                                    <p:cond delay="0"/>
                                  </p:stCondLst>
                                  <p:childTnLst>
                                    <p:set>
                                      <p:cBhvr>
                                        <p:cTn id="435" dur="1" fill="hold">
                                          <p:stCondLst>
                                            <p:cond delay="0"/>
                                          </p:stCondLst>
                                        </p:cTn>
                                        <p:tgtEl>
                                          <p:spTgt spid="5"/>
                                        </p:tgtEl>
                                        <p:attrNameLst>
                                          <p:attrName>style.visibility</p:attrName>
                                        </p:attrNameLst>
                                      </p:cBhvr>
                                      <p:to>
                                        <p:strVal val="visible"/>
                                      </p:to>
                                    </p:set>
                                    <p:anim calcmode="lin" valueType="num">
                                      <p:cBhvr additive="base">
                                        <p:cTn id="436" dur="4000" fill="hold"/>
                                        <p:tgtEl>
                                          <p:spTgt spid="5"/>
                                        </p:tgtEl>
                                        <p:attrNameLst>
                                          <p:attrName>ppt_x</p:attrName>
                                        </p:attrNameLst>
                                      </p:cBhvr>
                                      <p:tavLst>
                                        <p:tav tm="0">
                                          <p:val>
                                            <p:strVal val="0-#ppt_w/2"/>
                                          </p:val>
                                        </p:tav>
                                        <p:tav tm="100000">
                                          <p:val>
                                            <p:strVal val="#ppt_x"/>
                                          </p:val>
                                        </p:tav>
                                      </p:tavLst>
                                    </p:anim>
                                    <p:anim calcmode="lin" valueType="num">
                                      <p:cBhvr additive="base">
                                        <p:cTn id="437" dur="4000" fill="hold"/>
                                        <p:tgtEl>
                                          <p:spTgt spid="5"/>
                                        </p:tgtEl>
                                        <p:attrNameLst>
                                          <p:attrName>ppt_y</p:attrName>
                                        </p:attrNameLst>
                                      </p:cBhvr>
                                      <p:tavLst>
                                        <p:tav tm="0">
                                          <p:val>
                                            <p:strVal val="#ppt_y"/>
                                          </p:val>
                                        </p:tav>
                                        <p:tav tm="100000">
                                          <p:val>
                                            <p:strVal val="#ppt_y"/>
                                          </p:val>
                                        </p:tav>
                                      </p:tavLst>
                                    </p:anim>
                                  </p:childTnLst>
                                </p:cTn>
                              </p:par>
                              <p:par>
                                <p:cTn id="438" presetID="2" presetClass="exit" presetSubtype="2" fill="hold" grpId="1" nodeType="withEffect">
                                  <p:stCondLst>
                                    <p:cond delay="0"/>
                                  </p:stCondLst>
                                  <p:childTnLst>
                                    <p:anim calcmode="lin" valueType="num">
                                      <p:cBhvr additive="base">
                                        <p:cTn id="439" dur="4500"/>
                                        <p:tgtEl>
                                          <p:spTgt spid="5"/>
                                        </p:tgtEl>
                                        <p:attrNameLst>
                                          <p:attrName>ppt_x</p:attrName>
                                        </p:attrNameLst>
                                      </p:cBhvr>
                                      <p:tavLst>
                                        <p:tav tm="0">
                                          <p:val>
                                            <p:strVal val="ppt_x"/>
                                          </p:val>
                                        </p:tav>
                                        <p:tav tm="100000">
                                          <p:val>
                                            <p:strVal val="1+ppt_w/2"/>
                                          </p:val>
                                        </p:tav>
                                      </p:tavLst>
                                    </p:anim>
                                    <p:anim calcmode="lin" valueType="num">
                                      <p:cBhvr additive="base">
                                        <p:cTn id="440" dur="4500"/>
                                        <p:tgtEl>
                                          <p:spTgt spid="5"/>
                                        </p:tgtEl>
                                        <p:attrNameLst>
                                          <p:attrName>ppt_y</p:attrName>
                                        </p:attrNameLst>
                                      </p:cBhvr>
                                      <p:tavLst>
                                        <p:tav tm="0">
                                          <p:val>
                                            <p:strVal val="ppt_y"/>
                                          </p:val>
                                        </p:tav>
                                        <p:tav tm="100000">
                                          <p:val>
                                            <p:strVal val="ppt_y"/>
                                          </p:val>
                                        </p:tav>
                                      </p:tavLst>
                                    </p:anim>
                                    <p:set>
                                      <p:cBhvr>
                                        <p:cTn id="441" dur="1" fill="hold">
                                          <p:stCondLst>
                                            <p:cond delay="4499"/>
                                          </p:stCondLst>
                                        </p:cTn>
                                        <p:tgtEl>
                                          <p:spTgt spid="5"/>
                                        </p:tgtEl>
                                        <p:attrNameLst>
                                          <p:attrName>style.visibility</p:attrName>
                                        </p:attrNameLst>
                                      </p:cBhvr>
                                      <p:to>
                                        <p:strVal val="hidden"/>
                                      </p:to>
                                    </p:set>
                                  </p:childTnLst>
                                </p:cTn>
                              </p:par>
                              <p:par>
                                <p:cTn id="442" presetID="3" presetClass="exit" presetSubtype="5" fill="hold" grpId="2" nodeType="withEffect">
                                  <p:stCondLst>
                                    <p:cond delay="0"/>
                                  </p:stCondLst>
                                  <p:childTnLst>
                                    <p:animEffect transition="out" filter="blinds(vertical)">
                                      <p:cBhvr>
                                        <p:cTn id="443" dur="5500"/>
                                        <p:tgtEl>
                                          <p:spTgt spid="5"/>
                                        </p:tgtEl>
                                      </p:cBhvr>
                                    </p:animEffect>
                                    <p:set>
                                      <p:cBhvr>
                                        <p:cTn id="444" dur="1" fill="hold">
                                          <p:stCondLst>
                                            <p:cond delay="5499"/>
                                          </p:stCondLst>
                                        </p:cTn>
                                        <p:tgtEl>
                                          <p:spTgt spid="5"/>
                                        </p:tgtEl>
                                        <p:attrNameLst>
                                          <p:attrName>style.visibility</p:attrName>
                                        </p:attrNameLst>
                                      </p:cBhvr>
                                      <p:to>
                                        <p:strVal val="hidden"/>
                                      </p:to>
                                    </p:set>
                                  </p:childTnLst>
                                </p:cTn>
                              </p:par>
                              <p:par>
                                <p:cTn id="445" presetID="2" presetClass="entr" presetSubtype="8" fill="hold" grpId="0" nodeType="withEffect">
                                  <p:stCondLst>
                                    <p:cond delay="0"/>
                                  </p:stCondLst>
                                  <p:childTnLst>
                                    <p:set>
                                      <p:cBhvr>
                                        <p:cTn id="446" dur="1" fill="hold">
                                          <p:stCondLst>
                                            <p:cond delay="0"/>
                                          </p:stCondLst>
                                        </p:cTn>
                                        <p:tgtEl>
                                          <p:spTgt spid="4"/>
                                        </p:tgtEl>
                                        <p:attrNameLst>
                                          <p:attrName>style.visibility</p:attrName>
                                        </p:attrNameLst>
                                      </p:cBhvr>
                                      <p:to>
                                        <p:strVal val="visible"/>
                                      </p:to>
                                    </p:set>
                                    <p:anim calcmode="lin" valueType="num">
                                      <p:cBhvr additive="base">
                                        <p:cTn id="447" dur="4000" fill="hold"/>
                                        <p:tgtEl>
                                          <p:spTgt spid="4"/>
                                        </p:tgtEl>
                                        <p:attrNameLst>
                                          <p:attrName>ppt_x</p:attrName>
                                        </p:attrNameLst>
                                      </p:cBhvr>
                                      <p:tavLst>
                                        <p:tav tm="0">
                                          <p:val>
                                            <p:strVal val="0-#ppt_w/2"/>
                                          </p:val>
                                        </p:tav>
                                        <p:tav tm="100000">
                                          <p:val>
                                            <p:strVal val="#ppt_x"/>
                                          </p:val>
                                        </p:tav>
                                      </p:tavLst>
                                    </p:anim>
                                    <p:anim calcmode="lin" valueType="num">
                                      <p:cBhvr additive="base">
                                        <p:cTn id="448" dur="4000" fill="hold"/>
                                        <p:tgtEl>
                                          <p:spTgt spid="4"/>
                                        </p:tgtEl>
                                        <p:attrNameLst>
                                          <p:attrName>ppt_y</p:attrName>
                                        </p:attrNameLst>
                                      </p:cBhvr>
                                      <p:tavLst>
                                        <p:tav tm="0">
                                          <p:val>
                                            <p:strVal val="#ppt_y"/>
                                          </p:val>
                                        </p:tav>
                                        <p:tav tm="100000">
                                          <p:val>
                                            <p:strVal val="#ppt_y"/>
                                          </p:val>
                                        </p:tav>
                                      </p:tavLst>
                                    </p:anim>
                                  </p:childTnLst>
                                </p:cTn>
                              </p:par>
                              <p:par>
                                <p:cTn id="449" presetID="2" presetClass="exit" presetSubtype="2" fill="hold" grpId="1" nodeType="withEffect">
                                  <p:stCondLst>
                                    <p:cond delay="0"/>
                                  </p:stCondLst>
                                  <p:childTnLst>
                                    <p:anim calcmode="lin" valueType="num">
                                      <p:cBhvr additive="base">
                                        <p:cTn id="450" dur="4500"/>
                                        <p:tgtEl>
                                          <p:spTgt spid="4"/>
                                        </p:tgtEl>
                                        <p:attrNameLst>
                                          <p:attrName>ppt_x</p:attrName>
                                        </p:attrNameLst>
                                      </p:cBhvr>
                                      <p:tavLst>
                                        <p:tav tm="0">
                                          <p:val>
                                            <p:strVal val="ppt_x"/>
                                          </p:val>
                                        </p:tav>
                                        <p:tav tm="100000">
                                          <p:val>
                                            <p:strVal val="1+ppt_w/2"/>
                                          </p:val>
                                        </p:tav>
                                      </p:tavLst>
                                    </p:anim>
                                    <p:anim calcmode="lin" valueType="num">
                                      <p:cBhvr additive="base">
                                        <p:cTn id="451" dur="4500"/>
                                        <p:tgtEl>
                                          <p:spTgt spid="4"/>
                                        </p:tgtEl>
                                        <p:attrNameLst>
                                          <p:attrName>ppt_y</p:attrName>
                                        </p:attrNameLst>
                                      </p:cBhvr>
                                      <p:tavLst>
                                        <p:tav tm="0">
                                          <p:val>
                                            <p:strVal val="ppt_y"/>
                                          </p:val>
                                        </p:tav>
                                        <p:tav tm="100000">
                                          <p:val>
                                            <p:strVal val="ppt_y"/>
                                          </p:val>
                                        </p:tav>
                                      </p:tavLst>
                                    </p:anim>
                                    <p:set>
                                      <p:cBhvr>
                                        <p:cTn id="452" dur="1" fill="hold">
                                          <p:stCondLst>
                                            <p:cond delay="4499"/>
                                          </p:stCondLst>
                                        </p:cTn>
                                        <p:tgtEl>
                                          <p:spTgt spid="4"/>
                                        </p:tgtEl>
                                        <p:attrNameLst>
                                          <p:attrName>style.visibility</p:attrName>
                                        </p:attrNameLst>
                                      </p:cBhvr>
                                      <p:to>
                                        <p:strVal val="hidden"/>
                                      </p:to>
                                    </p:set>
                                  </p:childTnLst>
                                </p:cTn>
                              </p:par>
                              <p:par>
                                <p:cTn id="453" presetID="3" presetClass="exit" presetSubtype="5" fill="hold" grpId="2" nodeType="withEffect">
                                  <p:stCondLst>
                                    <p:cond delay="0"/>
                                  </p:stCondLst>
                                  <p:childTnLst>
                                    <p:animEffect transition="out" filter="blinds(vertical)">
                                      <p:cBhvr>
                                        <p:cTn id="454" dur="5500"/>
                                        <p:tgtEl>
                                          <p:spTgt spid="4"/>
                                        </p:tgtEl>
                                      </p:cBhvr>
                                    </p:animEffect>
                                    <p:set>
                                      <p:cBhvr>
                                        <p:cTn id="455" dur="1" fill="hold">
                                          <p:stCondLst>
                                            <p:cond delay="5499"/>
                                          </p:stCondLst>
                                        </p:cTn>
                                        <p:tgtEl>
                                          <p:spTgt spid="4"/>
                                        </p:tgtEl>
                                        <p:attrNameLst>
                                          <p:attrName>style.visibility</p:attrName>
                                        </p:attrNameLst>
                                      </p:cBhvr>
                                      <p:to>
                                        <p:strVal val="hidden"/>
                                      </p:to>
                                    </p:set>
                                  </p:childTnLst>
                                </p:cTn>
                              </p:par>
                              <p:par>
                                <p:cTn id="456" presetID="2" presetClass="entr" presetSubtype="8" fill="hold" grpId="0" nodeType="withEffect">
                                  <p:stCondLst>
                                    <p:cond delay="0"/>
                                  </p:stCondLst>
                                  <p:childTnLst>
                                    <p:set>
                                      <p:cBhvr>
                                        <p:cTn id="457" dur="1" fill="hold">
                                          <p:stCondLst>
                                            <p:cond delay="0"/>
                                          </p:stCondLst>
                                        </p:cTn>
                                        <p:tgtEl>
                                          <p:spTgt spid="87"/>
                                        </p:tgtEl>
                                        <p:attrNameLst>
                                          <p:attrName>style.visibility</p:attrName>
                                        </p:attrNameLst>
                                      </p:cBhvr>
                                      <p:to>
                                        <p:strVal val="visible"/>
                                      </p:to>
                                    </p:set>
                                    <p:anim calcmode="lin" valueType="num">
                                      <p:cBhvr additive="base">
                                        <p:cTn id="458" dur="4000" fill="hold"/>
                                        <p:tgtEl>
                                          <p:spTgt spid="87"/>
                                        </p:tgtEl>
                                        <p:attrNameLst>
                                          <p:attrName>ppt_x</p:attrName>
                                        </p:attrNameLst>
                                      </p:cBhvr>
                                      <p:tavLst>
                                        <p:tav tm="0">
                                          <p:val>
                                            <p:strVal val="0-#ppt_w/2"/>
                                          </p:val>
                                        </p:tav>
                                        <p:tav tm="100000">
                                          <p:val>
                                            <p:strVal val="#ppt_x"/>
                                          </p:val>
                                        </p:tav>
                                      </p:tavLst>
                                    </p:anim>
                                    <p:anim calcmode="lin" valueType="num">
                                      <p:cBhvr additive="base">
                                        <p:cTn id="459" dur="4000" fill="hold"/>
                                        <p:tgtEl>
                                          <p:spTgt spid="87"/>
                                        </p:tgtEl>
                                        <p:attrNameLst>
                                          <p:attrName>ppt_y</p:attrName>
                                        </p:attrNameLst>
                                      </p:cBhvr>
                                      <p:tavLst>
                                        <p:tav tm="0">
                                          <p:val>
                                            <p:strVal val="#ppt_y"/>
                                          </p:val>
                                        </p:tav>
                                        <p:tav tm="100000">
                                          <p:val>
                                            <p:strVal val="#ppt_y"/>
                                          </p:val>
                                        </p:tav>
                                      </p:tavLst>
                                    </p:anim>
                                  </p:childTnLst>
                                </p:cTn>
                              </p:par>
                              <p:par>
                                <p:cTn id="460" presetID="2" presetClass="exit" presetSubtype="8" fill="hold" grpId="1" nodeType="withEffect">
                                  <p:stCondLst>
                                    <p:cond delay="0"/>
                                  </p:stCondLst>
                                  <p:childTnLst>
                                    <p:anim calcmode="lin" valueType="num">
                                      <p:cBhvr additive="base">
                                        <p:cTn id="461" dur="4500"/>
                                        <p:tgtEl>
                                          <p:spTgt spid="87"/>
                                        </p:tgtEl>
                                        <p:attrNameLst>
                                          <p:attrName>ppt_x</p:attrName>
                                        </p:attrNameLst>
                                      </p:cBhvr>
                                      <p:tavLst>
                                        <p:tav tm="0">
                                          <p:val>
                                            <p:strVal val="ppt_x"/>
                                          </p:val>
                                        </p:tav>
                                        <p:tav tm="100000">
                                          <p:val>
                                            <p:strVal val="0-ppt_w/2"/>
                                          </p:val>
                                        </p:tav>
                                      </p:tavLst>
                                    </p:anim>
                                    <p:anim calcmode="lin" valueType="num">
                                      <p:cBhvr additive="base">
                                        <p:cTn id="462" dur="4500"/>
                                        <p:tgtEl>
                                          <p:spTgt spid="87"/>
                                        </p:tgtEl>
                                        <p:attrNameLst>
                                          <p:attrName>ppt_y</p:attrName>
                                        </p:attrNameLst>
                                      </p:cBhvr>
                                      <p:tavLst>
                                        <p:tav tm="0">
                                          <p:val>
                                            <p:strVal val="ppt_y"/>
                                          </p:val>
                                        </p:tav>
                                        <p:tav tm="100000">
                                          <p:val>
                                            <p:strVal val="ppt_y"/>
                                          </p:val>
                                        </p:tav>
                                      </p:tavLst>
                                    </p:anim>
                                    <p:set>
                                      <p:cBhvr>
                                        <p:cTn id="463" dur="1" fill="hold">
                                          <p:stCondLst>
                                            <p:cond delay="4499"/>
                                          </p:stCondLst>
                                        </p:cTn>
                                        <p:tgtEl>
                                          <p:spTgt spid="87"/>
                                        </p:tgtEl>
                                        <p:attrNameLst>
                                          <p:attrName>style.visibility</p:attrName>
                                        </p:attrNameLst>
                                      </p:cBhvr>
                                      <p:to>
                                        <p:strVal val="hidden"/>
                                      </p:to>
                                    </p:set>
                                  </p:childTnLst>
                                </p:cTn>
                              </p:par>
                              <p:par>
                                <p:cTn id="464" presetID="3" presetClass="exit" presetSubtype="5" fill="hold" grpId="2" nodeType="withEffect">
                                  <p:stCondLst>
                                    <p:cond delay="0"/>
                                  </p:stCondLst>
                                  <p:childTnLst>
                                    <p:animEffect transition="out" filter="blinds(vertical)">
                                      <p:cBhvr>
                                        <p:cTn id="465" dur="5500"/>
                                        <p:tgtEl>
                                          <p:spTgt spid="87"/>
                                        </p:tgtEl>
                                      </p:cBhvr>
                                    </p:animEffect>
                                    <p:set>
                                      <p:cBhvr>
                                        <p:cTn id="466" dur="1" fill="hold">
                                          <p:stCondLst>
                                            <p:cond delay="5499"/>
                                          </p:stCondLst>
                                        </p:cTn>
                                        <p:tgtEl>
                                          <p:spTgt spid="87"/>
                                        </p:tgtEl>
                                        <p:attrNameLst>
                                          <p:attrName>style.visibility</p:attrName>
                                        </p:attrNameLst>
                                      </p:cBhvr>
                                      <p:to>
                                        <p:strVal val="hidden"/>
                                      </p:to>
                                    </p:set>
                                  </p:childTnLst>
                                </p:cTn>
                              </p:par>
                              <p:par>
                                <p:cTn id="467" presetID="2" presetClass="entr" presetSubtype="8" fill="hold" grpId="0" nodeType="withEffect">
                                  <p:stCondLst>
                                    <p:cond delay="0"/>
                                  </p:stCondLst>
                                  <p:childTnLst>
                                    <p:set>
                                      <p:cBhvr>
                                        <p:cTn id="468" dur="1" fill="hold">
                                          <p:stCondLst>
                                            <p:cond delay="0"/>
                                          </p:stCondLst>
                                        </p:cTn>
                                        <p:tgtEl>
                                          <p:spTgt spid="86"/>
                                        </p:tgtEl>
                                        <p:attrNameLst>
                                          <p:attrName>style.visibility</p:attrName>
                                        </p:attrNameLst>
                                      </p:cBhvr>
                                      <p:to>
                                        <p:strVal val="visible"/>
                                      </p:to>
                                    </p:set>
                                    <p:anim calcmode="lin" valueType="num">
                                      <p:cBhvr additive="base">
                                        <p:cTn id="469" dur="4000" fill="hold"/>
                                        <p:tgtEl>
                                          <p:spTgt spid="86"/>
                                        </p:tgtEl>
                                        <p:attrNameLst>
                                          <p:attrName>ppt_x</p:attrName>
                                        </p:attrNameLst>
                                      </p:cBhvr>
                                      <p:tavLst>
                                        <p:tav tm="0">
                                          <p:val>
                                            <p:strVal val="0-#ppt_w/2"/>
                                          </p:val>
                                        </p:tav>
                                        <p:tav tm="100000">
                                          <p:val>
                                            <p:strVal val="#ppt_x"/>
                                          </p:val>
                                        </p:tav>
                                      </p:tavLst>
                                    </p:anim>
                                    <p:anim calcmode="lin" valueType="num">
                                      <p:cBhvr additive="base">
                                        <p:cTn id="470" dur="4000" fill="hold"/>
                                        <p:tgtEl>
                                          <p:spTgt spid="86"/>
                                        </p:tgtEl>
                                        <p:attrNameLst>
                                          <p:attrName>ppt_y</p:attrName>
                                        </p:attrNameLst>
                                      </p:cBhvr>
                                      <p:tavLst>
                                        <p:tav tm="0">
                                          <p:val>
                                            <p:strVal val="#ppt_y"/>
                                          </p:val>
                                        </p:tav>
                                        <p:tav tm="100000">
                                          <p:val>
                                            <p:strVal val="#ppt_y"/>
                                          </p:val>
                                        </p:tav>
                                      </p:tavLst>
                                    </p:anim>
                                  </p:childTnLst>
                                </p:cTn>
                              </p:par>
                              <p:par>
                                <p:cTn id="471" presetID="2" presetClass="exit" presetSubtype="8" fill="hold" grpId="1" nodeType="withEffect">
                                  <p:stCondLst>
                                    <p:cond delay="0"/>
                                  </p:stCondLst>
                                  <p:childTnLst>
                                    <p:anim calcmode="lin" valueType="num">
                                      <p:cBhvr additive="base">
                                        <p:cTn id="472" dur="4500"/>
                                        <p:tgtEl>
                                          <p:spTgt spid="86"/>
                                        </p:tgtEl>
                                        <p:attrNameLst>
                                          <p:attrName>ppt_x</p:attrName>
                                        </p:attrNameLst>
                                      </p:cBhvr>
                                      <p:tavLst>
                                        <p:tav tm="0">
                                          <p:val>
                                            <p:strVal val="ppt_x"/>
                                          </p:val>
                                        </p:tav>
                                        <p:tav tm="100000">
                                          <p:val>
                                            <p:strVal val="0-ppt_w/2"/>
                                          </p:val>
                                        </p:tav>
                                      </p:tavLst>
                                    </p:anim>
                                    <p:anim calcmode="lin" valueType="num">
                                      <p:cBhvr additive="base">
                                        <p:cTn id="473" dur="4500"/>
                                        <p:tgtEl>
                                          <p:spTgt spid="86"/>
                                        </p:tgtEl>
                                        <p:attrNameLst>
                                          <p:attrName>ppt_y</p:attrName>
                                        </p:attrNameLst>
                                      </p:cBhvr>
                                      <p:tavLst>
                                        <p:tav tm="0">
                                          <p:val>
                                            <p:strVal val="ppt_y"/>
                                          </p:val>
                                        </p:tav>
                                        <p:tav tm="100000">
                                          <p:val>
                                            <p:strVal val="ppt_y"/>
                                          </p:val>
                                        </p:tav>
                                      </p:tavLst>
                                    </p:anim>
                                    <p:set>
                                      <p:cBhvr>
                                        <p:cTn id="474" dur="1" fill="hold">
                                          <p:stCondLst>
                                            <p:cond delay="4499"/>
                                          </p:stCondLst>
                                        </p:cTn>
                                        <p:tgtEl>
                                          <p:spTgt spid="86"/>
                                        </p:tgtEl>
                                        <p:attrNameLst>
                                          <p:attrName>style.visibility</p:attrName>
                                        </p:attrNameLst>
                                      </p:cBhvr>
                                      <p:to>
                                        <p:strVal val="hidden"/>
                                      </p:to>
                                    </p:set>
                                  </p:childTnLst>
                                </p:cTn>
                              </p:par>
                              <p:par>
                                <p:cTn id="475" presetID="3" presetClass="exit" presetSubtype="5" fill="hold" grpId="2" nodeType="withEffect">
                                  <p:stCondLst>
                                    <p:cond delay="0"/>
                                  </p:stCondLst>
                                  <p:childTnLst>
                                    <p:animEffect transition="out" filter="blinds(vertical)">
                                      <p:cBhvr>
                                        <p:cTn id="476" dur="5500"/>
                                        <p:tgtEl>
                                          <p:spTgt spid="86"/>
                                        </p:tgtEl>
                                      </p:cBhvr>
                                    </p:animEffect>
                                    <p:set>
                                      <p:cBhvr>
                                        <p:cTn id="477" dur="1" fill="hold">
                                          <p:stCondLst>
                                            <p:cond delay="5499"/>
                                          </p:stCondLst>
                                        </p:cTn>
                                        <p:tgtEl>
                                          <p:spTgt spid="86"/>
                                        </p:tgtEl>
                                        <p:attrNameLst>
                                          <p:attrName>style.visibility</p:attrName>
                                        </p:attrNameLst>
                                      </p:cBhvr>
                                      <p:to>
                                        <p:strVal val="hidden"/>
                                      </p:to>
                                    </p:set>
                                  </p:childTnLst>
                                </p:cTn>
                              </p:par>
                              <p:par>
                                <p:cTn id="478" presetID="2" presetClass="entr" presetSubtype="8" fill="hold" grpId="0" nodeType="withEffect">
                                  <p:stCondLst>
                                    <p:cond delay="0"/>
                                  </p:stCondLst>
                                  <p:childTnLst>
                                    <p:set>
                                      <p:cBhvr>
                                        <p:cTn id="479" dur="1" fill="hold">
                                          <p:stCondLst>
                                            <p:cond delay="0"/>
                                          </p:stCondLst>
                                        </p:cTn>
                                        <p:tgtEl>
                                          <p:spTgt spid="85"/>
                                        </p:tgtEl>
                                        <p:attrNameLst>
                                          <p:attrName>style.visibility</p:attrName>
                                        </p:attrNameLst>
                                      </p:cBhvr>
                                      <p:to>
                                        <p:strVal val="visible"/>
                                      </p:to>
                                    </p:set>
                                    <p:anim calcmode="lin" valueType="num">
                                      <p:cBhvr additive="base">
                                        <p:cTn id="480" dur="4000" fill="hold"/>
                                        <p:tgtEl>
                                          <p:spTgt spid="85"/>
                                        </p:tgtEl>
                                        <p:attrNameLst>
                                          <p:attrName>ppt_x</p:attrName>
                                        </p:attrNameLst>
                                      </p:cBhvr>
                                      <p:tavLst>
                                        <p:tav tm="0">
                                          <p:val>
                                            <p:strVal val="0-#ppt_w/2"/>
                                          </p:val>
                                        </p:tav>
                                        <p:tav tm="100000">
                                          <p:val>
                                            <p:strVal val="#ppt_x"/>
                                          </p:val>
                                        </p:tav>
                                      </p:tavLst>
                                    </p:anim>
                                    <p:anim calcmode="lin" valueType="num">
                                      <p:cBhvr additive="base">
                                        <p:cTn id="481" dur="4000" fill="hold"/>
                                        <p:tgtEl>
                                          <p:spTgt spid="85"/>
                                        </p:tgtEl>
                                        <p:attrNameLst>
                                          <p:attrName>ppt_y</p:attrName>
                                        </p:attrNameLst>
                                      </p:cBhvr>
                                      <p:tavLst>
                                        <p:tav tm="0">
                                          <p:val>
                                            <p:strVal val="#ppt_y"/>
                                          </p:val>
                                        </p:tav>
                                        <p:tav tm="100000">
                                          <p:val>
                                            <p:strVal val="#ppt_y"/>
                                          </p:val>
                                        </p:tav>
                                      </p:tavLst>
                                    </p:anim>
                                  </p:childTnLst>
                                </p:cTn>
                              </p:par>
                              <p:par>
                                <p:cTn id="482" presetID="2" presetClass="exit" presetSubtype="8" fill="hold" grpId="1" nodeType="withEffect">
                                  <p:stCondLst>
                                    <p:cond delay="0"/>
                                  </p:stCondLst>
                                  <p:childTnLst>
                                    <p:anim calcmode="lin" valueType="num">
                                      <p:cBhvr additive="base">
                                        <p:cTn id="483" dur="4500"/>
                                        <p:tgtEl>
                                          <p:spTgt spid="85"/>
                                        </p:tgtEl>
                                        <p:attrNameLst>
                                          <p:attrName>ppt_x</p:attrName>
                                        </p:attrNameLst>
                                      </p:cBhvr>
                                      <p:tavLst>
                                        <p:tav tm="0">
                                          <p:val>
                                            <p:strVal val="ppt_x"/>
                                          </p:val>
                                        </p:tav>
                                        <p:tav tm="100000">
                                          <p:val>
                                            <p:strVal val="0-ppt_w/2"/>
                                          </p:val>
                                        </p:tav>
                                      </p:tavLst>
                                    </p:anim>
                                    <p:anim calcmode="lin" valueType="num">
                                      <p:cBhvr additive="base">
                                        <p:cTn id="484" dur="4500"/>
                                        <p:tgtEl>
                                          <p:spTgt spid="85"/>
                                        </p:tgtEl>
                                        <p:attrNameLst>
                                          <p:attrName>ppt_y</p:attrName>
                                        </p:attrNameLst>
                                      </p:cBhvr>
                                      <p:tavLst>
                                        <p:tav tm="0">
                                          <p:val>
                                            <p:strVal val="ppt_y"/>
                                          </p:val>
                                        </p:tav>
                                        <p:tav tm="100000">
                                          <p:val>
                                            <p:strVal val="ppt_y"/>
                                          </p:val>
                                        </p:tav>
                                      </p:tavLst>
                                    </p:anim>
                                    <p:set>
                                      <p:cBhvr>
                                        <p:cTn id="485" dur="1" fill="hold">
                                          <p:stCondLst>
                                            <p:cond delay="4499"/>
                                          </p:stCondLst>
                                        </p:cTn>
                                        <p:tgtEl>
                                          <p:spTgt spid="85"/>
                                        </p:tgtEl>
                                        <p:attrNameLst>
                                          <p:attrName>style.visibility</p:attrName>
                                        </p:attrNameLst>
                                      </p:cBhvr>
                                      <p:to>
                                        <p:strVal val="hidden"/>
                                      </p:to>
                                    </p:set>
                                  </p:childTnLst>
                                </p:cTn>
                              </p:par>
                              <p:par>
                                <p:cTn id="486" presetID="3" presetClass="exit" presetSubtype="5" fill="hold" grpId="2" nodeType="withEffect">
                                  <p:stCondLst>
                                    <p:cond delay="0"/>
                                  </p:stCondLst>
                                  <p:childTnLst>
                                    <p:animEffect transition="out" filter="blinds(vertical)">
                                      <p:cBhvr>
                                        <p:cTn id="487" dur="5500"/>
                                        <p:tgtEl>
                                          <p:spTgt spid="85"/>
                                        </p:tgtEl>
                                      </p:cBhvr>
                                    </p:animEffect>
                                    <p:set>
                                      <p:cBhvr>
                                        <p:cTn id="488" dur="1" fill="hold">
                                          <p:stCondLst>
                                            <p:cond delay="5499"/>
                                          </p:stCondLst>
                                        </p:cTn>
                                        <p:tgtEl>
                                          <p:spTgt spid="85"/>
                                        </p:tgtEl>
                                        <p:attrNameLst>
                                          <p:attrName>style.visibility</p:attrName>
                                        </p:attrNameLst>
                                      </p:cBhvr>
                                      <p:to>
                                        <p:strVal val="hidden"/>
                                      </p:to>
                                    </p:set>
                                  </p:childTnLst>
                                </p:cTn>
                              </p:par>
                              <p:par>
                                <p:cTn id="489" presetID="2" presetClass="entr" presetSubtype="8" fill="hold" grpId="0" nodeType="withEffect">
                                  <p:stCondLst>
                                    <p:cond delay="0"/>
                                  </p:stCondLst>
                                  <p:childTnLst>
                                    <p:set>
                                      <p:cBhvr>
                                        <p:cTn id="490" dur="1" fill="hold">
                                          <p:stCondLst>
                                            <p:cond delay="0"/>
                                          </p:stCondLst>
                                        </p:cTn>
                                        <p:tgtEl>
                                          <p:spTgt spid="84"/>
                                        </p:tgtEl>
                                        <p:attrNameLst>
                                          <p:attrName>style.visibility</p:attrName>
                                        </p:attrNameLst>
                                      </p:cBhvr>
                                      <p:to>
                                        <p:strVal val="visible"/>
                                      </p:to>
                                    </p:set>
                                    <p:anim calcmode="lin" valueType="num">
                                      <p:cBhvr additive="base">
                                        <p:cTn id="491" dur="4000" fill="hold"/>
                                        <p:tgtEl>
                                          <p:spTgt spid="84"/>
                                        </p:tgtEl>
                                        <p:attrNameLst>
                                          <p:attrName>ppt_x</p:attrName>
                                        </p:attrNameLst>
                                      </p:cBhvr>
                                      <p:tavLst>
                                        <p:tav tm="0">
                                          <p:val>
                                            <p:strVal val="0-#ppt_w/2"/>
                                          </p:val>
                                        </p:tav>
                                        <p:tav tm="100000">
                                          <p:val>
                                            <p:strVal val="#ppt_x"/>
                                          </p:val>
                                        </p:tav>
                                      </p:tavLst>
                                    </p:anim>
                                    <p:anim calcmode="lin" valueType="num">
                                      <p:cBhvr additive="base">
                                        <p:cTn id="492" dur="4000" fill="hold"/>
                                        <p:tgtEl>
                                          <p:spTgt spid="84"/>
                                        </p:tgtEl>
                                        <p:attrNameLst>
                                          <p:attrName>ppt_y</p:attrName>
                                        </p:attrNameLst>
                                      </p:cBhvr>
                                      <p:tavLst>
                                        <p:tav tm="0">
                                          <p:val>
                                            <p:strVal val="#ppt_y"/>
                                          </p:val>
                                        </p:tav>
                                        <p:tav tm="100000">
                                          <p:val>
                                            <p:strVal val="#ppt_y"/>
                                          </p:val>
                                        </p:tav>
                                      </p:tavLst>
                                    </p:anim>
                                  </p:childTnLst>
                                </p:cTn>
                              </p:par>
                              <p:par>
                                <p:cTn id="493" presetID="2" presetClass="exit" presetSubtype="8" fill="hold" grpId="1" nodeType="withEffect">
                                  <p:stCondLst>
                                    <p:cond delay="0"/>
                                  </p:stCondLst>
                                  <p:childTnLst>
                                    <p:anim calcmode="lin" valueType="num">
                                      <p:cBhvr additive="base">
                                        <p:cTn id="494" dur="4500"/>
                                        <p:tgtEl>
                                          <p:spTgt spid="84"/>
                                        </p:tgtEl>
                                        <p:attrNameLst>
                                          <p:attrName>ppt_x</p:attrName>
                                        </p:attrNameLst>
                                      </p:cBhvr>
                                      <p:tavLst>
                                        <p:tav tm="0">
                                          <p:val>
                                            <p:strVal val="ppt_x"/>
                                          </p:val>
                                        </p:tav>
                                        <p:tav tm="100000">
                                          <p:val>
                                            <p:strVal val="0-ppt_w/2"/>
                                          </p:val>
                                        </p:tav>
                                      </p:tavLst>
                                    </p:anim>
                                    <p:anim calcmode="lin" valueType="num">
                                      <p:cBhvr additive="base">
                                        <p:cTn id="495" dur="4500"/>
                                        <p:tgtEl>
                                          <p:spTgt spid="84"/>
                                        </p:tgtEl>
                                        <p:attrNameLst>
                                          <p:attrName>ppt_y</p:attrName>
                                        </p:attrNameLst>
                                      </p:cBhvr>
                                      <p:tavLst>
                                        <p:tav tm="0">
                                          <p:val>
                                            <p:strVal val="ppt_y"/>
                                          </p:val>
                                        </p:tav>
                                        <p:tav tm="100000">
                                          <p:val>
                                            <p:strVal val="ppt_y"/>
                                          </p:val>
                                        </p:tav>
                                      </p:tavLst>
                                    </p:anim>
                                    <p:set>
                                      <p:cBhvr>
                                        <p:cTn id="496" dur="1" fill="hold">
                                          <p:stCondLst>
                                            <p:cond delay="4499"/>
                                          </p:stCondLst>
                                        </p:cTn>
                                        <p:tgtEl>
                                          <p:spTgt spid="84"/>
                                        </p:tgtEl>
                                        <p:attrNameLst>
                                          <p:attrName>style.visibility</p:attrName>
                                        </p:attrNameLst>
                                      </p:cBhvr>
                                      <p:to>
                                        <p:strVal val="hidden"/>
                                      </p:to>
                                    </p:set>
                                  </p:childTnLst>
                                </p:cTn>
                              </p:par>
                              <p:par>
                                <p:cTn id="497" presetID="3" presetClass="exit" presetSubtype="5" fill="hold" grpId="2" nodeType="withEffect">
                                  <p:stCondLst>
                                    <p:cond delay="0"/>
                                  </p:stCondLst>
                                  <p:childTnLst>
                                    <p:animEffect transition="out" filter="blinds(vertical)">
                                      <p:cBhvr>
                                        <p:cTn id="498" dur="5500"/>
                                        <p:tgtEl>
                                          <p:spTgt spid="84"/>
                                        </p:tgtEl>
                                      </p:cBhvr>
                                    </p:animEffect>
                                    <p:set>
                                      <p:cBhvr>
                                        <p:cTn id="499" dur="1" fill="hold">
                                          <p:stCondLst>
                                            <p:cond delay="5499"/>
                                          </p:stCondLst>
                                        </p:cTn>
                                        <p:tgtEl>
                                          <p:spTgt spid="84"/>
                                        </p:tgtEl>
                                        <p:attrNameLst>
                                          <p:attrName>style.visibility</p:attrName>
                                        </p:attrNameLst>
                                      </p:cBhvr>
                                      <p:to>
                                        <p:strVal val="hidden"/>
                                      </p:to>
                                    </p:set>
                                  </p:childTnLst>
                                </p:cTn>
                              </p:par>
                              <p:par>
                                <p:cTn id="500" presetID="2" presetClass="entr" presetSubtype="8" fill="hold" grpId="0" nodeType="withEffect">
                                  <p:stCondLst>
                                    <p:cond delay="0"/>
                                  </p:stCondLst>
                                  <p:childTnLst>
                                    <p:set>
                                      <p:cBhvr>
                                        <p:cTn id="501" dur="1" fill="hold">
                                          <p:stCondLst>
                                            <p:cond delay="0"/>
                                          </p:stCondLst>
                                        </p:cTn>
                                        <p:tgtEl>
                                          <p:spTgt spid="83"/>
                                        </p:tgtEl>
                                        <p:attrNameLst>
                                          <p:attrName>style.visibility</p:attrName>
                                        </p:attrNameLst>
                                      </p:cBhvr>
                                      <p:to>
                                        <p:strVal val="visible"/>
                                      </p:to>
                                    </p:set>
                                    <p:anim calcmode="lin" valueType="num">
                                      <p:cBhvr additive="base">
                                        <p:cTn id="502" dur="4000" fill="hold"/>
                                        <p:tgtEl>
                                          <p:spTgt spid="83"/>
                                        </p:tgtEl>
                                        <p:attrNameLst>
                                          <p:attrName>ppt_x</p:attrName>
                                        </p:attrNameLst>
                                      </p:cBhvr>
                                      <p:tavLst>
                                        <p:tav tm="0">
                                          <p:val>
                                            <p:strVal val="0-#ppt_w/2"/>
                                          </p:val>
                                        </p:tav>
                                        <p:tav tm="100000">
                                          <p:val>
                                            <p:strVal val="#ppt_x"/>
                                          </p:val>
                                        </p:tav>
                                      </p:tavLst>
                                    </p:anim>
                                    <p:anim calcmode="lin" valueType="num">
                                      <p:cBhvr additive="base">
                                        <p:cTn id="503" dur="4000" fill="hold"/>
                                        <p:tgtEl>
                                          <p:spTgt spid="83"/>
                                        </p:tgtEl>
                                        <p:attrNameLst>
                                          <p:attrName>ppt_y</p:attrName>
                                        </p:attrNameLst>
                                      </p:cBhvr>
                                      <p:tavLst>
                                        <p:tav tm="0">
                                          <p:val>
                                            <p:strVal val="#ppt_y"/>
                                          </p:val>
                                        </p:tav>
                                        <p:tav tm="100000">
                                          <p:val>
                                            <p:strVal val="#ppt_y"/>
                                          </p:val>
                                        </p:tav>
                                      </p:tavLst>
                                    </p:anim>
                                  </p:childTnLst>
                                </p:cTn>
                              </p:par>
                              <p:par>
                                <p:cTn id="504" presetID="2" presetClass="exit" presetSubtype="8" fill="hold" grpId="1" nodeType="withEffect">
                                  <p:stCondLst>
                                    <p:cond delay="0"/>
                                  </p:stCondLst>
                                  <p:childTnLst>
                                    <p:anim calcmode="lin" valueType="num">
                                      <p:cBhvr additive="base">
                                        <p:cTn id="505" dur="4500"/>
                                        <p:tgtEl>
                                          <p:spTgt spid="83"/>
                                        </p:tgtEl>
                                        <p:attrNameLst>
                                          <p:attrName>ppt_x</p:attrName>
                                        </p:attrNameLst>
                                      </p:cBhvr>
                                      <p:tavLst>
                                        <p:tav tm="0">
                                          <p:val>
                                            <p:strVal val="ppt_x"/>
                                          </p:val>
                                        </p:tav>
                                        <p:tav tm="100000">
                                          <p:val>
                                            <p:strVal val="0-ppt_w/2"/>
                                          </p:val>
                                        </p:tav>
                                      </p:tavLst>
                                    </p:anim>
                                    <p:anim calcmode="lin" valueType="num">
                                      <p:cBhvr additive="base">
                                        <p:cTn id="506" dur="4500"/>
                                        <p:tgtEl>
                                          <p:spTgt spid="83"/>
                                        </p:tgtEl>
                                        <p:attrNameLst>
                                          <p:attrName>ppt_y</p:attrName>
                                        </p:attrNameLst>
                                      </p:cBhvr>
                                      <p:tavLst>
                                        <p:tav tm="0">
                                          <p:val>
                                            <p:strVal val="ppt_y"/>
                                          </p:val>
                                        </p:tav>
                                        <p:tav tm="100000">
                                          <p:val>
                                            <p:strVal val="ppt_y"/>
                                          </p:val>
                                        </p:tav>
                                      </p:tavLst>
                                    </p:anim>
                                    <p:set>
                                      <p:cBhvr>
                                        <p:cTn id="507" dur="1" fill="hold">
                                          <p:stCondLst>
                                            <p:cond delay="4499"/>
                                          </p:stCondLst>
                                        </p:cTn>
                                        <p:tgtEl>
                                          <p:spTgt spid="83"/>
                                        </p:tgtEl>
                                        <p:attrNameLst>
                                          <p:attrName>style.visibility</p:attrName>
                                        </p:attrNameLst>
                                      </p:cBhvr>
                                      <p:to>
                                        <p:strVal val="hidden"/>
                                      </p:to>
                                    </p:set>
                                  </p:childTnLst>
                                </p:cTn>
                              </p:par>
                              <p:par>
                                <p:cTn id="508" presetID="3" presetClass="exit" presetSubtype="5" fill="hold" grpId="2" nodeType="withEffect">
                                  <p:stCondLst>
                                    <p:cond delay="0"/>
                                  </p:stCondLst>
                                  <p:childTnLst>
                                    <p:animEffect transition="out" filter="blinds(vertical)">
                                      <p:cBhvr>
                                        <p:cTn id="509" dur="5500"/>
                                        <p:tgtEl>
                                          <p:spTgt spid="83"/>
                                        </p:tgtEl>
                                      </p:cBhvr>
                                    </p:animEffect>
                                    <p:set>
                                      <p:cBhvr>
                                        <p:cTn id="510" dur="1" fill="hold">
                                          <p:stCondLst>
                                            <p:cond delay="5499"/>
                                          </p:stCondLst>
                                        </p:cTn>
                                        <p:tgtEl>
                                          <p:spTgt spid="83"/>
                                        </p:tgtEl>
                                        <p:attrNameLst>
                                          <p:attrName>style.visibility</p:attrName>
                                        </p:attrNameLst>
                                      </p:cBhvr>
                                      <p:to>
                                        <p:strVal val="hidden"/>
                                      </p:to>
                                    </p:set>
                                  </p:childTnLst>
                                </p:cTn>
                              </p:par>
                              <p:par>
                                <p:cTn id="511" presetID="2" presetClass="entr" presetSubtype="8" fill="hold" grpId="0" nodeType="withEffect">
                                  <p:stCondLst>
                                    <p:cond delay="0"/>
                                  </p:stCondLst>
                                  <p:childTnLst>
                                    <p:set>
                                      <p:cBhvr>
                                        <p:cTn id="512" dur="1" fill="hold">
                                          <p:stCondLst>
                                            <p:cond delay="0"/>
                                          </p:stCondLst>
                                        </p:cTn>
                                        <p:tgtEl>
                                          <p:spTgt spid="82"/>
                                        </p:tgtEl>
                                        <p:attrNameLst>
                                          <p:attrName>style.visibility</p:attrName>
                                        </p:attrNameLst>
                                      </p:cBhvr>
                                      <p:to>
                                        <p:strVal val="visible"/>
                                      </p:to>
                                    </p:set>
                                    <p:anim calcmode="lin" valueType="num">
                                      <p:cBhvr additive="base">
                                        <p:cTn id="513" dur="4000" fill="hold"/>
                                        <p:tgtEl>
                                          <p:spTgt spid="82"/>
                                        </p:tgtEl>
                                        <p:attrNameLst>
                                          <p:attrName>ppt_x</p:attrName>
                                        </p:attrNameLst>
                                      </p:cBhvr>
                                      <p:tavLst>
                                        <p:tav tm="0">
                                          <p:val>
                                            <p:strVal val="0-#ppt_w/2"/>
                                          </p:val>
                                        </p:tav>
                                        <p:tav tm="100000">
                                          <p:val>
                                            <p:strVal val="#ppt_x"/>
                                          </p:val>
                                        </p:tav>
                                      </p:tavLst>
                                    </p:anim>
                                    <p:anim calcmode="lin" valueType="num">
                                      <p:cBhvr additive="base">
                                        <p:cTn id="514" dur="4000" fill="hold"/>
                                        <p:tgtEl>
                                          <p:spTgt spid="82"/>
                                        </p:tgtEl>
                                        <p:attrNameLst>
                                          <p:attrName>ppt_y</p:attrName>
                                        </p:attrNameLst>
                                      </p:cBhvr>
                                      <p:tavLst>
                                        <p:tav tm="0">
                                          <p:val>
                                            <p:strVal val="#ppt_y"/>
                                          </p:val>
                                        </p:tav>
                                        <p:tav tm="100000">
                                          <p:val>
                                            <p:strVal val="#ppt_y"/>
                                          </p:val>
                                        </p:tav>
                                      </p:tavLst>
                                    </p:anim>
                                  </p:childTnLst>
                                </p:cTn>
                              </p:par>
                              <p:par>
                                <p:cTn id="515" presetID="2" presetClass="exit" presetSubtype="8" fill="hold" grpId="1" nodeType="withEffect">
                                  <p:stCondLst>
                                    <p:cond delay="0"/>
                                  </p:stCondLst>
                                  <p:childTnLst>
                                    <p:anim calcmode="lin" valueType="num">
                                      <p:cBhvr additive="base">
                                        <p:cTn id="516" dur="4500"/>
                                        <p:tgtEl>
                                          <p:spTgt spid="82"/>
                                        </p:tgtEl>
                                        <p:attrNameLst>
                                          <p:attrName>ppt_x</p:attrName>
                                        </p:attrNameLst>
                                      </p:cBhvr>
                                      <p:tavLst>
                                        <p:tav tm="0">
                                          <p:val>
                                            <p:strVal val="ppt_x"/>
                                          </p:val>
                                        </p:tav>
                                        <p:tav tm="100000">
                                          <p:val>
                                            <p:strVal val="0-ppt_w/2"/>
                                          </p:val>
                                        </p:tav>
                                      </p:tavLst>
                                    </p:anim>
                                    <p:anim calcmode="lin" valueType="num">
                                      <p:cBhvr additive="base">
                                        <p:cTn id="517" dur="4500"/>
                                        <p:tgtEl>
                                          <p:spTgt spid="82"/>
                                        </p:tgtEl>
                                        <p:attrNameLst>
                                          <p:attrName>ppt_y</p:attrName>
                                        </p:attrNameLst>
                                      </p:cBhvr>
                                      <p:tavLst>
                                        <p:tav tm="0">
                                          <p:val>
                                            <p:strVal val="ppt_y"/>
                                          </p:val>
                                        </p:tav>
                                        <p:tav tm="100000">
                                          <p:val>
                                            <p:strVal val="ppt_y"/>
                                          </p:val>
                                        </p:tav>
                                      </p:tavLst>
                                    </p:anim>
                                    <p:set>
                                      <p:cBhvr>
                                        <p:cTn id="518" dur="1" fill="hold">
                                          <p:stCondLst>
                                            <p:cond delay="4499"/>
                                          </p:stCondLst>
                                        </p:cTn>
                                        <p:tgtEl>
                                          <p:spTgt spid="82"/>
                                        </p:tgtEl>
                                        <p:attrNameLst>
                                          <p:attrName>style.visibility</p:attrName>
                                        </p:attrNameLst>
                                      </p:cBhvr>
                                      <p:to>
                                        <p:strVal val="hidden"/>
                                      </p:to>
                                    </p:set>
                                  </p:childTnLst>
                                </p:cTn>
                              </p:par>
                              <p:par>
                                <p:cTn id="519" presetID="3" presetClass="exit" presetSubtype="5" fill="hold" grpId="2" nodeType="withEffect">
                                  <p:stCondLst>
                                    <p:cond delay="0"/>
                                  </p:stCondLst>
                                  <p:childTnLst>
                                    <p:animEffect transition="out" filter="blinds(vertical)">
                                      <p:cBhvr>
                                        <p:cTn id="520" dur="5500"/>
                                        <p:tgtEl>
                                          <p:spTgt spid="82"/>
                                        </p:tgtEl>
                                      </p:cBhvr>
                                    </p:animEffect>
                                    <p:set>
                                      <p:cBhvr>
                                        <p:cTn id="521" dur="1" fill="hold">
                                          <p:stCondLst>
                                            <p:cond delay="5499"/>
                                          </p:stCondLst>
                                        </p:cTn>
                                        <p:tgtEl>
                                          <p:spTgt spid="82"/>
                                        </p:tgtEl>
                                        <p:attrNameLst>
                                          <p:attrName>style.visibility</p:attrName>
                                        </p:attrNameLst>
                                      </p:cBhvr>
                                      <p:to>
                                        <p:strVal val="hidden"/>
                                      </p:to>
                                    </p:set>
                                  </p:childTnLst>
                                </p:cTn>
                              </p:par>
                              <p:par>
                                <p:cTn id="522" presetID="2" presetClass="entr" presetSubtype="8" fill="hold" grpId="0" nodeType="withEffect">
                                  <p:stCondLst>
                                    <p:cond delay="0"/>
                                  </p:stCondLst>
                                  <p:childTnLst>
                                    <p:set>
                                      <p:cBhvr>
                                        <p:cTn id="523" dur="1" fill="hold">
                                          <p:stCondLst>
                                            <p:cond delay="0"/>
                                          </p:stCondLst>
                                        </p:cTn>
                                        <p:tgtEl>
                                          <p:spTgt spid="81"/>
                                        </p:tgtEl>
                                        <p:attrNameLst>
                                          <p:attrName>style.visibility</p:attrName>
                                        </p:attrNameLst>
                                      </p:cBhvr>
                                      <p:to>
                                        <p:strVal val="visible"/>
                                      </p:to>
                                    </p:set>
                                    <p:anim calcmode="lin" valueType="num">
                                      <p:cBhvr additive="base">
                                        <p:cTn id="524" dur="4000" fill="hold"/>
                                        <p:tgtEl>
                                          <p:spTgt spid="81"/>
                                        </p:tgtEl>
                                        <p:attrNameLst>
                                          <p:attrName>ppt_x</p:attrName>
                                        </p:attrNameLst>
                                      </p:cBhvr>
                                      <p:tavLst>
                                        <p:tav tm="0">
                                          <p:val>
                                            <p:strVal val="0-#ppt_w/2"/>
                                          </p:val>
                                        </p:tav>
                                        <p:tav tm="100000">
                                          <p:val>
                                            <p:strVal val="#ppt_x"/>
                                          </p:val>
                                        </p:tav>
                                      </p:tavLst>
                                    </p:anim>
                                    <p:anim calcmode="lin" valueType="num">
                                      <p:cBhvr additive="base">
                                        <p:cTn id="525" dur="4000" fill="hold"/>
                                        <p:tgtEl>
                                          <p:spTgt spid="81"/>
                                        </p:tgtEl>
                                        <p:attrNameLst>
                                          <p:attrName>ppt_y</p:attrName>
                                        </p:attrNameLst>
                                      </p:cBhvr>
                                      <p:tavLst>
                                        <p:tav tm="0">
                                          <p:val>
                                            <p:strVal val="#ppt_y"/>
                                          </p:val>
                                        </p:tav>
                                        <p:tav tm="100000">
                                          <p:val>
                                            <p:strVal val="#ppt_y"/>
                                          </p:val>
                                        </p:tav>
                                      </p:tavLst>
                                    </p:anim>
                                  </p:childTnLst>
                                </p:cTn>
                              </p:par>
                              <p:par>
                                <p:cTn id="526" presetID="2" presetClass="exit" presetSubtype="8" fill="hold" grpId="1" nodeType="withEffect">
                                  <p:stCondLst>
                                    <p:cond delay="0"/>
                                  </p:stCondLst>
                                  <p:childTnLst>
                                    <p:anim calcmode="lin" valueType="num">
                                      <p:cBhvr additive="base">
                                        <p:cTn id="527" dur="4500"/>
                                        <p:tgtEl>
                                          <p:spTgt spid="81"/>
                                        </p:tgtEl>
                                        <p:attrNameLst>
                                          <p:attrName>ppt_x</p:attrName>
                                        </p:attrNameLst>
                                      </p:cBhvr>
                                      <p:tavLst>
                                        <p:tav tm="0">
                                          <p:val>
                                            <p:strVal val="ppt_x"/>
                                          </p:val>
                                        </p:tav>
                                        <p:tav tm="100000">
                                          <p:val>
                                            <p:strVal val="0-ppt_w/2"/>
                                          </p:val>
                                        </p:tav>
                                      </p:tavLst>
                                    </p:anim>
                                    <p:anim calcmode="lin" valueType="num">
                                      <p:cBhvr additive="base">
                                        <p:cTn id="528" dur="4500"/>
                                        <p:tgtEl>
                                          <p:spTgt spid="81"/>
                                        </p:tgtEl>
                                        <p:attrNameLst>
                                          <p:attrName>ppt_y</p:attrName>
                                        </p:attrNameLst>
                                      </p:cBhvr>
                                      <p:tavLst>
                                        <p:tav tm="0">
                                          <p:val>
                                            <p:strVal val="ppt_y"/>
                                          </p:val>
                                        </p:tav>
                                        <p:tav tm="100000">
                                          <p:val>
                                            <p:strVal val="ppt_y"/>
                                          </p:val>
                                        </p:tav>
                                      </p:tavLst>
                                    </p:anim>
                                    <p:set>
                                      <p:cBhvr>
                                        <p:cTn id="529" dur="1" fill="hold">
                                          <p:stCondLst>
                                            <p:cond delay="4499"/>
                                          </p:stCondLst>
                                        </p:cTn>
                                        <p:tgtEl>
                                          <p:spTgt spid="81"/>
                                        </p:tgtEl>
                                        <p:attrNameLst>
                                          <p:attrName>style.visibility</p:attrName>
                                        </p:attrNameLst>
                                      </p:cBhvr>
                                      <p:to>
                                        <p:strVal val="hidden"/>
                                      </p:to>
                                    </p:set>
                                  </p:childTnLst>
                                </p:cTn>
                              </p:par>
                              <p:par>
                                <p:cTn id="530" presetID="3" presetClass="exit" presetSubtype="5" fill="hold" grpId="2" nodeType="withEffect">
                                  <p:stCondLst>
                                    <p:cond delay="0"/>
                                  </p:stCondLst>
                                  <p:childTnLst>
                                    <p:animEffect transition="out" filter="blinds(vertical)">
                                      <p:cBhvr>
                                        <p:cTn id="531" dur="5500"/>
                                        <p:tgtEl>
                                          <p:spTgt spid="81"/>
                                        </p:tgtEl>
                                      </p:cBhvr>
                                    </p:animEffect>
                                    <p:set>
                                      <p:cBhvr>
                                        <p:cTn id="532" dur="1" fill="hold">
                                          <p:stCondLst>
                                            <p:cond delay="5499"/>
                                          </p:stCondLst>
                                        </p:cTn>
                                        <p:tgtEl>
                                          <p:spTgt spid="81"/>
                                        </p:tgtEl>
                                        <p:attrNameLst>
                                          <p:attrName>style.visibility</p:attrName>
                                        </p:attrNameLst>
                                      </p:cBhvr>
                                      <p:to>
                                        <p:strVal val="hidden"/>
                                      </p:to>
                                    </p:set>
                                  </p:childTnLst>
                                </p:cTn>
                              </p:par>
                              <p:par>
                                <p:cTn id="533" presetID="2" presetClass="entr" presetSubtype="8" fill="hold" grpId="0" nodeType="withEffect">
                                  <p:stCondLst>
                                    <p:cond delay="0"/>
                                  </p:stCondLst>
                                  <p:childTnLst>
                                    <p:set>
                                      <p:cBhvr>
                                        <p:cTn id="534" dur="1" fill="hold">
                                          <p:stCondLst>
                                            <p:cond delay="0"/>
                                          </p:stCondLst>
                                        </p:cTn>
                                        <p:tgtEl>
                                          <p:spTgt spid="80"/>
                                        </p:tgtEl>
                                        <p:attrNameLst>
                                          <p:attrName>style.visibility</p:attrName>
                                        </p:attrNameLst>
                                      </p:cBhvr>
                                      <p:to>
                                        <p:strVal val="visible"/>
                                      </p:to>
                                    </p:set>
                                    <p:anim calcmode="lin" valueType="num">
                                      <p:cBhvr additive="base">
                                        <p:cTn id="535" dur="4000" fill="hold"/>
                                        <p:tgtEl>
                                          <p:spTgt spid="80"/>
                                        </p:tgtEl>
                                        <p:attrNameLst>
                                          <p:attrName>ppt_x</p:attrName>
                                        </p:attrNameLst>
                                      </p:cBhvr>
                                      <p:tavLst>
                                        <p:tav tm="0">
                                          <p:val>
                                            <p:strVal val="0-#ppt_w/2"/>
                                          </p:val>
                                        </p:tav>
                                        <p:tav tm="100000">
                                          <p:val>
                                            <p:strVal val="#ppt_x"/>
                                          </p:val>
                                        </p:tav>
                                      </p:tavLst>
                                    </p:anim>
                                    <p:anim calcmode="lin" valueType="num">
                                      <p:cBhvr additive="base">
                                        <p:cTn id="536" dur="4000" fill="hold"/>
                                        <p:tgtEl>
                                          <p:spTgt spid="80"/>
                                        </p:tgtEl>
                                        <p:attrNameLst>
                                          <p:attrName>ppt_y</p:attrName>
                                        </p:attrNameLst>
                                      </p:cBhvr>
                                      <p:tavLst>
                                        <p:tav tm="0">
                                          <p:val>
                                            <p:strVal val="#ppt_y"/>
                                          </p:val>
                                        </p:tav>
                                        <p:tav tm="100000">
                                          <p:val>
                                            <p:strVal val="#ppt_y"/>
                                          </p:val>
                                        </p:tav>
                                      </p:tavLst>
                                    </p:anim>
                                  </p:childTnLst>
                                </p:cTn>
                              </p:par>
                              <p:par>
                                <p:cTn id="537" presetID="2" presetClass="exit" presetSubtype="8" fill="hold" grpId="1" nodeType="withEffect">
                                  <p:stCondLst>
                                    <p:cond delay="0"/>
                                  </p:stCondLst>
                                  <p:childTnLst>
                                    <p:anim calcmode="lin" valueType="num">
                                      <p:cBhvr additive="base">
                                        <p:cTn id="538" dur="4500"/>
                                        <p:tgtEl>
                                          <p:spTgt spid="80"/>
                                        </p:tgtEl>
                                        <p:attrNameLst>
                                          <p:attrName>ppt_x</p:attrName>
                                        </p:attrNameLst>
                                      </p:cBhvr>
                                      <p:tavLst>
                                        <p:tav tm="0">
                                          <p:val>
                                            <p:strVal val="ppt_x"/>
                                          </p:val>
                                        </p:tav>
                                        <p:tav tm="100000">
                                          <p:val>
                                            <p:strVal val="0-ppt_w/2"/>
                                          </p:val>
                                        </p:tav>
                                      </p:tavLst>
                                    </p:anim>
                                    <p:anim calcmode="lin" valueType="num">
                                      <p:cBhvr additive="base">
                                        <p:cTn id="539" dur="4500"/>
                                        <p:tgtEl>
                                          <p:spTgt spid="80"/>
                                        </p:tgtEl>
                                        <p:attrNameLst>
                                          <p:attrName>ppt_y</p:attrName>
                                        </p:attrNameLst>
                                      </p:cBhvr>
                                      <p:tavLst>
                                        <p:tav tm="0">
                                          <p:val>
                                            <p:strVal val="ppt_y"/>
                                          </p:val>
                                        </p:tav>
                                        <p:tav tm="100000">
                                          <p:val>
                                            <p:strVal val="ppt_y"/>
                                          </p:val>
                                        </p:tav>
                                      </p:tavLst>
                                    </p:anim>
                                    <p:set>
                                      <p:cBhvr>
                                        <p:cTn id="540" dur="1" fill="hold">
                                          <p:stCondLst>
                                            <p:cond delay="4499"/>
                                          </p:stCondLst>
                                        </p:cTn>
                                        <p:tgtEl>
                                          <p:spTgt spid="80"/>
                                        </p:tgtEl>
                                        <p:attrNameLst>
                                          <p:attrName>style.visibility</p:attrName>
                                        </p:attrNameLst>
                                      </p:cBhvr>
                                      <p:to>
                                        <p:strVal val="hidden"/>
                                      </p:to>
                                    </p:set>
                                  </p:childTnLst>
                                </p:cTn>
                              </p:par>
                              <p:par>
                                <p:cTn id="541" presetID="3" presetClass="exit" presetSubtype="5" fill="hold" grpId="2" nodeType="withEffect">
                                  <p:stCondLst>
                                    <p:cond delay="0"/>
                                  </p:stCondLst>
                                  <p:childTnLst>
                                    <p:animEffect transition="out" filter="blinds(vertical)">
                                      <p:cBhvr>
                                        <p:cTn id="542" dur="5500"/>
                                        <p:tgtEl>
                                          <p:spTgt spid="80"/>
                                        </p:tgtEl>
                                      </p:cBhvr>
                                    </p:animEffect>
                                    <p:set>
                                      <p:cBhvr>
                                        <p:cTn id="543" dur="1" fill="hold">
                                          <p:stCondLst>
                                            <p:cond delay="5499"/>
                                          </p:stCondLst>
                                        </p:cTn>
                                        <p:tgtEl>
                                          <p:spTgt spid="80"/>
                                        </p:tgtEl>
                                        <p:attrNameLst>
                                          <p:attrName>style.visibility</p:attrName>
                                        </p:attrNameLst>
                                      </p:cBhvr>
                                      <p:to>
                                        <p:strVal val="hidden"/>
                                      </p:to>
                                    </p:set>
                                  </p:childTnLst>
                                </p:cTn>
                              </p:par>
                              <p:par>
                                <p:cTn id="544" presetID="2" presetClass="entr" presetSubtype="8" fill="hold" grpId="0" nodeType="withEffect">
                                  <p:stCondLst>
                                    <p:cond delay="0"/>
                                  </p:stCondLst>
                                  <p:childTnLst>
                                    <p:set>
                                      <p:cBhvr>
                                        <p:cTn id="545" dur="1" fill="hold">
                                          <p:stCondLst>
                                            <p:cond delay="0"/>
                                          </p:stCondLst>
                                        </p:cTn>
                                        <p:tgtEl>
                                          <p:spTgt spid="79"/>
                                        </p:tgtEl>
                                        <p:attrNameLst>
                                          <p:attrName>style.visibility</p:attrName>
                                        </p:attrNameLst>
                                      </p:cBhvr>
                                      <p:to>
                                        <p:strVal val="visible"/>
                                      </p:to>
                                    </p:set>
                                    <p:anim calcmode="lin" valueType="num">
                                      <p:cBhvr additive="base">
                                        <p:cTn id="546" dur="4000" fill="hold"/>
                                        <p:tgtEl>
                                          <p:spTgt spid="79"/>
                                        </p:tgtEl>
                                        <p:attrNameLst>
                                          <p:attrName>ppt_x</p:attrName>
                                        </p:attrNameLst>
                                      </p:cBhvr>
                                      <p:tavLst>
                                        <p:tav tm="0">
                                          <p:val>
                                            <p:strVal val="0-#ppt_w/2"/>
                                          </p:val>
                                        </p:tav>
                                        <p:tav tm="100000">
                                          <p:val>
                                            <p:strVal val="#ppt_x"/>
                                          </p:val>
                                        </p:tav>
                                      </p:tavLst>
                                    </p:anim>
                                    <p:anim calcmode="lin" valueType="num">
                                      <p:cBhvr additive="base">
                                        <p:cTn id="547" dur="4000" fill="hold"/>
                                        <p:tgtEl>
                                          <p:spTgt spid="79"/>
                                        </p:tgtEl>
                                        <p:attrNameLst>
                                          <p:attrName>ppt_y</p:attrName>
                                        </p:attrNameLst>
                                      </p:cBhvr>
                                      <p:tavLst>
                                        <p:tav tm="0">
                                          <p:val>
                                            <p:strVal val="#ppt_y"/>
                                          </p:val>
                                        </p:tav>
                                        <p:tav tm="100000">
                                          <p:val>
                                            <p:strVal val="#ppt_y"/>
                                          </p:val>
                                        </p:tav>
                                      </p:tavLst>
                                    </p:anim>
                                  </p:childTnLst>
                                </p:cTn>
                              </p:par>
                              <p:par>
                                <p:cTn id="548" presetID="2" presetClass="exit" presetSubtype="8" fill="hold" grpId="1" nodeType="withEffect">
                                  <p:stCondLst>
                                    <p:cond delay="0"/>
                                  </p:stCondLst>
                                  <p:childTnLst>
                                    <p:anim calcmode="lin" valueType="num">
                                      <p:cBhvr additive="base">
                                        <p:cTn id="549" dur="4500"/>
                                        <p:tgtEl>
                                          <p:spTgt spid="79"/>
                                        </p:tgtEl>
                                        <p:attrNameLst>
                                          <p:attrName>ppt_x</p:attrName>
                                        </p:attrNameLst>
                                      </p:cBhvr>
                                      <p:tavLst>
                                        <p:tav tm="0">
                                          <p:val>
                                            <p:strVal val="ppt_x"/>
                                          </p:val>
                                        </p:tav>
                                        <p:tav tm="100000">
                                          <p:val>
                                            <p:strVal val="0-ppt_w/2"/>
                                          </p:val>
                                        </p:tav>
                                      </p:tavLst>
                                    </p:anim>
                                    <p:anim calcmode="lin" valueType="num">
                                      <p:cBhvr additive="base">
                                        <p:cTn id="550" dur="4500"/>
                                        <p:tgtEl>
                                          <p:spTgt spid="79"/>
                                        </p:tgtEl>
                                        <p:attrNameLst>
                                          <p:attrName>ppt_y</p:attrName>
                                        </p:attrNameLst>
                                      </p:cBhvr>
                                      <p:tavLst>
                                        <p:tav tm="0">
                                          <p:val>
                                            <p:strVal val="ppt_y"/>
                                          </p:val>
                                        </p:tav>
                                        <p:tav tm="100000">
                                          <p:val>
                                            <p:strVal val="ppt_y"/>
                                          </p:val>
                                        </p:tav>
                                      </p:tavLst>
                                    </p:anim>
                                    <p:set>
                                      <p:cBhvr>
                                        <p:cTn id="551" dur="1" fill="hold">
                                          <p:stCondLst>
                                            <p:cond delay="4499"/>
                                          </p:stCondLst>
                                        </p:cTn>
                                        <p:tgtEl>
                                          <p:spTgt spid="79"/>
                                        </p:tgtEl>
                                        <p:attrNameLst>
                                          <p:attrName>style.visibility</p:attrName>
                                        </p:attrNameLst>
                                      </p:cBhvr>
                                      <p:to>
                                        <p:strVal val="hidden"/>
                                      </p:to>
                                    </p:set>
                                  </p:childTnLst>
                                </p:cTn>
                              </p:par>
                              <p:par>
                                <p:cTn id="552" presetID="3" presetClass="exit" presetSubtype="5" fill="hold" grpId="2" nodeType="withEffect">
                                  <p:stCondLst>
                                    <p:cond delay="0"/>
                                  </p:stCondLst>
                                  <p:childTnLst>
                                    <p:animEffect transition="out" filter="blinds(vertical)">
                                      <p:cBhvr>
                                        <p:cTn id="553" dur="5500"/>
                                        <p:tgtEl>
                                          <p:spTgt spid="79"/>
                                        </p:tgtEl>
                                      </p:cBhvr>
                                    </p:animEffect>
                                    <p:set>
                                      <p:cBhvr>
                                        <p:cTn id="554" dur="1" fill="hold">
                                          <p:stCondLst>
                                            <p:cond delay="5499"/>
                                          </p:stCondLst>
                                        </p:cTn>
                                        <p:tgtEl>
                                          <p:spTgt spid="79"/>
                                        </p:tgtEl>
                                        <p:attrNameLst>
                                          <p:attrName>style.visibility</p:attrName>
                                        </p:attrNameLst>
                                      </p:cBhvr>
                                      <p:to>
                                        <p:strVal val="hidden"/>
                                      </p:to>
                                    </p:set>
                                  </p:childTnLst>
                                </p:cTn>
                              </p:par>
                              <p:par>
                                <p:cTn id="555" presetID="2" presetClass="entr" presetSubtype="8" fill="hold" grpId="0" nodeType="withEffect">
                                  <p:stCondLst>
                                    <p:cond delay="0"/>
                                  </p:stCondLst>
                                  <p:childTnLst>
                                    <p:set>
                                      <p:cBhvr>
                                        <p:cTn id="556" dur="1" fill="hold">
                                          <p:stCondLst>
                                            <p:cond delay="0"/>
                                          </p:stCondLst>
                                        </p:cTn>
                                        <p:tgtEl>
                                          <p:spTgt spid="78"/>
                                        </p:tgtEl>
                                        <p:attrNameLst>
                                          <p:attrName>style.visibility</p:attrName>
                                        </p:attrNameLst>
                                      </p:cBhvr>
                                      <p:to>
                                        <p:strVal val="visible"/>
                                      </p:to>
                                    </p:set>
                                    <p:anim calcmode="lin" valueType="num">
                                      <p:cBhvr additive="base">
                                        <p:cTn id="557" dur="4000" fill="hold"/>
                                        <p:tgtEl>
                                          <p:spTgt spid="78"/>
                                        </p:tgtEl>
                                        <p:attrNameLst>
                                          <p:attrName>ppt_x</p:attrName>
                                        </p:attrNameLst>
                                      </p:cBhvr>
                                      <p:tavLst>
                                        <p:tav tm="0">
                                          <p:val>
                                            <p:strVal val="0-#ppt_w/2"/>
                                          </p:val>
                                        </p:tav>
                                        <p:tav tm="100000">
                                          <p:val>
                                            <p:strVal val="#ppt_x"/>
                                          </p:val>
                                        </p:tav>
                                      </p:tavLst>
                                    </p:anim>
                                    <p:anim calcmode="lin" valueType="num">
                                      <p:cBhvr additive="base">
                                        <p:cTn id="558" dur="4000" fill="hold"/>
                                        <p:tgtEl>
                                          <p:spTgt spid="78"/>
                                        </p:tgtEl>
                                        <p:attrNameLst>
                                          <p:attrName>ppt_y</p:attrName>
                                        </p:attrNameLst>
                                      </p:cBhvr>
                                      <p:tavLst>
                                        <p:tav tm="0">
                                          <p:val>
                                            <p:strVal val="#ppt_y"/>
                                          </p:val>
                                        </p:tav>
                                        <p:tav tm="100000">
                                          <p:val>
                                            <p:strVal val="#ppt_y"/>
                                          </p:val>
                                        </p:tav>
                                      </p:tavLst>
                                    </p:anim>
                                  </p:childTnLst>
                                </p:cTn>
                              </p:par>
                              <p:par>
                                <p:cTn id="559" presetID="2" presetClass="exit" presetSubtype="8" fill="hold" grpId="1" nodeType="withEffect">
                                  <p:stCondLst>
                                    <p:cond delay="0"/>
                                  </p:stCondLst>
                                  <p:childTnLst>
                                    <p:anim calcmode="lin" valueType="num">
                                      <p:cBhvr additive="base">
                                        <p:cTn id="560" dur="4500"/>
                                        <p:tgtEl>
                                          <p:spTgt spid="78"/>
                                        </p:tgtEl>
                                        <p:attrNameLst>
                                          <p:attrName>ppt_x</p:attrName>
                                        </p:attrNameLst>
                                      </p:cBhvr>
                                      <p:tavLst>
                                        <p:tav tm="0">
                                          <p:val>
                                            <p:strVal val="ppt_x"/>
                                          </p:val>
                                        </p:tav>
                                        <p:tav tm="100000">
                                          <p:val>
                                            <p:strVal val="0-ppt_w/2"/>
                                          </p:val>
                                        </p:tav>
                                      </p:tavLst>
                                    </p:anim>
                                    <p:anim calcmode="lin" valueType="num">
                                      <p:cBhvr additive="base">
                                        <p:cTn id="561" dur="4500"/>
                                        <p:tgtEl>
                                          <p:spTgt spid="78"/>
                                        </p:tgtEl>
                                        <p:attrNameLst>
                                          <p:attrName>ppt_y</p:attrName>
                                        </p:attrNameLst>
                                      </p:cBhvr>
                                      <p:tavLst>
                                        <p:tav tm="0">
                                          <p:val>
                                            <p:strVal val="ppt_y"/>
                                          </p:val>
                                        </p:tav>
                                        <p:tav tm="100000">
                                          <p:val>
                                            <p:strVal val="ppt_y"/>
                                          </p:val>
                                        </p:tav>
                                      </p:tavLst>
                                    </p:anim>
                                    <p:set>
                                      <p:cBhvr>
                                        <p:cTn id="562" dur="1" fill="hold">
                                          <p:stCondLst>
                                            <p:cond delay="4499"/>
                                          </p:stCondLst>
                                        </p:cTn>
                                        <p:tgtEl>
                                          <p:spTgt spid="78"/>
                                        </p:tgtEl>
                                        <p:attrNameLst>
                                          <p:attrName>style.visibility</p:attrName>
                                        </p:attrNameLst>
                                      </p:cBhvr>
                                      <p:to>
                                        <p:strVal val="hidden"/>
                                      </p:to>
                                    </p:set>
                                  </p:childTnLst>
                                </p:cTn>
                              </p:par>
                              <p:par>
                                <p:cTn id="563" presetID="3" presetClass="exit" presetSubtype="5" fill="hold" grpId="2" nodeType="withEffect">
                                  <p:stCondLst>
                                    <p:cond delay="0"/>
                                  </p:stCondLst>
                                  <p:childTnLst>
                                    <p:animEffect transition="out" filter="blinds(vertical)">
                                      <p:cBhvr>
                                        <p:cTn id="564" dur="5500"/>
                                        <p:tgtEl>
                                          <p:spTgt spid="78"/>
                                        </p:tgtEl>
                                      </p:cBhvr>
                                    </p:animEffect>
                                    <p:set>
                                      <p:cBhvr>
                                        <p:cTn id="565" dur="1" fill="hold">
                                          <p:stCondLst>
                                            <p:cond delay="5499"/>
                                          </p:stCondLst>
                                        </p:cTn>
                                        <p:tgtEl>
                                          <p:spTgt spid="78"/>
                                        </p:tgtEl>
                                        <p:attrNameLst>
                                          <p:attrName>style.visibility</p:attrName>
                                        </p:attrNameLst>
                                      </p:cBhvr>
                                      <p:to>
                                        <p:strVal val="hidden"/>
                                      </p:to>
                                    </p:set>
                                  </p:childTnLst>
                                </p:cTn>
                              </p:par>
                              <p:par>
                                <p:cTn id="566" presetID="2" presetClass="entr" presetSubtype="8" fill="hold" grpId="0" nodeType="withEffect">
                                  <p:stCondLst>
                                    <p:cond delay="0"/>
                                  </p:stCondLst>
                                  <p:childTnLst>
                                    <p:set>
                                      <p:cBhvr>
                                        <p:cTn id="567" dur="1" fill="hold">
                                          <p:stCondLst>
                                            <p:cond delay="0"/>
                                          </p:stCondLst>
                                        </p:cTn>
                                        <p:tgtEl>
                                          <p:spTgt spid="77"/>
                                        </p:tgtEl>
                                        <p:attrNameLst>
                                          <p:attrName>style.visibility</p:attrName>
                                        </p:attrNameLst>
                                      </p:cBhvr>
                                      <p:to>
                                        <p:strVal val="visible"/>
                                      </p:to>
                                    </p:set>
                                    <p:anim calcmode="lin" valueType="num">
                                      <p:cBhvr additive="base">
                                        <p:cTn id="568" dur="4000" fill="hold"/>
                                        <p:tgtEl>
                                          <p:spTgt spid="77"/>
                                        </p:tgtEl>
                                        <p:attrNameLst>
                                          <p:attrName>ppt_x</p:attrName>
                                        </p:attrNameLst>
                                      </p:cBhvr>
                                      <p:tavLst>
                                        <p:tav tm="0">
                                          <p:val>
                                            <p:strVal val="0-#ppt_w/2"/>
                                          </p:val>
                                        </p:tav>
                                        <p:tav tm="100000">
                                          <p:val>
                                            <p:strVal val="#ppt_x"/>
                                          </p:val>
                                        </p:tav>
                                      </p:tavLst>
                                    </p:anim>
                                    <p:anim calcmode="lin" valueType="num">
                                      <p:cBhvr additive="base">
                                        <p:cTn id="569" dur="4000" fill="hold"/>
                                        <p:tgtEl>
                                          <p:spTgt spid="77"/>
                                        </p:tgtEl>
                                        <p:attrNameLst>
                                          <p:attrName>ppt_y</p:attrName>
                                        </p:attrNameLst>
                                      </p:cBhvr>
                                      <p:tavLst>
                                        <p:tav tm="0">
                                          <p:val>
                                            <p:strVal val="#ppt_y"/>
                                          </p:val>
                                        </p:tav>
                                        <p:tav tm="100000">
                                          <p:val>
                                            <p:strVal val="#ppt_y"/>
                                          </p:val>
                                        </p:tav>
                                      </p:tavLst>
                                    </p:anim>
                                  </p:childTnLst>
                                </p:cTn>
                              </p:par>
                              <p:par>
                                <p:cTn id="570" presetID="2" presetClass="exit" presetSubtype="8" fill="hold" grpId="1" nodeType="withEffect">
                                  <p:stCondLst>
                                    <p:cond delay="0"/>
                                  </p:stCondLst>
                                  <p:childTnLst>
                                    <p:anim calcmode="lin" valueType="num">
                                      <p:cBhvr additive="base">
                                        <p:cTn id="571" dur="4500"/>
                                        <p:tgtEl>
                                          <p:spTgt spid="77"/>
                                        </p:tgtEl>
                                        <p:attrNameLst>
                                          <p:attrName>ppt_x</p:attrName>
                                        </p:attrNameLst>
                                      </p:cBhvr>
                                      <p:tavLst>
                                        <p:tav tm="0">
                                          <p:val>
                                            <p:strVal val="ppt_x"/>
                                          </p:val>
                                        </p:tav>
                                        <p:tav tm="100000">
                                          <p:val>
                                            <p:strVal val="0-ppt_w/2"/>
                                          </p:val>
                                        </p:tav>
                                      </p:tavLst>
                                    </p:anim>
                                    <p:anim calcmode="lin" valueType="num">
                                      <p:cBhvr additive="base">
                                        <p:cTn id="572" dur="4500"/>
                                        <p:tgtEl>
                                          <p:spTgt spid="77"/>
                                        </p:tgtEl>
                                        <p:attrNameLst>
                                          <p:attrName>ppt_y</p:attrName>
                                        </p:attrNameLst>
                                      </p:cBhvr>
                                      <p:tavLst>
                                        <p:tav tm="0">
                                          <p:val>
                                            <p:strVal val="ppt_y"/>
                                          </p:val>
                                        </p:tav>
                                        <p:tav tm="100000">
                                          <p:val>
                                            <p:strVal val="ppt_y"/>
                                          </p:val>
                                        </p:tav>
                                      </p:tavLst>
                                    </p:anim>
                                    <p:set>
                                      <p:cBhvr>
                                        <p:cTn id="573" dur="1" fill="hold">
                                          <p:stCondLst>
                                            <p:cond delay="4499"/>
                                          </p:stCondLst>
                                        </p:cTn>
                                        <p:tgtEl>
                                          <p:spTgt spid="77"/>
                                        </p:tgtEl>
                                        <p:attrNameLst>
                                          <p:attrName>style.visibility</p:attrName>
                                        </p:attrNameLst>
                                      </p:cBhvr>
                                      <p:to>
                                        <p:strVal val="hidden"/>
                                      </p:to>
                                    </p:set>
                                  </p:childTnLst>
                                </p:cTn>
                              </p:par>
                              <p:par>
                                <p:cTn id="574" presetID="3" presetClass="exit" presetSubtype="5" fill="hold" grpId="2" nodeType="withEffect">
                                  <p:stCondLst>
                                    <p:cond delay="0"/>
                                  </p:stCondLst>
                                  <p:childTnLst>
                                    <p:animEffect transition="out" filter="blinds(vertical)">
                                      <p:cBhvr>
                                        <p:cTn id="575" dur="5500"/>
                                        <p:tgtEl>
                                          <p:spTgt spid="77"/>
                                        </p:tgtEl>
                                      </p:cBhvr>
                                    </p:animEffect>
                                    <p:set>
                                      <p:cBhvr>
                                        <p:cTn id="576" dur="1" fill="hold">
                                          <p:stCondLst>
                                            <p:cond delay="5499"/>
                                          </p:stCondLst>
                                        </p:cTn>
                                        <p:tgtEl>
                                          <p:spTgt spid="77"/>
                                        </p:tgtEl>
                                        <p:attrNameLst>
                                          <p:attrName>style.visibility</p:attrName>
                                        </p:attrNameLst>
                                      </p:cBhvr>
                                      <p:to>
                                        <p:strVal val="hidden"/>
                                      </p:to>
                                    </p:set>
                                  </p:childTnLst>
                                </p:cTn>
                              </p:par>
                              <p:par>
                                <p:cTn id="577" presetID="2" presetClass="entr" presetSubtype="8" fill="hold" grpId="0" nodeType="withEffect">
                                  <p:stCondLst>
                                    <p:cond delay="0"/>
                                  </p:stCondLst>
                                  <p:childTnLst>
                                    <p:set>
                                      <p:cBhvr>
                                        <p:cTn id="578" dur="1" fill="hold">
                                          <p:stCondLst>
                                            <p:cond delay="0"/>
                                          </p:stCondLst>
                                        </p:cTn>
                                        <p:tgtEl>
                                          <p:spTgt spid="76"/>
                                        </p:tgtEl>
                                        <p:attrNameLst>
                                          <p:attrName>style.visibility</p:attrName>
                                        </p:attrNameLst>
                                      </p:cBhvr>
                                      <p:to>
                                        <p:strVal val="visible"/>
                                      </p:to>
                                    </p:set>
                                    <p:anim calcmode="lin" valueType="num">
                                      <p:cBhvr additive="base">
                                        <p:cTn id="579" dur="4000" fill="hold"/>
                                        <p:tgtEl>
                                          <p:spTgt spid="76"/>
                                        </p:tgtEl>
                                        <p:attrNameLst>
                                          <p:attrName>ppt_x</p:attrName>
                                        </p:attrNameLst>
                                      </p:cBhvr>
                                      <p:tavLst>
                                        <p:tav tm="0">
                                          <p:val>
                                            <p:strVal val="0-#ppt_w/2"/>
                                          </p:val>
                                        </p:tav>
                                        <p:tav tm="100000">
                                          <p:val>
                                            <p:strVal val="#ppt_x"/>
                                          </p:val>
                                        </p:tav>
                                      </p:tavLst>
                                    </p:anim>
                                    <p:anim calcmode="lin" valueType="num">
                                      <p:cBhvr additive="base">
                                        <p:cTn id="580" dur="4000" fill="hold"/>
                                        <p:tgtEl>
                                          <p:spTgt spid="76"/>
                                        </p:tgtEl>
                                        <p:attrNameLst>
                                          <p:attrName>ppt_y</p:attrName>
                                        </p:attrNameLst>
                                      </p:cBhvr>
                                      <p:tavLst>
                                        <p:tav tm="0">
                                          <p:val>
                                            <p:strVal val="#ppt_y"/>
                                          </p:val>
                                        </p:tav>
                                        <p:tav tm="100000">
                                          <p:val>
                                            <p:strVal val="#ppt_y"/>
                                          </p:val>
                                        </p:tav>
                                      </p:tavLst>
                                    </p:anim>
                                  </p:childTnLst>
                                </p:cTn>
                              </p:par>
                              <p:par>
                                <p:cTn id="581" presetID="2" presetClass="exit" presetSubtype="8" fill="hold" grpId="1" nodeType="withEffect">
                                  <p:stCondLst>
                                    <p:cond delay="0"/>
                                  </p:stCondLst>
                                  <p:childTnLst>
                                    <p:anim calcmode="lin" valueType="num">
                                      <p:cBhvr additive="base">
                                        <p:cTn id="582" dur="4500"/>
                                        <p:tgtEl>
                                          <p:spTgt spid="76"/>
                                        </p:tgtEl>
                                        <p:attrNameLst>
                                          <p:attrName>ppt_x</p:attrName>
                                        </p:attrNameLst>
                                      </p:cBhvr>
                                      <p:tavLst>
                                        <p:tav tm="0">
                                          <p:val>
                                            <p:strVal val="ppt_x"/>
                                          </p:val>
                                        </p:tav>
                                        <p:tav tm="100000">
                                          <p:val>
                                            <p:strVal val="0-ppt_w/2"/>
                                          </p:val>
                                        </p:tav>
                                      </p:tavLst>
                                    </p:anim>
                                    <p:anim calcmode="lin" valueType="num">
                                      <p:cBhvr additive="base">
                                        <p:cTn id="583" dur="4500"/>
                                        <p:tgtEl>
                                          <p:spTgt spid="76"/>
                                        </p:tgtEl>
                                        <p:attrNameLst>
                                          <p:attrName>ppt_y</p:attrName>
                                        </p:attrNameLst>
                                      </p:cBhvr>
                                      <p:tavLst>
                                        <p:tav tm="0">
                                          <p:val>
                                            <p:strVal val="ppt_y"/>
                                          </p:val>
                                        </p:tav>
                                        <p:tav tm="100000">
                                          <p:val>
                                            <p:strVal val="ppt_y"/>
                                          </p:val>
                                        </p:tav>
                                      </p:tavLst>
                                    </p:anim>
                                    <p:set>
                                      <p:cBhvr>
                                        <p:cTn id="584" dur="1" fill="hold">
                                          <p:stCondLst>
                                            <p:cond delay="4499"/>
                                          </p:stCondLst>
                                        </p:cTn>
                                        <p:tgtEl>
                                          <p:spTgt spid="76"/>
                                        </p:tgtEl>
                                        <p:attrNameLst>
                                          <p:attrName>style.visibility</p:attrName>
                                        </p:attrNameLst>
                                      </p:cBhvr>
                                      <p:to>
                                        <p:strVal val="hidden"/>
                                      </p:to>
                                    </p:set>
                                  </p:childTnLst>
                                </p:cTn>
                              </p:par>
                              <p:par>
                                <p:cTn id="585" presetID="3" presetClass="exit" presetSubtype="5" fill="hold" grpId="2" nodeType="withEffect">
                                  <p:stCondLst>
                                    <p:cond delay="0"/>
                                  </p:stCondLst>
                                  <p:childTnLst>
                                    <p:animEffect transition="out" filter="blinds(vertical)">
                                      <p:cBhvr>
                                        <p:cTn id="586" dur="5500"/>
                                        <p:tgtEl>
                                          <p:spTgt spid="76"/>
                                        </p:tgtEl>
                                      </p:cBhvr>
                                    </p:animEffect>
                                    <p:set>
                                      <p:cBhvr>
                                        <p:cTn id="587" dur="1" fill="hold">
                                          <p:stCondLst>
                                            <p:cond delay="5499"/>
                                          </p:stCondLst>
                                        </p:cTn>
                                        <p:tgtEl>
                                          <p:spTgt spid="76"/>
                                        </p:tgtEl>
                                        <p:attrNameLst>
                                          <p:attrName>style.visibility</p:attrName>
                                        </p:attrNameLst>
                                      </p:cBhvr>
                                      <p:to>
                                        <p:strVal val="hidden"/>
                                      </p:to>
                                    </p:set>
                                  </p:childTnLst>
                                </p:cTn>
                              </p:par>
                              <p:par>
                                <p:cTn id="588" presetID="2" presetClass="entr" presetSubtype="8" fill="hold" grpId="0" nodeType="withEffect">
                                  <p:stCondLst>
                                    <p:cond delay="0"/>
                                  </p:stCondLst>
                                  <p:childTnLst>
                                    <p:set>
                                      <p:cBhvr>
                                        <p:cTn id="589" dur="1" fill="hold">
                                          <p:stCondLst>
                                            <p:cond delay="0"/>
                                          </p:stCondLst>
                                        </p:cTn>
                                        <p:tgtEl>
                                          <p:spTgt spid="75"/>
                                        </p:tgtEl>
                                        <p:attrNameLst>
                                          <p:attrName>style.visibility</p:attrName>
                                        </p:attrNameLst>
                                      </p:cBhvr>
                                      <p:to>
                                        <p:strVal val="visible"/>
                                      </p:to>
                                    </p:set>
                                    <p:anim calcmode="lin" valueType="num">
                                      <p:cBhvr additive="base">
                                        <p:cTn id="590" dur="4000" fill="hold"/>
                                        <p:tgtEl>
                                          <p:spTgt spid="75"/>
                                        </p:tgtEl>
                                        <p:attrNameLst>
                                          <p:attrName>ppt_x</p:attrName>
                                        </p:attrNameLst>
                                      </p:cBhvr>
                                      <p:tavLst>
                                        <p:tav tm="0">
                                          <p:val>
                                            <p:strVal val="0-#ppt_w/2"/>
                                          </p:val>
                                        </p:tav>
                                        <p:tav tm="100000">
                                          <p:val>
                                            <p:strVal val="#ppt_x"/>
                                          </p:val>
                                        </p:tav>
                                      </p:tavLst>
                                    </p:anim>
                                    <p:anim calcmode="lin" valueType="num">
                                      <p:cBhvr additive="base">
                                        <p:cTn id="591" dur="4000" fill="hold"/>
                                        <p:tgtEl>
                                          <p:spTgt spid="75"/>
                                        </p:tgtEl>
                                        <p:attrNameLst>
                                          <p:attrName>ppt_y</p:attrName>
                                        </p:attrNameLst>
                                      </p:cBhvr>
                                      <p:tavLst>
                                        <p:tav tm="0">
                                          <p:val>
                                            <p:strVal val="#ppt_y"/>
                                          </p:val>
                                        </p:tav>
                                        <p:tav tm="100000">
                                          <p:val>
                                            <p:strVal val="#ppt_y"/>
                                          </p:val>
                                        </p:tav>
                                      </p:tavLst>
                                    </p:anim>
                                  </p:childTnLst>
                                </p:cTn>
                              </p:par>
                              <p:par>
                                <p:cTn id="592" presetID="2" presetClass="exit" presetSubtype="8" fill="hold" grpId="1" nodeType="withEffect">
                                  <p:stCondLst>
                                    <p:cond delay="0"/>
                                  </p:stCondLst>
                                  <p:childTnLst>
                                    <p:anim calcmode="lin" valueType="num">
                                      <p:cBhvr additive="base">
                                        <p:cTn id="593" dur="4500"/>
                                        <p:tgtEl>
                                          <p:spTgt spid="75"/>
                                        </p:tgtEl>
                                        <p:attrNameLst>
                                          <p:attrName>ppt_x</p:attrName>
                                        </p:attrNameLst>
                                      </p:cBhvr>
                                      <p:tavLst>
                                        <p:tav tm="0">
                                          <p:val>
                                            <p:strVal val="ppt_x"/>
                                          </p:val>
                                        </p:tav>
                                        <p:tav tm="100000">
                                          <p:val>
                                            <p:strVal val="0-ppt_w/2"/>
                                          </p:val>
                                        </p:tav>
                                      </p:tavLst>
                                    </p:anim>
                                    <p:anim calcmode="lin" valueType="num">
                                      <p:cBhvr additive="base">
                                        <p:cTn id="594" dur="4500"/>
                                        <p:tgtEl>
                                          <p:spTgt spid="75"/>
                                        </p:tgtEl>
                                        <p:attrNameLst>
                                          <p:attrName>ppt_y</p:attrName>
                                        </p:attrNameLst>
                                      </p:cBhvr>
                                      <p:tavLst>
                                        <p:tav tm="0">
                                          <p:val>
                                            <p:strVal val="ppt_y"/>
                                          </p:val>
                                        </p:tav>
                                        <p:tav tm="100000">
                                          <p:val>
                                            <p:strVal val="ppt_y"/>
                                          </p:val>
                                        </p:tav>
                                      </p:tavLst>
                                    </p:anim>
                                    <p:set>
                                      <p:cBhvr>
                                        <p:cTn id="595" dur="1" fill="hold">
                                          <p:stCondLst>
                                            <p:cond delay="4499"/>
                                          </p:stCondLst>
                                        </p:cTn>
                                        <p:tgtEl>
                                          <p:spTgt spid="75"/>
                                        </p:tgtEl>
                                        <p:attrNameLst>
                                          <p:attrName>style.visibility</p:attrName>
                                        </p:attrNameLst>
                                      </p:cBhvr>
                                      <p:to>
                                        <p:strVal val="hidden"/>
                                      </p:to>
                                    </p:set>
                                  </p:childTnLst>
                                </p:cTn>
                              </p:par>
                              <p:par>
                                <p:cTn id="596" presetID="3" presetClass="exit" presetSubtype="5" fill="hold" grpId="2" nodeType="withEffect">
                                  <p:stCondLst>
                                    <p:cond delay="0"/>
                                  </p:stCondLst>
                                  <p:childTnLst>
                                    <p:animEffect transition="out" filter="blinds(vertical)">
                                      <p:cBhvr>
                                        <p:cTn id="597" dur="5500"/>
                                        <p:tgtEl>
                                          <p:spTgt spid="75"/>
                                        </p:tgtEl>
                                      </p:cBhvr>
                                    </p:animEffect>
                                    <p:set>
                                      <p:cBhvr>
                                        <p:cTn id="598" dur="1" fill="hold">
                                          <p:stCondLst>
                                            <p:cond delay="5499"/>
                                          </p:stCondLst>
                                        </p:cTn>
                                        <p:tgtEl>
                                          <p:spTgt spid="75"/>
                                        </p:tgtEl>
                                        <p:attrNameLst>
                                          <p:attrName>style.visibility</p:attrName>
                                        </p:attrNameLst>
                                      </p:cBhvr>
                                      <p:to>
                                        <p:strVal val="hidden"/>
                                      </p:to>
                                    </p:set>
                                  </p:childTnLst>
                                </p:cTn>
                              </p:par>
                              <p:par>
                                <p:cTn id="599" presetID="2" presetClass="entr" presetSubtype="8" fill="hold" grpId="0" nodeType="withEffect">
                                  <p:stCondLst>
                                    <p:cond delay="0"/>
                                  </p:stCondLst>
                                  <p:childTnLst>
                                    <p:set>
                                      <p:cBhvr>
                                        <p:cTn id="600" dur="1" fill="hold">
                                          <p:stCondLst>
                                            <p:cond delay="0"/>
                                          </p:stCondLst>
                                        </p:cTn>
                                        <p:tgtEl>
                                          <p:spTgt spid="74"/>
                                        </p:tgtEl>
                                        <p:attrNameLst>
                                          <p:attrName>style.visibility</p:attrName>
                                        </p:attrNameLst>
                                      </p:cBhvr>
                                      <p:to>
                                        <p:strVal val="visible"/>
                                      </p:to>
                                    </p:set>
                                    <p:anim calcmode="lin" valueType="num">
                                      <p:cBhvr additive="base">
                                        <p:cTn id="601" dur="4000" fill="hold"/>
                                        <p:tgtEl>
                                          <p:spTgt spid="74"/>
                                        </p:tgtEl>
                                        <p:attrNameLst>
                                          <p:attrName>ppt_x</p:attrName>
                                        </p:attrNameLst>
                                      </p:cBhvr>
                                      <p:tavLst>
                                        <p:tav tm="0">
                                          <p:val>
                                            <p:strVal val="0-#ppt_w/2"/>
                                          </p:val>
                                        </p:tav>
                                        <p:tav tm="100000">
                                          <p:val>
                                            <p:strVal val="#ppt_x"/>
                                          </p:val>
                                        </p:tav>
                                      </p:tavLst>
                                    </p:anim>
                                    <p:anim calcmode="lin" valueType="num">
                                      <p:cBhvr additive="base">
                                        <p:cTn id="602" dur="4000" fill="hold"/>
                                        <p:tgtEl>
                                          <p:spTgt spid="74"/>
                                        </p:tgtEl>
                                        <p:attrNameLst>
                                          <p:attrName>ppt_y</p:attrName>
                                        </p:attrNameLst>
                                      </p:cBhvr>
                                      <p:tavLst>
                                        <p:tav tm="0">
                                          <p:val>
                                            <p:strVal val="#ppt_y"/>
                                          </p:val>
                                        </p:tav>
                                        <p:tav tm="100000">
                                          <p:val>
                                            <p:strVal val="#ppt_y"/>
                                          </p:val>
                                        </p:tav>
                                      </p:tavLst>
                                    </p:anim>
                                  </p:childTnLst>
                                </p:cTn>
                              </p:par>
                              <p:par>
                                <p:cTn id="603" presetID="2" presetClass="exit" presetSubtype="8" fill="hold" grpId="1" nodeType="withEffect">
                                  <p:stCondLst>
                                    <p:cond delay="0"/>
                                  </p:stCondLst>
                                  <p:childTnLst>
                                    <p:anim calcmode="lin" valueType="num">
                                      <p:cBhvr additive="base">
                                        <p:cTn id="604" dur="4500"/>
                                        <p:tgtEl>
                                          <p:spTgt spid="74"/>
                                        </p:tgtEl>
                                        <p:attrNameLst>
                                          <p:attrName>ppt_x</p:attrName>
                                        </p:attrNameLst>
                                      </p:cBhvr>
                                      <p:tavLst>
                                        <p:tav tm="0">
                                          <p:val>
                                            <p:strVal val="ppt_x"/>
                                          </p:val>
                                        </p:tav>
                                        <p:tav tm="100000">
                                          <p:val>
                                            <p:strVal val="0-ppt_w/2"/>
                                          </p:val>
                                        </p:tav>
                                      </p:tavLst>
                                    </p:anim>
                                    <p:anim calcmode="lin" valueType="num">
                                      <p:cBhvr additive="base">
                                        <p:cTn id="605" dur="4500"/>
                                        <p:tgtEl>
                                          <p:spTgt spid="74"/>
                                        </p:tgtEl>
                                        <p:attrNameLst>
                                          <p:attrName>ppt_y</p:attrName>
                                        </p:attrNameLst>
                                      </p:cBhvr>
                                      <p:tavLst>
                                        <p:tav tm="0">
                                          <p:val>
                                            <p:strVal val="ppt_y"/>
                                          </p:val>
                                        </p:tav>
                                        <p:tav tm="100000">
                                          <p:val>
                                            <p:strVal val="ppt_y"/>
                                          </p:val>
                                        </p:tav>
                                      </p:tavLst>
                                    </p:anim>
                                    <p:set>
                                      <p:cBhvr>
                                        <p:cTn id="606" dur="1" fill="hold">
                                          <p:stCondLst>
                                            <p:cond delay="4499"/>
                                          </p:stCondLst>
                                        </p:cTn>
                                        <p:tgtEl>
                                          <p:spTgt spid="74"/>
                                        </p:tgtEl>
                                        <p:attrNameLst>
                                          <p:attrName>style.visibility</p:attrName>
                                        </p:attrNameLst>
                                      </p:cBhvr>
                                      <p:to>
                                        <p:strVal val="hidden"/>
                                      </p:to>
                                    </p:set>
                                  </p:childTnLst>
                                </p:cTn>
                              </p:par>
                              <p:par>
                                <p:cTn id="607" presetID="3" presetClass="exit" presetSubtype="5" fill="hold" grpId="2" nodeType="withEffect">
                                  <p:stCondLst>
                                    <p:cond delay="0"/>
                                  </p:stCondLst>
                                  <p:childTnLst>
                                    <p:animEffect transition="out" filter="blinds(vertical)">
                                      <p:cBhvr>
                                        <p:cTn id="608" dur="5500"/>
                                        <p:tgtEl>
                                          <p:spTgt spid="74"/>
                                        </p:tgtEl>
                                      </p:cBhvr>
                                    </p:animEffect>
                                    <p:set>
                                      <p:cBhvr>
                                        <p:cTn id="609" dur="1" fill="hold">
                                          <p:stCondLst>
                                            <p:cond delay="5499"/>
                                          </p:stCondLst>
                                        </p:cTn>
                                        <p:tgtEl>
                                          <p:spTgt spid="74"/>
                                        </p:tgtEl>
                                        <p:attrNameLst>
                                          <p:attrName>style.visibility</p:attrName>
                                        </p:attrNameLst>
                                      </p:cBhvr>
                                      <p:to>
                                        <p:strVal val="hidden"/>
                                      </p:to>
                                    </p:set>
                                  </p:childTnLst>
                                </p:cTn>
                              </p:par>
                              <p:par>
                                <p:cTn id="610" presetID="2" presetClass="entr" presetSubtype="8" fill="hold" grpId="0" nodeType="withEffect">
                                  <p:stCondLst>
                                    <p:cond delay="0"/>
                                  </p:stCondLst>
                                  <p:childTnLst>
                                    <p:set>
                                      <p:cBhvr>
                                        <p:cTn id="611" dur="1" fill="hold">
                                          <p:stCondLst>
                                            <p:cond delay="0"/>
                                          </p:stCondLst>
                                        </p:cTn>
                                        <p:tgtEl>
                                          <p:spTgt spid="73"/>
                                        </p:tgtEl>
                                        <p:attrNameLst>
                                          <p:attrName>style.visibility</p:attrName>
                                        </p:attrNameLst>
                                      </p:cBhvr>
                                      <p:to>
                                        <p:strVal val="visible"/>
                                      </p:to>
                                    </p:set>
                                    <p:anim calcmode="lin" valueType="num">
                                      <p:cBhvr additive="base">
                                        <p:cTn id="612" dur="4000" fill="hold"/>
                                        <p:tgtEl>
                                          <p:spTgt spid="73"/>
                                        </p:tgtEl>
                                        <p:attrNameLst>
                                          <p:attrName>ppt_x</p:attrName>
                                        </p:attrNameLst>
                                      </p:cBhvr>
                                      <p:tavLst>
                                        <p:tav tm="0">
                                          <p:val>
                                            <p:strVal val="0-#ppt_w/2"/>
                                          </p:val>
                                        </p:tav>
                                        <p:tav tm="100000">
                                          <p:val>
                                            <p:strVal val="#ppt_x"/>
                                          </p:val>
                                        </p:tav>
                                      </p:tavLst>
                                    </p:anim>
                                    <p:anim calcmode="lin" valueType="num">
                                      <p:cBhvr additive="base">
                                        <p:cTn id="613" dur="4000" fill="hold"/>
                                        <p:tgtEl>
                                          <p:spTgt spid="73"/>
                                        </p:tgtEl>
                                        <p:attrNameLst>
                                          <p:attrName>ppt_y</p:attrName>
                                        </p:attrNameLst>
                                      </p:cBhvr>
                                      <p:tavLst>
                                        <p:tav tm="0">
                                          <p:val>
                                            <p:strVal val="#ppt_y"/>
                                          </p:val>
                                        </p:tav>
                                        <p:tav tm="100000">
                                          <p:val>
                                            <p:strVal val="#ppt_y"/>
                                          </p:val>
                                        </p:tav>
                                      </p:tavLst>
                                    </p:anim>
                                  </p:childTnLst>
                                </p:cTn>
                              </p:par>
                              <p:par>
                                <p:cTn id="614" presetID="2" presetClass="exit" presetSubtype="8" fill="hold" grpId="1" nodeType="withEffect">
                                  <p:stCondLst>
                                    <p:cond delay="0"/>
                                  </p:stCondLst>
                                  <p:childTnLst>
                                    <p:anim calcmode="lin" valueType="num">
                                      <p:cBhvr additive="base">
                                        <p:cTn id="615" dur="4500"/>
                                        <p:tgtEl>
                                          <p:spTgt spid="73"/>
                                        </p:tgtEl>
                                        <p:attrNameLst>
                                          <p:attrName>ppt_x</p:attrName>
                                        </p:attrNameLst>
                                      </p:cBhvr>
                                      <p:tavLst>
                                        <p:tav tm="0">
                                          <p:val>
                                            <p:strVal val="ppt_x"/>
                                          </p:val>
                                        </p:tav>
                                        <p:tav tm="100000">
                                          <p:val>
                                            <p:strVal val="0-ppt_w/2"/>
                                          </p:val>
                                        </p:tav>
                                      </p:tavLst>
                                    </p:anim>
                                    <p:anim calcmode="lin" valueType="num">
                                      <p:cBhvr additive="base">
                                        <p:cTn id="616" dur="4500"/>
                                        <p:tgtEl>
                                          <p:spTgt spid="73"/>
                                        </p:tgtEl>
                                        <p:attrNameLst>
                                          <p:attrName>ppt_y</p:attrName>
                                        </p:attrNameLst>
                                      </p:cBhvr>
                                      <p:tavLst>
                                        <p:tav tm="0">
                                          <p:val>
                                            <p:strVal val="ppt_y"/>
                                          </p:val>
                                        </p:tav>
                                        <p:tav tm="100000">
                                          <p:val>
                                            <p:strVal val="ppt_y"/>
                                          </p:val>
                                        </p:tav>
                                      </p:tavLst>
                                    </p:anim>
                                    <p:set>
                                      <p:cBhvr>
                                        <p:cTn id="617" dur="1" fill="hold">
                                          <p:stCondLst>
                                            <p:cond delay="4499"/>
                                          </p:stCondLst>
                                        </p:cTn>
                                        <p:tgtEl>
                                          <p:spTgt spid="73"/>
                                        </p:tgtEl>
                                        <p:attrNameLst>
                                          <p:attrName>style.visibility</p:attrName>
                                        </p:attrNameLst>
                                      </p:cBhvr>
                                      <p:to>
                                        <p:strVal val="hidden"/>
                                      </p:to>
                                    </p:set>
                                  </p:childTnLst>
                                </p:cTn>
                              </p:par>
                              <p:par>
                                <p:cTn id="618" presetID="3" presetClass="exit" presetSubtype="5" fill="hold" grpId="2" nodeType="withEffect">
                                  <p:stCondLst>
                                    <p:cond delay="0"/>
                                  </p:stCondLst>
                                  <p:childTnLst>
                                    <p:animEffect transition="out" filter="blinds(vertical)">
                                      <p:cBhvr>
                                        <p:cTn id="619" dur="5500"/>
                                        <p:tgtEl>
                                          <p:spTgt spid="73"/>
                                        </p:tgtEl>
                                      </p:cBhvr>
                                    </p:animEffect>
                                    <p:set>
                                      <p:cBhvr>
                                        <p:cTn id="620" dur="1" fill="hold">
                                          <p:stCondLst>
                                            <p:cond delay="5499"/>
                                          </p:stCondLst>
                                        </p:cTn>
                                        <p:tgtEl>
                                          <p:spTgt spid="73"/>
                                        </p:tgtEl>
                                        <p:attrNameLst>
                                          <p:attrName>style.visibility</p:attrName>
                                        </p:attrNameLst>
                                      </p:cBhvr>
                                      <p:to>
                                        <p:strVal val="hidden"/>
                                      </p:to>
                                    </p:set>
                                  </p:childTnLst>
                                </p:cTn>
                              </p:par>
                              <p:par>
                                <p:cTn id="621" presetID="2" presetClass="entr" presetSubtype="8" fill="hold" grpId="0" nodeType="withEffect">
                                  <p:stCondLst>
                                    <p:cond delay="0"/>
                                  </p:stCondLst>
                                  <p:childTnLst>
                                    <p:set>
                                      <p:cBhvr>
                                        <p:cTn id="622" dur="1" fill="hold">
                                          <p:stCondLst>
                                            <p:cond delay="0"/>
                                          </p:stCondLst>
                                        </p:cTn>
                                        <p:tgtEl>
                                          <p:spTgt spid="72"/>
                                        </p:tgtEl>
                                        <p:attrNameLst>
                                          <p:attrName>style.visibility</p:attrName>
                                        </p:attrNameLst>
                                      </p:cBhvr>
                                      <p:to>
                                        <p:strVal val="visible"/>
                                      </p:to>
                                    </p:set>
                                    <p:anim calcmode="lin" valueType="num">
                                      <p:cBhvr additive="base">
                                        <p:cTn id="623" dur="4000" fill="hold"/>
                                        <p:tgtEl>
                                          <p:spTgt spid="72"/>
                                        </p:tgtEl>
                                        <p:attrNameLst>
                                          <p:attrName>ppt_x</p:attrName>
                                        </p:attrNameLst>
                                      </p:cBhvr>
                                      <p:tavLst>
                                        <p:tav tm="0">
                                          <p:val>
                                            <p:strVal val="0-#ppt_w/2"/>
                                          </p:val>
                                        </p:tav>
                                        <p:tav tm="100000">
                                          <p:val>
                                            <p:strVal val="#ppt_x"/>
                                          </p:val>
                                        </p:tav>
                                      </p:tavLst>
                                    </p:anim>
                                    <p:anim calcmode="lin" valueType="num">
                                      <p:cBhvr additive="base">
                                        <p:cTn id="624" dur="4000" fill="hold"/>
                                        <p:tgtEl>
                                          <p:spTgt spid="72"/>
                                        </p:tgtEl>
                                        <p:attrNameLst>
                                          <p:attrName>ppt_y</p:attrName>
                                        </p:attrNameLst>
                                      </p:cBhvr>
                                      <p:tavLst>
                                        <p:tav tm="0">
                                          <p:val>
                                            <p:strVal val="#ppt_y"/>
                                          </p:val>
                                        </p:tav>
                                        <p:tav tm="100000">
                                          <p:val>
                                            <p:strVal val="#ppt_y"/>
                                          </p:val>
                                        </p:tav>
                                      </p:tavLst>
                                    </p:anim>
                                  </p:childTnLst>
                                </p:cTn>
                              </p:par>
                              <p:par>
                                <p:cTn id="625" presetID="2" presetClass="exit" presetSubtype="8" fill="hold" grpId="1" nodeType="withEffect">
                                  <p:stCondLst>
                                    <p:cond delay="0"/>
                                  </p:stCondLst>
                                  <p:childTnLst>
                                    <p:anim calcmode="lin" valueType="num">
                                      <p:cBhvr additive="base">
                                        <p:cTn id="626" dur="4500"/>
                                        <p:tgtEl>
                                          <p:spTgt spid="72"/>
                                        </p:tgtEl>
                                        <p:attrNameLst>
                                          <p:attrName>ppt_x</p:attrName>
                                        </p:attrNameLst>
                                      </p:cBhvr>
                                      <p:tavLst>
                                        <p:tav tm="0">
                                          <p:val>
                                            <p:strVal val="ppt_x"/>
                                          </p:val>
                                        </p:tav>
                                        <p:tav tm="100000">
                                          <p:val>
                                            <p:strVal val="0-ppt_w/2"/>
                                          </p:val>
                                        </p:tav>
                                      </p:tavLst>
                                    </p:anim>
                                    <p:anim calcmode="lin" valueType="num">
                                      <p:cBhvr additive="base">
                                        <p:cTn id="627" dur="4500"/>
                                        <p:tgtEl>
                                          <p:spTgt spid="72"/>
                                        </p:tgtEl>
                                        <p:attrNameLst>
                                          <p:attrName>ppt_y</p:attrName>
                                        </p:attrNameLst>
                                      </p:cBhvr>
                                      <p:tavLst>
                                        <p:tav tm="0">
                                          <p:val>
                                            <p:strVal val="ppt_y"/>
                                          </p:val>
                                        </p:tav>
                                        <p:tav tm="100000">
                                          <p:val>
                                            <p:strVal val="ppt_y"/>
                                          </p:val>
                                        </p:tav>
                                      </p:tavLst>
                                    </p:anim>
                                    <p:set>
                                      <p:cBhvr>
                                        <p:cTn id="628" dur="1" fill="hold">
                                          <p:stCondLst>
                                            <p:cond delay="4499"/>
                                          </p:stCondLst>
                                        </p:cTn>
                                        <p:tgtEl>
                                          <p:spTgt spid="72"/>
                                        </p:tgtEl>
                                        <p:attrNameLst>
                                          <p:attrName>style.visibility</p:attrName>
                                        </p:attrNameLst>
                                      </p:cBhvr>
                                      <p:to>
                                        <p:strVal val="hidden"/>
                                      </p:to>
                                    </p:set>
                                  </p:childTnLst>
                                </p:cTn>
                              </p:par>
                              <p:par>
                                <p:cTn id="629" presetID="3" presetClass="exit" presetSubtype="5" fill="hold" grpId="2" nodeType="withEffect">
                                  <p:stCondLst>
                                    <p:cond delay="0"/>
                                  </p:stCondLst>
                                  <p:childTnLst>
                                    <p:animEffect transition="out" filter="blinds(vertical)">
                                      <p:cBhvr>
                                        <p:cTn id="630" dur="5500"/>
                                        <p:tgtEl>
                                          <p:spTgt spid="72"/>
                                        </p:tgtEl>
                                      </p:cBhvr>
                                    </p:animEffect>
                                    <p:set>
                                      <p:cBhvr>
                                        <p:cTn id="631" dur="1" fill="hold">
                                          <p:stCondLst>
                                            <p:cond delay="5499"/>
                                          </p:stCondLst>
                                        </p:cTn>
                                        <p:tgtEl>
                                          <p:spTgt spid="72"/>
                                        </p:tgtEl>
                                        <p:attrNameLst>
                                          <p:attrName>style.visibility</p:attrName>
                                        </p:attrNameLst>
                                      </p:cBhvr>
                                      <p:to>
                                        <p:strVal val="hidden"/>
                                      </p:to>
                                    </p:set>
                                  </p:childTnLst>
                                </p:cTn>
                              </p:par>
                              <p:par>
                                <p:cTn id="632" presetID="2" presetClass="entr" presetSubtype="8" fill="hold" grpId="0" nodeType="withEffect">
                                  <p:stCondLst>
                                    <p:cond delay="0"/>
                                  </p:stCondLst>
                                  <p:childTnLst>
                                    <p:set>
                                      <p:cBhvr>
                                        <p:cTn id="633" dur="1" fill="hold">
                                          <p:stCondLst>
                                            <p:cond delay="0"/>
                                          </p:stCondLst>
                                        </p:cTn>
                                        <p:tgtEl>
                                          <p:spTgt spid="71"/>
                                        </p:tgtEl>
                                        <p:attrNameLst>
                                          <p:attrName>style.visibility</p:attrName>
                                        </p:attrNameLst>
                                      </p:cBhvr>
                                      <p:to>
                                        <p:strVal val="visible"/>
                                      </p:to>
                                    </p:set>
                                    <p:anim calcmode="lin" valueType="num">
                                      <p:cBhvr additive="base">
                                        <p:cTn id="634" dur="4000" fill="hold"/>
                                        <p:tgtEl>
                                          <p:spTgt spid="71"/>
                                        </p:tgtEl>
                                        <p:attrNameLst>
                                          <p:attrName>ppt_x</p:attrName>
                                        </p:attrNameLst>
                                      </p:cBhvr>
                                      <p:tavLst>
                                        <p:tav tm="0">
                                          <p:val>
                                            <p:strVal val="0-#ppt_w/2"/>
                                          </p:val>
                                        </p:tav>
                                        <p:tav tm="100000">
                                          <p:val>
                                            <p:strVal val="#ppt_x"/>
                                          </p:val>
                                        </p:tav>
                                      </p:tavLst>
                                    </p:anim>
                                    <p:anim calcmode="lin" valueType="num">
                                      <p:cBhvr additive="base">
                                        <p:cTn id="635" dur="4000" fill="hold"/>
                                        <p:tgtEl>
                                          <p:spTgt spid="71"/>
                                        </p:tgtEl>
                                        <p:attrNameLst>
                                          <p:attrName>ppt_y</p:attrName>
                                        </p:attrNameLst>
                                      </p:cBhvr>
                                      <p:tavLst>
                                        <p:tav tm="0">
                                          <p:val>
                                            <p:strVal val="#ppt_y"/>
                                          </p:val>
                                        </p:tav>
                                        <p:tav tm="100000">
                                          <p:val>
                                            <p:strVal val="#ppt_y"/>
                                          </p:val>
                                        </p:tav>
                                      </p:tavLst>
                                    </p:anim>
                                  </p:childTnLst>
                                </p:cTn>
                              </p:par>
                              <p:par>
                                <p:cTn id="636" presetID="2" presetClass="exit" presetSubtype="8" fill="hold" grpId="1" nodeType="withEffect">
                                  <p:stCondLst>
                                    <p:cond delay="0"/>
                                  </p:stCondLst>
                                  <p:childTnLst>
                                    <p:anim calcmode="lin" valueType="num">
                                      <p:cBhvr additive="base">
                                        <p:cTn id="637" dur="4500"/>
                                        <p:tgtEl>
                                          <p:spTgt spid="71"/>
                                        </p:tgtEl>
                                        <p:attrNameLst>
                                          <p:attrName>ppt_x</p:attrName>
                                        </p:attrNameLst>
                                      </p:cBhvr>
                                      <p:tavLst>
                                        <p:tav tm="0">
                                          <p:val>
                                            <p:strVal val="ppt_x"/>
                                          </p:val>
                                        </p:tav>
                                        <p:tav tm="100000">
                                          <p:val>
                                            <p:strVal val="0-ppt_w/2"/>
                                          </p:val>
                                        </p:tav>
                                      </p:tavLst>
                                    </p:anim>
                                    <p:anim calcmode="lin" valueType="num">
                                      <p:cBhvr additive="base">
                                        <p:cTn id="638" dur="4500"/>
                                        <p:tgtEl>
                                          <p:spTgt spid="71"/>
                                        </p:tgtEl>
                                        <p:attrNameLst>
                                          <p:attrName>ppt_y</p:attrName>
                                        </p:attrNameLst>
                                      </p:cBhvr>
                                      <p:tavLst>
                                        <p:tav tm="0">
                                          <p:val>
                                            <p:strVal val="ppt_y"/>
                                          </p:val>
                                        </p:tav>
                                        <p:tav tm="100000">
                                          <p:val>
                                            <p:strVal val="ppt_y"/>
                                          </p:val>
                                        </p:tav>
                                      </p:tavLst>
                                    </p:anim>
                                    <p:set>
                                      <p:cBhvr>
                                        <p:cTn id="639" dur="1" fill="hold">
                                          <p:stCondLst>
                                            <p:cond delay="4499"/>
                                          </p:stCondLst>
                                        </p:cTn>
                                        <p:tgtEl>
                                          <p:spTgt spid="71"/>
                                        </p:tgtEl>
                                        <p:attrNameLst>
                                          <p:attrName>style.visibility</p:attrName>
                                        </p:attrNameLst>
                                      </p:cBhvr>
                                      <p:to>
                                        <p:strVal val="hidden"/>
                                      </p:to>
                                    </p:set>
                                  </p:childTnLst>
                                </p:cTn>
                              </p:par>
                              <p:par>
                                <p:cTn id="640" presetID="3" presetClass="exit" presetSubtype="5" fill="hold" grpId="2" nodeType="withEffect">
                                  <p:stCondLst>
                                    <p:cond delay="0"/>
                                  </p:stCondLst>
                                  <p:childTnLst>
                                    <p:animEffect transition="out" filter="blinds(vertical)">
                                      <p:cBhvr>
                                        <p:cTn id="641" dur="5500"/>
                                        <p:tgtEl>
                                          <p:spTgt spid="71"/>
                                        </p:tgtEl>
                                      </p:cBhvr>
                                    </p:animEffect>
                                    <p:set>
                                      <p:cBhvr>
                                        <p:cTn id="642" dur="1" fill="hold">
                                          <p:stCondLst>
                                            <p:cond delay="5499"/>
                                          </p:stCondLst>
                                        </p:cTn>
                                        <p:tgtEl>
                                          <p:spTgt spid="71"/>
                                        </p:tgtEl>
                                        <p:attrNameLst>
                                          <p:attrName>style.visibility</p:attrName>
                                        </p:attrNameLst>
                                      </p:cBhvr>
                                      <p:to>
                                        <p:strVal val="hidden"/>
                                      </p:to>
                                    </p:set>
                                  </p:childTnLst>
                                </p:cTn>
                              </p:par>
                              <p:par>
                                <p:cTn id="643" presetID="2" presetClass="entr" presetSubtype="8" fill="hold" grpId="0" nodeType="withEffect">
                                  <p:stCondLst>
                                    <p:cond delay="0"/>
                                  </p:stCondLst>
                                  <p:childTnLst>
                                    <p:set>
                                      <p:cBhvr>
                                        <p:cTn id="644" dur="1" fill="hold">
                                          <p:stCondLst>
                                            <p:cond delay="0"/>
                                          </p:stCondLst>
                                        </p:cTn>
                                        <p:tgtEl>
                                          <p:spTgt spid="70"/>
                                        </p:tgtEl>
                                        <p:attrNameLst>
                                          <p:attrName>style.visibility</p:attrName>
                                        </p:attrNameLst>
                                      </p:cBhvr>
                                      <p:to>
                                        <p:strVal val="visible"/>
                                      </p:to>
                                    </p:set>
                                    <p:anim calcmode="lin" valueType="num">
                                      <p:cBhvr additive="base">
                                        <p:cTn id="645" dur="4000" fill="hold"/>
                                        <p:tgtEl>
                                          <p:spTgt spid="70"/>
                                        </p:tgtEl>
                                        <p:attrNameLst>
                                          <p:attrName>ppt_x</p:attrName>
                                        </p:attrNameLst>
                                      </p:cBhvr>
                                      <p:tavLst>
                                        <p:tav tm="0">
                                          <p:val>
                                            <p:strVal val="0-#ppt_w/2"/>
                                          </p:val>
                                        </p:tav>
                                        <p:tav tm="100000">
                                          <p:val>
                                            <p:strVal val="#ppt_x"/>
                                          </p:val>
                                        </p:tav>
                                      </p:tavLst>
                                    </p:anim>
                                    <p:anim calcmode="lin" valueType="num">
                                      <p:cBhvr additive="base">
                                        <p:cTn id="646" dur="4000" fill="hold"/>
                                        <p:tgtEl>
                                          <p:spTgt spid="70"/>
                                        </p:tgtEl>
                                        <p:attrNameLst>
                                          <p:attrName>ppt_y</p:attrName>
                                        </p:attrNameLst>
                                      </p:cBhvr>
                                      <p:tavLst>
                                        <p:tav tm="0">
                                          <p:val>
                                            <p:strVal val="#ppt_y"/>
                                          </p:val>
                                        </p:tav>
                                        <p:tav tm="100000">
                                          <p:val>
                                            <p:strVal val="#ppt_y"/>
                                          </p:val>
                                        </p:tav>
                                      </p:tavLst>
                                    </p:anim>
                                  </p:childTnLst>
                                </p:cTn>
                              </p:par>
                              <p:par>
                                <p:cTn id="647" presetID="2" presetClass="exit" presetSubtype="8" fill="hold" grpId="1" nodeType="withEffect">
                                  <p:stCondLst>
                                    <p:cond delay="0"/>
                                  </p:stCondLst>
                                  <p:childTnLst>
                                    <p:anim calcmode="lin" valueType="num">
                                      <p:cBhvr additive="base">
                                        <p:cTn id="648" dur="4500"/>
                                        <p:tgtEl>
                                          <p:spTgt spid="70"/>
                                        </p:tgtEl>
                                        <p:attrNameLst>
                                          <p:attrName>ppt_x</p:attrName>
                                        </p:attrNameLst>
                                      </p:cBhvr>
                                      <p:tavLst>
                                        <p:tav tm="0">
                                          <p:val>
                                            <p:strVal val="ppt_x"/>
                                          </p:val>
                                        </p:tav>
                                        <p:tav tm="100000">
                                          <p:val>
                                            <p:strVal val="0-ppt_w/2"/>
                                          </p:val>
                                        </p:tav>
                                      </p:tavLst>
                                    </p:anim>
                                    <p:anim calcmode="lin" valueType="num">
                                      <p:cBhvr additive="base">
                                        <p:cTn id="649" dur="4500"/>
                                        <p:tgtEl>
                                          <p:spTgt spid="70"/>
                                        </p:tgtEl>
                                        <p:attrNameLst>
                                          <p:attrName>ppt_y</p:attrName>
                                        </p:attrNameLst>
                                      </p:cBhvr>
                                      <p:tavLst>
                                        <p:tav tm="0">
                                          <p:val>
                                            <p:strVal val="ppt_y"/>
                                          </p:val>
                                        </p:tav>
                                        <p:tav tm="100000">
                                          <p:val>
                                            <p:strVal val="ppt_y"/>
                                          </p:val>
                                        </p:tav>
                                      </p:tavLst>
                                    </p:anim>
                                    <p:set>
                                      <p:cBhvr>
                                        <p:cTn id="650" dur="1" fill="hold">
                                          <p:stCondLst>
                                            <p:cond delay="4499"/>
                                          </p:stCondLst>
                                        </p:cTn>
                                        <p:tgtEl>
                                          <p:spTgt spid="70"/>
                                        </p:tgtEl>
                                        <p:attrNameLst>
                                          <p:attrName>style.visibility</p:attrName>
                                        </p:attrNameLst>
                                      </p:cBhvr>
                                      <p:to>
                                        <p:strVal val="hidden"/>
                                      </p:to>
                                    </p:set>
                                  </p:childTnLst>
                                </p:cTn>
                              </p:par>
                              <p:par>
                                <p:cTn id="651" presetID="3" presetClass="exit" presetSubtype="5" fill="hold" grpId="2" nodeType="withEffect">
                                  <p:stCondLst>
                                    <p:cond delay="0"/>
                                  </p:stCondLst>
                                  <p:childTnLst>
                                    <p:animEffect transition="out" filter="blinds(vertical)">
                                      <p:cBhvr>
                                        <p:cTn id="652" dur="5500"/>
                                        <p:tgtEl>
                                          <p:spTgt spid="70"/>
                                        </p:tgtEl>
                                      </p:cBhvr>
                                    </p:animEffect>
                                    <p:set>
                                      <p:cBhvr>
                                        <p:cTn id="653" dur="1" fill="hold">
                                          <p:stCondLst>
                                            <p:cond delay="5499"/>
                                          </p:stCondLst>
                                        </p:cTn>
                                        <p:tgtEl>
                                          <p:spTgt spid="70"/>
                                        </p:tgtEl>
                                        <p:attrNameLst>
                                          <p:attrName>style.visibility</p:attrName>
                                        </p:attrNameLst>
                                      </p:cBhvr>
                                      <p:to>
                                        <p:strVal val="hidden"/>
                                      </p:to>
                                    </p:set>
                                  </p:childTnLst>
                                </p:cTn>
                              </p:par>
                              <p:par>
                                <p:cTn id="654" presetID="2" presetClass="entr" presetSubtype="8" fill="hold" grpId="0" nodeType="withEffect">
                                  <p:stCondLst>
                                    <p:cond delay="0"/>
                                  </p:stCondLst>
                                  <p:childTnLst>
                                    <p:set>
                                      <p:cBhvr>
                                        <p:cTn id="655" dur="1" fill="hold">
                                          <p:stCondLst>
                                            <p:cond delay="0"/>
                                          </p:stCondLst>
                                        </p:cTn>
                                        <p:tgtEl>
                                          <p:spTgt spid="69"/>
                                        </p:tgtEl>
                                        <p:attrNameLst>
                                          <p:attrName>style.visibility</p:attrName>
                                        </p:attrNameLst>
                                      </p:cBhvr>
                                      <p:to>
                                        <p:strVal val="visible"/>
                                      </p:to>
                                    </p:set>
                                    <p:anim calcmode="lin" valueType="num">
                                      <p:cBhvr additive="base">
                                        <p:cTn id="656" dur="4000" fill="hold"/>
                                        <p:tgtEl>
                                          <p:spTgt spid="69"/>
                                        </p:tgtEl>
                                        <p:attrNameLst>
                                          <p:attrName>ppt_x</p:attrName>
                                        </p:attrNameLst>
                                      </p:cBhvr>
                                      <p:tavLst>
                                        <p:tav tm="0">
                                          <p:val>
                                            <p:strVal val="0-#ppt_w/2"/>
                                          </p:val>
                                        </p:tav>
                                        <p:tav tm="100000">
                                          <p:val>
                                            <p:strVal val="#ppt_x"/>
                                          </p:val>
                                        </p:tav>
                                      </p:tavLst>
                                    </p:anim>
                                    <p:anim calcmode="lin" valueType="num">
                                      <p:cBhvr additive="base">
                                        <p:cTn id="657" dur="4000" fill="hold"/>
                                        <p:tgtEl>
                                          <p:spTgt spid="69"/>
                                        </p:tgtEl>
                                        <p:attrNameLst>
                                          <p:attrName>ppt_y</p:attrName>
                                        </p:attrNameLst>
                                      </p:cBhvr>
                                      <p:tavLst>
                                        <p:tav tm="0">
                                          <p:val>
                                            <p:strVal val="#ppt_y"/>
                                          </p:val>
                                        </p:tav>
                                        <p:tav tm="100000">
                                          <p:val>
                                            <p:strVal val="#ppt_y"/>
                                          </p:val>
                                        </p:tav>
                                      </p:tavLst>
                                    </p:anim>
                                  </p:childTnLst>
                                </p:cTn>
                              </p:par>
                              <p:par>
                                <p:cTn id="658" presetID="2" presetClass="exit" presetSubtype="8" fill="hold" grpId="1" nodeType="withEffect">
                                  <p:stCondLst>
                                    <p:cond delay="0"/>
                                  </p:stCondLst>
                                  <p:childTnLst>
                                    <p:anim calcmode="lin" valueType="num">
                                      <p:cBhvr additive="base">
                                        <p:cTn id="659" dur="4500"/>
                                        <p:tgtEl>
                                          <p:spTgt spid="69"/>
                                        </p:tgtEl>
                                        <p:attrNameLst>
                                          <p:attrName>ppt_x</p:attrName>
                                        </p:attrNameLst>
                                      </p:cBhvr>
                                      <p:tavLst>
                                        <p:tav tm="0">
                                          <p:val>
                                            <p:strVal val="ppt_x"/>
                                          </p:val>
                                        </p:tav>
                                        <p:tav tm="100000">
                                          <p:val>
                                            <p:strVal val="0-ppt_w/2"/>
                                          </p:val>
                                        </p:tav>
                                      </p:tavLst>
                                    </p:anim>
                                    <p:anim calcmode="lin" valueType="num">
                                      <p:cBhvr additive="base">
                                        <p:cTn id="660" dur="4500"/>
                                        <p:tgtEl>
                                          <p:spTgt spid="69"/>
                                        </p:tgtEl>
                                        <p:attrNameLst>
                                          <p:attrName>ppt_y</p:attrName>
                                        </p:attrNameLst>
                                      </p:cBhvr>
                                      <p:tavLst>
                                        <p:tav tm="0">
                                          <p:val>
                                            <p:strVal val="ppt_y"/>
                                          </p:val>
                                        </p:tav>
                                        <p:tav tm="100000">
                                          <p:val>
                                            <p:strVal val="ppt_y"/>
                                          </p:val>
                                        </p:tav>
                                      </p:tavLst>
                                    </p:anim>
                                    <p:set>
                                      <p:cBhvr>
                                        <p:cTn id="661" dur="1" fill="hold">
                                          <p:stCondLst>
                                            <p:cond delay="4499"/>
                                          </p:stCondLst>
                                        </p:cTn>
                                        <p:tgtEl>
                                          <p:spTgt spid="69"/>
                                        </p:tgtEl>
                                        <p:attrNameLst>
                                          <p:attrName>style.visibility</p:attrName>
                                        </p:attrNameLst>
                                      </p:cBhvr>
                                      <p:to>
                                        <p:strVal val="hidden"/>
                                      </p:to>
                                    </p:set>
                                  </p:childTnLst>
                                </p:cTn>
                              </p:par>
                              <p:par>
                                <p:cTn id="662" presetID="3" presetClass="exit" presetSubtype="5" fill="hold" grpId="2" nodeType="withEffect">
                                  <p:stCondLst>
                                    <p:cond delay="0"/>
                                  </p:stCondLst>
                                  <p:childTnLst>
                                    <p:animEffect transition="out" filter="blinds(vertical)">
                                      <p:cBhvr>
                                        <p:cTn id="663" dur="5500"/>
                                        <p:tgtEl>
                                          <p:spTgt spid="69"/>
                                        </p:tgtEl>
                                      </p:cBhvr>
                                    </p:animEffect>
                                    <p:set>
                                      <p:cBhvr>
                                        <p:cTn id="664" dur="1" fill="hold">
                                          <p:stCondLst>
                                            <p:cond delay="5499"/>
                                          </p:stCondLst>
                                        </p:cTn>
                                        <p:tgtEl>
                                          <p:spTgt spid="69"/>
                                        </p:tgtEl>
                                        <p:attrNameLst>
                                          <p:attrName>style.visibility</p:attrName>
                                        </p:attrNameLst>
                                      </p:cBhvr>
                                      <p:to>
                                        <p:strVal val="hidden"/>
                                      </p:to>
                                    </p:set>
                                  </p:childTnLst>
                                </p:cTn>
                              </p:par>
                              <p:par>
                                <p:cTn id="665" presetID="2" presetClass="entr" presetSubtype="8" fill="hold" grpId="0" nodeType="withEffect">
                                  <p:stCondLst>
                                    <p:cond delay="0"/>
                                  </p:stCondLst>
                                  <p:childTnLst>
                                    <p:set>
                                      <p:cBhvr>
                                        <p:cTn id="666" dur="1" fill="hold">
                                          <p:stCondLst>
                                            <p:cond delay="0"/>
                                          </p:stCondLst>
                                        </p:cTn>
                                        <p:tgtEl>
                                          <p:spTgt spid="68"/>
                                        </p:tgtEl>
                                        <p:attrNameLst>
                                          <p:attrName>style.visibility</p:attrName>
                                        </p:attrNameLst>
                                      </p:cBhvr>
                                      <p:to>
                                        <p:strVal val="visible"/>
                                      </p:to>
                                    </p:set>
                                    <p:anim calcmode="lin" valueType="num">
                                      <p:cBhvr additive="base">
                                        <p:cTn id="667" dur="4000" fill="hold"/>
                                        <p:tgtEl>
                                          <p:spTgt spid="68"/>
                                        </p:tgtEl>
                                        <p:attrNameLst>
                                          <p:attrName>ppt_x</p:attrName>
                                        </p:attrNameLst>
                                      </p:cBhvr>
                                      <p:tavLst>
                                        <p:tav tm="0">
                                          <p:val>
                                            <p:strVal val="0-#ppt_w/2"/>
                                          </p:val>
                                        </p:tav>
                                        <p:tav tm="100000">
                                          <p:val>
                                            <p:strVal val="#ppt_x"/>
                                          </p:val>
                                        </p:tav>
                                      </p:tavLst>
                                    </p:anim>
                                    <p:anim calcmode="lin" valueType="num">
                                      <p:cBhvr additive="base">
                                        <p:cTn id="668" dur="4000" fill="hold"/>
                                        <p:tgtEl>
                                          <p:spTgt spid="68"/>
                                        </p:tgtEl>
                                        <p:attrNameLst>
                                          <p:attrName>ppt_y</p:attrName>
                                        </p:attrNameLst>
                                      </p:cBhvr>
                                      <p:tavLst>
                                        <p:tav tm="0">
                                          <p:val>
                                            <p:strVal val="#ppt_y"/>
                                          </p:val>
                                        </p:tav>
                                        <p:tav tm="100000">
                                          <p:val>
                                            <p:strVal val="#ppt_y"/>
                                          </p:val>
                                        </p:tav>
                                      </p:tavLst>
                                    </p:anim>
                                  </p:childTnLst>
                                </p:cTn>
                              </p:par>
                              <p:par>
                                <p:cTn id="669" presetID="2" presetClass="exit" presetSubtype="8" fill="hold" grpId="1" nodeType="withEffect">
                                  <p:stCondLst>
                                    <p:cond delay="0"/>
                                  </p:stCondLst>
                                  <p:childTnLst>
                                    <p:anim calcmode="lin" valueType="num">
                                      <p:cBhvr additive="base">
                                        <p:cTn id="670" dur="4500"/>
                                        <p:tgtEl>
                                          <p:spTgt spid="68"/>
                                        </p:tgtEl>
                                        <p:attrNameLst>
                                          <p:attrName>ppt_x</p:attrName>
                                        </p:attrNameLst>
                                      </p:cBhvr>
                                      <p:tavLst>
                                        <p:tav tm="0">
                                          <p:val>
                                            <p:strVal val="ppt_x"/>
                                          </p:val>
                                        </p:tav>
                                        <p:tav tm="100000">
                                          <p:val>
                                            <p:strVal val="0-ppt_w/2"/>
                                          </p:val>
                                        </p:tav>
                                      </p:tavLst>
                                    </p:anim>
                                    <p:anim calcmode="lin" valueType="num">
                                      <p:cBhvr additive="base">
                                        <p:cTn id="671" dur="4500"/>
                                        <p:tgtEl>
                                          <p:spTgt spid="68"/>
                                        </p:tgtEl>
                                        <p:attrNameLst>
                                          <p:attrName>ppt_y</p:attrName>
                                        </p:attrNameLst>
                                      </p:cBhvr>
                                      <p:tavLst>
                                        <p:tav tm="0">
                                          <p:val>
                                            <p:strVal val="ppt_y"/>
                                          </p:val>
                                        </p:tav>
                                        <p:tav tm="100000">
                                          <p:val>
                                            <p:strVal val="ppt_y"/>
                                          </p:val>
                                        </p:tav>
                                      </p:tavLst>
                                    </p:anim>
                                    <p:set>
                                      <p:cBhvr>
                                        <p:cTn id="672" dur="1" fill="hold">
                                          <p:stCondLst>
                                            <p:cond delay="4499"/>
                                          </p:stCondLst>
                                        </p:cTn>
                                        <p:tgtEl>
                                          <p:spTgt spid="68"/>
                                        </p:tgtEl>
                                        <p:attrNameLst>
                                          <p:attrName>style.visibility</p:attrName>
                                        </p:attrNameLst>
                                      </p:cBhvr>
                                      <p:to>
                                        <p:strVal val="hidden"/>
                                      </p:to>
                                    </p:set>
                                  </p:childTnLst>
                                </p:cTn>
                              </p:par>
                              <p:par>
                                <p:cTn id="673" presetID="3" presetClass="exit" presetSubtype="5" fill="hold" grpId="2" nodeType="withEffect">
                                  <p:stCondLst>
                                    <p:cond delay="0"/>
                                  </p:stCondLst>
                                  <p:childTnLst>
                                    <p:animEffect transition="out" filter="blinds(vertical)">
                                      <p:cBhvr>
                                        <p:cTn id="674" dur="5500"/>
                                        <p:tgtEl>
                                          <p:spTgt spid="68"/>
                                        </p:tgtEl>
                                      </p:cBhvr>
                                    </p:animEffect>
                                    <p:set>
                                      <p:cBhvr>
                                        <p:cTn id="675" dur="1" fill="hold">
                                          <p:stCondLst>
                                            <p:cond delay="5499"/>
                                          </p:stCondLst>
                                        </p:cTn>
                                        <p:tgtEl>
                                          <p:spTgt spid="68"/>
                                        </p:tgtEl>
                                        <p:attrNameLst>
                                          <p:attrName>style.visibility</p:attrName>
                                        </p:attrNameLst>
                                      </p:cBhvr>
                                      <p:to>
                                        <p:strVal val="hidden"/>
                                      </p:to>
                                    </p:set>
                                  </p:childTnLst>
                                </p:cTn>
                              </p:par>
                              <p:par>
                                <p:cTn id="676" presetID="2" presetClass="entr" presetSubtype="8" fill="hold" grpId="0" nodeType="withEffect">
                                  <p:stCondLst>
                                    <p:cond delay="0"/>
                                  </p:stCondLst>
                                  <p:childTnLst>
                                    <p:set>
                                      <p:cBhvr>
                                        <p:cTn id="677" dur="1" fill="hold">
                                          <p:stCondLst>
                                            <p:cond delay="0"/>
                                          </p:stCondLst>
                                        </p:cTn>
                                        <p:tgtEl>
                                          <p:spTgt spid="67"/>
                                        </p:tgtEl>
                                        <p:attrNameLst>
                                          <p:attrName>style.visibility</p:attrName>
                                        </p:attrNameLst>
                                      </p:cBhvr>
                                      <p:to>
                                        <p:strVal val="visible"/>
                                      </p:to>
                                    </p:set>
                                    <p:anim calcmode="lin" valueType="num">
                                      <p:cBhvr additive="base">
                                        <p:cTn id="678" dur="4000" fill="hold"/>
                                        <p:tgtEl>
                                          <p:spTgt spid="67"/>
                                        </p:tgtEl>
                                        <p:attrNameLst>
                                          <p:attrName>ppt_x</p:attrName>
                                        </p:attrNameLst>
                                      </p:cBhvr>
                                      <p:tavLst>
                                        <p:tav tm="0">
                                          <p:val>
                                            <p:strVal val="0-#ppt_w/2"/>
                                          </p:val>
                                        </p:tav>
                                        <p:tav tm="100000">
                                          <p:val>
                                            <p:strVal val="#ppt_x"/>
                                          </p:val>
                                        </p:tav>
                                      </p:tavLst>
                                    </p:anim>
                                    <p:anim calcmode="lin" valueType="num">
                                      <p:cBhvr additive="base">
                                        <p:cTn id="679" dur="4000" fill="hold"/>
                                        <p:tgtEl>
                                          <p:spTgt spid="67"/>
                                        </p:tgtEl>
                                        <p:attrNameLst>
                                          <p:attrName>ppt_y</p:attrName>
                                        </p:attrNameLst>
                                      </p:cBhvr>
                                      <p:tavLst>
                                        <p:tav tm="0">
                                          <p:val>
                                            <p:strVal val="#ppt_y"/>
                                          </p:val>
                                        </p:tav>
                                        <p:tav tm="100000">
                                          <p:val>
                                            <p:strVal val="#ppt_y"/>
                                          </p:val>
                                        </p:tav>
                                      </p:tavLst>
                                    </p:anim>
                                  </p:childTnLst>
                                </p:cTn>
                              </p:par>
                              <p:par>
                                <p:cTn id="680" presetID="2" presetClass="exit" presetSubtype="8" fill="hold" grpId="1" nodeType="withEffect">
                                  <p:stCondLst>
                                    <p:cond delay="0"/>
                                  </p:stCondLst>
                                  <p:childTnLst>
                                    <p:anim calcmode="lin" valueType="num">
                                      <p:cBhvr additive="base">
                                        <p:cTn id="681" dur="4500"/>
                                        <p:tgtEl>
                                          <p:spTgt spid="67"/>
                                        </p:tgtEl>
                                        <p:attrNameLst>
                                          <p:attrName>ppt_x</p:attrName>
                                        </p:attrNameLst>
                                      </p:cBhvr>
                                      <p:tavLst>
                                        <p:tav tm="0">
                                          <p:val>
                                            <p:strVal val="ppt_x"/>
                                          </p:val>
                                        </p:tav>
                                        <p:tav tm="100000">
                                          <p:val>
                                            <p:strVal val="0-ppt_w/2"/>
                                          </p:val>
                                        </p:tav>
                                      </p:tavLst>
                                    </p:anim>
                                    <p:anim calcmode="lin" valueType="num">
                                      <p:cBhvr additive="base">
                                        <p:cTn id="682" dur="4500"/>
                                        <p:tgtEl>
                                          <p:spTgt spid="67"/>
                                        </p:tgtEl>
                                        <p:attrNameLst>
                                          <p:attrName>ppt_y</p:attrName>
                                        </p:attrNameLst>
                                      </p:cBhvr>
                                      <p:tavLst>
                                        <p:tav tm="0">
                                          <p:val>
                                            <p:strVal val="ppt_y"/>
                                          </p:val>
                                        </p:tav>
                                        <p:tav tm="100000">
                                          <p:val>
                                            <p:strVal val="ppt_y"/>
                                          </p:val>
                                        </p:tav>
                                      </p:tavLst>
                                    </p:anim>
                                    <p:set>
                                      <p:cBhvr>
                                        <p:cTn id="683" dur="1" fill="hold">
                                          <p:stCondLst>
                                            <p:cond delay="4499"/>
                                          </p:stCondLst>
                                        </p:cTn>
                                        <p:tgtEl>
                                          <p:spTgt spid="67"/>
                                        </p:tgtEl>
                                        <p:attrNameLst>
                                          <p:attrName>style.visibility</p:attrName>
                                        </p:attrNameLst>
                                      </p:cBhvr>
                                      <p:to>
                                        <p:strVal val="hidden"/>
                                      </p:to>
                                    </p:set>
                                  </p:childTnLst>
                                </p:cTn>
                              </p:par>
                              <p:par>
                                <p:cTn id="684" presetID="3" presetClass="exit" presetSubtype="5" fill="hold" grpId="2" nodeType="withEffect">
                                  <p:stCondLst>
                                    <p:cond delay="0"/>
                                  </p:stCondLst>
                                  <p:childTnLst>
                                    <p:animEffect transition="out" filter="blinds(vertical)">
                                      <p:cBhvr>
                                        <p:cTn id="685" dur="5500"/>
                                        <p:tgtEl>
                                          <p:spTgt spid="67"/>
                                        </p:tgtEl>
                                      </p:cBhvr>
                                    </p:animEffect>
                                    <p:set>
                                      <p:cBhvr>
                                        <p:cTn id="686" dur="1" fill="hold">
                                          <p:stCondLst>
                                            <p:cond delay="5499"/>
                                          </p:stCondLst>
                                        </p:cTn>
                                        <p:tgtEl>
                                          <p:spTgt spid="67"/>
                                        </p:tgtEl>
                                        <p:attrNameLst>
                                          <p:attrName>style.visibility</p:attrName>
                                        </p:attrNameLst>
                                      </p:cBhvr>
                                      <p:to>
                                        <p:strVal val="hidden"/>
                                      </p:to>
                                    </p:set>
                                  </p:childTnLst>
                                </p:cTn>
                              </p:par>
                              <p:par>
                                <p:cTn id="687" presetID="2" presetClass="entr" presetSubtype="8" fill="hold" grpId="0" nodeType="withEffect">
                                  <p:stCondLst>
                                    <p:cond delay="0"/>
                                  </p:stCondLst>
                                  <p:childTnLst>
                                    <p:set>
                                      <p:cBhvr>
                                        <p:cTn id="688" dur="1" fill="hold">
                                          <p:stCondLst>
                                            <p:cond delay="0"/>
                                          </p:stCondLst>
                                        </p:cTn>
                                        <p:tgtEl>
                                          <p:spTgt spid="66"/>
                                        </p:tgtEl>
                                        <p:attrNameLst>
                                          <p:attrName>style.visibility</p:attrName>
                                        </p:attrNameLst>
                                      </p:cBhvr>
                                      <p:to>
                                        <p:strVal val="visible"/>
                                      </p:to>
                                    </p:set>
                                    <p:anim calcmode="lin" valueType="num">
                                      <p:cBhvr additive="base">
                                        <p:cTn id="689" dur="4000" fill="hold"/>
                                        <p:tgtEl>
                                          <p:spTgt spid="66"/>
                                        </p:tgtEl>
                                        <p:attrNameLst>
                                          <p:attrName>ppt_x</p:attrName>
                                        </p:attrNameLst>
                                      </p:cBhvr>
                                      <p:tavLst>
                                        <p:tav tm="0">
                                          <p:val>
                                            <p:strVal val="0-#ppt_w/2"/>
                                          </p:val>
                                        </p:tav>
                                        <p:tav tm="100000">
                                          <p:val>
                                            <p:strVal val="#ppt_x"/>
                                          </p:val>
                                        </p:tav>
                                      </p:tavLst>
                                    </p:anim>
                                    <p:anim calcmode="lin" valueType="num">
                                      <p:cBhvr additive="base">
                                        <p:cTn id="690" dur="4000" fill="hold"/>
                                        <p:tgtEl>
                                          <p:spTgt spid="66"/>
                                        </p:tgtEl>
                                        <p:attrNameLst>
                                          <p:attrName>ppt_y</p:attrName>
                                        </p:attrNameLst>
                                      </p:cBhvr>
                                      <p:tavLst>
                                        <p:tav tm="0">
                                          <p:val>
                                            <p:strVal val="#ppt_y"/>
                                          </p:val>
                                        </p:tav>
                                        <p:tav tm="100000">
                                          <p:val>
                                            <p:strVal val="#ppt_y"/>
                                          </p:val>
                                        </p:tav>
                                      </p:tavLst>
                                    </p:anim>
                                  </p:childTnLst>
                                </p:cTn>
                              </p:par>
                              <p:par>
                                <p:cTn id="691" presetID="2" presetClass="exit" presetSubtype="8" fill="hold" grpId="1" nodeType="withEffect">
                                  <p:stCondLst>
                                    <p:cond delay="0"/>
                                  </p:stCondLst>
                                  <p:childTnLst>
                                    <p:anim calcmode="lin" valueType="num">
                                      <p:cBhvr additive="base">
                                        <p:cTn id="692" dur="4500"/>
                                        <p:tgtEl>
                                          <p:spTgt spid="66"/>
                                        </p:tgtEl>
                                        <p:attrNameLst>
                                          <p:attrName>ppt_x</p:attrName>
                                        </p:attrNameLst>
                                      </p:cBhvr>
                                      <p:tavLst>
                                        <p:tav tm="0">
                                          <p:val>
                                            <p:strVal val="ppt_x"/>
                                          </p:val>
                                        </p:tav>
                                        <p:tav tm="100000">
                                          <p:val>
                                            <p:strVal val="0-ppt_w/2"/>
                                          </p:val>
                                        </p:tav>
                                      </p:tavLst>
                                    </p:anim>
                                    <p:anim calcmode="lin" valueType="num">
                                      <p:cBhvr additive="base">
                                        <p:cTn id="693" dur="4500"/>
                                        <p:tgtEl>
                                          <p:spTgt spid="66"/>
                                        </p:tgtEl>
                                        <p:attrNameLst>
                                          <p:attrName>ppt_y</p:attrName>
                                        </p:attrNameLst>
                                      </p:cBhvr>
                                      <p:tavLst>
                                        <p:tav tm="0">
                                          <p:val>
                                            <p:strVal val="ppt_y"/>
                                          </p:val>
                                        </p:tav>
                                        <p:tav tm="100000">
                                          <p:val>
                                            <p:strVal val="ppt_y"/>
                                          </p:val>
                                        </p:tav>
                                      </p:tavLst>
                                    </p:anim>
                                    <p:set>
                                      <p:cBhvr>
                                        <p:cTn id="694" dur="1" fill="hold">
                                          <p:stCondLst>
                                            <p:cond delay="4499"/>
                                          </p:stCondLst>
                                        </p:cTn>
                                        <p:tgtEl>
                                          <p:spTgt spid="66"/>
                                        </p:tgtEl>
                                        <p:attrNameLst>
                                          <p:attrName>style.visibility</p:attrName>
                                        </p:attrNameLst>
                                      </p:cBhvr>
                                      <p:to>
                                        <p:strVal val="hidden"/>
                                      </p:to>
                                    </p:set>
                                  </p:childTnLst>
                                </p:cTn>
                              </p:par>
                              <p:par>
                                <p:cTn id="695" presetID="3" presetClass="exit" presetSubtype="5" fill="hold" grpId="2" nodeType="withEffect">
                                  <p:stCondLst>
                                    <p:cond delay="0"/>
                                  </p:stCondLst>
                                  <p:childTnLst>
                                    <p:animEffect transition="out" filter="blinds(vertical)">
                                      <p:cBhvr>
                                        <p:cTn id="696" dur="5500"/>
                                        <p:tgtEl>
                                          <p:spTgt spid="66"/>
                                        </p:tgtEl>
                                      </p:cBhvr>
                                    </p:animEffect>
                                    <p:set>
                                      <p:cBhvr>
                                        <p:cTn id="697" dur="1" fill="hold">
                                          <p:stCondLst>
                                            <p:cond delay="5499"/>
                                          </p:stCondLst>
                                        </p:cTn>
                                        <p:tgtEl>
                                          <p:spTgt spid="66"/>
                                        </p:tgtEl>
                                        <p:attrNameLst>
                                          <p:attrName>style.visibility</p:attrName>
                                        </p:attrNameLst>
                                      </p:cBhvr>
                                      <p:to>
                                        <p:strVal val="hidden"/>
                                      </p:to>
                                    </p:set>
                                  </p:childTnLst>
                                </p:cTn>
                              </p:par>
                              <p:par>
                                <p:cTn id="698" presetID="2" presetClass="entr" presetSubtype="8" fill="hold" grpId="0" nodeType="withEffect">
                                  <p:stCondLst>
                                    <p:cond delay="0"/>
                                  </p:stCondLst>
                                  <p:childTnLst>
                                    <p:set>
                                      <p:cBhvr>
                                        <p:cTn id="699" dur="1" fill="hold">
                                          <p:stCondLst>
                                            <p:cond delay="0"/>
                                          </p:stCondLst>
                                        </p:cTn>
                                        <p:tgtEl>
                                          <p:spTgt spid="65"/>
                                        </p:tgtEl>
                                        <p:attrNameLst>
                                          <p:attrName>style.visibility</p:attrName>
                                        </p:attrNameLst>
                                      </p:cBhvr>
                                      <p:to>
                                        <p:strVal val="visible"/>
                                      </p:to>
                                    </p:set>
                                    <p:anim calcmode="lin" valueType="num">
                                      <p:cBhvr additive="base">
                                        <p:cTn id="700" dur="4000" fill="hold"/>
                                        <p:tgtEl>
                                          <p:spTgt spid="65"/>
                                        </p:tgtEl>
                                        <p:attrNameLst>
                                          <p:attrName>ppt_x</p:attrName>
                                        </p:attrNameLst>
                                      </p:cBhvr>
                                      <p:tavLst>
                                        <p:tav tm="0">
                                          <p:val>
                                            <p:strVal val="0-#ppt_w/2"/>
                                          </p:val>
                                        </p:tav>
                                        <p:tav tm="100000">
                                          <p:val>
                                            <p:strVal val="#ppt_x"/>
                                          </p:val>
                                        </p:tav>
                                      </p:tavLst>
                                    </p:anim>
                                    <p:anim calcmode="lin" valueType="num">
                                      <p:cBhvr additive="base">
                                        <p:cTn id="701" dur="4000" fill="hold"/>
                                        <p:tgtEl>
                                          <p:spTgt spid="65"/>
                                        </p:tgtEl>
                                        <p:attrNameLst>
                                          <p:attrName>ppt_y</p:attrName>
                                        </p:attrNameLst>
                                      </p:cBhvr>
                                      <p:tavLst>
                                        <p:tav tm="0">
                                          <p:val>
                                            <p:strVal val="#ppt_y"/>
                                          </p:val>
                                        </p:tav>
                                        <p:tav tm="100000">
                                          <p:val>
                                            <p:strVal val="#ppt_y"/>
                                          </p:val>
                                        </p:tav>
                                      </p:tavLst>
                                    </p:anim>
                                  </p:childTnLst>
                                </p:cTn>
                              </p:par>
                              <p:par>
                                <p:cTn id="702" presetID="2" presetClass="exit" presetSubtype="8" fill="hold" grpId="1" nodeType="withEffect">
                                  <p:stCondLst>
                                    <p:cond delay="0"/>
                                  </p:stCondLst>
                                  <p:childTnLst>
                                    <p:anim calcmode="lin" valueType="num">
                                      <p:cBhvr additive="base">
                                        <p:cTn id="703" dur="4500"/>
                                        <p:tgtEl>
                                          <p:spTgt spid="65"/>
                                        </p:tgtEl>
                                        <p:attrNameLst>
                                          <p:attrName>ppt_x</p:attrName>
                                        </p:attrNameLst>
                                      </p:cBhvr>
                                      <p:tavLst>
                                        <p:tav tm="0">
                                          <p:val>
                                            <p:strVal val="ppt_x"/>
                                          </p:val>
                                        </p:tav>
                                        <p:tav tm="100000">
                                          <p:val>
                                            <p:strVal val="0-ppt_w/2"/>
                                          </p:val>
                                        </p:tav>
                                      </p:tavLst>
                                    </p:anim>
                                    <p:anim calcmode="lin" valueType="num">
                                      <p:cBhvr additive="base">
                                        <p:cTn id="704" dur="4500"/>
                                        <p:tgtEl>
                                          <p:spTgt spid="65"/>
                                        </p:tgtEl>
                                        <p:attrNameLst>
                                          <p:attrName>ppt_y</p:attrName>
                                        </p:attrNameLst>
                                      </p:cBhvr>
                                      <p:tavLst>
                                        <p:tav tm="0">
                                          <p:val>
                                            <p:strVal val="ppt_y"/>
                                          </p:val>
                                        </p:tav>
                                        <p:tav tm="100000">
                                          <p:val>
                                            <p:strVal val="ppt_y"/>
                                          </p:val>
                                        </p:tav>
                                      </p:tavLst>
                                    </p:anim>
                                    <p:set>
                                      <p:cBhvr>
                                        <p:cTn id="705" dur="1" fill="hold">
                                          <p:stCondLst>
                                            <p:cond delay="4499"/>
                                          </p:stCondLst>
                                        </p:cTn>
                                        <p:tgtEl>
                                          <p:spTgt spid="65"/>
                                        </p:tgtEl>
                                        <p:attrNameLst>
                                          <p:attrName>style.visibility</p:attrName>
                                        </p:attrNameLst>
                                      </p:cBhvr>
                                      <p:to>
                                        <p:strVal val="hidden"/>
                                      </p:to>
                                    </p:set>
                                  </p:childTnLst>
                                </p:cTn>
                              </p:par>
                              <p:par>
                                <p:cTn id="706" presetID="3" presetClass="exit" presetSubtype="5" fill="hold" grpId="2" nodeType="withEffect">
                                  <p:stCondLst>
                                    <p:cond delay="0"/>
                                  </p:stCondLst>
                                  <p:childTnLst>
                                    <p:animEffect transition="out" filter="blinds(vertical)">
                                      <p:cBhvr>
                                        <p:cTn id="707" dur="5500"/>
                                        <p:tgtEl>
                                          <p:spTgt spid="65"/>
                                        </p:tgtEl>
                                      </p:cBhvr>
                                    </p:animEffect>
                                    <p:set>
                                      <p:cBhvr>
                                        <p:cTn id="708" dur="1" fill="hold">
                                          <p:stCondLst>
                                            <p:cond delay="5499"/>
                                          </p:stCondLst>
                                        </p:cTn>
                                        <p:tgtEl>
                                          <p:spTgt spid="65"/>
                                        </p:tgtEl>
                                        <p:attrNameLst>
                                          <p:attrName>style.visibility</p:attrName>
                                        </p:attrNameLst>
                                      </p:cBhvr>
                                      <p:to>
                                        <p:strVal val="hidden"/>
                                      </p:to>
                                    </p:set>
                                  </p:childTnLst>
                                </p:cTn>
                              </p:par>
                              <p:par>
                                <p:cTn id="709" presetID="2" presetClass="entr" presetSubtype="8" fill="hold" grpId="0" nodeType="withEffect">
                                  <p:stCondLst>
                                    <p:cond delay="0"/>
                                  </p:stCondLst>
                                  <p:childTnLst>
                                    <p:set>
                                      <p:cBhvr>
                                        <p:cTn id="710" dur="1" fill="hold">
                                          <p:stCondLst>
                                            <p:cond delay="0"/>
                                          </p:stCondLst>
                                        </p:cTn>
                                        <p:tgtEl>
                                          <p:spTgt spid="64"/>
                                        </p:tgtEl>
                                        <p:attrNameLst>
                                          <p:attrName>style.visibility</p:attrName>
                                        </p:attrNameLst>
                                      </p:cBhvr>
                                      <p:to>
                                        <p:strVal val="visible"/>
                                      </p:to>
                                    </p:set>
                                    <p:anim calcmode="lin" valueType="num">
                                      <p:cBhvr additive="base">
                                        <p:cTn id="711" dur="4000" fill="hold"/>
                                        <p:tgtEl>
                                          <p:spTgt spid="64"/>
                                        </p:tgtEl>
                                        <p:attrNameLst>
                                          <p:attrName>ppt_x</p:attrName>
                                        </p:attrNameLst>
                                      </p:cBhvr>
                                      <p:tavLst>
                                        <p:tav tm="0">
                                          <p:val>
                                            <p:strVal val="0-#ppt_w/2"/>
                                          </p:val>
                                        </p:tav>
                                        <p:tav tm="100000">
                                          <p:val>
                                            <p:strVal val="#ppt_x"/>
                                          </p:val>
                                        </p:tav>
                                      </p:tavLst>
                                    </p:anim>
                                    <p:anim calcmode="lin" valueType="num">
                                      <p:cBhvr additive="base">
                                        <p:cTn id="712" dur="4000" fill="hold"/>
                                        <p:tgtEl>
                                          <p:spTgt spid="64"/>
                                        </p:tgtEl>
                                        <p:attrNameLst>
                                          <p:attrName>ppt_y</p:attrName>
                                        </p:attrNameLst>
                                      </p:cBhvr>
                                      <p:tavLst>
                                        <p:tav tm="0">
                                          <p:val>
                                            <p:strVal val="#ppt_y"/>
                                          </p:val>
                                        </p:tav>
                                        <p:tav tm="100000">
                                          <p:val>
                                            <p:strVal val="#ppt_y"/>
                                          </p:val>
                                        </p:tav>
                                      </p:tavLst>
                                    </p:anim>
                                  </p:childTnLst>
                                </p:cTn>
                              </p:par>
                              <p:par>
                                <p:cTn id="713" presetID="2" presetClass="exit" presetSubtype="8" fill="hold" grpId="1" nodeType="withEffect">
                                  <p:stCondLst>
                                    <p:cond delay="0"/>
                                  </p:stCondLst>
                                  <p:childTnLst>
                                    <p:anim calcmode="lin" valueType="num">
                                      <p:cBhvr additive="base">
                                        <p:cTn id="714" dur="4500"/>
                                        <p:tgtEl>
                                          <p:spTgt spid="64"/>
                                        </p:tgtEl>
                                        <p:attrNameLst>
                                          <p:attrName>ppt_x</p:attrName>
                                        </p:attrNameLst>
                                      </p:cBhvr>
                                      <p:tavLst>
                                        <p:tav tm="0">
                                          <p:val>
                                            <p:strVal val="ppt_x"/>
                                          </p:val>
                                        </p:tav>
                                        <p:tav tm="100000">
                                          <p:val>
                                            <p:strVal val="0-ppt_w/2"/>
                                          </p:val>
                                        </p:tav>
                                      </p:tavLst>
                                    </p:anim>
                                    <p:anim calcmode="lin" valueType="num">
                                      <p:cBhvr additive="base">
                                        <p:cTn id="715" dur="4500"/>
                                        <p:tgtEl>
                                          <p:spTgt spid="64"/>
                                        </p:tgtEl>
                                        <p:attrNameLst>
                                          <p:attrName>ppt_y</p:attrName>
                                        </p:attrNameLst>
                                      </p:cBhvr>
                                      <p:tavLst>
                                        <p:tav tm="0">
                                          <p:val>
                                            <p:strVal val="ppt_y"/>
                                          </p:val>
                                        </p:tav>
                                        <p:tav tm="100000">
                                          <p:val>
                                            <p:strVal val="ppt_y"/>
                                          </p:val>
                                        </p:tav>
                                      </p:tavLst>
                                    </p:anim>
                                    <p:set>
                                      <p:cBhvr>
                                        <p:cTn id="716" dur="1" fill="hold">
                                          <p:stCondLst>
                                            <p:cond delay="4499"/>
                                          </p:stCondLst>
                                        </p:cTn>
                                        <p:tgtEl>
                                          <p:spTgt spid="64"/>
                                        </p:tgtEl>
                                        <p:attrNameLst>
                                          <p:attrName>style.visibility</p:attrName>
                                        </p:attrNameLst>
                                      </p:cBhvr>
                                      <p:to>
                                        <p:strVal val="hidden"/>
                                      </p:to>
                                    </p:set>
                                  </p:childTnLst>
                                </p:cTn>
                              </p:par>
                              <p:par>
                                <p:cTn id="717" presetID="3" presetClass="exit" presetSubtype="5" fill="hold" grpId="2" nodeType="withEffect">
                                  <p:stCondLst>
                                    <p:cond delay="0"/>
                                  </p:stCondLst>
                                  <p:childTnLst>
                                    <p:animEffect transition="out" filter="blinds(vertical)">
                                      <p:cBhvr>
                                        <p:cTn id="718" dur="5500"/>
                                        <p:tgtEl>
                                          <p:spTgt spid="64"/>
                                        </p:tgtEl>
                                      </p:cBhvr>
                                    </p:animEffect>
                                    <p:set>
                                      <p:cBhvr>
                                        <p:cTn id="719" dur="1" fill="hold">
                                          <p:stCondLst>
                                            <p:cond delay="5499"/>
                                          </p:stCondLst>
                                        </p:cTn>
                                        <p:tgtEl>
                                          <p:spTgt spid="64"/>
                                        </p:tgtEl>
                                        <p:attrNameLst>
                                          <p:attrName>style.visibility</p:attrName>
                                        </p:attrNameLst>
                                      </p:cBhvr>
                                      <p:to>
                                        <p:strVal val="hidden"/>
                                      </p:to>
                                    </p:set>
                                  </p:childTnLst>
                                </p:cTn>
                              </p:par>
                              <p:par>
                                <p:cTn id="720" presetID="2" presetClass="entr" presetSubtype="8" fill="hold" grpId="0" nodeType="withEffect">
                                  <p:stCondLst>
                                    <p:cond delay="0"/>
                                  </p:stCondLst>
                                  <p:childTnLst>
                                    <p:set>
                                      <p:cBhvr>
                                        <p:cTn id="721" dur="1" fill="hold">
                                          <p:stCondLst>
                                            <p:cond delay="0"/>
                                          </p:stCondLst>
                                        </p:cTn>
                                        <p:tgtEl>
                                          <p:spTgt spid="63"/>
                                        </p:tgtEl>
                                        <p:attrNameLst>
                                          <p:attrName>style.visibility</p:attrName>
                                        </p:attrNameLst>
                                      </p:cBhvr>
                                      <p:to>
                                        <p:strVal val="visible"/>
                                      </p:to>
                                    </p:set>
                                    <p:anim calcmode="lin" valueType="num">
                                      <p:cBhvr additive="base">
                                        <p:cTn id="722" dur="4000" fill="hold"/>
                                        <p:tgtEl>
                                          <p:spTgt spid="63"/>
                                        </p:tgtEl>
                                        <p:attrNameLst>
                                          <p:attrName>ppt_x</p:attrName>
                                        </p:attrNameLst>
                                      </p:cBhvr>
                                      <p:tavLst>
                                        <p:tav tm="0">
                                          <p:val>
                                            <p:strVal val="0-#ppt_w/2"/>
                                          </p:val>
                                        </p:tav>
                                        <p:tav tm="100000">
                                          <p:val>
                                            <p:strVal val="#ppt_x"/>
                                          </p:val>
                                        </p:tav>
                                      </p:tavLst>
                                    </p:anim>
                                    <p:anim calcmode="lin" valueType="num">
                                      <p:cBhvr additive="base">
                                        <p:cTn id="723" dur="4000" fill="hold"/>
                                        <p:tgtEl>
                                          <p:spTgt spid="63"/>
                                        </p:tgtEl>
                                        <p:attrNameLst>
                                          <p:attrName>ppt_y</p:attrName>
                                        </p:attrNameLst>
                                      </p:cBhvr>
                                      <p:tavLst>
                                        <p:tav tm="0">
                                          <p:val>
                                            <p:strVal val="#ppt_y"/>
                                          </p:val>
                                        </p:tav>
                                        <p:tav tm="100000">
                                          <p:val>
                                            <p:strVal val="#ppt_y"/>
                                          </p:val>
                                        </p:tav>
                                      </p:tavLst>
                                    </p:anim>
                                  </p:childTnLst>
                                </p:cTn>
                              </p:par>
                              <p:par>
                                <p:cTn id="724" presetID="2" presetClass="exit" presetSubtype="8" fill="hold" grpId="1" nodeType="withEffect">
                                  <p:stCondLst>
                                    <p:cond delay="0"/>
                                  </p:stCondLst>
                                  <p:childTnLst>
                                    <p:anim calcmode="lin" valueType="num">
                                      <p:cBhvr additive="base">
                                        <p:cTn id="725" dur="4500"/>
                                        <p:tgtEl>
                                          <p:spTgt spid="63"/>
                                        </p:tgtEl>
                                        <p:attrNameLst>
                                          <p:attrName>ppt_x</p:attrName>
                                        </p:attrNameLst>
                                      </p:cBhvr>
                                      <p:tavLst>
                                        <p:tav tm="0">
                                          <p:val>
                                            <p:strVal val="ppt_x"/>
                                          </p:val>
                                        </p:tav>
                                        <p:tav tm="100000">
                                          <p:val>
                                            <p:strVal val="0-ppt_w/2"/>
                                          </p:val>
                                        </p:tav>
                                      </p:tavLst>
                                    </p:anim>
                                    <p:anim calcmode="lin" valueType="num">
                                      <p:cBhvr additive="base">
                                        <p:cTn id="726" dur="4500"/>
                                        <p:tgtEl>
                                          <p:spTgt spid="63"/>
                                        </p:tgtEl>
                                        <p:attrNameLst>
                                          <p:attrName>ppt_y</p:attrName>
                                        </p:attrNameLst>
                                      </p:cBhvr>
                                      <p:tavLst>
                                        <p:tav tm="0">
                                          <p:val>
                                            <p:strVal val="ppt_y"/>
                                          </p:val>
                                        </p:tav>
                                        <p:tav tm="100000">
                                          <p:val>
                                            <p:strVal val="ppt_y"/>
                                          </p:val>
                                        </p:tav>
                                      </p:tavLst>
                                    </p:anim>
                                    <p:set>
                                      <p:cBhvr>
                                        <p:cTn id="727" dur="1" fill="hold">
                                          <p:stCondLst>
                                            <p:cond delay="4499"/>
                                          </p:stCondLst>
                                        </p:cTn>
                                        <p:tgtEl>
                                          <p:spTgt spid="63"/>
                                        </p:tgtEl>
                                        <p:attrNameLst>
                                          <p:attrName>style.visibility</p:attrName>
                                        </p:attrNameLst>
                                      </p:cBhvr>
                                      <p:to>
                                        <p:strVal val="hidden"/>
                                      </p:to>
                                    </p:set>
                                  </p:childTnLst>
                                </p:cTn>
                              </p:par>
                              <p:par>
                                <p:cTn id="728" presetID="3" presetClass="exit" presetSubtype="5" fill="hold" grpId="2" nodeType="withEffect">
                                  <p:stCondLst>
                                    <p:cond delay="0"/>
                                  </p:stCondLst>
                                  <p:childTnLst>
                                    <p:animEffect transition="out" filter="blinds(vertical)">
                                      <p:cBhvr>
                                        <p:cTn id="729" dur="5500"/>
                                        <p:tgtEl>
                                          <p:spTgt spid="63"/>
                                        </p:tgtEl>
                                      </p:cBhvr>
                                    </p:animEffect>
                                    <p:set>
                                      <p:cBhvr>
                                        <p:cTn id="730" dur="1" fill="hold">
                                          <p:stCondLst>
                                            <p:cond delay="5499"/>
                                          </p:stCondLst>
                                        </p:cTn>
                                        <p:tgtEl>
                                          <p:spTgt spid="63"/>
                                        </p:tgtEl>
                                        <p:attrNameLst>
                                          <p:attrName>style.visibility</p:attrName>
                                        </p:attrNameLst>
                                      </p:cBhvr>
                                      <p:to>
                                        <p:strVal val="hidden"/>
                                      </p:to>
                                    </p:set>
                                  </p:childTnLst>
                                </p:cTn>
                              </p:par>
                              <p:par>
                                <p:cTn id="731" presetID="2" presetClass="entr" presetSubtype="8" fill="hold" grpId="0" nodeType="withEffect">
                                  <p:stCondLst>
                                    <p:cond delay="0"/>
                                  </p:stCondLst>
                                  <p:childTnLst>
                                    <p:set>
                                      <p:cBhvr>
                                        <p:cTn id="732" dur="1" fill="hold">
                                          <p:stCondLst>
                                            <p:cond delay="0"/>
                                          </p:stCondLst>
                                        </p:cTn>
                                        <p:tgtEl>
                                          <p:spTgt spid="62"/>
                                        </p:tgtEl>
                                        <p:attrNameLst>
                                          <p:attrName>style.visibility</p:attrName>
                                        </p:attrNameLst>
                                      </p:cBhvr>
                                      <p:to>
                                        <p:strVal val="visible"/>
                                      </p:to>
                                    </p:set>
                                    <p:anim calcmode="lin" valueType="num">
                                      <p:cBhvr additive="base">
                                        <p:cTn id="733" dur="4000" fill="hold"/>
                                        <p:tgtEl>
                                          <p:spTgt spid="62"/>
                                        </p:tgtEl>
                                        <p:attrNameLst>
                                          <p:attrName>ppt_x</p:attrName>
                                        </p:attrNameLst>
                                      </p:cBhvr>
                                      <p:tavLst>
                                        <p:tav tm="0">
                                          <p:val>
                                            <p:strVal val="0-#ppt_w/2"/>
                                          </p:val>
                                        </p:tav>
                                        <p:tav tm="100000">
                                          <p:val>
                                            <p:strVal val="#ppt_x"/>
                                          </p:val>
                                        </p:tav>
                                      </p:tavLst>
                                    </p:anim>
                                    <p:anim calcmode="lin" valueType="num">
                                      <p:cBhvr additive="base">
                                        <p:cTn id="734" dur="4000" fill="hold"/>
                                        <p:tgtEl>
                                          <p:spTgt spid="62"/>
                                        </p:tgtEl>
                                        <p:attrNameLst>
                                          <p:attrName>ppt_y</p:attrName>
                                        </p:attrNameLst>
                                      </p:cBhvr>
                                      <p:tavLst>
                                        <p:tav tm="0">
                                          <p:val>
                                            <p:strVal val="#ppt_y"/>
                                          </p:val>
                                        </p:tav>
                                        <p:tav tm="100000">
                                          <p:val>
                                            <p:strVal val="#ppt_y"/>
                                          </p:val>
                                        </p:tav>
                                      </p:tavLst>
                                    </p:anim>
                                  </p:childTnLst>
                                </p:cTn>
                              </p:par>
                              <p:par>
                                <p:cTn id="735" presetID="2" presetClass="exit" presetSubtype="8" fill="hold" grpId="1" nodeType="withEffect">
                                  <p:stCondLst>
                                    <p:cond delay="0"/>
                                  </p:stCondLst>
                                  <p:childTnLst>
                                    <p:anim calcmode="lin" valueType="num">
                                      <p:cBhvr additive="base">
                                        <p:cTn id="736" dur="4500"/>
                                        <p:tgtEl>
                                          <p:spTgt spid="62"/>
                                        </p:tgtEl>
                                        <p:attrNameLst>
                                          <p:attrName>ppt_x</p:attrName>
                                        </p:attrNameLst>
                                      </p:cBhvr>
                                      <p:tavLst>
                                        <p:tav tm="0">
                                          <p:val>
                                            <p:strVal val="ppt_x"/>
                                          </p:val>
                                        </p:tav>
                                        <p:tav tm="100000">
                                          <p:val>
                                            <p:strVal val="0-ppt_w/2"/>
                                          </p:val>
                                        </p:tav>
                                      </p:tavLst>
                                    </p:anim>
                                    <p:anim calcmode="lin" valueType="num">
                                      <p:cBhvr additive="base">
                                        <p:cTn id="737" dur="4500"/>
                                        <p:tgtEl>
                                          <p:spTgt spid="62"/>
                                        </p:tgtEl>
                                        <p:attrNameLst>
                                          <p:attrName>ppt_y</p:attrName>
                                        </p:attrNameLst>
                                      </p:cBhvr>
                                      <p:tavLst>
                                        <p:tav tm="0">
                                          <p:val>
                                            <p:strVal val="ppt_y"/>
                                          </p:val>
                                        </p:tav>
                                        <p:tav tm="100000">
                                          <p:val>
                                            <p:strVal val="ppt_y"/>
                                          </p:val>
                                        </p:tav>
                                      </p:tavLst>
                                    </p:anim>
                                    <p:set>
                                      <p:cBhvr>
                                        <p:cTn id="738" dur="1" fill="hold">
                                          <p:stCondLst>
                                            <p:cond delay="4499"/>
                                          </p:stCondLst>
                                        </p:cTn>
                                        <p:tgtEl>
                                          <p:spTgt spid="62"/>
                                        </p:tgtEl>
                                        <p:attrNameLst>
                                          <p:attrName>style.visibility</p:attrName>
                                        </p:attrNameLst>
                                      </p:cBhvr>
                                      <p:to>
                                        <p:strVal val="hidden"/>
                                      </p:to>
                                    </p:set>
                                  </p:childTnLst>
                                </p:cTn>
                              </p:par>
                              <p:par>
                                <p:cTn id="739" presetID="3" presetClass="exit" presetSubtype="5" fill="hold" grpId="2" nodeType="withEffect">
                                  <p:stCondLst>
                                    <p:cond delay="0"/>
                                  </p:stCondLst>
                                  <p:childTnLst>
                                    <p:animEffect transition="out" filter="blinds(vertical)">
                                      <p:cBhvr>
                                        <p:cTn id="740" dur="5500"/>
                                        <p:tgtEl>
                                          <p:spTgt spid="62"/>
                                        </p:tgtEl>
                                      </p:cBhvr>
                                    </p:animEffect>
                                    <p:set>
                                      <p:cBhvr>
                                        <p:cTn id="741" dur="1" fill="hold">
                                          <p:stCondLst>
                                            <p:cond delay="5499"/>
                                          </p:stCondLst>
                                        </p:cTn>
                                        <p:tgtEl>
                                          <p:spTgt spid="62"/>
                                        </p:tgtEl>
                                        <p:attrNameLst>
                                          <p:attrName>style.visibility</p:attrName>
                                        </p:attrNameLst>
                                      </p:cBhvr>
                                      <p:to>
                                        <p:strVal val="hidden"/>
                                      </p:to>
                                    </p:set>
                                  </p:childTnLst>
                                </p:cTn>
                              </p:par>
                              <p:par>
                                <p:cTn id="742" presetID="2" presetClass="entr" presetSubtype="8" fill="hold" grpId="0" nodeType="withEffect">
                                  <p:stCondLst>
                                    <p:cond delay="0"/>
                                  </p:stCondLst>
                                  <p:childTnLst>
                                    <p:set>
                                      <p:cBhvr>
                                        <p:cTn id="743" dur="1" fill="hold">
                                          <p:stCondLst>
                                            <p:cond delay="0"/>
                                          </p:stCondLst>
                                        </p:cTn>
                                        <p:tgtEl>
                                          <p:spTgt spid="61"/>
                                        </p:tgtEl>
                                        <p:attrNameLst>
                                          <p:attrName>style.visibility</p:attrName>
                                        </p:attrNameLst>
                                      </p:cBhvr>
                                      <p:to>
                                        <p:strVal val="visible"/>
                                      </p:to>
                                    </p:set>
                                    <p:anim calcmode="lin" valueType="num">
                                      <p:cBhvr additive="base">
                                        <p:cTn id="744" dur="4000" fill="hold"/>
                                        <p:tgtEl>
                                          <p:spTgt spid="61"/>
                                        </p:tgtEl>
                                        <p:attrNameLst>
                                          <p:attrName>ppt_x</p:attrName>
                                        </p:attrNameLst>
                                      </p:cBhvr>
                                      <p:tavLst>
                                        <p:tav tm="0">
                                          <p:val>
                                            <p:strVal val="0-#ppt_w/2"/>
                                          </p:val>
                                        </p:tav>
                                        <p:tav tm="100000">
                                          <p:val>
                                            <p:strVal val="#ppt_x"/>
                                          </p:val>
                                        </p:tav>
                                      </p:tavLst>
                                    </p:anim>
                                    <p:anim calcmode="lin" valueType="num">
                                      <p:cBhvr additive="base">
                                        <p:cTn id="745" dur="4000" fill="hold"/>
                                        <p:tgtEl>
                                          <p:spTgt spid="61"/>
                                        </p:tgtEl>
                                        <p:attrNameLst>
                                          <p:attrName>ppt_y</p:attrName>
                                        </p:attrNameLst>
                                      </p:cBhvr>
                                      <p:tavLst>
                                        <p:tav tm="0">
                                          <p:val>
                                            <p:strVal val="#ppt_y"/>
                                          </p:val>
                                        </p:tav>
                                        <p:tav tm="100000">
                                          <p:val>
                                            <p:strVal val="#ppt_y"/>
                                          </p:val>
                                        </p:tav>
                                      </p:tavLst>
                                    </p:anim>
                                  </p:childTnLst>
                                </p:cTn>
                              </p:par>
                              <p:par>
                                <p:cTn id="746" presetID="2" presetClass="exit" presetSubtype="8" fill="hold" grpId="1" nodeType="withEffect">
                                  <p:stCondLst>
                                    <p:cond delay="0"/>
                                  </p:stCondLst>
                                  <p:childTnLst>
                                    <p:anim calcmode="lin" valueType="num">
                                      <p:cBhvr additive="base">
                                        <p:cTn id="747" dur="4500"/>
                                        <p:tgtEl>
                                          <p:spTgt spid="61"/>
                                        </p:tgtEl>
                                        <p:attrNameLst>
                                          <p:attrName>ppt_x</p:attrName>
                                        </p:attrNameLst>
                                      </p:cBhvr>
                                      <p:tavLst>
                                        <p:tav tm="0">
                                          <p:val>
                                            <p:strVal val="ppt_x"/>
                                          </p:val>
                                        </p:tav>
                                        <p:tav tm="100000">
                                          <p:val>
                                            <p:strVal val="0-ppt_w/2"/>
                                          </p:val>
                                        </p:tav>
                                      </p:tavLst>
                                    </p:anim>
                                    <p:anim calcmode="lin" valueType="num">
                                      <p:cBhvr additive="base">
                                        <p:cTn id="748" dur="4500"/>
                                        <p:tgtEl>
                                          <p:spTgt spid="61"/>
                                        </p:tgtEl>
                                        <p:attrNameLst>
                                          <p:attrName>ppt_y</p:attrName>
                                        </p:attrNameLst>
                                      </p:cBhvr>
                                      <p:tavLst>
                                        <p:tav tm="0">
                                          <p:val>
                                            <p:strVal val="ppt_y"/>
                                          </p:val>
                                        </p:tav>
                                        <p:tav tm="100000">
                                          <p:val>
                                            <p:strVal val="ppt_y"/>
                                          </p:val>
                                        </p:tav>
                                      </p:tavLst>
                                    </p:anim>
                                    <p:set>
                                      <p:cBhvr>
                                        <p:cTn id="749" dur="1" fill="hold">
                                          <p:stCondLst>
                                            <p:cond delay="4499"/>
                                          </p:stCondLst>
                                        </p:cTn>
                                        <p:tgtEl>
                                          <p:spTgt spid="61"/>
                                        </p:tgtEl>
                                        <p:attrNameLst>
                                          <p:attrName>style.visibility</p:attrName>
                                        </p:attrNameLst>
                                      </p:cBhvr>
                                      <p:to>
                                        <p:strVal val="hidden"/>
                                      </p:to>
                                    </p:set>
                                  </p:childTnLst>
                                </p:cTn>
                              </p:par>
                              <p:par>
                                <p:cTn id="750" presetID="3" presetClass="exit" presetSubtype="5" fill="hold" grpId="2" nodeType="withEffect">
                                  <p:stCondLst>
                                    <p:cond delay="0"/>
                                  </p:stCondLst>
                                  <p:childTnLst>
                                    <p:animEffect transition="out" filter="blinds(vertical)">
                                      <p:cBhvr>
                                        <p:cTn id="751" dur="5500"/>
                                        <p:tgtEl>
                                          <p:spTgt spid="61"/>
                                        </p:tgtEl>
                                      </p:cBhvr>
                                    </p:animEffect>
                                    <p:set>
                                      <p:cBhvr>
                                        <p:cTn id="752" dur="1" fill="hold">
                                          <p:stCondLst>
                                            <p:cond delay="5499"/>
                                          </p:stCondLst>
                                        </p:cTn>
                                        <p:tgtEl>
                                          <p:spTgt spid="61"/>
                                        </p:tgtEl>
                                        <p:attrNameLst>
                                          <p:attrName>style.visibility</p:attrName>
                                        </p:attrNameLst>
                                      </p:cBhvr>
                                      <p:to>
                                        <p:strVal val="hidden"/>
                                      </p:to>
                                    </p:set>
                                  </p:childTnLst>
                                </p:cTn>
                              </p:par>
                              <p:par>
                                <p:cTn id="753" presetID="2" presetClass="entr" presetSubtype="8" fill="hold" grpId="0" nodeType="withEffect">
                                  <p:stCondLst>
                                    <p:cond delay="0"/>
                                  </p:stCondLst>
                                  <p:childTnLst>
                                    <p:set>
                                      <p:cBhvr>
                                        <p:cTn id="754" dur="1" fill="hold">
                                          <p:stCondLst>
                                            <p:cond delay="0"/>
                                          </p:stCondLst>
                                        </p:cTn>
                                        <p:tgtEl>
                                          <p:spTgt spid="60"/>
                                        </p:tgtEl>
                                        <p:attrNameLst>
                                          <p:attrName>style.visibility</p:attrName>
                                        </p:attrNameLst>
                                      </p:cBhvr>
                                      <p:to>
                                        <p:strVal val="visible"/>
                                      </p:to>
                                    </p:set>
                                    <p:anim calcmode="lin" valueType="num">
                                      <p:cBhvr additive="base">
                                        <p:cTn id="755" dur="4000" fill="hold"/>
                                        <p:tgtEl>
                                          <p:spTgt spid="60"/>
                                        </p:tgtEl>
                                        <p:attrNameLst>
                                          <p:attrName>ppt_x</p:attrName>
                                        </p:attrNameLst>
                                      </p:cBhvr>
                                      <p:tavLst>
                                        <p:tav tm="0">
                                          <p:val>
                                            <p:strVal val="0-#ppt_w/2"/>
                                          </p:val>
                                        </p:tav>
                                        <p:tav tm="100000">
                                          <p:val>
                                            <p:strVal val="#ppt_x"/>
                                          </p:val>
                                        </p:tav>
                                      </p:tavLst>
                                    </p:anim>
                                    <p:anim calcmode="lin" valueType="num">
                                      <p:cBhvr additive="base">
                                        <p:cTn id="756" dur="4000" fill="hold"/>
                                        <p:tgtEl>
                                          <p:spTgt spid="60"/>
                                        </p:tgtEl>
                                        <p:attrNameLst>
                                          <p:attrName>ppt_y</p:attrName>
                                        </p:attrNameLst>
                                      </p:cBhvr>
                                      <p:tavLst>
                                        <p:tav tm="0">
                                          <p:val>
                                            <p:strVal val="#ppt_y"/>
                                          </p:val>
                                        </p:tav>
                                        <p:tav tm="100000">
                                          <p:val>
                                            <p:strVal val="#ppt_y"/>
                                          </p:val>
                                        </p:tav>
                                      </p:tavLst>
                                    </p:anim>
                                  </p:childTnLst>
                                </p:cTn>
                              </p:par>
                              <p:par>
                                <p:cTn id="757" presetID="2" presetClass="exit" presetSubtype="8" fill="hold" grpId="1" nodeType="withEffect">
                                  <p:stCondLst>
                                    <p:cond delay="0"/>
                                  </p:stCondLst>
                                  <p:childTnLst>
                                    <p:anim calcmode="lin" valueType="num">
                                      <p:cBhvr additive="base">
                                        <p:cTn id="758" dur="4500"/>
                                        <p:tgtEl>
                                          <p:spTgt spid="60"/>
                                        </p:tgtEl>
                                        <p:attrNameLst>
                                          <p:attrName>ppt_x</p:attrName>
                                        </p:attrNameLst>
                                      </p:cBhvr>
                                      <p:tavLst>
                                        <p:tav tm="0">
                                          <p:val>
                                            <p:strVal val="ppt_x"/>
                                          </p:val>
                                        </p:tav>
                                        <p:tav tm="100000">
                                          <p:val>
                                            <p:strVal val="0-ppt_w/2"/>
                                          </p:val>
                                        </p:tav>
                                      </p:tavLst>
                                    </p:anim>
                                    <p:anim calcmode="lin" valueType="num">
                                      <p:cBhvr additive="base">
                                        <p:cTn id="759" dur="4500"/>
                                        <p:tgtEl>
                                          <p:spTgt spid="60"/>
                                        </p:tgtEl>
                                        <p:attrNameLst>
                                          <p:attrName>ppt_y</p:attrName>
                                        </p:attrNameLst>
                                      </p:cBhvr>
                                      <p:tavLst>
                                        <p:tav tm="0">
                                          <p:val>
                                            <p:strVal val="ppt_y"/>
                                          </p:val>
                                        </p:tav>
                                        <p:tav tm="100000">
                                          <p:val>
                                            <p:strVal val="ppt_y"/>
                                          </p:val>
                                        </p:tav>
                                      </p:tavLst>
                                    </p:anim>
                                    <p:set>
                                      <p:cBhvr>
                                        <p:cTn id="760" dur="1" fill="hold">
                                          <p:stCondLst>
                                            <p:cond delay="4499"/>
                                          </p:stCondLst>
                                        </p:cTn>
                                        <p:tgtEl>
                                          <p:spTgt spid="60"/>
                                        </p:tgtEl>
                                        <p:attrNameLst>
                                          <p:attrName>style.visibility</p:attrName>
                                        </p:attrNameLst>
                                      </p:cBhvr>
                                      <p:to>
                                        <p:strVal val="hidden"/>
                                      </p:to>
                                    </p:set>
                                  </p:childTnLst>
                                </p:cTn>
                              </p:par>
                              <p:par>
                                <p:cTn id="761" presetID="3" presetClass="exit" presetSubtype="5" fill="hold" grpId="2" nodeType="withEffect">
                                  <p:stCondLst>
                                    <p:cond delay="0"/>
                                  </p:stCondLst>
                                  <p:childTnLst>
                                    <p:animEffect transition="out" filter="blinds(vertical)">
                                      <p:cBhvr>
                                        <p:cTn id="762" dur="5500"/>
                                        <p:tgtEl>
                                          <p:spTgt spid="60"/>
                                        </p:tgtEl>
                                      </p:cBhvr>
                                    </p:animEffect>
                                    <p:set>
                                      <p:cBhvr>
                                        <p:cTn id="763" dur="1" fill="hold">
                                          <p:stCondLst>
                                            <p:cond delay="5499"/>
                                          </p:stCondLst>
                                        </p:cTn>
                                        <p:tgtEl>
                                          <p:spTgt spid="60"/>
                                        </p:tgtEl>
                                        <p:attrNameLst>
                                          <p:attrName>style.visibility</p:attrName>
                                        </p:attrNameLst>
                                      </p:cBhvr>
                                      <p:to>
                                        <p:strVal val="hidden"/>
                                      </p:to>
                                    </p:set>
                                  </p:childTnLst>
                                </p:cTn>
                              </p:par>
                              <p:par>
                                <p:cTn id="764" presetID="2" presetClass="entr" presetSubtype="8" fill="hold" grpId="0" nodeType="withEffect">
                                  <p:stCondLst>
                                    <p:cond delay="0"/>
                                  </p:stCondLst>
                                  <p:childTnLst>
                                    <p:set>
                                      <p:cBhvr>
                                        <p:cTn id="765" dur="1" fill="hold">
                                          <p:stCondLst>
                                            <p:cond delay="0"/>
                                          </p:stCondLst>
                                        </p:cTn>
                                        <p:tgtEl>
                                          <p:spTgt spid="59"/>
                                        </p:tgtEl>
                                        <p:attrNameLst>
                                          <p:attrName>style.visibility</p:attrName>
                                        </p:attrNameLst>
                                      </p:cBhvr>
                                      <p:to>
                                        <p:strVal val="visible"/>
                                      </p:to>
                                    </p:set>
                                    <p:anim calcmode="lin" valueType="num">
                                      <p:cBhvr additive="base">
                                        <p:cTn id="766" dur="4000" fill="hold"/>
                                        <p:tgtEl>
                                          <p:spTgt spid="59"/>
                                        </p:tgtEl>
                                        <p:attrNameLst>
                                          <p:attrName>ppt_x</p:attrName>
                                        </p:attrNameLst>
                                      </p:cBhvr>
                                      <p:tavLst>
                                        <p:tav tm="0">
                                          <p:val>
                                            <p:strVal val="0-#ppt_w/2"/>
                                          </p:val>
                                        </p:tav>
                                        <p:tav tm="100000">
                                          <p:val>
                                            <p:strVal val="#ppt_x"/>
                                          </p:val>
                                        </p:tav>
                                      </p:tavLst>
                                    </p:anim>
                                    <p:anim calcmode="lin" valueType="num">
                                      <p:cBhvr additive="base">
                                        <p:cTn id="767" dur="4000" fill="hold"/>
                                        <p:tgtEl>
                                          <p:spTgt spid="59"/>
                                        </p:tgtEl>
                                        <p:attrNameLst>
                                          <p:attrName>ppt_y</p:attrName>
                                        </p:attrNameLst>
                                      </p:cBhvr>
                                      <p:tavLst>
                                        <p:tav tm="0">
                                          <p:val>
                                            <p:strVal val="#ppt_y"/>
                                          </p:val>
                                        </p:tav>
                                        <p:tav tm="100000">
                                          <p:val>
                                            <p:strVal val="#ppt_y"/>
                                          </p:val>
                                        </p:tav>
                                      </p:tavLst>
                                    </p:anim>
                                  </p:childTnLst>
                                </p:cTn>
                              </p:par>
                              <p:par>
                                <p:cTn id="768" presetID="2" presetClass="exit" presetSubtype="8" fill="hold" grpId="1" nodeType="withEffect">
                                  <p:stCondLst>
                                    <p:cond delay="0"/>
                                  </p:stCondLst>
                                  <p:childTnLst>
                                    <p:anim calcmode="lin" valueType="num">
                                      <p:cBhvr additive="base">
                                        <p:cTn id="769" dur="4500"/>
                                        <p:tgtEl>
                                          <p:spTgt spid="59"/>
                                        </p:tgtEl>
                                        <p:attrNameLst>
                                          <p:attrName>ppt_x</p:attrName>
                                        </p:attrNameLst>
                                      </p:cBhvr>
                                      <p:tavLst>
                                        <p:tav tm="0">
                                          <p:val>
                                            <p:strVal val="ppt_x"/>
                                          </p:val>
                                        </p:tav>
                                        <p:tav tm="100000">
                                          <p:val>
                                            <p:strVal val="0-ppt_w/2"/>
                                          </p:val>
                                        </p:tav>
                                      </p:tavLst>
                                    </p:anim>
                                    <p:anim calcmode="lin" valueType="num">
                                      <p:cBhvr additive="base">
                                        <p:cTn id="770" dur="4500"/>
                                        <p:tgtEl>
                                          <p:spTgt spid="59"/>
                                        </p:tgtEl>
                                        <p:attrNameLst>
                                          <p:attrName>ppt_y</p:attrName>
                                        </p:attrNameLst>
                                      </p:cBhvr>
                                      <p:tavLst>
                                        <p:tav tm="0">
                                          <p:val>
                                            <p:strVal val="ppt_y"/>
                                          </p:val>
                                        </p:tav>
                                        <p:tav tm="100000">
                                          <p:val>
                                            <p:strVal val="ppt_y"/>
                                          </p:val>
                                        </p:tav>
                                      </p:tavLst>
                                    </p:anim>
                                    <p:set>
                                      <p:cBhvr>
                                        <p:cTn id="771" dur="1" fill="hold">
                                          <p:stCondLst>
                                            <p:cond delay="4499"/>
                                          </p:stCondLst>
                                        </p:cTn>
                                        <p:tgtEl>
                                          <p:spTgt spid="59"/>
                                        </p:tgtEl>
                                        <p:attrNameLst>
                                          <p:attrName>style.visibility</p:attrName>
                                        </p:attrNameLst>
                                      </p:cBhvr>
                                      <p:to>
                                        <p:strVal val="hidden"/>
                                      </p:to>
                                    </p:set>
                                  </p:childTnLst>
                                </p:cTn>
                              </p:par>
                              <p:par>
                                <p:cTn id="772" presetID="3" presetClass="exit" presetSubtype="5" fill="hold" grpId="2" nodeType="withEffect">
                                  <p:stCondLst>
                                    <p:cond delay="0"/>
                                  </p:stCondLst>
                                  <p:childTnLst>
                                    <p:animEffect transition="out" filter="blinds(vertical)">
                                      <p:cBhvr>
                                        <p:cTn id="773" dur="5500"/>
                                        <p:tgtEl>
                                          <p:spTgt spid="59"/>
                                        </p:tgtEl>
                                      </p:cBhvr>
                                    </p:animEffect>
                                    <p:set>
                                      <p:cBhvr>
                                        <p:cTn id="774" dur="1" fill="hold">
                                          <p:stCondLst>
                                            <p:cond delay="5499"/>
                                          </p:stCondLst>
                                        </p:cTn>
                                        <p:tgtEl>
                                          <p:spTgt spid="59"/>
                                        </p:tgtEl>
                                        <p:attrNameLst>
                                          <p:attrName>style.visibility</p:attrName>
                                        </p:attrNameLst>
                                      </p:cBhvr>
                                      <p:to>
                                        <p:strVal val="hidden"/>
                                      </p:to>
                                    </p:set>
                                  </p:childTnLst>
                                </p:cTn>
                              </p:par>
                              <p:par>
                                <p:cTn id="775" presetID="2" presetClass="entr" presetSubtype="8" fill="hold" grpId="0" nodeType="withEffect">
                                  <p:stCondLst>
                                    <p:cond delay="0"/>
                                  </p:stCondLst>
                                  <p:childTnLst>
                                    <p:set>
                                      <p:cBhvr>
                                        <p:cTn id="776" dur="1" fill="hold">
                                          <p:stCondLst>
                                            <p:cond delay="0"/>
                                          </p:stCondLst>
                                        </p:cTn>
                                        <p:tgtEl>
                                          <p:spTgt spid="58"/>
                                        </p:tgtEl>
                                        <p:attrNameLst>
                                          <p:attrName>style.visibility</p:attrName>
                                        </p:attrNameLst>
                                      </p:cBhvr>
                                      <p:to>
                                        <p:strVal val="visible"/>
                                      </p:to>
                                    </p:set>
                                    <p:anim calcmode="lin" valueType="num">
                                      <p:cBhvr additive="base">
                                        <p:cTn id="777" dur="4000" fill="hold"/>
                                        <p:tgtEl>
                                          <p:spTgt spid="58"/>
                                        </p:tgtEl>
                                        <p:attrNameLst>
                                          <p:attrName>ppt_x</p:attrName>
                                        </p:attrNameLst>
                                      </p:cBhvr>
                                      <p:tavLst>
                                        <p:tav tm="0">
                                          <p:val>
                                            <p:strVal val="0-#ppt_w/2"/>
                                          </p:val>
                                        </p:tav>
                                        <p:tav tm="100000">
                                          <p:val>
                                            <p:strVal val="#ppt_x"/>
                                          </p:val>
                                        </p:tav>
                                      </p:tavLst>
                                    </p:anim>
                                    <p:anim calcmode="lin" valueType="num">
                                      <p:cBhvr additive="base">
                                        <p:cTn id="778" dur="4000" fill="hold"/>
                                        <p:tgtEl>
                                          <p:spTgt spid="58"/>
                                        </p:tgtEl>
                                        <p:attrNameLst>
                                          <p:attrName>ppt_y</p:attrName>
                                        </p:attrNameLst>
                                      </p:cBhvr>
                                      <p:tavLst>
                                        <p:tav tm="0">
                                          <p:val>
                                            <p:strVal val="#ppt_y"/>
                                          </p:val>
                                        </p:tav>
                                        <p:tav tm="100000">
                                          <p:val>
                                            <p:strVal val="#ppt_y"/>
                                          </p:val>
                                        </p:tav>
                                      </p:tavLst>
                                    </p:anim>
                                  </p:childTnLst>
                                </p:cTn>
                              </p:par>
                              <p:par>
                                <p:cTn id="779" presetID="2" presetClass="exit" presetSubtype="8" fill="hold" grpId="1" nodeType="withEffect">
                                  <p:stCondLst>
                                    <p:cond delay="0"/>
                                  </p:stCondLst>
                                  <p:childTnLst>
                                    <p:anim calcmode="lin" valueType="num">
                                      <p:cBhvr additive="base">
                                        <p:cTn id="780" dur="4500"/>
                                        <p:tgtEl>
                                          <p:spTgt spid="58"/>
                                        </p:tgtEl>
                                        <p:attrNameLst>
                                          <p:attrName>ppt_x</p:attrName>
                                        </p:attrNameLst>
                                      </p:cBhvr>
                                      <p:tavLst>
                                        <p:tav tm="0">
                                          <p:val>
                                            <p:strVal val="ppt_x"/>
                                          </p:val>
                                        </p:tav>
                                        <p:tav tm="100000">
                                          <p:val>
                                            <p:strVal val="0-ppt_w/2"/>
                                          </p:val>
                                        </p:tav>
                                      </p:tavLst>
                                    </p:anim>
                                    <p:anim calcmode="lin" valueType="num">
                                      <p:cBhvr additive="base">
                                        <p:cTn id="781" dur="4500"/>
                                        <p:tgtEl>
                                          <p:spTgt spid="58"/>
                                        </p:tgtEl>
                                        <p:attrNameLst>
                                          <p:attrName>ppt_y</p:attrName>
                                        </p:attrNameLst>
                                      </p:cBhvr>
                                      <p:tavLst>
                                        <p:tav tm="0">
                                          <p:val>
                                            <p:strVal val="ppt_y"/>
                                          </p:val>
                                        </p:tav>
                                        <p:tav tm="100000">
                                          <p:val>
                                            <p:strVal val="ppt_y"/>
                                          </p:val>
                                        </p:tav>
                                      </p:tavLst>
                                    </p:anim>
                                    <p:set>
                                      <p:cBhvr>
                                        <p:cTn id="782" dur="1" fill="hold">
                                          <p:stCondLst>
                                            <p:cond delay="4499"/>
                                          </p:stCondLst>
                                        </p:cTn>
                                        <p:tgtEl>
                                          <p:spTgt spid="58"/>
                                        </p:tgtEl>
                                        <p:attrNameLst>
                                          <p:attrName>style.visibility</p:attrName>
                                        </p:attrNameLst>
                                      </p:cBhvr>
                                      <p:to>
                                        <p:strVal val="hidden"/>
                                      </p:to>
                                    </p:set>
                                  </p:childTnLst>
                                </p:cTn>
                              </p:par>
                              <p:par>
                                <p:cTn id="783" presetID="3" presetClass="exit" presetSubtype="5" fill="hold" grpId="2" nodeType="withEffect">
                                  <p:stCondLst>
                                    <p:cond delay="0"/>
                                  </p:stCondLst>
                                  <p:childTnLst>
                                    <p:animEffect transition="out" filter="blinds(vertical)">
                                      <p:cBhvr>
                                        <p:cTn id="784" dur="5500"/>
                                        <p:tgtEl>
                                          <p:spTgt spid="58"/>
                                        </p:tgtEl>
                                      </p:cBhvr>
                                    </p:animEffect>
                                    <p:set>
                                      <p:cBhvr>
                                        <p:cTn id="785" dur="1" fill="hold">
                                          <p:stCondLst>
                                            <p:cond delay="5499"/>
                                          </p:stCondLst>
                                        </p:cTn>
                                        <p:tgtEl>
                                          <p:spTgt spid="58"/>
                                        </p:tgtEl>
                                        <p:attrNameLst>
                                          <p:attrName>style.visibility</p:attrName>
                                        </p:attrNameLst>
                                      </p:cBhvr>
                                      <p:to>
                                        <p:strVal val="hidden"/>
                                      </p:to>
                                    </p:set>
                                  </p:childTnLst>
                                </p:cTn>
                              </p:par>
                              <p:par>
                                <p:cTn id="786" presetID="2" presetClass="entr" presetSubtype="8" fill="hold" grpId="0" nodeType="withEffect">
                                  <p:stCondLst>
                                    <p:cond delay="0"/>
                                  </p:stCondLst>
                                  <p:childTnLst>
                                    <p:set>
                                      <p:cBhvr>
                                        <p:cTn id="787" dur="1" fill="hold">
                                          <p:stCondLst>
                                            <p:cond delay="0"/>
                                          </p:stCondLst>
                                        </p:cTn>
                                        <p:tgtEl>
                                          <p:spTgt spid="57"/>
                                        </p:tgtEl>
                                        <p:attrNameLst>
                                          <p:attrName>style.visibility</p:attrName>
                                        </p:attrNameLst>
                                      </p:cBhvr>
                                      <p:to>
                                        <p:strVal val="visible"/>
                                      </p:to>
                                    </p:set>
                                    <p:anim calcmode="lin" valueType="num">
                                      <p:cBhvr additive="base">
                                        <p:cTn id="788" dur="4000" fill="hold"/>
                                        <p:tgtEl>
                                          <p:spTgt spid="57"/>
                                        </p:tgtEl>
                                        <p:attrNameLst>
                                          <p:attrName>ppt_x</p:attrName>
                                        </p:attrNameLst>
                                      </p:cBhvr>
                                      <p:tavLst>
                                        <p:tav tm="0">
                                          <p:val>
                                            <p:strVal val="0-#ppt_w/2"/>
                                          </p:val>
                                        </p:tav>
                                        <p:tav tm="100000">
                                          <p:val>
                                            <p:strVal val="#ppt_x"/>
                                          </p:val>
                                        </p:tav>
                                      </p:tavLst>
                                    </p:anim>
                                    <p:anim calcmode="lin" valueType="num">
                                      <p:cBhvr additive="base">
                                        <p:cTn id="789" dur="4000" fill="hold"/>
                                        <p:tgtEl>
                                          <p:spTgt spid="57"/>
                                        </p:tgtEl>
                                        <p:attrNameLst>
                                          <p:attrName>ppt_y</p:attrName>
                                        </p:attrNameLst>
                                      </p:cBhvr>
                                      <p:tavLst>
                                        <p:tav tm="0">
                                          <p:val>
                                            <p:strVal val="#ppt_y"/>
                                          </p:val>
                                        </p:tav>
                                        <p:tav tm="100000">
                                          <p:val>
                                            <p:strVal val="#ppt_y"/>
                                          </p:val>
                                        </p:tav>
                                      </p:tavLst>
                                    </p:anim>
                                  </p:childTnLst>
                                </p:cTn>
                              </p:par>
                              <p:par>
                                <p:cTn id="790" presetID="2" presetClass="exit" presetSubtype="8" fill="hold" grpId="1" nodeType="withEffect">
                                  <p:stCondLst>
                                    <p:cond delay="0"/>
                                  </p:stCondLst>
                                  <p:childTnLst>
                                    <p:anim calcmode="lin" valueType="num">
                                      <p:cBhvr additive="base">
                                        <p:cTn id="791" dur="4500"/>
                                        <p:tgtEl>
                                          <p:spTgt spid="57"/>
                                        </p:tgtEl>
                                        <p:attrNameLst>
                                          <p:attrName>ppt_x</p:attrName>
                                        </p:attrNameLst>
                                      </p:cBhvr>
                                      <p:tavLst>
                                        <p:tav tm="0">
                                          <p:val>
                                            <p:strVal val="ppt_x"/>
                                          </p:val>
                                        </p:tav>
                                        <p:tav tm="100000">
                                          <p:val>
                                            <p:strVal val="0-ppt_w/2"/>
                                          </p:val>
                                        </p:tav>
                                      </p:tavLst>
                                    </p:anim>
                                    <p:anim calcmode="lin" valueType="num">
                                      <p:cBhvr additive="base">
                                        <p:cTn id="792" dur="4500"/>
                                        <p:tgtEl>
                                          <p:spTgt spid="57"/>
                                        </p:tgtEl>
                                        <p:attrNameLst>
                                          <p:attrName>ppt_y</p:attrName>
                                        </p:attrNameLst>
                                      </p:cBhvr>
                                      <p:tavLst>
                                        <p:tav tm="0">
                                          <p:val>
                                            <p:strVal val="ppt_y"/>
                                          </p:val>
                                        </p:tav>
                                        <p:tav tm="100000">
                                          <p:val>
                                            <p:strVal val="ppt_y"/>
                                          </p:val>
                                        </p:tav>
                                      </p:tavLst>
                                    </p:anim>
                                    <p:set>
                                      <p:cBhvr>
                                        <p:cTn id="793" dur="1" fill="hold">
                                          <p:stCondLst>
                                            <p:cond delay="4499"/>
                                          </p:stCondLst>
                                        </p:cTn>
                                        <p:tgtEl>
                                          <p:spTgt spid="57"/>
                                        </p:tgtEl>
                                        <p:attrNameLst>
                                          <p:attrName>style.visibility</p:attrName>
                                        </p:attrNameLst>
                                      </p:cBhvr>
                                      <p:to>
                                        <p:strVal val="hidden"/>
                                      </p:to>
                                    </p:set>
                                  </p:childTnLst>
                                </p:cTn>
                              </p:par>
                              <p:par>
                                <p:cTn id="794" presetID="3" presetClass="exit" presetSubtype="5" fill="hold" grpId="2" nodeType="withEffect">
                                  <p:stCondLst>
                                    <p:cond delay="0"/>
                                  </p:stCondLst>
                                  <p:childTnLst>
                                    <p:animEffect transition="out" filter="blinds(vertical)">
                                      <p:cBhvr>
                                        <p:cTn id="795" dur="5500"/>
                                        <p:tgtEl>
                                          <p:spTgt spid="57"/>
                                        </p:tgtEl>
                                      </p:cBhvr>
                                    </p:animEffect>
                                    <p:set>
                                      <p:cBhvr>
                                        <p:cTn id="796" dur="1" fill="hold">
                                          <p:stCondLst>
                                            <p:cond delay="5499"/>
                                          </p:stCondLst>
                                        </p:cTn>
                                        <p:tgtEl>
                                          <p:spTgt spid="57"/>
                                        </p:tgtEl>
                                        <p:attrNameLst>
                                          <p:attrName>style.visibility</p:attrName>
                                        </p:attrNameLst>
                                      </p:cBhvr>
                                      <p:to>
                                        <p:strVal val="hidden"/>
                                      </p:to>
                                    </p:set>
                                  </p:childTnLst>
                                </p:cTn>
                              </p:par>
                              <p:par>
                                <p:cTn id="797" presetID="2" presetClass="entr" presetSubtype="8" fill="hold" grpId="0" nodeType="withEffect">
                                  <p:stCondLst>
                                    <p:cond delay="0"/>
                                  </p:stCondLst>
                                  <p:childTnLst>
                                    <p:set>
                                      <p:cBhvr>
                                        <p:cTn id="798" dur="1" fill="hold">
                                          <p:stCondLst>
                                            <p:cond delay="0"/>
                                          </p:stCondLst>
                                        </p:cTn>
                                        <p:tgtEl>
                                          <p:spTgt spid="56"/>
                                        </p:tgtEl>
                                        <p:attrNameLst>
                                          <p:attrName>style.visibility</p:attrName>
                                        </p:attrNameLst>
                                      </p:cBhvr>
                                      <p:to>
                                        <p:strVal val="visible"/>
                                      </p:to>
                                    </p:set>
                                    <p:anim calcmode="lin" valueType="num">
                                      <p:cBhvr additive="base">
                                        <p:cTn id="799" dur="4000" fill="hold"/>
                                        <p:tgtEl>
                                          <p:spTgt spid="56"/>
                                        </p:tgtEl>
                                        <p:attrNameLst>
                                          <p:attrName>ppt_x</p:attrName>
                                        </p:attrNameLst>
                                      </p:cBhvr>
                                      <p:tavLst>
                                        <p:tav tm="0">
                                          <p:val>
                                            <p:strVal val="0-#ppt_w/2"/>
                                          </p:val>
                                        </p:tav>
                                        <p:tav tm="100000">
                                          <p:val>
                                            <p:strVal val="#ppt_x"/>
                                          </p:val>
                                        </p:tav>
                                      </p:tavLst>
                                    </p:anim>
                                    <p:anim calcmode="lin" valueType="num">
                                      <p:cBhvr additive="base">
                                        <p:cTn id="800" dur="4000" fill="hold"/>
                                        <p:tgtEl>
                                          <p:spTgt spid="56"/>
                                        </p:tgtEl>
                                        <p:attrNameLst>
                                          <p:attrName>ppt_y</p:attrName>
                                        </p:attrNameLst>
                                      </p:cBhvr>
                                      <p:tavLst>
                                        <p:tav tm="0">
                                          <p:val>
                                            <p:strVal val="#ppt_y"/>
                                          </p:val>
                                        </p:tav>
                                        <p:tav tm="100000">
                                          <p:val>
                                            <p:strVal val="#ppt_y"/>
                                          </p:val>
                                        </p:tav>
                                      </p:tavLst>
                                    </p:anim>
                                  </p:childTnLst>
                                </p:cTn>
                              </p:par>
                              <p:par>
                                <p:cTn id="801" presetID="2" presetClass="exit" presetSubtype="8" fill="hold" grpId="1" nodeType="withEffect">
                                  <p:stCondLst>
                                    <p:cond delay="0"/>
                                  </p:stCondLst>
                                  <p:childTnLst>
                                    <p:anim calcmode="lin" valueType="num">
                                      <p:cBhvr additive="base">
                                        <p:cTn id="802" dur="4500"/>
                                        <p:tgtEl>
                                          <p:spTgt spid="56"/>
                                        </p:tgtEl>
                                        <p:attrNameLst>
                                          <p:attrName>ppt_x</p:attrName>
                                        </p:attrNameLst>
                                      </p:cBhvr>
                                      <p:tavLst>
                                        <p:tav tm="0">
                                          <p:val>
                                            <p:strVal val="ppt_x"/>
                                          </p:val>
                                        </p:tav>
                                        <p:tav tm="100000">
                                          <p:val>
                                            <p:strVal val="0-ppt_w/2"/>
                                          </p:val>
                                        </p:tav>
                                      </p:tavLst>
                                    </p:anim>
                                    <p:anim calcmode="lin" valueType="num">
                                      <p:cBhvr additive="base">
                                        <p:cTn id="803" dur="4500"/>
                                        <p:tgtEl>
                                          <p:spTgt spid="56"/>
                                        </p:tgtEl>
                                        <p:attrNameLst>
                                          <p:attrName>ppt_y</p:attrName>
                                        </p:attrNameLst>
                                      </p:cBhvr>
                                      <p:tavLst>
                                        <p:tav tm="0">
                                          <p:val>
                                            <p:strVal val="ppt_y"/>
                                          </p:val>
                                        </p:tav>
                                        <p:tav tm="100000">
                                          <p:val>
                                            <p:strVal val="ppt_y"/>
                                          </p:val>
                                        </p:tav>
                                      </p:tavLst>
                                    </p:anim>
                                    <p:set>
                                      <p:cBhvr>
                                        <p:cTn id="804" dur="1" fill="hold">
                                          <p:stCondLst>
                                            <p:cond delay="4499"/>
                                          </p:stCondLst>
                                        </p:cTn>
                                        <p:tgtEl>
                                          <p:spTgt spid="56"/>
                                        </p:tgtEl>
                                        <p:attrNameLst>
                                          <p:attrName>style.visibility</p:attrName>
                                        </p:attrNameLst>
                                      </p:cBhvr>
                                      <p:to>
                                        <p:strVal val="hidden"/>
                                      </p:to>
                                    </p:set>
                                  </p:childTnLst>
                                </p:cTn>
                              </p:par>
                              <p:par>
                                <p:cTn id="805" presetID="3" presetClass="exit" presetSubtype="5" fill="hold" grpId="2" nodeType="withEffect">
                                  <p:stCondLst>
                                    <p:cond delay="0"/>
                                  </p:stCondLst>
                                  <p:childTnLst>
                                    <p:animEffect transition="out" filter="blinds(vertical)">
                                      <p:cBhvr>
                                        <p:cTn id="806" dur="5500"/>
                                        <p:tgtEl>
                                          <p:spTgt spid="56"/>
                                        </p:tgtEl>
                                      </p:cBhvr>
                                    </p:animEffect>
                                    <p:set>
                                      <p:cBhvr>
                                        <p:cTn id="807" dur="1" fill="hold">
                                          <p:stCondLst>
                                            <p:cond delay="5499"/>
                                          </p:stCondLst>
                                        </p:cTn>
                                        <p:tgtEl>
                                          <p:spTgt spid="56"/>
                                        </p:tgtEl>
                                        <p:attrNameLst>
                                          <p:attrName>style.visibility</p:attrName>
                                        </p:attrNameLst>
                                      </p:cBhvr>
                                      <p:to>
                                        <p:strVal val="hidden"/>
                                      </p:to>
                                    </p:set>
                                  </p:childTnLst>
                                </p:cTn>
                              </p:par>
                              <p:par>
                                <p:cTn id="808" presetID="2" presetClass="entr" presetSubtype="8" fill="hold" grpId="0" nodeType="withEffect">
                                  <p:stCondLst>
                                    <p:cond delay="0"/>
                                  </p:stCondLst>
                                  <p:childTnLst>
                                    <p:set>
                                      <p:cBhvr>
                                        <p:cTn id="809" dur="1" fill="hold">
                                          <p:stCondLst>
                                            <p:cond delay="0"/>
                                          </p:stCondLst>
                                        </p:cTn>
                                        <p:tgtEl>
                                          <p:spTgt spid="55"/>
                                        </p:tgtEl>
                                        <p:attrNameLst>
                                          <p:attrName>style.visibility</p:attrName>
                                        </p:attrNameLst>
                                      </p:cBhvr>
                                      <p:to>
                                        <p:strVal val="visible"/>
                                      </p:to>
                                    </p:set>
                                    <p:anim calcmode="lin" valueType="num">
                                      <p:cBhvr additive="base">
                                        <p:cTn id="810" dur="4000" fill="hold"/>
                                        <p:tgtEl>
                                          <p:spTgt spid="55"/>
                                        </p:tgtEl>
                                        <p:attrNameLst>
                                          <p:attrName>ppt_x</p:attrName>
                                        </p:attrNameLst>
                                      </p:cBhvr>
                                      <p:tavLst>
                                        <p:tav tm="0">
                                          <p:val>
                                            <p:strVal val="0-#ppt_w/2"/>
                                          </p:val>
                                        </p:tav>
                                        <p:tav tm="100000">
                                          <p:val>
                                            <p:strVal val="#ppt_x"/>
                                          </p:val>
                                        </p:tav>
                                      </p:tavLst>
                                    </p:anim>
                                    <p:anim calcmode="lin" valueType="num">
                                      <p:cBhvr additive="base">
                                        <p:cTn id="811" dur="4000" fill="hold"/>
                                        <p:tgtEl>
                                          <p:spTgt spid="55"/>
                                        </p:tgtEl>
                                        <p:attrNameLst>
                                          <p:attrName>ppt_y</p:attrName>
                                        </p:attrNameLst>
                                      </p:cBhvr>
                                      <p:tavLst>
                                        <p:tav tm="0">
                                          <p:val>
                                            <p:strVal val="#ppt_y"/>
                                          </p:val>
                                        </p:tav>
                                        <p:tav tm="100000">
                                          <p:val>
                                            <p:strVal val="#ppt_y"/>
                                          </p:val>
                                        </p:tav>
                                      </p:tavLst>
                                    </p:anim>
                                  </p:childTnLst>
                                </p:cTn>
                              </p:par>
                              <p:par>
                                <p:cTn id="812" presetID="2" presetClass="exit" presetSubtype="8" fill="hold" grpId="1" nodeType="withEffect">
                                  <p:stCondLst>
                                    <p:cond delay="0"/>
                                  </p:stCondLst>
                                  <p:childTnLst>
                                    <p:anim calcmode="lin" valueType="num">
                                      <p:cBhvr additive="base">
                                        <p:cTn id="813" dur="4500"/>
                                        <p:tgtEl>
                                          <p:spTgt spid="55"/>
                                        </p:tgtEl>
                                        <p:attrNameLst>
                                          <p:attrName>ppt_x</p:attrName>
                                        </p:attrNameLst>
                                      </p:cBhvr>
                                      <p:tavLst>
                                        <p:tav tm="0">
                                          <p:val>
                                            <p:strVal val="ppt_x"/>
                                          </p:val>
                                        </p:tav>
                                        <p:tav tm="100000">
                                          <p:val>
                                            <p:strVal val="0-ppt_w/2"/>
                                          </p:val>
                                        </p:tav>
                                      </p:tavLst>
                                    </p:anim>
                                    <p:anim calcmode="lin" valueType="num">
                                      <p:cBhvr additive="base">
                                        <p:cTn id="814" dur="4500"/>
                                        <p:tgtEl>
                                          <p:spTgt spid="55"/>
                                        </p:tgtEl>
                                        <p:attrNameLst>
                                          <p:attrName>ppt_y</p:attrName>
                                        </p:attrNameLst>
                                      </p:cBhvr>
                                      <p:tavLst>
                                        <p:tav tm="0">
                                          <p:val>
                                            <p:strVal val="ppt_y"/>
                                          </p:val>
                                        </p:tav>
                                        <p:tav tm="100000">
                                          <p:val>
                                            <p:strVal val="ppt_y"/>
                                          </p:val>
                                        </p:tav>
                                      </p:tavLst>
                                    </p:anim>
                                    <p:set>
                                      <p:cBhvr>
                                        <p:cTn id="815" dur="1" fill="hold">
                                          <p:stCondLst>
                                            <p:cond delay="4499"/>
                                          </p:stCondLst>
                                        </p:cTn>
                                        <p:tgtEl>
                                          <p:spTgt spid="55"/>
                                        </p:tgtEl>
                                        <p:attrNameLst>
                                          <p:attrName>style.visibility</p:attrName>
                                        </p:attrNameLst>
                                      </p:cBhvr>
                                      <p:to>
                                        <p:strVal val="hidden"/>
                                      </p:to>
                                    </p:set>
                                  </p:childTnLst>
                                </p:cTn>
                              </p:par>
                              <p:par>
                                <p:cTn id="816" presetID="3" presetClass="exit" presetSubtype="5" fill="hold" grpId="2" nodeType="withEffect">
                                  <p:stCondLst>
                                    <p:cond delay="0"/>
                                  </p:stCondLst>
                                  <p:childTnLst>
                                    <p:animEffect transition="out" filter="blinds(vertical)">
                                      <p:cBhvr>
                                        <p:cTn id="817" dur="5500"/>
                                        <p:tgtEl>
                                          <p:spTgt spid="55"/>
                                        </p:tgtEl>
                                      </p:cBhvr>
                                    </p:animEffect>
                                    <p:set>
                                      <p:cBhvr>
                                        <p:cTn id="818" dur="1" fill="hold">
                                          <p:stCondLst>
                                            <p:cond delay="5499"/>
                                          </p:stCondLst>
                                        </p:cTn>
                                        <p:tgtEl>
                                          <p:spTgt spid="55"/>
                                        </p:tgtEl>
                                        <p:attrNameLst>
                                          <p:attrName>style.visibility</p:attrName>
                                        </p:attrNameLst>
                                      </p:cBhvr>
                                      <p:to>
                                        <p:strVal val="hidden"/>
                                      </p:to>
                                    </p:set>
                                  </p:childTnLst>
                                </p:cTn>
                              </p:par>
                              <p:par>
                                <p:cTn id="819" presetID="2" presetClass="entr" presetSubtype="8" fill="hold" grpId="0" nodeType="withEffect">
                                  <p:stCondLst>
                                    <p:cond delay="0"/>
                                  </p:stCondLst>
                                  <p:childTnLst>
                                    <p:set>
                                      <p:cBhvr>
                                        <p:cTn id="820" dur="1" fill="hold">
                                          <p:stCondLst>
                                            <p:cond delay="0"/>
                                          </p:stCondLst>
                                        </p:cTn>
                                        <p:tgtEl>
                                          <p:spTgt spid="54"/>
                                        </p:tgtEl>
                                        <p:attrNameLst>
                                          <p:attrName>style.visibility</p:attrName>
                                        </p:attrNameLst>
                                      </p:cBhvr>
                                      <p:to>
                                        <p:strVal val="visible"/>
                                      </p:to>
                                    </p:set>
                                    <p:anim calcmode="lin" valueType="num">
                                      <p:cBhvr additive="base">
                                        <p:cTn id="821" dur="4000" fill="hold"/>
                                        <p:tgtEl>
                                          <p:spTgt spid="54"/>
                                        </p:tgtEl>
                                        <p:attrNameLst>
                                          <p:attrName>ppt_x</p:attrName>
                                        </p:attrNameLst>
                                      </p:cBhvr>
                                      <p:tavLst>
                                        <p:tav tm="0">
                                          <p:val>
                                            <p:strVal val="0-#ppt_w/2"/>
                                          </p:val>
                                        </p:tav>
                                        <p:tav tm="100000">
                                          <p:val>
                                            <p:strVal val="#ppt_x"/>
                                          </p:val>
                                        </p:tav>
                                      </p:tavLst>
                                    </p:anim>
                                    <p:anim calcmode="lin" valueType="num">
                                      <p:cBhvr additive="base">
                                        <p:cTn id="822" dur="4000" fill="hold"/>
                                        <p:tgtEl>
                                          <p:spTgt spid="54"/>
                                        </p:tgtEl>
                                        <p:attrNameLst>
                                          <p:attrName>ppt_y</p:attrName>
                                        </p:attrNameLst>
                                      </p:cBhvr>
                                      <p:tavLst>
                                        <p:tav tm="0">
                                          <p:val>
                                            <p:strVal val="#ppt_y"/>
                                          </p:val>
                                        </p:tav>
                                        <p:tav tm="100000">
                                          <p:val>
                                            <p:strVal val="#ppt_y"/>
                                          </p:val>
                                        </p:tav>
                                      </p:tavLst>
                                    </p:anim>
                                  </p:childTnLst>
                                </p:cTn>
                              </p:par>
                              <p:par>
                                <p:cTn id="823" presetID="2" presetClass="exit" presetSubtype="8" fill="hold" grpId="1" nodeType="withEffect">
                                  <p:stCondLst>
                                    <p:cond delay="0"/>
                                  </p:stCondLst>
                                  <p:childTnLst>
                                    <p:anim calcmode="lin" valueType="num">
                                      <p:cBhvr additive="base">
                                        <p:cTn id="824" dur="4500"/>
                                        <p:tgtEl>
                                          <p:spTgt spid="54"/>
                                        </p:tgtEl>
                                        <p:attrNameLst>
                                          <p:attrName>ppt_x</p:attrName>
                                        </p:attrNameLst>
                                      </p:cBhvr>
                                      <p:tavLst>
                                        <p:tav tm="0">
                                          <p:val>
                                            <p:strVal val="ppt_x"/>
                                          </p:val>
                                        </p:tav>
                                        <p:tav tm="100000">
                                          <p:val>
                                            <p:strVal val="0-ppt_w/2"/>
                                          </p:val>
                                        </p:tav>
                                      </p:tavLst>
                                    </p:anim>
                                    <p:anim calcmode="lin" valueType="num">
                                      <p:cBhvr additive="base">
                                        <p:cTn id="825" dur="4500"/>
                                        <p:tgtEl>
                                          <p:spTgt spid="54"/>
                                        </p:tgtEl>
                                        <p:attrNameLst>
                                          <p:attrName>ppt_y</p:attrName>
                                        </p:attrNameLst>
                                      </p:cBhvr>
                                      <p:tavLst>
                                        <p:tav tm="0">
                                          <p:val>
                                            <p:strVal val="ppt_y"/>
                                          </p:val>
                                        </p:tav>
                                        <p:tav tm="100000">
                                          <p:val>
                                            <p:strVal val="ppt_y"/>
                                          </p:val>
                                        </p:tav>
                                      </p:tavLst>
                                    </p:anim>
                                    <p:set>
                                      <p:cBhvr>
                                        <p:cTn id="826" dur="1" fill="hold">
                                          <p:stCondLst>
                                            <p:cond delay="4499"/>
                                          </p:stCondLst>
                                        </p:cTn>
                                        <p:tgtEl>
                                          <p:spTgt spid="54"/>
                                        </p:tgtEl>
                                        <p:attrNameLst>
                                          <p:attrName>style.visibility</p:attrName>
                                        </p:attrNameLst>
                                      </p:cBhvr>
                                      <p:to>
                                        <p:strVal val="hidden"/>
                                      </p:to>
                                    </p:set>
                                  </p:childTnLst>
                                </p:cTn>
                              </p:par>
                              <p:par>
                                <p:cTn id="827" presetID="3" presetClass="exit" presetSubtype="5" fill="hold" grpId="2" nodeType="withEffect">
                                  <p:stCondLst>
                                    <p:cond delay="0"/>
                                  </p:stCondLst>
                                  <p:childTnLst>
                                    <p:animEffect transition="out" filter="blinds(vertical)">
                                      <p:cBhvr>
                                        <p:cTn id="828" dur="5500"/>
                                        <p:tgtEl>
                                          <p:spTgt spid="54"/>
                                        </p:tgtEl>
                                      </p:cBhvr>
                                    </p:animEffect>
                                    <p:set>
                                      <p:cBhvr>
                                        <p:cTn id="829" dur="1" fill="hold">
                                          <p:stCondLst>
                                            <p:cond delay="5499"/>
                                          </p:stCondLst>
                                        </p:cTn>
                                        <p:tgtEl>
                                          <p:spTgt spid="54"/>
                                        </p:tgtEl>
                                        <p:attrNameLst>
                                          <p:attrName>style.visibility</p:attrName>
                                        </p:attrNameLst>
                                      </p:cBhvr>
                                      <p:to>
                                        <p:strVal val="hidden"/>
                                      </p:to>
                                    </p:set>
                                  </p:childTnLst>
                                </p:cTn>
                              </p:par>
                              <p:par>
                                <p:cTn id="830" presetID="2" presetClass="entr" presetSubtype="8" fill="hold" grpId="0" nodeType="withEffect">
                                  <p:stCondLst>
                                    <p:cond delay="0"/>
                                  </p:stCondLst>
                                  <p:childTnLst>
                                    <p:set>
                                      <p:cBhvr>
                                        <p:cTn id="831" dur="1" fill="hold">
                                          <p:stCondLst>
                                            <p:cond delay="0"/>
                                          </p:stCondLst>
                                        </p:cTn>
                                        <p:tgtEl>
                                          <p:spTgt spid="53"/>
                                        </p:tgtEl>
                                        <p:attrNameLst>
                                          <p:attrName>style.visibility</p:attrName>
                                        </p:attrNameLst>
                                      </p:cBhvr>
                                      <p:to>
                                        <p:strVal val="visible"/>
                                      </p:to>
                                    </p:set>
                                    <p:anim calcmode="lin" valueType="num">
                                      <p:cBhvr additive="base">
                                        <p:cTn id="832" dur="4000" fill="hold"/>
                                        <p:tgtEl>
                                          <p:spTgt spid="53"/>
                                        </p:tgtEl>
                                        <p:attrNameLst>
                                          <p:attrName>ppt_x</p:attrName>
                                        </p:attrNameLst>
                                      </p:cBhvr>
                                      <p:tavLst>
                                        <p:tav tm="0">
                                          <p:val>
                                            <p:strVal val="0-#ppt_w/2"/>
                                          </p:val>
                                        </p:tav>
                                        <p:tav tm="100000">
                                          <p:val>
                                            <p:strVal val="#ppt_x"/>
                                          </p:val>
                                        </p:tav>
                                      </p:tavLst>
                                    </p:anim>
                                    <p:anim calcmode="lin" valueType="num">
                                      <p:cBhvr additive="base">
                                        <p:cTn id="833" dur="4000" fill="hold"/>
                                        <p:tgtEl>
                                          <p:spTgt spid="53"/>
                                        </p:tgtEl>
                                        <p:attrNameLst>
                                          <p:attrName>ppt_y</p:attrName>
                                        </p:attrNameLst>
                                      </p:cBhvr>
                                      <p:tavLst>
                                        <p:tav tm="0">
                                          <p:val>
                                            <p:strVal val="#ppt_y"/>
                                          </p:val>
                                        </p:tav>
                                        <p:tav tm="100000">
                                          <p:val>
                                            <p:strVal val="#ppt_y"/>
                                          </p:val>
                                        </p:tav>
                                      </p:tavLst>
                                    </p:anim>
                                  </p:childTnLst>
                                </p:cTn>
                              </p:par>
                              <p:par>
                                <p:cTn id="834" presetID="2" presetClass="exit" presetSubtype="8" fill="hold" grpId="1" nodeType="withEffect">
                                  <p:stCondLst>
                                    <p:cond delay="0"/>
                                  </p:stCondLst>
                                  <p:childTnLst>
                                    <p:anim calcmode="lin" valueType="num">
                                      <p:cBhvr additive="base">
                                        <p:cTn id="835" dur="4500"/>
                                        <p:tgtEl>
                                          <p:spTgt spid="53"/>
                                        </p:tgtEl>
                                        <p:attrNameLst>
                                          <p:attrName>ppt_x</p:attrName>
                                        </p:attrNameLst>
                                      </p:cBhvr>
                                      <p:tavLst>
                                        <p:tav tm="0">
                                          <p:val>
                                            <p:strVal val="ppt_x"/>
                                          </p:val>
                                        </p:tav>
                                        <p:tav tm="100000">
                                          <p:val>
                                            <p:strVal val="0-ppt_w/2"/>
                                          </p:val>
                                        </p:tav>
                                      </p:tavLst>
                                    </p:anim>
                                    <p:anim calcmode="lin" valueType="num">
                                      <p:cBhvr additive="base">
                                        <p:cTn id="836" dur="4500"/>
                                        <p:tgtEl>
                                          <p:spTgt spid="53"/>
                                        </p:tgtEl>
                                        <p:attrNameLst>
                                          <p:attrName>ppt_y</p:attrName>
                                        </p:attrNameLst>
                                      </p:cBhvr>
                                      <p:tavLst>
                                        <p:tav tm="0">
                                          <p:val>
                                            <p:strVal val="ppt_y"/>
                                          </p:val>
                                        </p:tav>
                                        <p:tav tm="100000">
                                          <p:val>
                                            <p:strVal val="ppt_y"/>
                                          </p:val>
                                        </p:tav>
                                      </p:tavLst>
                                    </p:anim>
                                    <p:set>
                                      <p:cBhvr>
                                        <p:cTn id="837" dur="1" fill="hold">
                                          <p:stCondLst>
                                            <p:cond delay="4499"/>
                                          </p:stCondLst>
                                        </p:cTn>
                                        <p:tgtEl>
                                          <p:spTgt spid="53"/>
                                        </p:tgtEl>
                                        <p:attrNameLst>
                                          <p:attrName>style.visibility</p:attrName>
                                        </p:attrNameLst>
                                      </p:cBhvr>
                                      <p:to>
                                        <p:strVal val="hidden"/>
                                      </p:to>
                                    </p:set>
                                  </p:childTnLst>
                                </p:cTn>
                              </p:par>
                              <p:par>
                                <p:cTn id="838" presetID="3" presetClass="exit" presetSubtype="5" fill="hold" grpId="2" nodeType="withEffect">
                                  <p:stCondLst>
                                    <p:cond delay="0"/>
                                  </p:stCondLst>
                                  <p:childTnLst>
                                    <p:animEffect transition="out" filter="blinds(vertical)">
                                      <p:cBhvr>
                                        <p:cTn id="839" dur="5500"/>
                                        <p:tgtEl>
                                          <p:spTgt spid="53"/>
                                        </p:tgtEl>
                                      </p:cBhvr>
                                    </p:animEffect>
                                    <p:set>
                                      <p:cBhvr>
                                        <p:cTn id="840" dur="1" fill="hold">
                                          <p:stCondLst>
                                            <p:cond delay="5499"/>
                                          </p:stCondLst>
                                        </p:cTn>
                                        <p:tgtEl>
                                          <p:spTgt spid="53"/>
                                        </p:tgtEl>
                                        <p:attrNameLst>
                                          <p:attrName>style.visibility</p:attrName>
                                        </p:attrNameLst>
                                      </p:cBhvr>
                                      <p:to>
                                        <p:strVal val="hidden"/>
                                      </p:to>
                                    </p:set>
                                  </p:childTnLst>
                                </p:cTn>
                              </p:par>
                              <p:par>
                                <p:cTn id="841" presetID="2" presetClass="entr" presetSubtype="8" fill="hold" grpId="0" nodeType="withEffect">
                                  <p:stCondLst>
                                    <p:cond delay="0"/>
                                  </p:stCondLst>
                                  <p:childTnLst>
                                    <p:set>
                                      <p:cBhvr>
                                        <p:cTn id="842" dur="1" fill="hold">
                                          <p:stCondLst>
                                            <p:cond delay="0"/>
                                          </p:stCondLst>
                                        </p:cTn>
                                        <p:tgtEl>
                                          <p:spTgt spid="52"/>
                                        </p:tgtEl>
                                        <p:attrNameLst>
                                          <p:attrName>style.visibility</p:attrName>
                                        </p:attrNameLst>
                                      </p:cBhvr>
                                      <p:to>
                                        <p:strVal val="visible"/>
                                      </p:to>
                                    </p:set>
                                    <p:anim calcmode="lin" valueType="num">
                                      <p:cBhvr additive="base">
                                        <p:cTn id="843" dur="4000" fill="hold"/>
                                        <p:tgtEl>
                                          <p:spTgt spid="52"/>
                                        </p:tgtEl>
                                        <p:attrNameLst>
                                          <p:attrName>ppt_x</p:attrName>
                                        </p:attrNameLst>
                                      </p:cBhvr>
                                      <p:tavLst>
                                        <p:tav tm="0">
                                          <p:val>
                                            <p:strVal val="0-#ppt_w/2"/>
                                          </p:val>
                                        </p:tav>
                                        <p:tav tm="100000">
                                          <p:val>
                                            <p:strVal val="#ppt_x"/>
                                          </p:val>
                                        </p:tav>
                                      </p:tavLst>
                                    </p:anim>
                                    <p:anim calcmode="lin" valueType="num">
                                      <p:cBhvr additive="base">
                                        <p:cTn id="844" dur="4000" fill="hold"/>
                                        <p:tgtEl>
                                          <p:spTgt spid="52"/>
                                        </p:tgtEl>
                                        <p:attrNameLst>
                                          <p:attrName>ppt_y</p:attrName>
                                        </p:attrNameLst>
                                      </p:cBhvr>
                                      <p:tavLst>
                                        <p:tav tm="0">
                                          <p:val>
                                            <p:strVal val="#ppt_y"/>
                                          </p:val>
                                        </p:tav>
                                        <p:tav tm="100000">
                                          <p:val>
                                            <p:strVal val="#ppt_y"/>
                                          </p:val>
                                        </p:tav>
                                      </p:tavLst>
                                    </p:anim>
                                  </p:childTnLst>
                                </p:cTn>
                              </p:par>
                              <p:par>
                                <p:cTn id="845" presetID="2" presetClass="exit" presetSubtype="8" fill="hold" grpId="1" nodeType="withEffect">
                                  <p:stCondLst>
                                    <p:cond delay="0"/>
                                  </p:stCondLst>
                                  <p:childTnLst>
                                    <p:anim calcmode="lin" valueType="num">
                                      <p:cBhvr additive="base">
                                        <p:cTn id="846" dur="4500"/>
                                        <p:tgtEl>
                                          <p:spTgt spid="52"/>
                                        </p:tgtEl>
                                        <p:attrNameLst>
                                          <p:attrName>ppt_x</p:attrName>
                                        </p:attrNameLst>
                                      </p:cBhvr>
                                      <p:tavLst>
                                        <p:tav tm="0">
                                          <p:val>
                                            <p:strVal val="ppt_x"/>
                                          </p:val>
                                        </p:tav>
                                        <p:tav tm="100000">
                                          <p:val>
                                            <p:strVal val="0-ppt_w/2"/>
                                          </p:val>
                                        </p:tav>
                                      </p:tavLst>
                                    </p:anim>
                                    <p:anim calcmode="lin" valueType="num">
                                      <p:cBhvr additive="base">
                                        <p:cTn id="847" dur="4500"/>
                                        <p:tgtEl>
                                          <p:spTgt spid="52"/>
                                        </p:tgtEl>
                                        <p:attrNameLst>
                                          <p:attrName>ppt_y</p:attrName>
                                        </p:attrNameLst>
                                      </p:cBhvr>
                                      <p:tavLst>
                                        <p:tav tm="0">
                                          <p:val>
                                            <p:strVal val="ppt_y"/>
                                          </p:val>
                                        </p:tav>
                                        <p:tav tm="100000">
                                          <p:val>
                                            <p:strVal val="ppt_y"/>
                                          </p:val>
                                        </p:tav>
                                      </p:tavLst>
                                    </p:anim>
                                    <p:set>
                                      <p:cBhvr>
                                        <p:cTn id="848" dur="1" fill="hold">
                                          <p:stCondLst>
                                            <p:cond delay="4499"/>
                                          </p:stCondLst>
                                        </p:cTn>
                                        <p:tgtEl>
                                          <p:spTgt spid="52"/>
                                        </p:tgtEl>
                                        <p:attrNameLst>
                                          <p:attrName>style.visibility</p:attrName>
                                        </p:attrNameLst>
                                      </p:cBhvr>
                                      <p:to>
                                        <p:strVal val="hidden"/>
                                      </p:to>
                                    </p:set>
                                  </p:childTnLst>
                                </p:cTn>
                              </p:par>
                              <p:par>
                                <p:cTn id="849" presetID="3" presetClass="exit" presetSubtype="5" fill="hold" grpId="2" nodeType="withEffect">
                                  <p:stCondLst>
                                    <p:cond delay="0"/>
                                  </p:stCondLst>
                                  <p:childTnLst>
                                    <p:animEffect transition="out" filter="blinds(vertical)">
                                      <p:cBhvr>
                                        <p:cTn id="850" dur="5500"/>
                                        <p:tgtEl>
                                          <p:spTgt spid="52"/>
                                        </p:tgtEl>
                                      </p:cBhvr>
                                    </p:animEffect>
                                    <p:set>
                                      <p:cBhvr>
                                        <p:cTn id="851" dur="1" fill="hold">
                                          <p:stCondLst>
                                            <p:cond delay="5499"/>
                                          </p:stCondLst>
                                        </p:cTn>
                                        <p:tgtEl>
                                          <p:spTgt spid="52"/>
                                        </p:tgtEl>
                                        <p:attrNameLst>
                                          <p:attrName>style.visibility</p:attrName>
                                        </p:attrNameLst>
                                      </p:cBhvr>
                                      <p:to>
                                        <p:strVal val="hidden"/>
                                      </p:to>
                                    </p:set>
                                  </p:childTnLst>
                                </p:cTn>
                              </p:par>
                              <p:par>
                                <p:cTn id="852" presetID="2" presetClass="entr" presetSubtype="8" fill="hold" grpId="0" nodeType="withEffect">
                                  <p:stCondLst>
                                    <p:cond delay="0"/>
                                  </p:stCondLst>
                                  <p:childTnLst>
                                    <p:set>
                                      <p:cBhvr>
                                        <p:cTn id="853" dur="1" fill="hold">
                                          <p:stCondLst>
                                            <p:cond delay="0"/>
                                          </p:stCondLst>
                                        </p:cTn>
                                        <p:tgtEl>
                                          <p:spTgt spid="51"/>
                                        </p:tgtEl>
                                        <p:attrNameLst>
                                          <p:attrName>style.visibility</p:attrName>
                                        </p:attrNameLst>
                                      </p:cBhvr>
                                      <p:to>
                                        <p:strVal val="visible"/>
                                      </p:to>
                                    </p:set>
                                    <p:anim calcmode="lin" valueType="num">
                                      <p:cBhvr additive="base">
                                        <p:cTn id="854" dur="4000" fill="hold"/>
                                        <p:tgtEl>
                                          <p:spTgt spid="51"/>
                                        </p:tgtEl>
                                        <p:attrNameLst>
                                          <p:attrName>ppt_x</p:attrName>
                                        </p:attrNameLst>
                                      </p:cBhvr>
                                      <p:tavLst>
                                        <p:tav tm="0">
                                          <p:val>
                                            <p:strVal val="0-#ppt_w/2"/>
                                          </p:val>
                                        </p:tav>
                                        <p:tav tm="100000">
                                          <p:val>
                                            <p:strVal val="#ppt_x"/>
                                          </p:val>
                                        </p:tav>
                                      </p:tavLst>
                                    </p:anim>
                                    <p:anim calcmode="lin" valueType="num">
                                      <p:cBhvr additive="base">
                                        <p:cTn id="855" dur="4000" fill="hold"/>
                                        <p:tgtEl>
                                          <p:spTgt spid="51"/>
                                        </p:tgtEl>
                                        <p:attrNameLst>
                                          <p:attrName>ppt_y</p:attrName>
                                        </p:attrNameLst>
                                      </p:cBhvr>
                                      <p:tavLst>
                                        <p:tav tm="0">
                                          <p:val>
                                            <p:strVal val="#ppt_y"/>
                                          </p:val>
                                        </p:tav>
                                        <p:tav tm="100000">
                                          <p:val>
                                            <p:strVal val="#ppt_y"/>
                                          </p:val>
                                        </p:tav>
                                      </p:tavLst>
                                    </p:anim>
                                  </p:childTnLst>
                                </p:cTn>
                              </p:par>
                              <p:par>
                                <p:cTn id="856" presetID="2" presetClass="exit" presetSubtype="8" fill="hold" grpId="1" nodeType="withEffect">
                                  <p:stCondLst>
                                    <p:cond delay="0"/>
                                  </p:stCondLst>
                                  <p:childTnLst>
                                    <p:anim calcmode="lin" valueType="num">
                                      <p:cBhvr additive="base">
                                        <p:cTn id="857" dur="4500"/>
                                        <p:tgtEl>
                                          <p:spTgt spid="51"/>
                                        </p:tgtEl>
                                        <p:attrNameLst>
                                          <p:attrName>ppt_x</p:attrName>
                                        </p:attrNameLst>
                                      </p:cBhvr>
                                      <p:tavLst>
                                        <p:tav tm="0">
                                          <p:val>
                                            <p:strVal val="ppt_x"/>
                                          </p:val>
                                        </p:tav>
                                        <p:tav tm="100000">
                                          <p:val>
                                            <p:strVal val="0-ppt_w/2"/>
                                          </p:val>
                                        </p:tav>
                                      </p:tavLst>
                                    </p:anim>
                                    <p:anim calcmode="lin" valueType="num">
                                      <p:cBhvr additive="base">
                                        <p:cTn id="858" dur="4500"/>
                                        <p:tgtEl>
                                          <p:spTgt spid="51"/>
                                        </p:tgtEl>
                                        <p:attrNameLst>
                                          <p:attrName>ppt_y</p:attrName>
                                        </p:attrNameLst>
                                      </p:cBhvr>
                                      <p:tavLst>
                                        <p:tav tm="0">
                                          <p:val>
                                            <p:strVal val="ppt_y"/>
                                          </p:val>
                                        </p:tav>
                                        <p:tav tm="100000">
                                          <p:val>
                                            <p:strVal val="ppt_y"/>
                                          </p:val>
                                        </p:tav>
                                      </p:tavLst>
                                    </p:anim>
                                    <p:set>
                                      <p:cBhvr>
                                        <p:cTn id="859" dur="1" fill="hold">
                                          <p:stCondLst>
                                            <p:cond delay="4499"/>
                                          </p:stCondLst>
                                        </p:cTn>
                                        <p:tgtEl>
                                          <p:spTgt spid="51"/>
                                        </p:tgtEl>
                                        <p:attrNameLst>
                                          <p:attrName>style.visibility</p:attrName>
                                        </p:attrNameLst>
                                      </p:cBhvr>
                                      <p:to>
                                        <p:strVal val="hidden"/>
                                      </p:to>
                                    </p:set>
                                  </p:childTnLst>
                                </p:cTn>
                              </p:par>
                              <p:par>
                                <p:cTn id="860" presetID="3" presetClass="exit" presetSubtype="5" fill="hold" grpId="2" nodeType="withEffect">
                                  <p:stCondLst>
                                    <p:cond delay="0"/>
                                  </p:stCondLst>
                                  <p:childTnLst>
                                    <p:animEffect transition="out" filter="blinds(vertical)">
                                      <p:cBhvr>
                                        <p:cTn id="861" dur="5500"/>
                                        <p:tgtEl>
                                          <p:spTgt spid="51"/>
                                        </p:tgtEl>
                                      </p:cBhvr>
                                    </p:animEffect>
                                    <p:set>
                                      <p:cBhvr>
                                        <p:cTn id="862" dur="1" fill="hold">
                                          <p:stCondLst>
                                            <p:cond delay="5499"/>
                                          </p:stCondLst>
                                        </p:cTn>
                                        <p:tgtEl>
                                          <p:spTgt spid="51"/>
                                        </p:tgtEl>
                                        <p:attrNameLst>
                                          <p:attrName>style.visibility</p:attrName>
                                        </p:attrNameLst>
                                      </p:cBhvr>
                                      <p:to>
                                        <p:strVal val="hidden"/>
                                      </p:to>
                                    </p:set>
                                  </p:childTnLst>
                                </p:cTn>
                              </p:par>
                              <p:par>
                                <p:cTn id="863" presetID="2" presetClass="entr" presetSubtype="8" fill="hold" grpId="0" nodeType="withEffect">
                                  <p:stCondLst>
                                    <p:cond delay="0"/>
                                  </p:stCondLst>
                                  <p:childTnLst>
                                    <p:set>
                                      <p:cBhvr>
                                        <p:cTn id="864" dur="1" fill="hold">
                                          <p:stCondLst>
                                            <p:cond delay="0"/>
                                          </p:stCondLst>
                                        </p:cTn>
                                        <p:tgtEl>
                                          <p:spTgt spid="50"/>
                                        </p:tgtEl>
                                        <p:attrNameLst>
                                          <p:attrName>style.visibility</p:attrName>
                                        </p:attrNameLst>
                                      </p:cBhvr>
                                      <p:to>
                                        <p:strVal val="visible"/>
                                      </p:to>
                                    </p:set>
                                    <p:anim calcmode="lin" valueType="num">
                                      <p:cBhvr additive="base">
                                        <p:cTn id="865" dur="4000" fill="hold"/>
                                        <p:tgtEl>
                                          <p:spTgt spid="50"/>
                                        </p:tgtEl>
                                        <p:attrNameLst>
                                          <p:attrName>ppt_x</p:attrName>
                                        </p:attrNameLst>
                                      </p:cBhvr>
                                      <p:tavLst>
                                        <p:tav tm="0">
                                          <p:val>
                                            <p:strVal val="0-#ppt_w/2"/>
                                          </p:val>
                                        </p:tav>
                                        <p:tav tm="100000">
                                          <p:val>
                                            <p:strVal val="#ppt_x"/>
                                          </p:val>
                                        </p:tav>
                                      </p:tavLst>
                                    </p:anim>
                                    <p:anim calcmode="lin" valueType="num">
                                      <p:cBhvr additive="base">
                                        <p:cTn id="866" dur="4000" fill="hold"/>
                                        <p:tgtEl>
                                          <p:spTgt spid="50"/>
                                        </p:tgtEl>
                                        <p:attrNameLst>
                                          <p:attrName>ppt_y</p:attrName>
                                        </p:attrNameLst>
                                      </p:cBhvr>
                                      <p:tavLst>
                                        <p:tav tm="0">
                                          <p:val>
                                            <p:strVal val="#ppt_y"/>
                                          </p:val>
                                        </p:tav>
                                        <p:tav tm="100000">
                                          <p:val>
                                            <p:strVal val="#ppt_y"/>
                                          </p:val>
                                        </p:tav>
                                      </p:tavLst>
                                    </p:anim>
                                  </p:childTnLst>
                                </p:cTn>
                              </p:par>
                              <p:par>
                                <p:cTn id="867" presetID="2" presetClass="exit" presetSubtype="8" fill="hold" grpId="1" nodeType="withEffect">
                                  <p:stCondLst>
                                    <p:cond delay="0"/>
                                  </p:stCondLst>
                                  <p:childTnLst>
                                    <p:anim calcmode="lin" valueType="num">
                                      <p:cBhvr additive="base">
                                        <p:cTn id="868" dur="4500"/>
                                        <p:tgtEl>
                                          <p:spTgt spid="50"/>
                                        </p:tgtEl>
                                        <p:attrNameLst>
                                          <p:attrName>ppt_x</p:attrName>
                                        </p:attrNameLst>
                                      </p:cBhvr>
                                      <p:tavLst>
                                        <p:tav tm="0">
                                          <p:val>
                                            <p:strVal val="ppt_x"/>
                                          </p:val>
                                        </p:tav>
                                        <p:tav tm="100000">
                                          <p:val>
                                            <p:strVal val="0-ppt_w/2"/>
                                          </p:val>
                                        </p:tav>
                                      </p:tavLst>
                                    </p:anim>
                                    <p:anim calcmode="lin" valueType="num">
                                      <p:cBhvr additive="base">
                                        <p:cTn id="869" dur="4500"/>
                                        <p:tgtEl>
                                          <p:spTgt spid="50"/>
                                        </p:tgtEl>
                                        <p:attrNameLst>
                                          <p:attrName>ppt_y</p:attrName>
                                        </p:attrNameLst>
                                      </p:cBhvr>
                                      <p:tavLst>
                                        <p:tav tm="0">
                                          <p:val>
                                            <p:strVal val="ppt_y"/>
                                          </p:val>
                                        </p:tav>
                                        <p:tav tm="100000">
                                          <p:val>
                                            <p:strVal val="ppt_y"/>
                                          </p:val>
                                        </p:tav>
                                      </p:tavLst>
                                    </p:anim>
                                    <p:set>
                                      <p:cBhvr>
                                        <p:cTn id="870" dur="1" fill="hold">
                                          <p:stCondLst>
                                            <p:cond delay="4499"/>
                                          </p:stCondLst>
                                        </p:cTn>
                                        <p:tgtEl>
                                          <p:spTgt spid="50"/>
                                        </p:tgtEl>
                                        <p:attrNameLst>
                                          <p:attrName>style.visibility</p:attrName>
                                        </p:attrNameLst>
                                      </p:cBhvr>
                                      <p:to>
                                        <p:strVal val="hidden"/>
                                      </p:to>
                                    </p:set>
                                  </p:childTnLst>
                                </p:cTn>
                              </p:par>
                              <p:par>
                                <p:cTn id="871" presetID="3" presetClass="exit" presetSubtype="5" fill="hold" grpId="2" nodeType="withEffect">
                                  <p:stCondLst>
                                    <p:cond delay="0"/>
                                  </p:stCondLst>
                                  <p:childTnLst>
                                    <p:animEffect transition="out" filter="blinds(vertical)">
                                      <p:cBhvr>
                                        <p:cTn id="872" dur="5500"/>
                                        <p:tgtEl>
                                          <p:spTgt spid="50"/>
                                        </p:tgtEl>
                                      </p:cBhvr>
                                    </p:animEffect>
                                    <p:set>
                                      <p:cBhvr>
                                        <p:cTn id="873" dur="1" fill="hold">
                                          <p:stCondLst>
                                            <p:cond delay="5499"/>
                                          </p:stCondLst>
                                        </p:cTn>
                                        <p:tgtEl>
                                          <p:spTgt spid="50"/>
                                        </p:tgtEl>
                                        <p:attrNameLst>
                                          <p:attrName>style.visibility</p:attrName>
                                        </p:attrNameLst>
                                      </p:cBhvr>
                                      <p:to>
                                        <p:strVal val="hidden"/>
                                      </p:to>
                                    </p:set>
                                  </p:childTnLst>
                                </p:cTn>
                              </p:par>
                              <p:par>
                                <p:cTn id="874" presetID="2" presetClass="entr" presetSubtype="8" fill="hold" grpId="0" nodeType="withEffect">
                                  <p:stCondLst>
                                    <p:cond delay="0"/>
                                  </p:stCondLst>
                                  <p:childTnLst>
                                    <p:set>
                                      <p:cBhvr>
                                        <p:cTn id="875" dur="1" fill="hold">
                                          <p:stCondLst>
                                            <p:cond delay="0"/>
                                          </p:stCondLst>
                                        </p:cTn>
                                        <p:tgtEl>
                                          <p:spTgt spid="49"/>
                                        </p:tgtEl>
                                        <p:attrNameLst>
                                          <p:attrName>style.visibility</p:attrName>
                                        </p:attrNameLst>
                                      </p:cBhvr>
                                      <p:to>
                                        <p:strVal val="visible"/>
                                      </p:to>
                                    </p:set>
                                    <p:anim calcmode="lin" valueType="num">
                                      <p:cBhvr additive="base">
                                        <p:cTn id="876" dur="4000" fill="hold"/>
                                        <p:tgtEl>
                                          <p:spTgt spid="49"/>
                                        </p:tgtEl>
                                        <p:attrNameLst>
                                          <p:attrName>ppt_x</p:attrName>
                                        </p:attrNameLst>
                                      </p:cBhvr>
                                      <p:tavLst>
                                        <p:tav tm="0">
                                          <p:val>
                                            <p:strVal val="0-#ppt_w/2"/>
                                          </p:val>
                                        </p:tav>
                                        <p:tav tm="100000">
                                          <p:val>
                                            <p:strVal val="#ppt_x"/>
                                          </p:val>
                                        </p:tav>
                                      </p:tavLst>
                                    </p:anim>
                                    <p:anim calcmode="lin" valueType="num">
                                      <p:cBhvr additive="base">
                                        <p:cTn id="877" dur="4000" fill="hold"/>
                                        <p:tgtEl>
                                          <p:spTgt spid="49"/>
                                        </p:tgtEl>
                                        <p:attrNameLst>
                                          <p:attrName>ppt_y</p:attrName>
                                        </p:attrNameLst>
                                      </p:cBhvr>
                                      <p:tavLst>
                                        <p:tav tm="0">
                                          <p:val>
                                            <p:strVal val="#ppt_y"/>
                                          </p:val>
                                        </p:tav>
                                        <p:tav tm="100000">
                                          <p:val>
                                            <p:strVal val="#ppt_y"/>
                                          </p:val>
                                        </p:tav>
                                      </p:tavLst>
                                    </p:anim>
                                  </p:childTnLst>
                                </p:cTn>
                              </p:par>
                              <p:par>
                                <p:cTn id="878" presetID="2" presetClass="exit" presetSubtype="8" fill="hold" grpId="1" nodeType="withEffect">
                                  <p:stCondLst>
                                    <p:cond delay="0"/>
                                  </p:stCondLst>
                                  <p:childTnLst>
                                    <p:anim calcmode="lin" valueType="num">
                                      <p:cBhvr additive="base">
                                        <p:cTn id="879" dur="4500"/>
                                        <p:tgtEl>
                                          <p:spTgt spid="49"/>
                                        </p:tgtEl>
                                        <p:attrNameLst>
                                          <p:attrName>ppt_x</p:attrName>
                                        </p:attrNameLst>
                                      </p:cBhvr>
                                      <p:tavLst>
                                        <p:tav tm="0">
                                          <p:val>
                                            <p:strVal val="ppt_x"/>
                                          </p:val>
                                        </p:tav>
                                        <p:tav tm="100000">
                                          <p:val>
                                            <p:strVal val="0-ppt_w/2"/>
                                          </p:val>
                                        </p:tav>
                                      </p:tavLst>
                                    </p:anim>
                                    <p:anim calcmode="lin" valueType="num">
                                      <p:cBhvr additive="base">
                                        <p:cTn id="880" dur="4500"/>
                                        <p:tgtEl>
                                          <p:spTgt spid="49"/>
                                        </p:tgtEl>
                                        <p:attrNameLst>
                                          <p:attrName>ppt_y</p:attrName>
                                        </p:attrNameLst>
                                      </p:cBhvr>
                                      <p:tavLst>
                                        <p:tav tm="0">
                                          <p:val>
                                            <p:strVal val="ppt_y"/>
                                          </p:val>
                                        </p:tav>
                                        <p:tav tm="100000">
                                          <p:val>
                                            <p:strVal val="ppt_y"/>
                                          </p:val>
                                        </p:tav>
                                      </p:tavLst>
                                    </p:anim>
                                    <p:set>
                                      <p:cBhvr>
                                        <p:cTn id="881" dur="1" fill="hold">
                                          <p:stCondLst>
                                            <p:cond delay="4499"/>
                                          </p:stCondLst>
                                        </p:cTn>
                                        <p:tgtEl>
                                          <p:spTgt spid="49"/>
                                        </p:tgtEl>
                                        <p:attrNameLst>
                                          <p:attrName>style.visibility</p:attrName>
                                        </p:attrNameLst>
                                      </p:cBhvr>
                                      <p:to>
                                        <p:strVal val="hidden"/>
                                      </p:to>
                                    </p:set>
                                  </p:childTnLst>
                                </p:cTn>
                              </p:par>
                              <p:par>
                                <p:cTn id="882" presetID="3" presetClass="exit" presetSubtype="5" fill="hold" grpId="2" nodeType="withEffect">
                                  <p:stCondLst>
                                    <p:cond delay="0"/>
                                  </p:stCondLst>
                                  <p:childTnLst>
                                    <p:animEffect transition="out" filter="blinds(vertical)">
                                      <p:cBhvr>
                                        <p:cTn id="883" dur="5500"/>
                                        <p:tgtEl>
                                          <p:spTgt spid="49"/>
                                        </p:tgtEl>
                                      </p:cBhvr>
                                    </p:animEffect>
                                    <p:set>
                                      <p:cBhvr>
                                        <p:cTn id="884" dur="1" fill="hold">
                                          <p:stCondLst>
                                            <p:cond delay="5499"/>
                                          </p:stCondLst>
                                        </p:cTn>
                                        <p:tgtEl>
                                          <p:spTgt spid="49"/>
                                        </p:tgtEl>
                                        <p:attrNameLst>
                                          <p:attrName>style.visibility</p:attrName>
                                        </p:attrNameLst>
                                      </p:cBhvr>
                                      <p:to>
                                        <p:strVal val="hidden"/>
                                      </p:to>
                                    </p:set>
                                  </p:childTnLst>
                                </p:cTn>
                              </p:par>
                              <p:par>
                                <p:cTn id="885" presetID="2" presetClass="entr" presetSubtype="8" fill="hold" grpId="0" nodeType="withEffect">
                                  <p:stCondLst>
                                    <p:cond delay="0"/>
                                  </p:stCondLst>
                                  <p:childTnLst>
                                    <p:set>
                                      <p:cBhvr>
                                        <p:cTn id="886" dur="1" fill="hold">
                                          <p:stCondLst>
                                            <p:cond delay="0"/>
                                          </p:stCondLst>
                                        </p:cTn>
                                        <p:tgtEl>
                                          <p:spTgt spid="48"/>
                                        </p:tgtEl>
                                        <p:attrNameLst>
                                          <p:attrName>style.visibility</p:attrName>
                                        </p:attrNameLst>
                                      </p:cBhvr>
                                      <p:to>
                                        <p:strVal val="visible"/>
                                      </p:to>
                                    </p:set>
                                    <p:anim calcmode="lin" valueType="num">
                                      <p:cBhvr additive="base">
                                        <p:cTn id="887" dur="4000" fill="hold"/>
                                        <p:tgtEl>
                                          <p:spTgt spid="48"/>
                                        </p:tgtEl>
                                        <p:attrNameLst>
                                          <p:attrName>ppt_x</p:attrName>
                                        </p:attrNameLst>
                                      </p:cBhvr>
                                      <p:tavLst>
                                        <p:tav tm="0">
                                          <p:val>
                                            <p:strVal val="0-#ppt_w/2"/>
                                          </p:val>
                                        </p:tav>
                                        <p:tav tm="100000">
                                          <p:val>
                                            <p:strVal val="#ppt_x"/>
                                          </p:val>
                                        </p:tav>
                                      </p:tavLst>
                                    </p:anim>
                                    <p:anim calcmode="lin" valueType="num">
                                      <p:cBhvr additive="base">
                                        <p:cTn id="888" dur="4000" fill="hold"/>
                                        <p:tgtEl>
                                          <p:spTgt spid="48"/>
                                        </p:tgtEl>
                                        <p:attrNameLst>
                                          <p:attrName>ppt_y</p:attrName>
                                        </p:attrNameLst>
                                      </p:cBhvr>
                                      <p:tavLst>
                                        <p:tav tm="0">
                                          <p:val>
                                            <p:strVal val="#ppt_y"/>
                                          </p:val>
                                        </p:tav>
                                        <p:tav tm="100000">
                                          <p:val>
                                            <p:strVal val="#ppt_y"/>
                                          </p:val>
                                        </p:tav>
                                      </p:tavLst>
                                    </p:anim>
                                  </p:childTnLst>
                                </p:cTn>
                              </p:par>
                              <p:par>
                                <p:cTn id="889" presetID="2" presetClass="exit" presetSubtype="8" fill="hold" grpId="1" nodeType="withEffect">
                                  <p:stCondLst>
                                    <p:cond delay="0"/>
                                  </p:stCondLst>
                                  <p:childTnLst>
                                    <p:anim calcmode="lin" valueType="num">
                                      <p:cBhvr additive="base">
                                        <p:cTn id="890" dur="4500"/>
                                        <p:tgtEl>
                                          <p:spTgt spid="48"/>
                                        </p:tgtEl>
                                        <p:attrNameLst>
                                          <p:attrName>ppt_x</p:attrName>
                                        </p:attrNameLst>
                                      </p:cBhvr>
                                      <p:tavLst>
                                        <p:tav tm="0">
                                          <p:val>
                                            <p:strVal val="ppt_x"/>
                                          </p:val>
                                        </p:tav>
                                        <p:tav tm="100000">
                                          <p:val>
                                            <p:strVal val="0-ppt_w/2"/>
                                          </p:val>
                                        </p:tav>
                                      </p:tavLst>
                                    </p:anim>
                                    <p:anim calcmode="lin" valueType="num">
                                      <p:cBhvr additive="base">
                                        <p:cTn id="891" dur="4500"/>
                                        <p:tgtEl>
                                          <p:spTgt spid="48"/>
                                        </p:tgtEl>
                                        <p:attrNameLst>
                                          <p:attrName>ppt_y</p:attrName>
                                        </p:attrNameLst>
                                      </p:cBhvr>
                                      <p:tavLst>
                                        <p:tav tm="0">
                                          <p:val>
                                            <p:strVal val="ppt_y"/>
                                          </p:val>
                                        </p:tav>
                                        <p:tav tm="100000">
                                          <p:val>
                                            <p:strVal val="ppt_y"/>
                                          </p:val>
                                        </p:tav>
                                      </p:tavLst>
                                    </p:anim>
                                    <p:set>
                                      <p:cBhvr>
                                        <p:cTn id="892" dur="1" fill="hold">
                                          <p:stCondLst>
                                            <p:cond delay="4499"/>
                                          </p:stCondLst>
                                        </p:cTn>
                                        <p:tgtEl>
                                          <p:spTgt spid="48"/>
                                        </p:tgtEl>
                                        <p:attrNameLst>
                                          <p:attrName>style.visibility</p:attrName>
                                        </p:attrNameLst>
                                      </p:cBhvr>
                                      <p:to>
                                        <p:strVal val="hidden"/>
                                      </p:to>
                                    </p:set>
                                  </p:childTnLst>
                                </p:cTn>
                              </p:par>
                              <p:par>
                                <p:cTn id="893" presetID="3" presetClass="exit" presetSubtype="5" fill="hold" grpId="2" nodeType="withEffect">
                                  <p:stCondLst>
                                    <p:cond delay="0"/>
                                  </p:stCondLst>
                                  <p:childTnLst>
                                    <p:animEffect transition="out" filter="blinds(vertical)">
                                      <p:cBhvr>
                                        <p:cTn id="894" dur="5500"/>
                                        <p:tgtEl>
                                          <p:spTgt spid="48"/>
                                        </p:tgtEl>
                                      </p:cBhvr>
                                    </p:animEffect>
                                    <p:set>
                                      <p:cBhvr>
                                        <p:cTn id="895" dur="1" fill="hold">
                                          <p:stCondLst>
                                            <p:cond delay="5499"/>
                                          </p:stCondLst>
                                        </p:cTn>
                                        <p:tgtEl>
                                          <p:spTgt spid="48"/>
                                        </p:tgtEl>
                                        <p:attrNameLst>
                                          <p:attrName>style.visibility</p:attrName>
                                        </p:attrNameLst>
                                      </p:cBhvr>
                                      <p:to>
                                        <p:strVal val="hidden"/>
                                      </p:to>
                                    </p:set>
                                  </p:childTnLst>
                                </p:cTn>
                              </p:par>
                              <p:par>
                                <p:cTn id="896" presetID="2" presetClass="entr" presetSubtype="8" fill="hold" grpId="0" nodeType="withEffect">
                                  <p:stCondLst>
                                    <p:cond delay="0"/>
                                  </p:stCondLst>
                                  <p:childTnLst>
                                    <p:set>
                                      <p:cBhvr>
                                        <p:cTn id="897" dur="1" fill="hold">
                                          <p:stCondLst>
                                            <p:cond delay="0"/>
                                          </p:stCondLst>
                                        </p:cTn>
                                        <p:tgtEl>
                                          <p:spTgt spid="47"/>
                                        </p:tgtEl>
                                        <p:attrNameLst>
                                          <p:attrName>style.visibility</p:attrName>
                                        </p:attrNameLst>
                                      </p:cBhvr>
                                      <p:to>
                                        <p:strVal val="visible"/>
                                      </p:to>
                                    </p:set>
                                    <p:anim calcmode="lin" valueType="num">
                                      <p:cBhvr additive="base">
                                        <p:cTn id="898" dur="4000" fill="hold"/>
                                        <p:tgtEl>
                                          <p:spTgt spid="47"/>
                                        </p:tgtEl>
                                        <p:attrNameLst>
                                          <p:attrName>ppt_x</p:attrName>
                                        </p:attrNameLst>
                                      </p:cBhvr>
                                      <p:tavLst>
                                        <p:tav tm="0">
                                          <p:val>
                                            <p:strVal val="0-#ppt_w/2"/>
                                          </p:val>
                                        </p:tav>
                                        <p:tav tm="100000">
                                          <p:val>
                                            <p:strVal val="#ppt_x"/>
                                          </p:val>
                                        </p:tav>
                                      </p:tavLst>
                                    </p:anim>
                                    <p:anim calcmode="lin" valueType="num">
                                      <p:cBhvr additive="base">
                                        <p:cTn id="899" dur="4000" fill="hold"/>
                                        <p:tgtEl>
                                          <p:spTgt spid="47"/>
                                        </p:tgtEl>
                                        <p:attrNameLst>
                                          <p:attrName>ppt_y</p:attrName>
                                        </p:attrNameLst>
                                      </p:cBhvr>
                                      <p:tavLst>
                                        <p:tav tm="0">
                                          <p:val>
                                            <p:strVal val="#ppt_y"/>
                                          </p:val>
                                        </p:tav>
                                        <p:tav tm="100000">
                                          <p:val>
                                            <p:strVal val="#ppt_y"/>
                                          </p:val>
                                        </p:tav>
                                      </p:tavLst>
                                    </p:anim>
                                  </p:childTnLst>
                                </p:cTn>
                              </p:par>
                              <p:par>
                                <p:cTn id="900" presetID="2" presetClass="exit" presetSubtype="8" fill="hold" grpId="1" nodeType="withEffect">
                                  <p:stCondLst>
                                    <p:cond delay="0"/>
                                  </p:stCondLst>
                                  <p:childTnLst>
                                    <p:anim calcmode="lin" valueType="num">
                                      <p:cBhvr additive="base">
                                        <p:cTn id="901" dur="4500"/>
                                        <p:tgtEl>
                                          <p:spTgt spid="47"/>
                                        </p:tgtEl>
                                        <p:attrNameLst>
                                          <p:attrName>ppt_x</p:attrName>
                                        </p:attrNameLst>
                                      </p:cBhvr>
                                      <p:tavLst>
                                        <p:tav tm="0">
                                          <p:val>
                                            <p:strVal val="ppt_x"/>
                                          </p:val>
                                        </p:tav>
                                        <p:tav tm="100000">
                                          <p:val>
                                            <p:strVal val="0-ppt_w/2"/>
                                          </p:val>
                                        </p:tav>
                                      </p:tavLst>
                                    </p:anim>
                                    <p:anim calcmode="lin" valueType="num">
                                      <p:cBhvr additive="base">
                                        <p:cTn id="902" dur="4500"/>
                                        <p:tgtEl>
                                          <p:spTgt spid="47"/>
                                        </p:tgtEl>
                                        <p:attrNameLst>
                                          <p:attrName>ppt_y</p:attrName>
                                        </p:attrNameLst>
                                      </p:cBhvr>
                                      <p:tavLst>
                                        <p:tav tm="0">
                                          <p:val>
                                            <p:strVal val="ppt_y"/>
                                          </p:val>
                                        </p:tav>
                                        <p:tav tm="100000">
                                          <p:val>
                                            <p:strVal val="ppt_y"/>
                                          </p:val>
                                        </p:tav>
                                      </p:tavLst>
                                    </p:anim>
                                    <p:set>
                                      <p:cBhvr>
                                        <p:cTn id="903" dur="1" fill="hold">
                                          <p:stCondLst>
                                            <p:cond delay="4499"/>
                                          </p:stCondLst>
                                        </p:cTn>
                                        <p:tgtEl>
                                          <p:spTgt spid="47"/>
                                        </p:tgtEl>
                                        <p:attrNameLst>
                                          <p:attrName>style.visibility</p:attrName>
                                        </p:attrNameLst>
                                      </p:cBhvr>
                                      <p:to>
                                        <p:strVal val="hidden"/>
                                      </p:to>
                                    </p:set>
                                  </p:childTnLst>
                                </p:cTn>
                              </p:par>
                              <p:par>
                                <p:cTn id="904" presetID="3" presetClass="exit" presetSubtype="5" fill="hold" grpId="2" nodeType="withEffect">
                                  <p:stCondLst>
                                    <p:cond delay="0"/>
                                  </p:stCondLst>
                                  <p:childTnLst>
                                    <p:animEffect transition="out" filter="blinds(vertical)">
                                      <p:cBhvr>
                                        <p:cTn id="905" dur="5500"/>
                                        <p:tgtEl>
                                          <p:spTgt spid="47"/>
                                        </p:tgtEl>
                                      </p:cBhvr>
                                    </p:animEffect>
                                    <p:set>
                                      <p:cBhvr>
                                        <p:cTn id="906" dur="1" fill="hold">
                                          <p:stCondLst>
                                            <p:cond delay="5499"/>
                                          </p:stCondLst>
                                        </p:cTn>
                                        <p:tgtEl>
                                          <p:spTgt spid="47"/>
                                        </p:tgtEl>
                                        <p:attrNameLst>
                                          <p:attrName>style.visibility</p:attrName>
                                        </p:attrNameLst>
                                      </p:cBhvr>
                                      <p:to>
                                        <p:strVal val="hidden"/>
                                      </p:to>
                                    </p:set>
                                  </p:childTnLst>
                                </p:cTn>
                              </p:par>
                              <p:par>
                                <p:cTn id="907" presetID="2" presetClass="entr" presetSubtype="8" fill="hold" grpId="0" nodeType="withEffect">
                                  <p:stCondLst>
                                    <p:cond delay="0"/>
                                  </p:stCondLst>
                                  <p:childTnLst>
                                    <p:set>
                                      <p:cBhvr>
                                        <p:cTn id="908" dur="1" fill="hold">
                                          <p:stCondLst>
                                            <p:cond delay="0"/>
                                          </p:stCondLst>
                                        </p:cTn>
                                        <p:tgtEl>
                                          <p:spTgt spid="46"/>
                                        </p:tgtEl>
                                        <p:attrNameLst>
                                          <p:attrName>style.visibility</p:attrName>
                                        </p:attrNameLst>
                                      </p:cBhvr>
                                      <p:to>
                                        <p:strVal val="visible"/>
                                      </p:to>
                                    </p:set>
                                    <p:anim calcmode="lin" valueType="num">
                                      <p:cBhvr additive="base">
                                        <p:cTn id="909" dur="4000" fill="hold"/>
                                        <p:tgtEl>
                                          <p:spTgt spid="46"/>
                                        </p:tgtEl>
                                        <p:attrNameLst>
                                          <p:attrName>ppt_x</p:attrName>
                                        </p:attrNameLst>
                                      </p:cBhvr>
                                      <p:tavLst>
                                        <p:tav tm="0">
                                          <p:val>
                                            <p:strVal val="0-#ppt_w/2"/>
                                          </p:val>
                                        </p:tav>
                                        <p:tav tm="100000">
                                          <p:val>
                                            <p:strVal val="#ppt_x"/>
                                          </p:val>
                                        </p:tav>
                                      </p:tavLst>
                                    </p:anim>
                                    <p:anim calcmode="lin" valueType="num">
                                      <p:cBhvr additive="base">
                                        <p:cTn id="910" dur="4000" fill="hold"/>
                                        <p:tgtEl>
                                          <p:spTgt spid="46"/>
                                        </p:tgtEl>
                                        <p:attrNameLst>
                                          <p:attrName>ppt_y</p:attrName>
                                        </p:attrNameLst>
                                      </p:cBhvr>
                                      <p:tavLst>
                                        <p:tav tm="0">
                                          <p:val>
                                            <p:strVal val="#ppt_y"/>
                                          </p:val>
                                        </p:tav>
                                        <p:tav tm="100000">
                                          <p:val>
                                            <p:strVal val="#ppt_y"/>
                                          </p:val>
                                        </p:tav>
                                      </p:tavLst>
                                    </p:anim>
                                  </p:childTnLst>
                                </p:cTn>
                              </p:par>
                              <p:par>
                                <p:cTn id="911" presetID="2" presetClass="exit" presetSubtype="8" fill="hold" grpId="1" nodeType="withEffect">
                                  <p:stCondLst>
                                    <p:cond delay="0"/>
                                  </p:stCondLst>
                                  <p:childTnLst>
                                    <p:anim calcmode="lin" valueType="num">
                                      <p:cBhvr additive="base">
                                        <p:cTn id="912" dur="4500"/>
                                        <p:tgtEl>
                                          <p:spTgt spid="46"/>
                                        </p:tgtEl>
                                        <p:attrNameLst>
                                          <p:attrName>ppt_x</p:attrName>
                                        </p:attrNameLst>
                                      </p:cBhvr>
                                      <p:tavLst>
                                        <p:tav tm="0">
                                          <p:val>
                                            <p:strVal val="ppt_x"/>
                                          </p:val>
                                        </p:tav>
                                        <p:tav tm="100000">
                                          <p:val>
                                            <p:strVal val="0-ppt_w/2"/>
                                          </p:val>
                                        </p:tav>
                                      </p:tavLst>
                                    </p:anim>
                                    <p:anim calcmode="lin" valueType="num">
                                      <p:cBhvr additive="base">
                                        <p:cTn id="913" dur="4500"/>
                                        <p:tgtEl>
                                          <p:spTgt spid="46"/>
                                        </p:tgtEl>
                                        <p:attrNameLst>
                                          <p:attrName>ppt_y</p:attrName>
                                        </p:attrNameLst>
                                      </p:cBhvr>
                                      <p:tavLst>
                                        <p:tav tm="0">
                                          <p:val>
                                            <p:strVal val="ppt_y"/>
                                          </p:val>
                                        </p:tav>
                                        <p:tav tm="100000">
                                          <p:val>
                                            <p:strVal val="ppt_y"/>
                                          </p:val>
                                        </p:tav>
                                      </p:tavLst>
                                    </p:anim>
                                    <p:set>
                                      <p:cBhvr>
                                        <p:cTn id="914" dur="1" fill="hold">
                                          <p:stCondLst>
                                            <p:cond delay="4499"/>
                                          </p:stCondLst>
                                        </p:cTn>
                                        <p:tgtEl>
                                          <p:spTgt spid="46"/>
                                        </p:tgtEl>
                                        <p:attrNameLst>
                                          <p:attrName>style.visibility</p:attrName>
                                        </p:attrNameLst>
                                      </p:cBhvr>
                                      <p:to>
                                        <p:strVal val="hidden"/>
                                      </p:to>
                                    </p:set>
                                  </p:childTnLst>
                                </p:cTn>
                              </p:par>
                              <p:par>
                                <p:cTn id="915" presetID="3" presetClass="exit" presetSubtype="5" fill="hold" grpId="2" nodeType="withEffect">
                                  <p:stCondLst>
                                    <p:cond delay="0"/>
                                  </p:stCondLst>
                                  <p:childTnLst>
                                    <p:animEffect transition="out" filter="blinds(vertical)">
                                      <p:cBhvr>
                                        <p:cTn id="916" dur="5500"/>
                                        <p:tgtEl>
                                          <p:spTgt spid="46"/>
                                        </p:tgtEl>
                                      </p:cBhvr>
                                    </p:animEffect>
                                    <p:set>
                                      <p:cBhvr>
                                        <p:cTn id="917" dur="1" fill="hold">
                                          <p:stCondLst>
                                            <p:cond delay="5499"/>
                                          </p:stCondLst>
                                        </p:cTn>
                                        <p:tgtEl>
                                          <p:spTgt spid="46"/>
                                        </p:tgtEl>
                                        <p:attrNameLst>
                                          <p:attrName>style.visibility</p:attrName>
                                        </p:attrNameLst>
                                      </p:cBhvr>
                                      <p:to>
                                        <p:strVal val="hidden"/>
                                      </p:to>
                                    </p:set>
                                  </p:childTnLst>
                                </p:cTn>
                              </p:par>
                              <p:par>
                                <p:cTn id="918" presetID="8" presetClass="emph" presetSubtype="0" fill="hold" grpId="3" nodeType="withEffect">
                                  <p:stCondLst>
                                    <p:cond delay="0"/>
                                  </p:stCondLst>
                                  <p:childTnLst>
                                    <p:animRot by="21600000">
                                      <p:cBhvr>
                                        <p:cTn id="919" dur="5000" fill="hold"/>
                                        <p:tgtEl>
                                          <p:spTgt spid="39"/>
                                        </p:tgtEl>
                                        <p:attrNameLst>
                                          <p:attrName>r</p:attrName>
                                        </p:attrNameLst>
                                      </p:cBhvr>
                                    </p:animRot>
                                  </p:childTnLst>
                                </p:cTn>
                              </p:par>
                              <p:par>
                                <p:cTn id="920" presetID="8" presetClass="emph" presetSubtype="0" fill="hold" grpId="3" nodeType="withEffect">
                                  <p:stCondLst>
                                    <p:cond delay="0"/>
                                  </p:stCondLst>
                                  <p:childTnLst>
                                    <p:animRot by="21600000">
                                      <p:cBhvr>
                                        <p:cTn id="921" dur="5000" fill="hold"/>
                                        <p:tgtEl>
                                          <p:spTgt spid="40"/>
                                        </p:tgtEl>
                                        <p:attrNameLst>
                                          <p:attrName>r</p:attrName>
                                        </p:attrNameLst>
                                      </p:cBhvr>
                                    </p:animRot>
                                  </p:childTnLst>
                                </p:cTn>
                              </p:par>
                              <p:par>
                                <p:cTn id="922" presetID="8" presetClass="emph" presetSubtype="0" fill="hold" grpId="3" nodeType="withEffect">
                                  <p:stCondLst>
                                    <p:cond delay="0"/>
                                  </p:stCondLst>
                                  <p:childTnLst>
                                    <p:animRot by="21600000">
                                      <p:cBhvr>
                                        <p:cTn id="923" dur="5000" fill="hold"/>
                                        <p:tgtEl>
                                          <p:spTgt spid="41"/>
                                        </p:tgtEl>
                                        <p:attrNameLst>
                                          <p:attrName>r</p:attrName>
                                        </p:attrNameLst>
                                      </p:cBhvr>
                                    </p:animRot>
                                  </p:childTnLst>
                                </p:cTn>
                              </p:par>
                              <p:par>
                                <p:cTn id="924" presetID="8" presetClass="emph" presetSubtype="0" fill="hold" grpId="3" nodeType="withEffect">
                                  <p:stCondLst>
                                    <p:cond delay="0"/>
                                  </p:stCondLst>
                                  <p:childTnLst>
                                    <p:animRot by="21600000">
                                      <p:cBhvr>
                                        <p:cTn id="925" dur="5000" fill="hold"/>
                                        <p:tgtEl>
                                          <p:spTgt spid="44"/>
                                        </p:tgtEl>
                                        <p:attrNameLst>
                                          <p:attrName>r</p:attrName>
                                        </p:attrNameLst>
                                      </p:cBhvr>
                                    </p:animRot>
                                  </p:childTnLst>
                                </p:cTn>
                              </p:par>
                              <p:par>
                                <p:cTn id="926" presetID="8" presetClass="emph" presetSubtype="0" fill="hold" grpId="3" nodeType="withEffect">
                                  <p:stCondLst>
                                    <p:cond delay="0"/>
                                  </p:stCondLst>
                                  <p:childTnLst>
                                    <p:animRot by="21600000">
                                      <p:cBhvr>
                                        <p:cTn id="927" dur="5000" fill="hold"/>
                                        <p:tgtEl>
                                          <p:spTgt spid="42"/>
                                        </p:tgtEl>
                                        <p:attrNameLst>
                                          <p:attrName>r</p:attrName>
                                        </p:attrNameLst>
                                      </p:cBhvr>
                                    </p:animRot>
                                  </p:childTnLst>
                                </p:cTn>
                              </p:par>
                              <p:par>
                                <p:cTn id="928" presetID="8" presetClass="emph" presetSubtype="0" fill="hold" grpId="3" nodeType="withEffect">
                                  <p:stCondLst>
                                    <p:cond delay="0"/>
                                  </p:stCondLst>
                                  <p:childTnLst>
                                    <p:animRot by="21600000">
                                      <p:cBhvr>
                                        <p:cTn id="929" dur="5000" fill="hold"/>
                                        <p:tgtEl>
                                          <p:spTgt spid="43"/>
                                        </p:tgtEl>
                                        <p:attrNameLst>
                                          <p:attrName>r</p:attrName>
                                        </p:attrNameLst>
                                      </p:cBhvr>
                                    </p:animRot>
                                  </p:childTnLst>
                                </p:cTn>
                              </p:par>
                              <p:par>
                                <p:cTn id="930" presetID="2" presetClass="entr" presetSubtype="8" fill="hold" grpId="0" nodeType="withEffect">
                                  <p:stCondLst>
                                    <p:cond delay="0"/>
                                  </p:stCondLst>
                                  <p:childTnLst>
                                    <p:set>
                                      <p:cBhvr>
                                        <p:cTn id="931" dur="1" fill="hold">
                                          <p:stCondLst>
                                            <p:cond delay="0"/>
                                          </p:stCondLst>
                                        </p:cTn>
                                        <p:tgtEl>
                                          <p:spTgt spid="45"/>
                                        </p:tgtEl>
                                        <p:attrNameLst>
                                          <p:attrName>style.visibility</p:attrName>
                                        </p:attrNameLst>
                                      </p:cBhvr>
                                      <p:to>
                                        <p:strVal val="visible"/>
                                      </p:to>
                                    </p:set>
                                    <p:anim calcmode="lin" valueType="num">
                                      <p:cBhvr additive="base">
                                        <p:cTn id="932" dur="4000" fill="hold"/>
                                        <p:tgtEl>
                                          <p:spTgt spid="45"/>
                                        </p:tgtEl>
                                        <p:attrNameLst>
                                          <p:attrName>ppt_x</p:attrName>
                                        </p:attrNameLst>
                                      </p:cBhvr>
                                      <p:tavLst>
                                        <p:tav tm="0">
                                          <p:val>
                                            <p:strVal val="0-#ppt_w/2"/>
                                          </p:val>
                                        </p:tav>
                                        <p:tav tm="100000">
                                          <p:val>
                                            <p:strVal val="#ppt_x"/>
                                          </p:val>
                                        </p:tav>
                                      </p:tavLst>
                                    </p:anim>
                                    <p:anim calcmode="lin" valueType="num">
                                      <p:cBhvr additive="base">
                                        <p:cTn id="933" dur="4000" fill="hold"/>
                                        <p:tgtEl>
                                          <p:spTgt spid="45"/>
                                        </p:tgtEl>
                                        <p:attrNameLst>
                                          <p:attrName>ppt_y</p:attrName>
                                        </p:attrNameLst>
                                      </p:cBhvr>
                                      <p:tavLst>
                                        <p:tav tm="0">
                                          <p:val>
                                            <p:strVal val="#ppt_y"/>
                                          </p:val>
                                        </p:tav>
                                        <p:tav tm="100000">
                                          <p:val>
                                            <p:strVal val="#ppt_y"/>
                                          </p:val>
                                        </p:tav>
                                      </p:tavLst>
                                    </p:anim>
                                  </p:childTnLst>
                                </p:cTn>
                              </p:par>
                              <p:par>
                                <p:cTn id="934" presetID="2" presetClass="exit" presetSubtype="2" fill="hold" grpId="1" nodeType="withEffect">
                                  <p:stCondLst>
                                    <p:cond delay="0"/>
                                  </p:stCondLst>
                                  <p:childTnLst>
                                    <p:anim calcmode="lin" valueType="num">
                                      <p:cBhvr additive="base">
                                        <p:cTn id="935" dur="4500"/>
                                        <p:tgtEl>
                                          <p:spTgt spid="45"/>
                                        </p:tgtEl>
                                        <p:attrNameLst>
                                          <p:attrName>ppt_x</p:attrName>
                                        </p:attrNameLst>
                                      </p:cBhvr>
                                      <p:tavLst>
                                        <p:tav tm="0">
                                          <p:val>
                                            <p:strVal val="ppt_x"/>
                                          </p:val>
                                        </p:tav>
                                        <p:tav tm="100000">
                                          <p:val>
                                            <p:strVal val="1+ppt_w/2"/>
                                          </p:val>
                                        </p:tav>
                                      </p:tavLst>
                                    </p:anim>
                                    <p:anim calcmode="lin" valueType="num">
                                      <p:cBhvr additive="base">
                                        <p:cTn id="936" dur="4500"/>
                                        <p:tgtEl>
                                          <p:spTgt spid="45"/>
                                        </p:tgtEl>
                                        <p:attrNameLst>
                                          <p:attrName>ppt_y</p:attrName>
                                        </p:attrNameLst>
                                      </p:cBhvr>
                                      <p:tavLst>
                                        <p:tav tm="0">
                                          <p:val>
                                            <p:strVal val="ppt_y"/>
                                          </p:val>
                                        </p:tav>
                                        <p:tav tm="100000">
                                          <p:val>
                                            <p:strVal val="ppt_y"/>
                                          </p:val>
                                        </p:tav>
                                      </p:tavLst>
                                    </p:anim>
                                    <p:set>
                                      <p:cBhvr>
                                        <p:cTn id="937" dur="1" fill="hold">
                                          <p:stCondLst>
                                            <p:cond delay="4499"/>
                                          </p:stCondLst>
                                        </p:cTn>
                                        <p:tgtEl>
                                          <p:spTgt spid="45"/>
                                        </p:tgtEl>
                                        <p:attrNameLst>
                                          <p:attrName>style.visibility</p:attrName>
                                        </p:attrNameLst>
                                      </p:cBhvr>
                                      <p:to>
                                        <p:strVal val="hidden"/>
                                      </p:to>
                                    </p:set>
                                  </p:childTnLst>
                                </p:cTn>
                              </p:par>
                              <p:par>
                                <p:cTn id="938" presetID="3" presetClass="exit" presetSubtype="5" fill="hold" grpId="2" nodeType="withEffect">
                                  <p:stCondLst>
                                    <p:cond delay="0"/>
                                  </p:stCondLst>
                                  <p:childTnLst>
                                    <p:animEffect transition="out" filter="blinds(vertical)">
                                      <p:cBhvr>
                                        <p:cTn id="939" dur="5500"/>
                                        <p:tgtEl>
                                          <p:spTgt spid="45"/>
                                        </p:tgtEl>
                                      </p:cBhvr>
                                    </p:animEffect>
                                    <p:set>
                                      <p:cBhvr>
                                        <p:cTn id="940" dur="1" fill="hold">
                                          <p:stCondLst>
                                            <p:cond delay="5499"/>
                                          </p:stCondLst>
                                        </p:cTn>
                                        <p:tgtEl>
                                          <p:spTgt spid="45"/>
                                        </p:tgtEl>
                                        <p:attrNameLst>
                                          <p:attrName>style.visibility</p:attrName>
                                        </p:attrNameLst>
                                      </p:cBhvr>
                                      <p:to>
                                        <p:strVal val="hidden"/>
                                      </p:to>
                                    </p:set>
                                  </p:childTnLst>
                                </p:cTn>
                              </p:par>
                              <p:par>
                                <p:cTn id="941" presetID="8" presetClass="emph" presetSubtype="0" fill="hold" grpId="3" nodeType="withEffect">
                                  <p:stCondLst>
                                    <p:cond delay="0"/>
                                  </p:stCondLst>
                                  <p:childTnLst>
                                    <p:animRot by="21600000">
                                      <p:cBhvr>
                                        <p:cTn id="942" dur="5000" fill="hold"/>
                                        <p:tgtEl>
                                          <p:spTgt spid="45"/>
                                        </p:tgtEl>
                                        <p:attrNameLst>
                                          <p:attrName>r</p:attrName>
                                        </p:attrNameLst>
                                      </p:cBhvr>
                                    </p:animRot>
                                  </p:childTnLst>
                                </p:cTn>
                              </p:par>
                              <p:par>
                                <p:cTn id="943" presetID="8" presetClass="emph" presetSubtype="0" fill="hold" grpId="3" nodeType="withEffect">
                                  <p:stCondLst>
                                    <p:cond delay="0"/>
                                  </p:stCondLst>
                                  <p:childTnLst>
                                    <p:animRot by="21600000">
                                      <p:cBhvr>
                                        <p:cTn id="944" dur="5000" fill="hold"/>
                                        <p:tgtEl>
                                          <p:spTgt spid="32"/>
                                        </p:tgtEl>
                                        <p:attrNameLst>
                                          <p:attrName>r</p:attrName>
                                        </p:attrNameLst>
                                      </p:cBhvr>
                                    </p:animRot>
                                  </p:childTnLst>
                                </p:cTn>
                              </p:par>
                              <p:par>
                                <p:cTn id="945" presetID="8" presetClass="emph" presetSubtype="0" fill="hold" grpId="3" nodeType="withEffect">
                                  <p:stCondLst>
                                    <p:cond delay="0"/>
                                  </p:stCondLst>
                                  <p:childTnLst>
                                    <p:animRot by="21600000">
                                      <p:cBhvr>
                                        <p:cTn id="946" dur="5000" fill="hold"/>
                                        <p:tgtEl>
                                          <p:spTgt spid="38"/>
                                        </p:tgtEl>
                                        <p:attrNameLst>
                                          <p:attrName>r</p:attrName>
                                        </p:attrNameLst>
                                      </p:cBhvr>
                                    </p:animRot>
                                  </p:childTnLst>
                                </p:cTn>
                              </p:par>
                              <p:par>
                                <p:cTn id="947" presetID="8" presetClass="emph" presetSubtype="0" fill="hold" grpId="3" nodeType="withEffect">
                                  <p:stCondLst>
                                    <p:cond delay="0"/>
                                  </p:stCondLst>
                                  <p:childTnLst>
                                    <p:animRot by="21600000">
                                      <p:cBhvr>
                                        <p:cTn id="948" dur="5000" fill="hold"/>
                                        <p:tgtEl>
                                          <p:spTgt spid="37"/>
                                        </p:tgtEl>
                                        <p:attrNameLst>
                                          <p:attrName>r</p:attrName>
                                        </p:attrNameLst>
                                      </p:cBhvr>
                                    </p:animRot>
                                  </p:childTnLst>
                                </p:cTn>
                              </p:par>
                              <p:par>
                                <p:cTn id="949" presetID="8" presetClass="emph" presetSubtype="0" fill="hold" grpId="3" nodeType="withEffect">
                                  <p:stCondLst>
                                    <p:cond delay="0"/>
                                  </p:stCondLst>
                                  <p:childTnLst>
                                    <p:animRot by="21600000">
                                      <p:cBhvr>
                                        <p:cTn id="950" dur="5000" fill="hold"/>
                                        <p:tgtEl>
                                          <p:spTgt spid="36"/>
                                        </p:tgtEl>
                                        <p:attrNameLst>
                                          <p:attrName>r</p:attrName>
                                        </p:attrNameLst>
                                      </p:cBhvr>
                                    </p:animRot>
                                  </p:childTnLst>
                                </p:cTn>
                              </p:par>
                              <p:par>
                                <p:cTn id="951" presetID="8" presetClass="emph" presetSubtype="0" fill="hold" grpId="3" nodeType="withEffect">
                                  <p:stCondLst>
                                    <p:cond delay="0"/>
                                  </p:stCondLst>
                                  <p:childTnLst>
                                    <p:animRot by="21600000">
                                      <p:cBhvr>
                                        <p:cTn id="952" dur="5000" fill="hold"/>
                                        <p:tgtEl>
                                          <p:spTgt spid="35"/>
                                        </p:tgtEl>
                                        <p:attrNameLst>
                                          <p:attrName>r</p:attrName>
                                        </p:attrNameLst>
                                      </p:cBhvr>
                                    </p:animRot>
                                  </p:childTnLst>
                                </p:cTn>
                              </p:par>
                              <p:par>
                                <p:cTn id="953" presetID="8" presetClass="emph" presetSubtype="0" fill="hold" grpId="3" nodeType="withEffect">
                                  <p:stCondLst>
                                    <p:cond delay="0"/>
                                  </p:stCondLst>
                                  <p:childTnLst>
                                    <p:animRot by="21600000">
                                      <p:cBhvr>
                                        <p:cTn id="954" dur="5000" fill="hold"/>
                                        <p:tgtEl>
                                          <p:spTgt spid="34"/>
                                        </p:tgtEl>
                                        <p:attrNameLst>
                                          <p:attrName>r</p:attrName>
                                        </p:attrNameLst>
                                      </p:cBhvr>
                                    </p:animRot>
                                  </p:childTnLst>
                                </p:cTn>
                              </p:par>
                              <p:par>
                                <p:cTn id="955" presetID="8" presetClass="emph" presetSubtype="0" fill="hold" grpId="3" nodeType="withEffect">
                                  <p:stCondLst>
                                    <p:cond delay="0"/>
                                  </p:stCondLst>
                                  <p:childTnLst>
                                    <p:animRot by="21600000">
                                      <p:cBhvr>
                                        <p:cTn id="956" dur="5000" fill="hold"/>
                                        <p:tgtEl>
                                          <p:spTgt spid="33"/>
                                        </p:tgtEl>
                                        <p:attrNameLst>
                                          <p:attrName>r</p:attrName>
                                        </p:attrNameLst>
                                      </p:cBhvr>
                                    </p:animRot>
                                  </p:childTnLst>
                                </p:cTn>
                              </p:par>
                              <p:par>
                                <p:cTn id="957" presetID="8" presetClass="emph" presetSubtype="0" fill="hold" grpId="3" nodeType="withEffect">
                                  <p:stCondLst>
                                    <p:cond delay="0"/>
                                  </p:stCondLst>
                                  <p:childTnLst>
                                    <p:animRot by="21600000">
                                      <p:cBhvr>
                                        <p:cTn id="958" dur="5000" fill="hold"/>
                                        <p:tgtEl>
                                          <p:spTgt spid="31"/>
                                        </p:tgtEl>
                                        <p:attrNameLst>
                                          <p:attrName>r</p:attrName>
                                        </p:attrNameLst>
                                      </p:cBhvr>
                                    </p:animRot>
                                  </p:childTnLst>
                                </p:cTn>
                              </p:par>
                              <p:par>
                                <p:cTn id="959" presetID="8" presetClass="emph" presetSubtype="0" fill="hold" grpId="3" nodeType="withEffect">
                                  <p:stCondLst>
                                    <p:cond delay="0"/>
                                  </p:stCondLst>
                                  <p:childTnLst>
                                    <p:animRot by="21600000">
                                      <p:cBhvr>
                                        <p:cTn id="960" dur="5000" fill="hold"/>
                                        <p:tgtEl>
                                          <p:spTgt spid="30"/>
                                        </p:tgtEl>
                                        <p:attrNameLst>
                                          <p:attrName>r</p:attrName>
                                        </p:attrNameLst>
                                      </p:cBhvr>
                                    </p:animRot>
                                  </p:childTnLst>
                                </p:cTn>
                              </p:par>
                              <p:par>
                                <p:cTn id="961" presetID="8" presetClass="emph" presetSubtype="0" fill="hold" grpId="3" nodeType="withEffect">
                                  <p:stCondLst>
                                    <p:cond delay="0"/>
                                  </p:stCondLst>
                                  <p:childTnLst>
                                    <p:animRot by="21600000">
                                      <p:cBhvr>
                                        <p:cTn id="962" dur="5000" fill="hold"/>
                                        <p:tgtEl>
                                          <p:spTgt spid="29"/>
                                        </p:tgtEl>
                                        <p:attrNameLst>
                                          <p:attrName>r</p:attrName>
                                        </p:attrNameLst>
                                      </p:cBhvr>
                                    </p:animRot>
                                  </p:childTnLst>
                                </p:cTn>
                              </p:par>
                              <p:par>
                                <p:cTn id="963" presetID="8" presetClass="emph" presetSubtype="0" fill="hold" grpId="3" nodeType="withEffect">
                                  <p:stCondLst>
                                    <p:cond delay="0"/>
                                  </p:stCondLst>
                                  <p:childTnLst>
                                    <p:animRot by="21600000">
                                      <p:cBhvr>
                                        <p:cTn id="964" dur="5000" fill="hold"/>
                                        <p:tgtEl>
                                          <p:spTgt spid="28"/>
                                        </p:tgtEl>
                                        <p:attrNameLst>
                                          <p:attrName>r</p:attrName>
                                        </p:attrNameLst>
                                      </p:cBhvr>
                                    </p:animRot>
                                  </p:childTnLst>
                                </p:cTn>
                              </p:par>
                              <p:par>
                                <p:cTn id="965" presetID="8" presetClass="emph" presetSubtype="0" fill="hold" grpId="3" nodeType="withEffect">
                                  <p:stCondLst>
                                    <p:cond delay="0"/>
                                  </p:stCondLst>
                                  <p:childTnLst>
                                    <p:animRot by="21600000">
                                      <p:cBhvr>
                                        <p:cTn id="966" dur="5000" fill="hold"/>
                                        <p:tgtEl>
                                          <p:spTgt spid="27"/>
                                        </p:tgtEl>
                                        <p:attrNameLst>
                                          <p:attrName>r</p:attrName>
                                        </p:attrNameLst>
                                      </p:cBhvr>
                                    </p:animRot>
                                  </p:childTnLst>
                                </p:cTn>
                              </p:par>
                              <p:par>
                                <p:cTn id="967" presetID="8" presetClass="emph" presetSubtype="0" fill="hold" grpId="3" nodeType="withEffect">
                                  <p:stCondLst>
                                    <p:cond delay="0"/>
                                  </p:stCondLst>
                                  <p:childTnLst>
                                    <p:animRot by="21600000">
                                      <p:cBhvr>
                                        <p:cTn id="968" dur="5000" fill="hold"/>
                                        <p:tgtEl>
                                          <p:spTgt spid="26"/>
                                        </p:tgtEl>
                                        <p:attrNameLst>
                                          <p:attrName>r</p:attrName>
                                        </p:attrNameLst>
                                      </p:cBhvr>
                                    </p:animRot>
                                  </p:childTnLst>
                                </p:cTn>
                              </p:par>
                              <p:par>
                                <p:cTn id="969" presetID="8" presetClass="emph" presetSubtype="0" fill="hold" grpId="3" nodeType="withEffect">
                                  <p:stCondLst>
                                    <p:cond delay="0"/>
                                  </p:stCondLst>
                                  <p:childTnLst>
                                    <p:animRot by="21600000">
                                      <p:cBhvr>
                                        <p:cTn id="970" dur="5000" fill="hold"/>
                                        <p:tgtEl>
                                          <p:spTgt spid="25"/>
                                        </p:tgtEl>
                                        <p:attrNameLst>
                                          <p:attrName>r</p:attrName>
                                        </p:attrNameLst>
                                      </p:cBhvr>
                                    </p:animRot>
                                  </p:childTnLst>
                                </p:cTn>
                              </p:par>
                              <p:par>
                                <p:cTn id="971" presetID="8" presetClass="emph" presetSubtype="0" fill="hold" grpId="3" nodeType="withEffect">
                                  <p:stCondLst>
                                    <p:cond delay="0"/>
                                  </p:stCondLst>
                                  <p:childTnLst>
                                    <p:animRot by="21600000">
                                      <p:cBhvr>
                                        <p:cTn id="972" dur="5000" fill="hold"/>
                                        <p:tgtEl>
                                          <p:spTgt spid="24"/>
                                        </p:tgtEl>
                                        <p:attrNameLst>
                                          <p:attrName>r</p:attrName>
                                        </p:attrNameLst>
                                      </p:cBhvr>
                                    </p:animRot>
                                  </p:childTnLst>
                                </p:cTn>
                              </p:par>
                              <p:par>
                                <p:cTn id="973" presetID="8" presetClass="emph" presetSubtype="0" fill="hold" grpId="3" nodeType="withEffect">
                                  <p:stCondLst>
                                    <p:cond delay="0"/>
                                  </p:stCondLst>
                                  <p:childTnLst>
                                    <p:animRot by="21600000">
                                      <p:cBhvr>
                                        <p:cTn id="974" dur="5000" fill="hold"/>
                                        <p:tgtEl>
                                          <p:spTgt spid="23"/>
                                        </p:tgtEl>
                                        <p:attrNameLst>
                                          <p:attrName>r</p:attrName>
                                        </p:attrNameLst>
                                      </p:cBhvr>
                                    </p:animRot>
                                  </p:childTnLst>
                                </p:cTn>
                              </p:par>
                              <p:par>
                                <p:cTn id="975" presetID="8" presetClass="emph" presetSubtype="0" fill="hold" grpId="3" nodeType="withEffect">
                                  <p:stCondLst>
                                    <p:cond delay="0"/>
                                  </p:stCondLst>
                                  <p:childTnLst>
                                    <p:animRot by="21600000">
                                      <p:cBhvr>
                                        <p:cTn id="976" dur="5000" fill="hold"/>
                                        <p:tgtEl>
                                          <p:spTgt spid="22"/>
                                        </p:tgtEl>
                                        <p:attrNameLst>
                                          <p:attrName>r</p:attrName>
                                        </p:attrNameLst>
                                      </p:cBhvr>
                                    </p:animRot>
                                  </p:childTnLst>
                                </p:cTn>
                              </p:par>
                              <p:par>
                                <p:cTn id="977" presetID="8" presetClass="emph" presetSubtype="0" fill="hold" grpId="3" nodeType="withEffect">
                                  <p:stCondLst>
                                    <p:cond delay="0"/>
                                  </p:stCondLst>
                                  <p:childTnLst>
                                    <p:animRot by="21600000">
                                      <p:cBhvr>
                                        <p:cTn id="978" dur="5000" fill="hold"/>
                                        <p:tgtEl>
                                          <p:spTgt spid="21"/>
                                        </p:tgtEl>
                                        <p:attrNameLst>
                                          <p:attrName>r</p:attrName>
                                        </p:attrNameLst>
                                      </p:cBhvr>
                                    </p:animRot>
                                  </p:childTnLst>
                                </p:cTn>
                              </p:par>
                              <p:par>
                                <p:cTn id="979" presetID="8" presetClass="emph" presetSubtype="0" fill="hold" grpId="3" nodeType="withEffect">
                                  <p:stCondLst>
                                    <p:cond delay="0"/>
                                  </p:stCondLst>
                                  <p:childTnLst>
                                    <p:animRot by="21600000">
                                      <p:cBhvr>
                                        <p:cTn id="980" dur="5000" fill="hold"/>
                                        <p:tgtEl>
                                          <p:spTgt spid="18"/>
                                        </p:tgtEl>
                                        <p:attrNameLst>
                                          <p:attrName>r</p:attrName>
                                        </p:attrNameLst>
                                      </p:cBhvr>
                                    </p:animRot>
                                  </p:childTnLst>
                                </p:cTn>
                              </p:par>
                              <p:par>
                                <p:cTn id="981" presetID="8" presetClass="emph" presetSubtype="0" fill="hold" grpId="3" nodeType="withEffect">
                                  <p:stCondLst>
                                    <p:cond delay="0"/>
                                  </p:stCondLst>
                                  <p:childTnLst>
                                    <p:animRot by="21600000">
                                      <p:cBhvr>
                                        <p:cTn id="982" dur="5000" fill="hold"/>
                                        <p:tgtEl>
                                          <p:spTgt spid="19"/>
                                        </p:tgtEl>
                                        <p:attrNameLst>
                                          <p:attrName>r</p:attrName>
                                        </p:attrNameLst>
                                      </p:cBhvr>
                                    </p:animRot>
                                  </p:childTnLst>
                                </p:cTn>
                              </p:par>
                              <p:par>
                                <p:cTn id="983" presetID="8" presetClass="emph" presetSubtype="0" fill="hold" grpId="3" nodeType="withEffect">
                                  <p:stCondLst>
                                    <p:cond delay="0"/>
                                  </p:stCondLst>
                                  <p:childTnLst>
                                    <p:animRot by="21600000">
                                      <p:cBhvr>
                                        <p:cTn id="984" dur="5000" fill="hold"/>
                                        <p:tgtEl>
                                          <p:spTgt spid="20"/>
                                        </p:tgtEl>
                                        <p:attrNameLst>
                                          <p:attrName>r</p:attrName>
                                        </p:attrNameLst>
                                      </p:cBhvr>
                                    </p:animRot>
                                  </p:childTnLst>
                                </p:cTn>
                              </p:par>
                              <p:par>
                                <p:cTn id="985" presetID="8" presetClass="emph" presetSubtype="0" fill="hold" grpId="3" nodeType="withEffect">
                                  <p:stCondLst>
                                    <p:cond delay="0"/>
                                  </p:stCondLst>
                                  <p:childTnLst>
                                    <p:animRot by="21600000">
                                      <p:cBhvr>
                                        <p:cTn id="986" dur="5000" fill="hold"/>
                                        <p:tgtEl>
                                          <p:spTgt spid="17"/>
                                        </p:tgtEl>
                                        <p:attrNameLst>
                                          <p:attrName>r</p:attrName>
                                        </p:attrNameLst>
                                      </p:cBhvr>
                                    </p:animRot>
                                  </p:childTnLst>
                                </p:cTn>
                              </p:par>
                              <p:par>
                                <p:cTn id="987" presetID="8" presetClass="emph" presetSubtype="0" fill="hold" grpId="3" nodeType="withEffect">
                                  <p:stCondLst>
                                    <p:cond delay="0"/>
                                  </p:stCondLst>
                                  <p:childTnLst>
                                    <p:animRot by="21600000">
                                      <p:cBhvr>
                                        <p:cTn id="988" dur="5000" fill="hold"/>
                                        <p:tgtEl>
                                          <p:spTgt spid="16"/>
                                        </p:tgtEl>
                                        <p:attrNameLst>
                                          <p:attrName>r</p:attrName>
                                        </p:attrNameLst>
                                      </p:cBhvr>
                                    </p:animRot>
                                  </p:childTnLst>
                                </p:cTn>
                              </p:par>
                              <p:par>
                                <p:cTn id="989" presetID="8" presetClass="emph" presetSubtype="0" fill="hold" grpId="3" nodeType="withEffect">
                                  <p:stCondLst>
                                    <p:cond delay="0"/>
                                  </p:stCondLst>
                                  <p:childTnLst>
                                    <p:animRot by="21600000">
                                      <p:cBhvr>
                                        <p:cTn id="990" dur="5000" fill="hold"/>
                                        <p:tgtEl>
                                          <p:spTgt spid="15"/>
                                        </p:tgtEl>
                                        <p:attrNameLst>
                                          <p:attrName>r</p:attrName>
                                        </p:attrNameLst>
                                      </p:cBhvr>
                                    </p:animRot>
                                  </p:childTnLst>
                                </p:cTn>
                              </p:par>
                              <p:par>
                                <p:cTn id="991" presetID="8" presetClass="emph" presetSubtype="0" fill="hold" grpId="3" nodeType="withEffect">
                                  <p:stCondLst>
                                    <p:cond delay="0"/>
                                  </p:stCondLst>
                                  <p:childTnLst>
                                    <p:animRot by="21600000">
                                      <p:cBhvr>
                                        <p:cTn id="992" dur="5000" fill="hold"/>
                                        <p:tgtEl>
                                          <p:spTgt spid="14"/>
                                        </p:tgtEl>
                                        <p:attrNameLst>
                                          <p:attrName>r</p:attrName>
                                        </p:attrNameLst>
                                      </p:cBhvr>
                                    </p:animRot>
                                  </p:childTnLst>
                                </p:cTn>
                              </p:par>
                              <p:par>
                                <p:cTn id="993" presetID="8" presetClass="emph" presetSubtype="0" fill="hold" grpId="3" nodeType="withEffect">
                                  <p:stCondLst>
                                    <p:cond delay="0"/>
                                  </p:stCondLst>
                                  <p:childTnLst>
                                    <p:animRot by="21600000">
                                      <p:cBhvr>
                                        <p:cTn id="994" dur="5000" fill="hold"/>
                                        <p:tgtEl>
                                          <p:spTgt spid="13"/>
                                        </p:tgtEl>
                                        <p:attrNameLst>
                                          <p:attrName>r</p:attrName>
                                        </p:attrNameLst>
                                      </p:cBhvr>
                                    </p:animRot>
                                  </p:childTnLst>
                                </p:cTn>
                              </p:par>
                              <p:par>
                                <p:cTn id="995" presetID="8" presetClass="emph" presetSubtype="0" fill="hold" grpId="3" nodeType="withEffect">
                                  <p:stCondLst>
                                    <p:cond delay="0"/>
                                  </p:stCondLst>
                                  <p:childTnLst>
                                    <p:animRot by="21600000">
                                      <p:cBhvr>
                                        <p:cTn id="996" dur="5000" fill="hold"/>
                                        <p:tgtEl>
                                          <p:spTgt spid="12"/>
                                        </p:tgtEl>
                                        <p:attrNameLst>
                                          <p:attrName>r</p:attrName>
                                        </p:attrNameLst>
                                      </p:cBhvr>
                                    </p:animRot>
                                  </p:childTnLst>
                                </p:cTn>
                              </p:par>
                              <p:par>
                                <p:cTn id="997" presetID="8" presetClass="emph" presetSubtype="0" fill="hold" grpId="3" nodeType="withEffect">
                                  <p:stCondLst>
                                    <p:cond delay="0"/>
                                  </p:stCondLst>
                                  <p:childTnLst>
                                    <p:animRot by="21600000">
                                      <p:cBhvr>
                                        <p:cTn id="998" dur="5000" fill="hold"/>
                                        <p:tgtEl>
                                          <p:spTgt spid="11"/>
                                        </p:tgtEl>
                                        <p:attrNameLst>
                                          <p:attrName>r</p:attrName>
                                        </p:attrNameLst>
                                      </p:cBhvr>
                                    </p:animRot>
                                  </p:childTnLst>
                                </p:cTn>
                              </p:par>
                              <p:par>
                                <p:cTn id="999" presetID="8" presetClass="emph" presetSubtype="0" fill="hold" grpId="3" nodeType="withEffect">
                                  <p:stCondLst>
                                    <p:cond delay="0"/>
                                  </p:stCondLst>
                                  <p:childTnLst>
                                    <p:animRot by="21600000">
                                      <p:cBhvr>
                                        <p:cTn id="1000" dur="5000" fill="hold"/>
                                        <p:tgtEl>
                                          <p:spTgt spid="10"/>
                                        </p:tgtEl>
                                        <p:attrNameLst>
                                          <p:attrName>r</p:attrName>
                                        </p:attrNameLst>
                                      </p:cBhvr>
                                    </p:animRot>
                                  </p:childTnLst>
                                </p:cTn>
                              </p:par>
                              <p:par>
                                <p:cTn id="1001" presetID="8" presetClass="emph" presetSubtype="0" fill="hold" grpId="3" nodeType="withEffect">
                                  <p:stCondLst>
                                    <p:cond delay="0"/>
                                  </p:stCondLst>
                                  <p:childTnLst>
                                    <p:animRot by="21600000">
                                      <p:cBhvr>
                                        <p:cTn id="1002" dur="5000" fill="hold"/>
                                        <p:tgtEl>
                                          <p:spTgt spid="9"/>
                                        </p:tgtEl>
                                        <p:attrNameLst>
                                          <p:attrName>r</p:attrName>
                                        </p:attrNameLst>
                                      </p:cBhvr>
                                    </p:animRot>
                                  </p:childTnLst>
                                </p:cTn>
                              </p:par>
                              <p:par>
                                <p:cTn id="1003" presetID="8" presetClass="emph" presetSubtype="0" fill="hold" grpId="3" nodeType="withEffect">
                                  <p:stCondLst>
                                    <p:cond delay="0"/>
                                  </p:stCondLst>
                                  <p:childTnLst>
                                    <p:animRot by="21600000">
                                      <p:cBhvr>
                                        <p:cTn id="1004" dur="5000" fill="hold"/>
                                        <p:tgtEl>
                                          <p:spTgt spid="8"/>
                                        </p:tgtEl>
                                        <p:attrNameLst>
                                          <p:attrName>r</p:attrName>
                                        </p:attrNameLst>
                                      </p:cBhvr>
                                    </p:animRot>
                                  </p:childTnLst>
                                </p:cTn>
                              </p:par>
                              <p:par>
                                <p:cTn id="1005" presetID="8" presetClass="emph" presetSubtype="0" fill="hold" grpId="3" nodeType="withEffect">
                                  <p:stCondLst>
                                    <p:cond delay="0"/>
                                  </p:stCondLst>
                                  <p:childTnLst>
                                    <p:animRot by="21600000">
                                      <p:cBhvr>
                                        <p:cTn id="1006" dur="5000" fill="hold"/>
                                        <p:tgtEl>
                                          <p:spTgt spid="7"/>
                                        </p:tgtEl>
                                        <p:attrNameLst>
                                          <p:attrName>r</p:attrName>
                                        </p:attrNameLst>
                                      </p:cBhvr>
                                    </p:animRot>
                                  </p:childTnLst>
                                </p:cTn>
                              </p:par>
                              <p:par>
                                <p:cTn id="1007" presetID="8" presetClass="emph" presetSubtype="0" fill="hold" grpId="3" nodeType="withEffect">
                                  <p:stCondLst>
                                    <p:cond delay="0"/>
                                  </p:stCondLst>
                                  <p:childTnLst>
                                    <p:animRot by="21600000">
                                      <p:cBhvr>
                                        <p:cTn id="1008" dur="5000" fill="hold"/>
                                        <p:tgtEl>
                                          <p:spTgt spid="6"/>
                                        </p:tgtEl>
                                        <p:attrNameLst>
                                          <p:attrName>r</p:attrName>
                                        </p:attrNameLst>
                                      </p:cBhvr>
                                    </p:animRot>
                                  </p:childTnLst>
                                </p:cTn>
                              </p:par>
                              <p:par>
                                <p:cTn id="1009" presetID="8" presetClass="emph" presetSubtype="0" fill="hold" grpId="3" nodeType="withEffect">
                                  <p:stCondLst>
                                    <p:cond delay="0"/>
                                  </p:stCondLst>
                                  <p:childTnLst>
                                    <p:animRot by="21600000">
                                      <p:cBhvr>
                                        <p:cTn id="1010" dur="5000" fill="hold"/>
                                        <p:tgtEl>
                                          <p:spTgt spid="5"/>
                                        </p:tgtEl>
                                        <p:attrNameLst>
                                          <p:attrName>r</p:attrName>
                                        </p:attrNameLst>
                                      </p:cBhvr>
                                    </p:animRot>
                                  </p:childTnLst>
                                </p:cTn>
                              </p:par>
                              <p:par>
                                <p:cTn id="1011" presetID="8" presetClass="emph" presetSubtype="0" fill="hold" grpId="3" nodeType="withEffect">
                                  <p:stCondLst>
                                    <p:cond delay="0"/>
                                  </p:stCondLst>
                                  <p:childTnLst>
                                    <p:animRot by="21600000">
                                      <p:cBhvr>
                                        <p:cTn id="1012" dur="5000" fill="hold"/>
                                        <p:tgtEl>
                                          <p:spTgt spid="4"/>
                                        </p:tgtEl>
                                        <p:attrNameLst>
                                          <p:attrName>r</p:attrName>
                                        </p:attrNameLst>
                                      </p:cBhvr>
                                    </p:animRot>
                                  </p:childTnLst>
                                </p:cTn>
                              </p:par>
                              <p:par>
                                <p:cTn id="1013" presetID="8" presetClass="emph" presetSubtype="0" fill="hold" grpId="3" nodeType="withEffect">
                                  <p:stCondLst>
                                    <p:cond delay="0"/>
                                  </p:stCondLst>
                                  <p:childTnLst>
                                    <p:animRot by="-21600000">
                                      <p:cBhvr>
                                        <p:cTn id="1014" dur="5000" fill="hold"/>
                                        <p:tgtEl>
                                          <p:spTgt spid="87"/>
                                        </p:tgtEl>
                                        <p:attrNameLst>
                                          <p:attrName>r</p:attrName>
                                        </p:attrNameLst>
                                      </p:cBhvr>
                                    </p:animRot>
                                  </p:childTnLst>
                                </p:cTn>
                              </p:par>
                              <p:par>
                                <p:cTn id="1015" presetID="8" presetClass="emph" presetSubtype="0" fill="hold" grpId="3" nodeType="withEffect">
                                  <p:stCondLst>
                                    <p:cond delay="0"/>
                                  </p:stCondLst>
                                  <p:childTnLst>
                                    <p:animRot by="-21600000">
                                      <p:cBhvr>
                                        <p:cTn id="1016" dur="5000" fill="hold"/>
                                        <p:tgtEl>
                                          <p:spTgt spid="86"/>
                                        </p:tgtEl>
                                        <p:attrNameLst>
                                          <p:attrName>r</p:attrName>
                                        </p:attrNameLst>
                                      </p:cBhvr>
                                    </p:animRot>
                                  </p:childTnLst>
                                </p:cTn>
                              </p:par>
                              <p:par>
                                <p:cTn id="1017" presetID="8" presetClass="emph" presetSubtype="0" fill="hold" grpId="3" nodeType="withEffect">
                                  <p:stCondLst>
                                    <p:cond delay="0"/>
                                  </p:stCondLst>
                                  <p:childTnLst>
                                    <p:animRot by="-21600000">
                                      <p:cBhvr>
                                        <p:cTn id="1018" dur="5000" fill="hold"/>
                                        <p:tgtEl>
                                          <p:spTgt spid="85"/>
                                        </p:tgtEl>
                                        <p:attrNameLst>
                                          <p:attrName>r</p:attrName>
                                        </p:attrNameLst>
                                      </p:cBhvr>
                                    </p:animRot>
                                  </p:childTnLst>
                                </p:cTn>
                              </p:par>
                              <p:par>
                                <p:cTn id="1019" presetID="8" presetClass="emph" presetSubtype="0" fill="hold" grpId="3" nodeType="withEffect">
                                  <p:stCondLst>
                                    <p:cond delay="0"/>
                                  </p:stCondLst>
                                  <p:childTnLst>
                                    <p:animRot by="-21600000">
                                      <p:cBhvr>
                                        <p:cTn id="1020" dur="5000" fill="hold"/>
                                        <p:tgtEl>
                                          <p:spTgt spid="84"/>
                                        </p:tgtEl>
                                        <p:attrNameLst>
                                          <p:attrName>r</p:attrName>
                                        </p:attrNameLst>
                                      </p:cBhvr>
                                    </p:animRot>
                                  </p:childTnLst>
                                </p:cTn>
                              </p:par>
                              <p:par>
                                <p:cTn id="1021" presetID="8" presetClass="emph" presetSubtype="0" fill="hold" grpId="3" nodeType="withEffect">
                                  <p:stCondLst>
                                    <p:cond delay="0"/>
                                  </p:stCondLst>
                                  <p:childTnLst>
                                    <p:animRot by="-21600000">
                                      <p:cBhvr>
                                        <p:cTn id="1022" dur="5000" fill="hold"/>
                                        <p:tgtEl>
                                          <p:spTgt spid="83"/>
                                        </p:tgtEl>
                                        <p:attrNameLst>
                                          <p:attrName>r</p:attrName>
                                        </p:attrNameLst>
                                      </p:cBhvr>
                                    </p:animRot>
                                  </p:childTnLst>
                                </p:cTn>
                              </p:par>
                              <p:par>
                                <p:cTn id="1023" presetID="8" presetClass="emph" presetSubtype="0" fill="hold" grpId="3" nodeType="withEffect">
                                  <p:stCondLst>
                                    <p:cond delay="0"/>
                                  </p:stCondLst>
                                  <p:childTnLst>
                                    <p:animRot by="-21600000">
                                      <p:cBhvr>
                                        <p:cTn id="1024" dur="5000" fill="hold"/>
                                        <p:tgtEl>
                                          <p:spTgt spid="82"/>
                                        </p:tgtEl>
                                        <p:attrNameLst>
                                          <p:attrName>r</p:attrName>
                                        </p:attrNameLst>
                                      </p:cBhvr>
                                    </p:animRot>
                                  </p:childTnLst>
                                </p:cTn>
                              </p:par>
                              <p:par>
                                <p:cTn id="1025" presetID="8" presetClass="emph" presetSubtype="0" fill="hold" grpId="3" nodeType="withEffect">
                                  <p:stCondLst>
                                    <p:cond delay="0"/>
                                  </p:stCondLst>
                                  <p:childTnLst>
                                    <p:animRot by="-21600000">
                                      <p:cBhvr>
                                        <p:cTn id="1026" dur="5000" fill="hold"/>
                                        <p:tgtEl>
                                          <p:spTgt spid="81"/>
                                        </p:tgtEl>
                                        <p:attrNameLst>
                                          <p:attrName>r</p:attrName>
                                        </p:attrNameLst>
                                      </p:cBhvr>
                                    </p:animRot>
                                  </p:childTnLst>
                                </p:cTn>
                              </p:par>
                              <p:par>
                                <p:cTn id="1027" presetID="8" presetClass="emph" presetSubtype="0" fill="hold" grpId="3" nodeType="withEffect">
                                  <p:stCondLst>
                                    <p:cond delay="0"/>
                                  </p:stCondLst>
                                  <p:childTnLst>
                                    <p:animRot by="-21600000">
                                      <p:cBhvr>
                                        <p:cTn id="1028" dur="5000" fill="hold"/>
                                        <p:tgtEl>
                                          <p:spTgt spid="80"/>
                                        </p:tgtEl>
                                        <p:attrNameLst>
                                          <p:attrName>r</p:attrName>
                                        </p:attrNameLst>
                                      </p:cBhvr>
                                    </p:animRot>
                                  </p:childTnLst>
                                </p:cTn>
                              </p:par>
                              <p:par>
                                <p:cTn id="1029" presetID="8" presetClass="emph" presetSubtype="0" fill="hold" grpId="3" nodeType="withEffect">
                                  <p:stCondLst>
                                    <p:cond delay="0"/>
                                  </p:stCondLst>
                                  <p:childTnLst>
                                    <p:animRot by="-21600000">
                                      <p:cBhvr>
                                        <p:cTn id="1030" dur="5000" fill="hold"/>
                                        <p:tgtEl>
                                          <p:spTgt spid="79"/>
                                        </p:tgtEl>
                                        <p:attrNameLst>
                                          <p:attrName>r</p:attrName>
                                        </p:attrNameLst>
                                      </p:cBhvr>
                                    </p:animRot>
                                  </p:childTnLst>
                                </p:cTn>
                              </p:par>
                              <p:par>
                                <p:cTn id="1031" presetID="8" presetClass="emph" presetSubtype="0" fill="hold" grpId="3" nodeType="withEffect">
                                  <p:stCondLst>
                                    <p:cond delay="0"/>
                                  </p:stCondLst>
                                  <p:childTnLst>
                                    <p:animRot by="-21600000">
                                      <p:cBhvr>
                                        <p:cTn id="1032" dur="5000" fill="hold"/>
                                        <p:tgtEl>
                                          <p:spTgt spid="78"/>
                                        </p:tgtEl>
                                        <p:attrNameLst>
                                          <p:attrName>r</p:attrName>
                                        </p:attrNameLst>
                                      </p:cBhvr>
                                    </p:animRot>
                                  </p:childTnLst>
                                </p:cTn>
                              </p:par>
                              <p:par>
                                <p:cTn id="1033" presetID="8" presetClass="emph" presetSubtype="0" fill="hold" grpId="3" nodeType="withEffect">
                                  <p:stCondLst>
                                    <p:cond delay="0"/>
                                  </p:stCondLst>
                                  <p:childTnLst>
                                    <p:animRot by="-21600000">
                                      <p:cBhvr>
                                        <p:cTn id="1034" dur="5000" fill="hold"/>
                                        <p:tgtEl>
                                          <p:spTgt spid="77"/>
                                        </p:tgtEl>
                                        <p:attrNameLst>
                                          <p:attrName>r</p:attrName>
                                        </p:attrNameLst>
                                      </p:cBhvr>
                                    </p:animRot>
                                  </p:childTnLst>
                                </p:cTn>
                              </p:par>
                              <p:par>
                                <p:cTn id="1035" presetID="8" presetClass="emph" presetSubtype="0" fill="hold" grpId="3" nodeType="withEffect">
                                  <p:stCondLst>
                                    <p:cond delay="0"/>
                                  </p:stCondLst>
                                  <p:childTnLst>
                                    <p:animRot by="-21600000">
                                      <p:cBhvr>
                                        <p:cTn id="1036" dur="5000" fill="hold"/>
                                        <p:tgtEl>
                                          <p:spTgt spid="76"/>
                                        </p:tgtEl>
                                        <p:attrNameLst>
                                          <p:attrName>r</p:attrName>
                                        </p:attrNameLst>
                                      </p:cBhvr>
                                    </p:animRot>
                                  </p:childTnLst>
                                </p:cTn>
                              </p:par>
                              <p:par>
                                <p:cTn id="1037" presetID="8" presetClass="emph" presetSubtype="0" fill="hold" grpId="3" nodeType="withEffect">
                                  <p:stCondLst>
                                    <p:cond delay="0"/>
                                  </p:stCondLst>
                                  <p:childTnLst>
                                    <p:animRot by="-21600000">
                                      <p:cBhvr>
                                        <p:cTn id="1038" dur="5000" fill="hold"/>
                                        <p:tgtEl>
                                          <p:spTgt spid="75"/>
                                        </p:tgtEl>
                                        <p:attrNameLst>
                                          <p:attrName>r</p:attrName>
                                        </p:attrNameLst>
                                      </p:cBhvr>
                                    </p:animRot>
                                  </p:childTnLst>
                                </p:cTn>
                              </p:par>
                              <p:par>
                                <p:cTn id="1039" presetID="8" presetClass="emph" presetSubtype="0" fill="hold" grpId="3" nodeType="withEffect">
                                  <p:stCondLst>
                                    <p:cond delay="0"/>
                                  </p:stCondLst>
                                  <p:childTnLst>
                                    <p:animRot by="-21600000">
                                      <p:cBhvr>
                                        <p:cTn id="1040" dur="5000" fill="hold"/>
                                        <p:tgtEl>
                                          <p:spTgt spid="74"/>
                                        </p:tgtEl>
                                        <p:attrNameLst>
                                          <p:attrName>r</p:attrName>
                                        </p:attrNameLst>
                                      </p:cBhvr>
                                    </p:animRot>
                                  </p:childTnLst>
                                </p:cTn>
                              </p:par>
                              <p:par>
                                <p:cTn id="1041" presetID="8" presetClass="emph" presetSubtype="0" fill="hold" grpId="3" nodeType="withEffect">
                                  <p:stCondLst>
                                    <p:cond delay="0"/>
                                  </p:stCondLst>
                                  <p:childTnLst>
                                    <p:animRot by="-21600000">
                                      <p:cBhvr>
                                        <p:cTn id="1042" dur="5000" fill="hold"/>
                                        <p:tgtEl>
                                          <p:spTgt spid="73"/>
                                        </p:tgtEl>
                                        <p:attrNameLst>
                                          <p:attrName>r</p:attrName>
                                        </p:attrNameLst>
                                      </p:cBhvr>
                                    </p:animRot>
                                  </p:childTnLst>
                                </p:cTn>
                              </p:par>
                              <p:par>
                                <p:cTn id="1043" presetID="8" presetClass="emph" presetSubtype="0" fill="hold" grpId="3" nodeType="withEffect">
                                  <p:stCondLst>
                                    <p:cond delay="0"/>
                                  </p:stCondLst>
                                  <p:childTnLst>
                                    <p:animRot by="-21600000">
                                      <p:cBhvr>
                                        <p:cTn id="1044" dur="5000" fill="hold"/>
                                        <p:tgtEl>
                                          <p:spTgt spid="72"/>
                                        </p:tgtEl>
                                        <p:attrNameLst>
                                          <p:attrName>r</p:attrName>
                                        </p:attrNameLst>
                                      </p:cBhvr>
                                    </p:animRot>
                                  </p:childTnLst>
                                </p:cTn>
                              </p:par>
                              <p:par>
                                <p:cTn id="1045" presetID="8" presetClass="emph" presetSubtype="0" fill="hold" grpId="3" nodeType="withEffect">
                                  <p:stCondLst>
                                    <p:cond delay="0"/>
                                  </p:stCondLst>
                                  <p:childTnLst>
                                    <p:animRot by="-21600000">
                                      <p:cBhvr>
                                        <p:cTn id="1046" dur="5000" fill="hold"/>
                                        <p:tgtEl>
                                          <p:spTgt spid="71"/>
                                        </p:tgtEl>
                                        <p:attrNameLst>
                                          <p:attrName>r</p:attrName>
                                        </p:attrNameLst>
                                      </p:cBhvr>
                                    </p:animRot>
                                  </p:childTnLst>
                                </p:cTn>
                              </p:par>
                              <p:par>
                                <p:cTn id="1047" presetID="8" presetClass="emph" presetSubtype="0" fill="hold" grpId="3" nodeType="withEffect">
                                  <p:stCondLst>
                                    <p:cond delay="0"/>
                                  </p:stCondLst>
                                  <p:childTnLst>
                                    <p:animRot by="-21600000">
                                      <p:cBhvr>
                                        <p:cTn id="1048" dur="5000" fill="hold"/>
                                        <p:tgtEl>
                                          <p:spTgt spid="70"/>
                                        </p:tgtEl>
                                        <p:attrNameLst>
                                          <p:attrName>r</p:attrName>
                                        </p:attrNameLst>
                                      </p:cBhvr>
                                    </p:animRot>
                                  </p:childTnLst>
                                </p:cTn>
                              </p:par>
                              <p:par>
                                <p:cTn id="1049" presetID="8" presetClass="emph" presetSubtype="0" fill="hold" grpId="3" nodeType="withEffect">
                                  <p:stCondLst>
                                    <p:cond delay="0"/>
                                  </p:stCondLst>
                                  <p:childTnLst>
                                    <p:animRot by="-21600000">
                                      <p:cBhvr>
                                        <p:cTn id="1050" dur="5000" fill="hold"/>
                                        <p:tgtEl>
                                          <p:spTgt spid="69"/>
                                        </p:tgtEl>
                                        <p:attrNameLst>
                                          <p:attrName>r</p:attrName>
                                        </p:attrNameLst>
                                      </p:cBhvr>
                                    </p:animRot>
                                  </p:childTnLst>
                                </p:cTn>
                              </p:par>
                              <p:par>
                                <p:cTn id="1051" presetID="8" presetClass="emph" presetSubtype="0" fill="hold" grpId="3" nodeType="withEffect">
                                  <p:stCondLst>
                                    <p:cond delay="0"/>
                                  </p:stCondLst>
                                  <p:childTnLst>
                                    <p:animRot by="-21600000">
                                      <p:cBhvr>
                                        <p:cTn id="1052" dur="5000" fill="hold"/>
                                        <p:tgtEl>
                                          <p:spTgt spid="68"/>
                                        </p:tgtEl>
                                        <p:attrNameLst>
                                          <p:attrName>r</p:attrName>
                                        </p:attrNameLst>
                                      </p:cBhvr>
                                    </p:animRot>
                                  </p:childTnLst>
                                </p:cTn>
                              </p:par>
                              <p:par>
                                <p:cTn id="1053" presetID="8" presetClass="emph" presetSubtype="0" fill="hold" grpId="3" nodeType="withEffect">
                                  <p:stCondLst>
                                    <p:cond delay="0"/>
                                  </p:stCondLst>
                                  <p:childTnLst>
                                    <p:animRot by="-21600000">
                                      <p:cBhvr>
                                        <p:cTn id="1054" dur="5000" fill="hold"/>
                                        <p:tgtEl>
                                          <p:spTgt spid="67"/>
                                        </p:tgtEl>
                                        <p:attrNameLst>
                                          <p:attrName>r</p:attrName>
                                        </p:attrNameLst>
                                      </p:cBhvr>
                                    </p:animRot>
                                  </p:childTnLst>
                                </p:cTn>
                              </p:par>
                              <p:par>
                                <p:cTn id="1055" presetID="8" presetClass="emph" presetSubtype="0" fill="hold" grpId="3" nodeType="withEffect">
                                  <p:stCondLst>
                                    <p:cond delay="0"/>
                                  </p:stCondLst>
                                  <p:childTnLst>
                                    <p:animRot by="-21600000">
                                      <p:cBhvr>
                                        <p:cTn id="1056" dur="5000" fill="hold"/>
                                        <p:tgtEl>
                                          <p:spTgt spid="66"/>
                                        </p:tgtEl>
                                        <p:attrNameLst>
                                          <p:attrName>r</p:attrName>
                                        </p:attrNameLst>
                                      </p:cBhvr>
                                    </p:animRot>
                                  </p:childTnLst>
                                </p:cTn>
                              </p:par>
                              <p:par>
                                <p:cTn id="1057" presetID="8" presetClass="emph" presetSubtype="0" fill="hold" grpId="3" nodeType="withEffect">
                                  <p:stCondLst>
                                    <p:cond delay="0"/>
                                  </p:stCondLst>
                                  <p:childTnLst>
                                    <p:animRot by="-21600000">
                                      <p:cBhvr>
                                        <p:cTn id="1058" dur="5000" fill="hold"/>
                                        <p:tgtEl>
                                          <p:spTgt spid="65"/>
                                        </p:tgtEl>
                                        <p:attrNameLst>
                                          <p:attrName>r</p:attrName>
                                        </p:attrNameLst>
                                      </p:cBhvr>
                                    </p:animRot>
                                  </p:childTnLst>
                                </p:cTn>
                              </p:par>
                              <p:par>
                                <p:cTn id="1059" presetID="8" presetClass="emph" presetSubtype="0" fill="hold" grpId="3" nodeType="withEffect">
                                  <p:stCondLst>
                                    <p:cond delay="0"/>
                                  </p:stCondLst>
                                  <p:childTnLst>
                                    <p:animRot by="-21600000">
                                      <p:cBhvr>
                                        <p:cTn id="1060" dur="5000" fill="hold"/>
                                        <p:tgtEl>
                                          <p:spTgt spid="64"/>
                                        </p:tgtEl>
                                        <p:attrNameLst>
                                          <p:attrName>r</p:attrName>
                                        </p:attrNameLst>
                                      </p:cBhvr>
                                    </p:animRot>
                                  </p:childTnLst>
                                </p:cTn>
                              </p:par>
                              <p:par>
                                <p:cTn id="1061" presetID="8" presetClass="emph" presetSubtype="0" fill="hold" grpId="3" nodeType="withEffect">
                                  <p:stCondLst>
                                    <p:cond delay="0"/>
                                  </p:stCondLst>
                                  <p:childTnLst>
                                    <p:animRot by="-21600000">
                                      <p:cBhvr>
                                        <p:cTn id="1062" dur="5000" fill="hold"/>
                                        <p:tgtEl>
                                          <p:spTgt spid="63"/>
                                        </p:tgtEl>
                                        <p:attrNameLst>
                                          <p:attrName>r</p:attrName>
                                        </p:attrNameLst>
                                      </p:cBhvr>
                                    </p:animRot>
                                  </p:childTnLst>
                                </p:cTn>
                              </p:par>
                              <p:par>
                                <p:cTn id="1063" presetID="8" presetClass="emph" presetSubtype="0" fill="hold" grpId="3" nodeType="withEffect">
                                  <p:stCondLst>
                                    <p:cond delay="0"/>
                                  </p:stCondLst>
                                  <p:childTnLst>
                                    <p:animRot by="-21600000">
                                      <p:cBhvr>
                                        <p:cTn id="1064" dur="5000" fill="hold"/>
                                        <p:tgtEl>
                                          <p:spTgt spid="62"/>
                                        </p:tgtEl>
                                        <p:attrNameLst>
                                          <p:attrName>r</p:attrName>
                                        </p:attrNameLst>
                                      </p:cBhvr>
                                    </p:animRot>
                                  </p:childTnLst>
                                </p:cTn>
                              </p:par>
                              <p:par>
                                <p:cTn id="1065" presetID="8" presetClass="emph" presetSubtype="0" fill="hold" grpId="3" nodeType="withEffect">
                                  <p:stCondLst>
                                    <p:cond delay="0"/>
                                  </p:stCondLst>
                                  <p:childTnLst>
                                    <p:animRot by="-21600000">
                                      <p:cBhvr>
                                        <p:cTn id="1066" dur="5000" fill="hold"/>
                                        <p:tgtEl>
                                          <p:spTgt spid="61"/>
                                        </p:tgtEl>
                                        <p:attrNameLst>
                                          <p:attrName>r</p:attrName>
                                        </p:attrNameLst>
                                      </p:cBhvr>
                                    </p:animRot>
                                  </p:childTnLst>
                                </p:cTn>
                              </p:par>
                              <p:par>
                                <p:cTn id="1067" presetID="8" presetClass="emph" presetSubtype="0" fill="hold" grpId="3" nodeType="withEffect">
                                  <p:stCondLst>
                                    <p:cond delay="0"/>
                                  </p:stCondLst>
                                  <p:childTnLst>
                                    <p:animRot by="-21600000">
                                      <p:cBhvr>
                                        <p:cTn id="1068" dur="5000" fill="hold"/>
                                        <p:tgtEl>
                                          <p:spTgt spid="60"/>
                                        </p:tgtEl>
                                        <p:attrNameLst>
                                          <p:attrName>r</p:attrName>
                                        </p:attrNameLst>
                                      </p:cBhvr>
                                    </p:animRot>
                                  </p:childTnLst>
                                </p:cTn>
                              </p:par>
                              <p:par>
                                <p:cTn id="1069" presetID="8" presetClass="emph" presetSubtype="0" fill="hold" grpId="3" nodeType="withEffect">
                                  <p:stCondLst>
                                    <p:cond delay="0"/>
                                  </p:stCondLst>
                                  <p:childTnLst>
                                    <p:animRot by="-21600000">
                                      <p:cBhvr>
                                        <p:cTn id="1070" dur="5000" fill="hold"/>
                                        <p:tgtEl>
                                          <p:spTgt spid="59"/>
                                        </p:tgtEl>
                                        <p:attrNameLst>
                                          <p:attrName>r</p:attrName>
                                        </p:attrNameLst>
                                      </p:cBhvr>
                                    </p:animRot>
                                  </p:childTnLst>
                                </p:cTn>
                              </p:par>
                              <p:par>
                                <p:cTn id="1071" presetID="8" presetClass="emph" presetSubtype="0" fill="hold" grpId="3" nodeType="withEffect">
                                  <p:stCondLst>
                                    <p:cond delay="0"/>
                                  </p:stCondLst>
                                  <p:childTnLst>
                                    <p:animRot by="-21600000">
                                      <p:cBhvr>
                                        <p:cTn id="1072" dur="5000" fill="hold"/>
                                        <p:tgtEl>
                                          <p:spTgt spid="58"/>
                                        </p:tgtEl>
                                        <p:attrNameLst>
                                          <p:attrName>r</p:attrName>
                                        </p:attrNameLst>
                                      </p:cBhvr>
                                    </p:animRot>
                                  </p:childTnLst>
                                </p:cTn>
                              </p:par>
                              <p:par>
                                <p:cTn id="1073" presetID="8" presetClass="emph" presetSubtype="0" fill="hold" grpId="3" nodeType="withEffect">
                                  <p:stCondLst>
                                    <p:cond delay="0"/>
                                  </p:stCondLst>
                                  <p:childTnLst>
                                    <p:animRot by="-21600000">
                                      <p:cBhvr>
                                        <p:cTn id="1074" dur="5000" fill="hold"/>
                                        <p:tgtEl>
                                          <p:spTgt spid="57"/>
                                        </p:tgtEl>
                                        <p:attrNameLst>
                                          <p:attrName>r</p:attrName>
                                        </p:attrNameLst>
                                      </p:cBhvr>
                                    </p:animRot>
                                  </p:childTnLst>
                                </p:cTn>
                              </p:par>
                              <p:par>
                                <p:cTn id="1075" presetID="8" presetClass="emph" presetSubtype="0" fill="hold" grpId="3" nodeType="withEffect">
                                  <p:stCondLst>
                                    <p:cond delay="0"/>
                                  </p:stCondLst>
                                  <p:childTnLst>
                                    <p:animRot by="-21600000">
                                      <p:cBhvr>
                                        <p:cTn id="1076" dur="5000" fill="hold"/>
                                        <p:tgtEl>
                                          <p:spTgt spid="56"/>
                                        </p:tgtEl>
                                        <p:attrNameLst>
                                          <p:attrName>r</p:attrName>
                                        </p:attrNameLst>
                                      </p:cBhvr>
                                    </p:animRot>
                                  </p:childTnLst>
                                </p:cTn>
                              </p:par>
                              <p:par>
                                <p:cTn id="1077" presetID="8" presetClass="emph" presetSubtype="0" fill="hold" grpId="3" nodeType="withEffect">
                                  <p:stCondLst>
                                    <p:cond delay="0"/>
                                  </p:stCondLst>
                                  <p:childTnLst>
                                    <p:animRot by="-21600000">
                                      <p:cBhvr>
                                        <p:cTn id="1078" dur="5000" fill="hold"/>
                                        <p:tgtEl>
                                          <p:spTgt spid="55"/>
                                        </p:tgtEl>
                                        <p:attrNameLst>
                                          <p:attrName>r</p:attrName>
                                        </p:attrNameLst>
                                      </p:cBhvr>
                                    </p:animRot>
                                  </p:childTnLst>
                                </p:cTn>
                              </p:par>
                              <p:par>
                                <p:cTn id="1079" presetID="8" presetClass="emph" presetSubtype="0" fill="hold" grpId="3" nodeType="withEffect">
                                  <p:stCondLst>
                                    <p:cond delay="0"/>
                                  </p:stCondLst>
                                  <p:childTnLst>
                                    <p:animRot by="-21600000">
                                      <p:cBhvr>
                                        <p:cTn id="1080" dur="5000" fill="hold"/>
                                        <p:tgtEl>
                                          <p:spTgt spid="54"/>
                                        </p:tgtEl>
                                        <p:attrNameLst>
                                          <p:attrName>r</p:attrName>
                                        </p:attrNameLst>
                                      </p:cBhvr>
                                    </p:animRot>
                                  </p:childTnLst>
                                </p:cTn>
                              </p:par>
                              <p:par>
                                <p:cTn id="1081" presetID="8" presetClass="emph" presetSubtype="0" fill="hold" grpId="3" nodeType="withEffect">
                                  <p:stCondLst>
                                    <p:cond delay="0"/>
                                  </p:stCondLst>
                                  <p:childTnLst>
                                    <p:animRot by="-21600000">
                                      <p:cBhvr>
                                        <p:cTn id="1082" dur="5000" fill="hold"/>
                                        <p:tgtEl>
                                          <p:spTgt spid="53"/>
                                        </p:tgtEl>
                                        <p:attrNameLst>
                                          <p:attrName>r</p:attrName>
                                        </p:attrNameLst>
                                      </p:cBhvr>
                                    </p:animRot>
                                  </p:childTnLst>
                                </p:cTn>
                              </p:par>
                              <p:par>
                                <p:cTn id="1083" presetID="8" presetClass="emph" presetSubtype="0" fill="hold" grpId="3" nodeType="withEffect">
                                  <p:stCondLst>
                                    <p:cond delay="0"/>
                                  </p:stCondLst>
                                  <p:childTnLst>
                                    <p:animRot by="-21600000">
                                      <p:cBhvr>
                                        <p:cTn id="1084" dur="5000" fill="hold"/>
                                        <p:tgtEl>
                                          <p:spTgt spid="52"/>
                                        </p:tgtEl>
                                        <p:attrNameLst>
                                          <p:attrName>r</p:attrName>
                                        </p:attrNameLst>
                                      </p:cBhvr>
                                    </p:animRot>
                                  </p:childTnLst>
                                </p:cTn>
                              </p:par>
                              <p:par>
                                <p:cTn id="1085" presetID="8" presetClass="emph" presetSubtype="0" fill="hold" grpId="3" nodeType="withEffect">
                                  <p:stCondLst>
                                    <p:cond delay="0"/>
                                  </p:stCondLst>
                                  <p:childTnLst>
                                    <p:animRot by="-21600000">
                                      <p:cBhvr>
                                        <p:cTn id="1086" dur="5000" fill="hold"/>
                                        <p:tgtEl>
                                          <p:spTgt spid="51"/>
                                        </p:tgtEl>
                                        <p:attrNameLst>
                                          <p:attrName>r</p:attrName>
                                        </p:attrNameLst>
                                      </p:cBhvr>
                                    </p:animRot>
                                  </p:childTnLst>
                                </p:cTn>
                              </p:par>
                              <p:par>
                                <p:cTn id="1087" presetID="8" presetClass="emph" presetSubtype="0" fill="hold" grpId="3" nodeType="withEffect">
                                  <p:stCondLst>
                                    <p:cond delay="0"/>
                                  </p:stCondLst>
                                  <p:childTnLst>
                                    <p:animRot by="-21600000">
                                      <p:cBhvr>
                                        <p:cTn id="1088" dur="5000" fill="hold"/>
                                        <p:tgtEl>
                                          <p:spTgt spid="50"/>
                                        </p:tgtEl>
                                        <p:attrNameLst>
                                          <p:attrName>r</p:attrName>
                                        </p:attrNameLst>
                                      </p:cBhvr>
                                    </p:animRot>
                                  </p:childTnLst>
                                </p:cTn>
                              </p:par>
                              <p:par>
                                <p:cTn id="1089" presetID="8" presetClass="emph" presetSubtype="0" fill="hold" grpId="3" nodeType="withEffect">
                                  <p:stCondLst>
                                    <p:cond delay="0"/>
                                  </p:stCondLst>
                                  <p:childTnLst>
                                    <p:animRot by="-21600000">
                                      <p:cBhvr>
                                        <p:cTn id="1090" dur="5000" fill="hold"/>
                                        <p:tgtEl>
                                          <p:spTgt spid="49"/>
                                        </p:tgtEl>
                                        <p:attrNameLst>
                                          <p:attrName>r</p:attrName>
                                        </p:attrNameLst>
                                      </p:cBhvr>
                                    </p:animRot>
                                  </p:childTnLst>
                                </p:cTn>
                              </p:par>
                              <p:par>
                                <p:cTn id="1091" presetID="8" presetClass="emph" presetSubtype="0" fill="hold" grpId="3" nodeType="withEffect">
                                  <p:stCondLst>
                                    <p:cond delay="0"/>
                                  </p:stCondLst>
                                  <p:childTnLst>
                                    <p:animRot by="-21600000">
                                      <p:cBhvr>
                                        <p:cTn id="1092" dur="5000" fill="hold"/>
                                        <p:tgtEl>
                                          <p:spTgt spid="48"/>
                                        </p:tgtEl>
                                        <p:attrNameLst>
                                          <p:attrName>r</p:attrName>
                                        </p:attrNameLst>
                                      </p:cBhvr>
                                    </p:animRot>
                                  </p:childTnLst>
                                </p:cTn>
                              </p:par>
                              <p:par>
                                <p:cTn id="1093" presetID="8" presetClass="emph" presetSubtype="0" fill="hold" grpId="3" nodeType="withEffect">
                                  <p:stCondLst>
                                    <p:cond delay="0"/>
                                  </p:stCondLst>
                                  <p:childTnLst>
                                    <p:animRot by="-21600000">
                                      <p:cBhvr>
                                        <p:cTn id="1094" dur="5000" fill="hold"/>
                                        <p:tgtEl>
                                          <p:spTgt spid="47"/>
                                        </p:tgtEl>
                                        <p:attrNameLst>
                                          <p:attrName>r</p:attrName>
                                        </p:attrNameLst>
                                      </p:cBhvr>
                                    </p:animRot>
                                  </p:childTnLst>
                                </p:cTn>
                              </p:par>
                              <p:par>
                                <p:cTn id="1095" presetID="8" presetClass="emph" presetSubtype="0" fill="hold" grpId="3" nodeType="withEffect">
                                  <p:stCondLst>
                                    <p:cond delay="0"/>
                                  </p:stCondLst>
                                  <p:childTnLst>
                                    <p:animRot by="-21600000">
                                      <p:cBhvr>
                                        <p:cTn id="1096" dur="5000" fill="hold"/>
                                        <p:tgtEl>
                                          <p:spTgt spid="46"/>
                                        </p:tgtEl>
                                        <p:attrNameLst>
                                          <p:attrName>r</p:attrName>
                                        </p:attrNameLst>
                                      </p:cBhvr>
                                    </p:animRot>
                                  </p:childTnLst>
                                </p:cTn>
                              </p:par>
                              <p:par>
                                <p:cTn id="1097" presetID="2" presetClass="entr" presetSubtype="8" fill="hold" grpId="0" nodeType="withEffect">
                                  <p:stCondLst>
                                    <p:cond delay="0"/>
                                  </p:stCondLst>
                                  <p:childTnLst>
                                    <p:set>
                                      <p:cBhvr>
                                        <p:cTn id="1098" dur="1" fill="hold">
                                          <p:stCondLst>
                                            <p:cond delay="0"/>
                                          </p:stCondLst>
                                        </p:cTn>
                                        <p:tgtEl>
                                          <p:spTgt spid="124"/>
                                        </p:tgtEl>
                                        <p:attrNameLst>
                                          <p:attrName>style.visibility</p:attrName>
                                        </p:attrNameLst>
                                      </p:cBhvr>
                                      <p:to>
                                        <p:strVal val="visible"/>
                                      </p:to>
                                    </p:set>
                                    <p:anim calcmode="lin" valueType="num">
                                      <p:cBhvr additive="base">
                                        <p:cTn id="1099" dur="4000" fill="hold"/>
                                        <p:tgtEl>
                                          <p:spTgt spid="124"/>
                                        </p:tgtEl>
                                        <p:attrNameLst>
                                          <p:attrName>ppt_x</p:attrName>
                                        </p:attrNameLst>
                                      </p:cBhvr>
                                      <p:tavLst>
                                        <p:tav tm="0">
                                          <p:val>
                                            <p:strVal val="0-#ppt_w/2"/>
                                          </p:val>
                                        </p:tav>
                                        <p:tav tm="100000">
                                          <p:val>
                                            <p:strVal val="#ppt_x"/>
                                          </p:val>
                                        </p:tav>
                                      </p:tavLst>
                                    </p:anim>
                                    <p:anim calcmode="lin" valueType="num">
                                      <p:cBhvr additive="base">
                                        <p:cTn id="1100" dur="4000" fill="hold"/>
                                        <p:tgtEl>
                                          <p:spTgt spid="124"/>
                                        </p:tgtEl>
                                        <p:attrNameLst>
                                          <p:attrName>ppt_y</p:attrName>
                                        </p:attrNameLst>
                                      </p:cBhvr>
                                      <p:tavLst>
                                        <p:tav tm="0">
                                          <p:val>
                                            <p:strVal val="#ppt_y"/>
                                          </p:val>
                                        </p:tav>
                                        <p:tav tm="100000">
                                          <p:val>
                                            <p:strVal val="#ppt_y"/>
                                          </p:val>
                                        </p:tav>
                                      </p:tavLst>
                                    </p:anim>
                                  </p:childTnLst>
                                </p:cTn>
                              </p:par>
                              <p:par>
                                <p:cTn id="1101" presetID="2" presetClass="exit" presetSubtype="2" fill="hold" grpId="1" nodeType="withEffect">
                                  <p:stCondLst>
                                    <p:cond delay="0"/>
                                  </p:stCondLst>
                                  <p:childTnLst>
                                    <p:anim calcmode="lin" valueType="num">
                                      <p:cBhvr additive="base">
                                        <p:cTn id="1102" dur="4500"/>
                                        <p:tgtEl>
                                          <p:spTgt spid="124"/>
                                        </p:tgtEl>
                                        <p:attrNameLst>
                                          <p:attrName>ppt_x</p:attrName>
                                        </p:attrNameLst>
                                      </p:cBhvr>
                                      <p:tavLst>
                                        <p:tav tm="0">
                                          <p:val>
                                            <p:strVal val="ppt_x"/>
                                          </p:val>
                                        </p:tav>
                                        <p:tav tm="100000">
                                          <p:val>
                                            <p:strVal val="1+ppt_w/2"/>
                                          </p:val>
                                        </p:tav>
                                      </p:tavLst>
                                    </p:anim>
                                    <p:anim calcmode="lin" valueType="num">
                                      <p:cBhvr additive="base">
                                        <p:cTn id="1103" dur="4500"/>
                                        <p:tgtEl>
                                          <p:spTgt spid="124"/>
                                        </p:tgtEl>
                                        <p:attrNameLst>
                                          <p:attrName>ppt_y</p:attrName>
                                        </p:attrNameLst>
                                      </p:cBhvr>
                                      <p:tavLst>
                                        <p:tav tm="0">
                                          <p:val>
                                            <p:strVal val="ppt_y"/>
                                          </p:val>
                                        </p:tav>
                                        <p:tav tm="100000">
                                          <p:val>
                                            <p:strVal val="ppt_y"/>
                                          </p:val>
                                        </p:tav>
                                      </p:tavLst>
                                    </p:anim>
                                    <p:set>
                                      <p:cBhvr>
                                        <p:cTn id="1104" dur="1" fill="hold">
                                          <p:stCondLst>
                                            <p:cond delay="4499"/>
                                          </p:stCondLst>
                                        </p:cTn>
                                        <p:tgtEl>
                                          <p:spTgt spid="124"/>
                                        </p:tgtEl>
                                        <p:attrNameLst>
                                          <p:attrName>style.visibility</p:attrName>
                                        </p:attrNameLst>
                                      </p:cBhvr>
                                      <p:to>
                                        <p:strVal val="hidden"/>
                                      </p:to>
                                    </p:set>
                                  </p:childTnLst>
                                </p:cTn>
                              </p:par>
                              <p:par>
                                <p:cTn id="1105" presetID="3" presetClass="exit" presetSubtype="5" fill="hold" grpId="2" nodeType="withEffect">
                                  <p:stCondLst>
                                    <p:cond delay="0"/>
                                  </p:stCondLst>
                                  <p:childTnLst>
                                    <p:animEffect transition="out" filter="blinds(vertical)">
                                      <p:cBhvr>
                                        <p:cTn id="1106" dur="5500"/>
                                        <p:tgtEl>
                                          <p:spTgt spid="124"/>
                                        </p:tgtEl>
                                      </p:cBhvr>
                                    </p:animEffect>
                                    <p:set>
                                      <p:cBhvr>
                                        <p:cTn id="1107" dur="1" fill="hold">
                                          <p:stCondLst>
                                            <p:cond delay="5499"/>
                                          </p:stCondLst>
                                        </p:cTn>
                                        <p:tgtEl>
                                          <p:spTgt spid="124"/>
                                        </p:tgtEl>
                                        <p:attrNameLst>
                                          <p:attrName>style.visibility</p:attrName>
                                        </p:attrNameLst>
                                      </p:cBhvr>
                                      <p:to>
                                        <p:strVal val="hidden"/>
                                      </p:to>
                                    </p:set>
                                  </p:childTnLst>
                                </p:cTn>
                              </p:par>
                              <p:par>
                                <p:cTn id="1108" presetID="2" presetClass="entr" presetSubtype="8" fill="hold" grpId="0" nodeType="withEffect">
                                  <p:stCondLst>
                                    <p:cond delay="0"/>
                                  </p:stCondLst>
                                  <p:childTnLst>
                                    <p:set>
                                      <p:cBhvr>
                                        <p:cTn id="1109" dur="1" fill="hold">
                                          <p:stCondLst>
                                            <p:cond delay="0"/>
                                          </p:stCondLst>
                                        </p:cTn>
                                        <p:tgtEl>
                                          <p:spTgt spid="125"/>
                                        </p:tgtEl>
                                        <p:attrNameLst>
                                          <p:attrName>style.visibility</p:attrName>
                                        </p:attrNameLst>
                                      </p:cBhvr>
                                      <p:to>
                                        <p:strVal val="visible"/>
                                      </p:to>
                                    </p:set>
                                    <p:anim calcmode="lin" valueType="num">
                                      <p:cBhvr additive="base">
                                        <p:cTn id="1110" dur="4000" fill="hold"/>
                                        <p:tgtEl>
                                          <p:spTgt spid="125"/>
                                        </p:tgtEl>
                                        <p:attrNameLst>
                                          <p:attrName>ppt_x</p:attrName>
                                        </p:attrNameLst>
                                      </p:cBhvr>
                                      <p:tavLst>
                                        <p:tav tm="0">
                                          <p:val>
                                            <p:strVal val="0-#ppt_w/2"/>
                                          </p:val>
                                        </p:tav>
                                        <p:tav tm="100000">
                                          <p:val>
                                            <p:strVal val="#ppt_x"/>
                                          </p:val>
                                        </p:tav>
                                      </p:tavLst>
                                    </p:anim>
                                    <p:anim calcmode="lin" valueType="num">
                                      <p:cBhvr additive="base">
                                        <p:cTn id="1111" dur="4000" fill="hold"/>
                                        <p:tgtEl>
                                          <p:spTgt spid="125"/>
                                        </p:tgtEl>
                                        <p:attrNameLst>
                                          <p:attrName>ppt_y</p:attrName>
                                        </p:attrNameLst>
                                      </p:cBhvr>
                                      <p:tavLst>
                                        <p:tav tm="0">
                                          <p:val>
                                            <p:strVal val="#ppt_y"/>
                                          </p:val>
                                        </p:tav>
                                        <p:tav tm="100000">
                                          <p:val>
                                            <p:strVal val="#ppt_y"/>
                                          </p:val>
                                        </p:tav>
                                      </p:tavLst>
                                    </p:anim>
                                  </p:childTnLst>
                                </p:cTn>
                              </p:par>
                              <p:par>
                                <p:cTn id="1112" presetID="2" presetClass="exit" presetSubtype="2" fill="hold" grpId="1" nodeType="withEffect">
                                  <p:stCondLst>
                                    <p:cond delay="0"/>
                                  </p:stCondLst>
                                  <p:childTnLst>
                                    <p:anim calcmode="lin" valueType="num">
                                      <p:cBhvr additive="base">
                                        <p:cTn id="1113" dur="4500"/>
                                        <p:tgtEl>
                                          <p:spTgt spid="125"/>
                                        </p:tgtEl>
                                        <p:attrNameLst>
                                          <p:attrName>ppt_x</p:attrName>
                                        </p:attrNameLst>
                                      </p:cBhvr>
                                      <p:tavLst>
                                        <p:tav tm="0">
                                          <p:val>
                                            <p:strVal val="ppt_x"/>
                                          </p:val>
                                        </p:tav>
                                        <p:tav tm="100000">
                                          <p:val>
                                            <p:strVal val="1+ppt_w/2"/>
                                          </p:val>
                                        </p:tav>
                                      </p:tavLst>
                                    </p:anim>
                                    <p:anim calcmode="lin" valueType="num">
                                      <p:cBhvr additive="base">
                                        <p:cTn id="1114" dur="4500"/>
                                        <p:tgtEl>
                                          <p:spTgt spid="125"/>
                                        </p:tgtEl>
                                        <p:attrNameLst>
                                          <p:attrName>ppt_y</p:attrName>
                                        </p:attrNameLst>
                                      </p:cBhvr>
                                      <p:tavLst>
                                        <p:tav tm="0">
                                          <p:val>
                                            <p:strVal val="ppt_y"/>
                                          </p:val>
                                        </p:tav>
                                        <p:tav tm="100000">
                                          <p:val>
                                            <p:strVal val="ppt_y"/>
                                          </p:val>
                                        </p:tav>
                                      </p:tavLst>
                                    </p:anim>
                                    <p:set>
                                      <p:cBhvr>
                                        <p:cTn id="1115" dur="1" fill="hold">
                                          <p:stCondLst>
                                            <p:cond delay="4499"/>
                                          </p:stCondLst>
                                        </p:cTn>
                                        <p:tgtEl>
                                          <p:spTgt spid="125"/>
                                        </p:tgtEl>
                                        <p:attrNameLst>
                                          <p:attrName>style.visibility</p:attrName>
                                        </p:attrNameLst>
                                      </p:cBhvr>
                                      <p:to>
                                        <p:strVal val="hidden"/>
                                      </p:to>
                                    </p:set>
                                  </p:childTnLst>
                                </p:cTn>
                              </p:par>
                              <p:par>
                                <p:cTn id="1116" presetID="3" presetClass="exit" presetSubtype="5" fill="hold" grpId="2" nodeType="withEffect">
                                  <p:stCondLst>
                                    <p:cond delay="0"/>
                                  </p:stCondLst>
                                  <p:childTnLst>
                                    <p:animEffect transition="out" filter="blinds(vertical)">
                                      <p:cBhvr>
                                        <p:cTn id="1117" dur="5500"/>
                                        <p:tgtEl>
                                          <p:spTgt spid="125"/>
                                        </p:tgtEl>
                                      </p:cBhvr>
                                    </p:animEffect>
                                    <p:set>
                                      <p:cBhvr>
                                        <p:cTn id="1118" dur="1" fill="hold">
                                          <p:stCondLst>
                                            <p:cond delay="5499"/>
                                          </p:stCondLst>
                                        </p:cTn>
                                        <p:tgtEl>
                                          <p:spTgt spid="125"/>
                                        </p:tgtEl>
                                        <p:attrNameLst>
                                          <p:attrName>style.visibility</p:attrName>
                                        </p:attrNameLst>
                                      </p:cBhvr>
                                      <p:to>
                                        <p:strVal val="hidden"/>
                                      </p:to>
                                    </p:set>
                                  </p:childTnLst>
                                </p:cTn>
                              </p:par>
                              <p:par>
                                <p:cTn id="1119" presetID="2" presetClass="entr" presetSubtype="8" fill="hold" grpId="0" nodeType="withEffect">
                                  <p:stCondLst>
                                    <p:cond delay="0"/>
                                  </p:stCondLst>
                                  <p:childTnLst>
                                    <p:set>
                                      <p:cBhvr>
                                        <p:cTn id="1120" dur="1" fill="hold">
                                          <p:stCondLst>
                                            <p:cond delay="0"/>
                                          </p:stCondLst>
                                        </p:cTn>
                                        <p:tgtEl>
                                          <p:spTgt spid="126"/>
                                        </p:tgtEl>
                                        <p:attrNameLst>
                                          <p:attrName>style.visibility</p:attrName>
                                        </p:attrNameLst>
                                      </p:cBhvr>
                                      <p:to>
                                        <p:strVal val="visible"/>
                                      </p:to>
                                    </p:set>
                                    <p:anim calcmode="lin" valueType="num">
                                      <p:cBhvr additive="base">
                                        <p:cTn id="1121" dur="4000" fill="hold"/>
                                        <p:tgtEl>
                                          <p:spTgt spid="126"/>
                                        </p:tgtEl>
                                        <p:attrNameLst>
                                          <p:attrName>ppt_x</p:attrName>
                                        </p:attrNameLst>
                                      </p:cBhvr>
                                      <p:tavLst>
                                        <p:tav tm="0">
                                          <p:val>
                                            <p:strVal val="0-#ppt_w/2"/>
                                          </p:val>
                                        </p:tav>
                                        <p:tav tm="100000">
                                          <p:val>
                                            <p:strVal val="#ppt_x"/>
                                          </p:val>
                                        </p:tav>
                                      </p:tavLst>
                                    </p:anim>
                                    <p:anim calcmode="lin" valueType="num">
                                      <p:cBhvr additive="base">
                                        <p:cTn id="1122" dur="4000" fill="hold"/>
                                        <p:tgtEl>
                                          <p:spTgt spid="126"/>
                                        </p:tgtEl>
                                        <p:attrNameLst>
                                          <p:attrName>ppt_y</p:attrName>
                                        </p:attrNameLst>
                                      </p:cBhvr>
                                      <p:tavLst>
                                        <p:tav tm="0">
                                          <p:val>
                                            <p:strVal val="#ppt_y"/>
                                          </p:val>
                                        </p:tav>
                                        <p:tav tm="100000">
                                          <p:val>
                                            <p:strVal val="#ppt_y"/>
                                          </p:val>
                                        </p:tav>
                                      </p:tavLst>
                                    </p:anim>
                                  </p:childTnLst>
                                </p:cTn>
                              </p:par>
                              <p:par>
                                <p:cTn id="1123" presetID="2" presetClass="exit" presetSubtype="2" fill="hold" grpId="1" nodeType="withEffect">
                                  <p:stCondLst>
                                    <p:cond delay="0"/>
                                  </p:stCondLst>
                                  <p:childTnLst>
                                    <p:anim calcmode="lin" valueType="num">
                                      <p:cBhvr additive="base">
                                        <p:cTn id="1124" dur="4500"/>
                                        <p:tgtEl>
                                          <p:spTgt spid="126"/>
                                        </p:tgtEl>
                                        <p:attrNameLst>
                                          <p:attrName>ppt_x</p:attrName>
                                        </p:attrNameLst>
                                      </p:cBhvr>
                                      <p:tavLst>
                                        <p:tav tm="0">
                                          <p:val>
                                            <p:strVal val="ppt_x"/>
                                          </p:val>
                                        </p:tav>
                                        <p:tav tm="100000">
                                          <p:val>
                                            <p:strVal val="1+ppt_w/2"/>
                                          </p:val>
                                        </p:tav>
                                      </p:tavLst>
                                    </p:anim>
                                    <p:anim calcmode="lin" valueType="num">
                                      <p:cBhvr additive="base">
                                        <p:cTn id="1125" dur="4500"/>
                                        <p:tgtEl>
                                          <p:spTgt spid="126"/>
                                        </p:tgtEl>
                                        <p:attrNameLst>
                                          <p:attrName>ppt_y</p:attrName>
                                        </p:attrNameLst>
                                      </p:cBhvr>
                                      <p:tavLst>
                                        <p:tav tm="0">
                                          <p:val>
                                            <p:strVal val="ppt_y"/>
                                          </p:val>
                                        </p:tav>
                                        <p:tav tm="100000">
                                          <p:val>
                                            <p:strVal val="ppt_y"/>
                                          </p:val>
                                        </p:tav>
                                      </p:tavLst>
                                    </p:anim>
                                    <p:set>
                                      <p:cBhvr>
                                        <p:cTn id="1126" dur="1" fill="hold">
                                          <p:stCondLst>
                                            <p:cond delay="4499"/>
                                          </p:stCondLst>
                                        </p:cTn>
                                        <p:tgtEl>
                                          <p:spTgt spid="126"/>
                                        </p:tgtEl>
                                        <p:attrNameLst>
                                          <p:attrName>style.visibility</p:attrName>
                                        </p:attrNameLst>
                                      </p:cBhvr>
                                      <p:to>
                                        <p:strVal val="hidden"/>
                                      </p:to>
                                    </p:set>
                                  </p:childTnLst>
                                </p:cTn>
                              </p:par>
                              <p:par>
                                <p:cTn id="1127" presetID="3" presetClass="exit" presetSubtype="5" fill="hold" grpId="2" nodeType="withEffect">
                                  <p:stCondLst>
                                    <p:cond delay="0"/>
                                  </p:stCondLst>
                                  <p:childTnLst>
                                    <p:animEffect transition="out" filter="blinds(vertical)">
                                      <p:cBhvr>
                                        <p:cTn id="1128" dur="5500"/>
                                        <p:tgtEl>
                                          <p:spTgt spid="126"/>
                                        </p:tgtEl>
                                      </p:cBhvr>
                                    </p:animEffect>
                                    <p:set>
                                      <p:cBhvr>
                                        <p:cTn id="1129" dur="1" fill="hold">
                                          <p:stCondLst>
                                            <p:cond delay="5499"/>
                                          </p:stCondLst>
                                        </p:cTn>
                                        <p:tgtEl>
                                          <p:spTgt spid="126"/>
                                        </p:tgtEl>
                                        <p:attrNameLst>
                                          <p:attrName>style.visibility</p:attrName>
                                        </p:attrNameLst>
                                      </p:cBhvr>
                                      <p:to>
                                        <p:strVal val="hidden"/>
                                      </p:to>
                                    </p:set>
                                  </p:childTnLst>
                                </p:cTn>
                              </p:par>
                              <p:par>
                                <p:cTn id="1130" presetID="2" presetClass="entr" presetSubtype="8" fill="hold" grpId="0" nodeType="withEffect">
                                  <p:stCondLst>
                                    <p:cond delay="0"/>
                                  </p:stCondLst>
                                  <p:childTnLst>
                                    <p:set>
                                      <p:cBhvr>
                                        <p:cTn id="1131" dur="1" fill="hold">
                                          <p:stCondLst>
                                            <p:cond delay="0"/>
                                          </p:stCondLst>
                                        </p:cTn>
                                        <p:tgtEl>
                                          <p:spTgt spid="129"/>
                                        </p:tgtEl>
                                        <p:attrNameLst>
                                          <p:attrName>style.visibility</p:attrName>
                                        </p:attrNameLst>
                                      </p:cBhvr>
                                      <p:to>
                                        <p:strVal val="visible"/>
                                      </p:to>
                                    </p:set>
                                    <p:anim calcmode="lin" valueType="num">
                                      <p:cBhvr additive="base">
                                        <p:cTn id="1132" dur="4000" fill="hold"/>
                                        <p:tgtEl>
                                          <p:spTgt spid="129"/>
                                        </p:tgtEl>
                                        <p:attrNameLst>
                                          <p:attrName>ppt_x</p:attrName>
                                        </p:attrNameLst>
                                      </p:cBhvr>
                                      <p:tavLst>
                                        <p:tav tm="0">
                                          <p:val>
                                            <p:strVal val="0-#ppt_w/2"/>
                                          </p:val>
                                        </p:tav>
                                        <p:tav tm="100000">
                                          <p:val>
                                            <p:strVal val="#ppt_x"/>
                                          </p:val>
                                        </p:tav>
                                      </p:tavLst>
                                    </p:anim>
                                    <p:anim calcmode="lin" valueType="num">
                                      <p:cBhvr additive="base">
                                        <p:cTn id="1133" dur="4000" fill="hold"/>
                                        <p:tgtEl>
                                          <p:spTgt spid="129"/>
                                        </p:tgtEl>
                                        <p:attrNameLst>
                                          <p:attrName>ppt_y</p:attrName>
                                        </p:attrNameLst>
                                      </p:cBhvr>
                                      <p:tavLst>
                                        <p:tav tm="0">
                                          <p:val>
                                            <p:strVal val="#ppt_y"/>
                                          </p:val>
                                        </p:tav>
                                        <p:tav tm="100000">
                                          <p:val>
                                            <p:strVal val="#ppt_y"/>
                                          </p:val>
                                        </p:tav>
                                      </p:tavLst>
                                    </p:anim>
                                  </p:childTnLst>
                                </p:cTn>
                              </p:par>
                              <p:par>
                                <p:cTn id="1134" presetID="2" presetClass="exit" presetSubtype="2" fill="hold" grpId="1" nodeType="withEffect">
                                  <p:stCondLst>
                                    <p:cond delay="0"/>
                                  </p:stCondLst>
                                  <p:childTnLst>
                                    <p:anim calcmode="lin" valueType="num">
                                      <p:cBhvr additive="base">
                                        <p:cTn id="1135" dur="4500"/>
                                        <p:tgtEl>
                                          <p:spTgt spid="129"/>
                                        </p:tgtEl>
                                        <p:attrNameLst>
                                          <p:attrName>ppt_x</p:attrName>
                                        </p:attrNameLst>
                                      </p:cBhvr>
                                      <p:tavLst>
                                        <p:tav tm="0">
                                          <p:val>
                                            <p:strVal val="ppt_x"/>
                                          </p:val>
                                        </p:tav>
                                        <p:tav tm="100000">
                                          <p:val>
                                            <p:strVal val="1+ppt_w/2"/>
                                          </p:val>
                                        </p:tav>
                                      </p:tavLst>
                                    </p:anim>
                                    <p:anim calcmode="lin" valueType="num">
                                      <p:cBhvr additive="base">
                                        <p:cTn id="1136" dur="4500"/>
                                        <p:tgtEl>
                                          <p:spTgt spid="129"/>
                                        </p:tgtEl>
                                        <p:attrNameLst>
                                          <p:attrName>ppt_y</p:attrName>
                                        </p:attrNameLst>
                                      </p:cBhvr>
                                      <p:tavLst>
                                        <p:tav tm="0">
                                          <p:val>
                                            <p:strVal val="ppt_y"/>
                                          </p:val>
                                        </p:tav>
                                        <p:tav tm="100000">
                                          <p:val>
                                            <p:strVal val="ppt_y"/>
                                          </p:val>
                                        </p:tav>
                                      </p:tavLst>
                                    </p:anim>
                                    <p:set>
                                      <p:cBhvr>
                                        <p:cTn id="1137" dur="1" fill="hold">
                                          <p:stCondLst>
                                            <p:cond delay="4499"/>
                                          </p:stCondLst>
                                        </p:cTn>
                                        <p:tgtEl>
                                          <p:spTgt spid="129"/>
                                        </p:tgtEl>
                                        <p:attrNameLst>
                                          <p:attrName>style.visibility</p:attrName>
                                        </p:attrNameLst>
                                      </p:cBhvr>
                                      <p:to>
                                        <p:strVal val="hidden"/>
                                      </p:to>
                                    </p:set>
                                  </p:childTnLst>
                                </p:cTn>
                              </p:par>
                              <p:par>
                                <p:cTn id="1138" presetID="3" presetClass="exit" presetSubtype="5" fill="hold" grpId="2" nodeType="withEffect">
                                  <p:stCondLst>
                                    <p:cond delay="0"/>
                                  </p:stCondLst>
                                  <p:childTnLst>
                                    <p:animEffect transition="out" filter="blinds(vertical)">
                                      <p:cBhvr>
                                        <p:cTn id="1139" dur="5500"/>
                                        <p:tgtEl>
                                          <p:spTgt spid="129"/>
                                        </p:tgtEl>
                                      </p:cBhvr>
                                    </p:animEffect>
                                    <p:set>
                                      <p:cBhvr>
                                        <p:cTn id="1140" dur="1" fill="hold">
                                          <p:stCondLst>
                                            <p:cond delay="5499"/>
                                          </p:stCondLst>
                                        </p:cTn>
                                        <p:tgtEl>
                                          <p:spTgt spid="129"/>
                                        </p:tgtEl>
                                        <p:attrNameLst>
                                          <p:attrName>style.visibility</p:attrName>
                                        </p:attrNameLst>
                                      </p:cBhvr>
                                      <p:to>
                                        <p:strVal val="hidden"/>
                                      </p:to>
                                    </p:set>
                                  </p:childTnLst>
                                </p:cTn>
                              </p:par>
                              <p:par>
                                <p:cTn id="1141" presetID="2" presetClass="entr" presetSubtype="8" fill="hold" grpId="0" nodeType="withEffect">
                                  <p:stCondLst>
                                    <p:cond delay="0"/>
                                  </p:stCondLst>
                                  <p:childTnLst>
                                    <p:set>
                                      <p:cBhvr>
                                        <p:cTn id="1142" dur="1" fill="hold">
                                          <p:stCondLst>
                                            <p:cond delay="0"/>
                                          </p:stCondLst>
                                        </p:cTn>
                                        <p:tgtEl>
                                          <p:spTgt spid="127"/>
                                        </p:tgtEl>
                                        <p:attrNameLst>
                                          <p:attrName>style.visibility</p:attrName>
                                        </p:attrNameLst>
                                      </p:cBhvr>
                                      <p:to>
                                        <p:strVal val="visible"/>
                                      </p:to>
                                    </p:set>
                                    <p:anim calcmode="lin" valueType="num">
                                      <p:cBhvr additive="base">
                                        <p:cTn id="1143" dur="4000" fill="hold"/>
                                        <p:tgtEl>
                                          <p:spTgt spid="127"/>
                                        </p:tgtEl>
                                        <p:attrNameLst>
                                          <p:attrName>ppt_x</p:attrName>
                                        </p:attrNameLst>
                                      </p:cBhvr>
                                      <p:tavLst>
                                        <p:tav tm="0">
                                          <p:val>
                                            <p:strVal val="0-#ppt_w/2"/>
                                          </p:val>
                                        </p:tav>
                                        <p:tav tm="100000">
                                          <p:val>
                                            <p:strVal val="#ppt_x"/>
                                          </p:val>
                                        </p:tav>
                                      </p:tavLst>
                                    </p:anim>
                                    <p:anim calcmode="lin" valueType="num">
                                      <p:cBhvr additive="base">
                                        <p:cTn id="1144" dur="4000" fill="hold"/>
                                        <p:tgtEl>
                                          <p:spTgt spid="127"/>
                                        </p:tgtEl>
                                        <p:attrNameLst>
                                          <p:attrName>ppt_y</p:attrName>
                                        </p:attrNameLst>
                                      </p:cBhvr>
                                      <p:tavLst>
                                        <p:tav tm="0">
                                          <p:val>
                                            <p:strVal val="#ppt_y"/>
                                          </p:val>
                                        </p:tav>
                                        <p:tav tm="100000">
                                          <p:val>
                                            <p:strVal val="#ppt_y"/>
                                          </p:val>
                                        </p:tav>
                                      </p:tavLst>
                                    </p:anim>
                                  </p:childTnLst>
                                </p:cTn>
                              </p:par>
                              <p:par>
                                <p:cTn id="1145" presetID="2" presetClass="exit" presetSubtype="2" fill="hold" grpId="1" nodeType="withEffect">
                                  <p:stCondLst>
                                    <p:cond delay="0"/>
                                  </p:stCondLst>
                                  <p:childTnLst>
                                    <p:anim calcmode="lin" valueType="num">
                                      <p:cBhvr additive="base">
                                        <p:cTn id="1146" dur="4500"/>
                                        <p:tgtEl>
                                          <p:spTgt spid="127"/>
                                        </p:tgtEl>
                                        <p:attrNameLst>
                                          <p:attrName>ppt_x</p:attrName>
                                        </p:attrNameLst>
                                      </p:cBhvr>
                                      <p:tavLst>
                                        <p:tav tm="0">
                                          <p:val>
                                            <p:strVal val="ppt_x"/>
                                          </p:val>
                                        </p:tav>
                                        <p:tav tm="100000">
                                          <p:val>
                                            <p:strVal val="1+ppt_w/2"/>
                                          </p:val>
                                        </p:tav>
                                      </p:tavLst>
                                    </p:anim>
                                    <p:anim calcmode="lin" valueType="num">
                                      <p:cBhvr additive="base">
                                        <p:cTn id="1147" dur="4500"/>
                                        <p:tgtEl>
                                          <p:spTgt spid="127"/>
                                        </p:tgtEl>
                                        <p:attrNameLst>
                                          <p:attrName>ppt_y</p:attrName>
                                        </p:attrNameLst>
                                      </p:cBhvr>
                                      <p:tavLst>
                                        <p:tav tm="0">
                                          <p:val>
                                            <p:strVal val="ppt_y"/>
                                          </p:val>
                                        </p:tav>
                                        <p:tav tm="100000">
                                          <p:val>
                                            <p:strVal val="ppt_y"/>
                                          </p:val>
                                        </p:tav>
                                      </p:tavLst>
                                    </p:anim>
                                    <p:set>
                                      <p:cBhvr>
                                        <p:cTn id="1148" dur="1" fill="hold">
                                          <p:stCondLst>
                                            <p:cond delay="4499"/>
                                          </p:stCondLst>
                                        </p:cTn>
                                        <p:tgtEl>
                                          <p:spTgt spid="127"/>
                                        </p:tgtEl>
                                        <p:attrNameLst>
                                          <p:attrName>style.visibility</p:attrName>
                                        </p:attrNameLst>
                                      </p:cBhvr>
                                      <p:to>
                                        <p:strVal val="hidden"/>
                                      </p:to>
                                    </p:set>
                                  </p:childTnLst>
                                </p:cTn>
                              </p:par>
                              <p:par>
                                <p:cTn id="1149" presetID="3" presetClass="exit" presetSubtype="5" fill="hold" grpId="2" nodeType="withEffect">
                                  <p:stCondLst>
                                    <p:cond delay="0"/>
                                  </p:stCondLst>
                                  <p:childTnLst>
                                    <p:animEffect transition="out" filter="blinds(vertical)">
                                      <p:cBhvr>
                                        <p:cTn id="1150" dur="5500"/>
                                        <p:tgtEl>
                                          <p:spTgt spid="127"/>
                                        </p:tgtEl>
                                      </p:cBhvr>
                                    </p:animEffect>
                                    <p:set>
                                      <p:cBhvr>
                                        <p:cTn id="1151" dur="1" fill="hold">
                                          <p:stCondLst>
                                            <p:cond delay="5499"/>
                                          </p:stCondLst>
                                        </p:cTn>
                                        <p:tgtEl>
                                          <p:spTgt spid="127"/>
                                        </p:tgtEl>
                                        <p:attrNameLst>
                                          <p:attrName>style.visibility</p:attrName>
                                        </p:attrNameLst>
                                      </p:cBhvr>
                                      <p:to>
                                        <p:strVal val="hidden"/>
                                      </p:to>
                                    </p:set>
                                  </p:childTnLst>
                                </p:cTn>
                              </p:par>
                              <p:par>
                                <p:cTn id="1152" presetID="2" presetClass="entr" presetSubtype="8" fill="hold" grpId="0" nodeType="withEffect">
                                  <p:stCondLst>
                                    <p:cond delay="0"/>
                                  </p:stCondLst>
                                  <p:childTnLst>
                                    <p:set>
                                      <p:cBhvr>
                                        <p:cTn id="1153" dur="1" fill="hold">
                                          <p:stCondLst>
                                            <p:cond delay="0"/>
                                          </p:stCondLst>
                                        </p:cTn>
                                        <p:tgtEl>
                                          <p:spTgt spid="128"/>
                                        </p:tgtEl>
                                        <p:attrNameLst>
                                          <p:attrName>style.visibility</p:attrName>
                                        </p:attrNameLst>
                                      </p:cBhvr>
                                      <p:to>
                                        <p:strVal val="visible"/>
                                      </p:to>
                                    </p:set>
                                    <p:anim calcmode="lin" valueType="num">
                                      <p:cBhvr additive="base">
                                        <p:cTn id="1154" dur="4000" fill="hold"/>
                                        <p:tgtEl>
                                          <p:spTgt spid="128"/>
                                        </p:tgtEl>
                                        <p:attrNameLst>
                                          <p:attrName>ppt_x</p:attrName>
                                        </p:attrNameLst>
                                      </p:cBhvr>
                                      <p:tavLst>
                                        <p:tav tm="0">
                                          <p:val>
                                            <p:strVal val="0-#ppt_w/2"/>
                                          </p:val>
                                        </p:tav>
                                        <p:tav tm="100000">
                                          <p:val>
                                            <p:strVal val="#ppt_x"/>
                                          </p:val>
                                        </p:tav>
                                      </p:tavLst>
                                    </p:anim>
                                    <p:anim calcmode="lin" valueType="num">
                                      <p:cBhvr additive="base">
                                        <p:cTn id="1155" dur="4000" fill="hold"/>
                                        <p:tgtEl>
                                          <p:spTgt spid="128"/>
                                        </p:tgtEl>
                                        <p:attrNameLst>
                                          <p:attrName>ppt_y</p:attrName>
                                        </p:attrNameLst>
                                      </p:cBhvr>
                                      <p:tavLst>
                                        <p:tav tm="0">
                                          <p:val>
                                            <p:strVal val="#ppt_y"/>
                                          </p:val>
                                        </p:tav>
                                        <p:tav tm="100000">
                                          <p:val>
                                            <p:strVal val="#ppt_y"/>
                                          </p:val>
                                        </p:tav>
                                      </p:tavLst>
                                    </p:anim>
                                  </p:childTnLst>
                                </p:cTn>
                              </p:par>
                              <p:par>
                                <p:cTn id="1156" presetID="2" presetClass="exit" presetSubtype="2" fill="hold" grpId="1" nodeType="withEffect">
                                  <p:stCondLst>
                                    <p:cond delay="0"/>
                                  </p:stCondLst>
                                  <p:childTnLst>
                                    <p:anim calcmode="lin" valueType="num">
                                      <p:cBhvr additive="base">
                                        <p:cTn id="1157" dur="4500"/>
                                        <p:tgtEl>
                                          <p:spTgt spid="128"/>
                                        </p:tgtEl>
                                        <p:attrNameLst>
                                          <p:attrName>ppt_x</p:attrName>
                                        </p:attrNameLst>
                                      </p:cBhvr>
                                      <p:tavLst>
                                        <p:tav tm="0">
                                          <p:val>
                                            <p:strVal val="ppt_x"/>
                                          </p:val>
                                        </p:tav>
                                        <p:tav tm="100000">
                                          <p:val>
                                            <p:strVal val="1+ppt_w/2"/>
                                          </p:val>
                                        </p:tav>
                                      </p:tavLst>
                                    </p:anim>
                                    <p:anim calcmode="lin" valueType="num">
                                      <p:cBhvr additive="base">
                                        <p:cTn id="1158" dur="4500"/>
                                        <p:tgtEl>
                                          <p:spTgt spid="128"/>
                                        </p:tgtEl>
                                        <p:attrNameLst>
                                          <p:attrName>ppt_y</p:attrName>
                                        </p:attrNameLst>
                                      </p:cBhvr>
                                      <p:tavLst>
                                        <p:tav tm="0">
                                          <p:val>
                                            <p:strVal val="ppt_y"/>
                                          </p:val>
                                        </p:tav>
                                        <p:tav tm="100000">
                                          <p:val>
                                            <p:strVal val="ppt_y"/>
                                          </p:val>
                                        </p:tav>
                                      </p:tavLst>
                                    </p:anim>
                                    <p:set>
                                      <p:cBhvr>
                                        <p:cTn id="1159" dur="1" fill="hold">
                                          <p:stCondLst>
                                            <p:cond delay="4499"/>
                                          </p:stCondLst>
                                        </p:cTn>
                                        <p:tgtEl>
                                          <p:spTgt spid="128"/>
                                        </p:tgtEl>
                                        <p:attrNameLst>
                                          <p:attrName>style.visibility</p:attrName>
                                        </p:attrNameLst>
                                      </p:cBhvr>
                                      <p:to>
                                        <p:strVal val="hidden"/>
                                      </p:to>
                                    </p:set>
                                  </p:childTnLst>
                                </p:cTn>
                              </p:par>
                              <p:par>
                                <p:cTn id="1160" presetID="3" presetClass="exit" presetSubtype="5" fill="hold" grpId="2" nodeType="withEffect">
                                  <p:stCondLst>
                                    <p:cond delay="0"/>
                                  </p:stCondLst>
                                  <p:childTnLst>
                                    <p:animEffect transition="out" filter="blinds(vertical)">
                                      <p:cBhvr>
                                        <p:cTn id="1161" dur="5500"/>
                                        <p:tgtEl>
                                          <p:spTgt spid="128"/>
                                        </p:tgtEl>
                                      </p:cBhvr>
                                    </p:animEffect>
                                    <p:set>
                                      <p:cBhvr>
                                        <p:cTn id="1162" dur="1" fill="hold">
                                          <p:stCondLst>
                                            <p:cond delay="5499"/>
                                          </p:stCondLst>
                                        </p:cTn>
                                        <p:tgtEl>
                                          <p:spTgt spid="128"/>
                                        </p:tgtEl>
                                        <p:attrNameLst>
                                          <p:attrName>style.visibility</p:attrName>
                                        </p:attrNameLst>
                                      </p:cBhvr>
                                      <p:to>
                                        <p:strVal val="hidden"/>
                                      </p:to>
                                    </p:set>
                                  </p:childTnLst>
                                </p:cTn>
                              </p:par>
                              <p:par>
                                <p:cTn id="1163" presetID="2" presetClass="entr" presetSubtype="8" fill="hold" grpId="0" nodeType="withEffect">
                                  <p:stCondLst>
                                    <p:cond delay="0"/>
                                  </p:stCondLst>
                                  <p:childTnLst>
                                    <p:set>
                                      <p:cBhvr>
                                        <p:cTn id="1164" dur="1" fill="hold">
                                          <p:stCondLst>
                                            <p:cond delay="0"/>
                                          </p:stCondLst>
                                        </p:cTn>
                                        <p:tgtEl>
                                          <p:spTgt spid="117"/>
                                        </p:tgtEl>
                                        <p:attrNameLst>
                                          <p:attrName>style.visibility</p:attrName>
                                        </p:attrNameLst>
                                      </p:cBhvr>
                                      <p:to>
                                        <p:strVal val="visible"/>
                                      </p:to>
                                    </p:set>
                                    <p:anim calcmode="lin" valueType="num">
                                      <p:cBhvr additive="base">
                                        <p:cTn id="1165" dur="4000" fill="hold"/>
                                        <p:tgtEl>
                                          <p:spTgt spid="117"/>
                                        </p:tgtEl>
                                        <p:attrNameLst>
                                          <p:attrName>ppt_x</p:attrName>
                                        </p:attrNameLst>
                                      </p:cBhvr>
                                      <p:tavLst>
                                        <p:tav tm="0">
                                          <p:val>
                                            <p:strVal val="0-#ppt_w/2"/>
                                          </p:val>
                                        </p:tav>
                                        <p:tav tm="100000">
                                          <p:val>
                                            <p:strVal val="#ppt_x"/>
                                          </p:val>
                                        </p:tav>
                                      </p:tavLst>
                                    </p:anim>
                                    <p:anim calcmode="lin" valueType="num">
                                      <p:cBhvr additive="base">
                                        <p:cTn id="1166" dur="4000" fill="hold"/>
                                        <p:tgtEl>
                                          <p:spTgt spid="117"/>
                                        </p:tgtEl>
                                        <p:attrNameLst>
                                          <p:attrName>ppt_y</p:attrName>
                                        </p:attrNameLst>
                                      </p:cBhvr>
                                      <p:tavLst>
                                        <p:tav tm="0">
                                          <p:val>
                                            <p:strVal val="#ppt_y"/>
                                          </p:val>
                                        </p:tav>
                                        <p:tav tm="100000">
                                          <p:val>
                                            <p:strVal val="#ppt_y"/>
                                          </p:val>
                                        </p:tav>
                                      </p:tavLst>
                                    </p:anim>
                                  </p:childTnLst>
                                </p:cTn>
                              </p:par>
                              <p:par>
                                <p:cTn id="1167" presetID="2" presetClass="exit" presetSubtype="2" fill="hold" grpId="1" nodeType="withEffect">
                                  <p:stCondLst>
                                    <p:cond delay="0"/>
                                  </p:stCondLst>
                                  <p:childTnLst>
                                    <p:anim calcmode="lin" valueType="num">
                                      <p:cBhvr additive="base">
                                        <p:cTn id="1168" dur="4500"/>
                                        <p:tgtEl>
                                          <p:spTgt spid="117"/>
                                        </p:tgtEl>
                                        <p:attrNameLst>
                                          <p:attrName>ppt_x</p:attrName>
                                        </p:attrNameLst>
                                      </p:cBhvr>
                                      <p:tavLst>
                                        <p:tav tm="0">
                                          <p:val>
                                            <p:strVal val="ppt_x"/>
                                          </p:val>
                                        </p:tav>
                                        <p:tav tm="100000">
                                          <p:val>
                                            <p:strVal val="1+ppt_w/2"/>
                                          </p:val>
                                        </p:tav>
                                      </p:tavLst>
                                    </p:anim>
                                    <p:anim calcmode="lin" valueType="num">
                                      <p:cBhvr additive="base">
                                        <p:cTn id="1169" dur="4500"/>
                                        <p:tgtEl>
                                          <p:spTgt spid="117"/>
                                        </p:tgtEl>
                                        <p:attrNameLst>
                                          <p:attrName>ppt_y</p:attrName>
                                        </p:attrNameLst>
                                      </p:cBhvr>
                                      <p:tavLst>
                                        <p:tav tm="0">
                                          <p:val>
                                            <p:strVal val="ppt_y"/>
                                          </p:val>
                                        </p:tav>
                                        <p:tav tm="100000">
                                          <p:val>
                                            <p:strVal val="ppt_y"/>
                                          </p:val>
                                        </p:tav>
                                      </p:tavLst>
                                    </p:anim>
                                    <p:set>
                                      <p:cBhvr>
                                        <p:cTn id="1170" dur="1" fill="hold">
                                          <p:stCondLst>
                                            <p:cond delay="4499"/>
                                          </p:stCondLst>
                                        </p:cTn>
                                        <p:tgtEl>
                                          <p:spTgt spid="117"/>
                                        </p:tgtEl>
                                        <p:attrNameLst>
                                          <p:attrName>style.visibility</p:attrName>
                                        </p:attrNameLst>
                                      </p:cBhvr>
                                      <p:to>
                                        <p:strVal val="hidden"/>
                                      </p:to>
                                    </p:set>
                                  </p:childTnLst>
                                </p:cTn>
                              </p:par>
                              <p:par>
                                <p:cTn id="1171" presetID="3" presetClass="exit" presetSubtype="5" fill="hold" grpId="2" nodeType="withEffect">
                                  <p:stCondLst>
                                    <p:cond delay="0"/>
                                  </p:stCondLst>
                                  <p:childTnLst>
                                    <p:animEffect transition="out" filter="blinds(vertical)">
                                      <p:cBhvr>
                                        <p:cTn id="1172" dur="5500"/>
                                        <p:tgtEl>
                                          <p:spTgt spid="117"/>
                                        </p:tgtEl>
                                      </p:cBhvr>
                                    </p:animEffect>
                                    <p:set>
                                      <p:cBhvr>
                                        <p:cTn id="1173" dur="1" fill="hold">
                                          <p:stCondLst>
                                            <p:cond delay="5499"/>
                                          </p:stCondLst>
                                        </p:cTn>
                                        <p:tgtEl>
                                          <p:spTgt spid="117"/>
                                        </p:tgtEl>
                                        <p:attrNameLst>
                                          <p:attrName>style.visibility</p:attrName>
                                        </p:attrNameLst>
                                      </p:cBhvr>
                                      <p:to>
                                        <p:strVal val="hidden"/>
                                      </p:to>
                                    </p:set>
                                  </p:childTnLst>
                                </p:cTn>
                              </p:par>
                              <p:par>
                                <p:cTn id="1174" presetID="2" presetClass="entr" presetSubtype="8" fill="hold" grpId="0" nodeType="withEffect">
                                  <p:stCondLst>
                                    <p:cond delay="0"/>
                                  </p:stCondLst>
                                  <p:childTnLst>
                                    <p:set>
                                      <p:cBhvr>
                                        <p:cTn id="1175" dur="1" fill="hold">
                                          <p:stCondLst>
                                            <p:cond delay="0"/>
                                          </p:stCondLst>
                                        </p:cTn>
                                        <p:tgtEl>
                                          <p:spTgt spid="123"/>
                                        </p:tgtEl>
                                        <p:attrNameLst>
                                          <p:attrName>style.visibility</p:attrName>
                                        </p:attrNameLst>
                                      </p:cBhvr>
                                      <p:to>
                                        <p:strVal val="visible"/>
                                      </p:to>
                                    </p:set>
                                    <p:anim calcmode="lin" valueType="num">
                                      <p:cBhvr additive="base">
                                        <p:cTn id="1176" dur="4000" fill="hold"/>
                                        <p:tgtEl>
                                          <p:spTgt spid="123"/>
                                        </p:tgtEl>
                                        <p:attrNameLst>
                                          <p:attrName>ppt_x</p:attrName>
                                        </p:attrNameLst>
                                      </p:cBhvr>
                                      <p:tavLst>
                                        <p:tav tm="0">
                                          <p:val>
                                            <p:strVal val="0-#ppt_w/2"/>
                                          </p:val>
                                        </p:tav>
                                        <p:tav tm="100000">
                                          <p:val>
                                            <p:strVal val="#ppt_x"/>
                                          </p:val>
                                        </p:tav>
                                      </p:tavLst>
                                    </p:anim>
                                    <p:anim calcmode="lin" valueType="num">
                                      <p:cBhvr additive="base">
                                        <p:cTn id="1177" dur="4000" fill="hold"/>
                                        <p:tgtEl>
                                          <p:spTgt spid="123"/>
                                        </p:tgtEl>
                                        <p:attrNameLst>
                                          <p:attrName>ppt_y</p:attrName>
                                        </p:attrNameLst>
                                      </p:cBhvr>
                                      <p:tavLst>
                                        <p:tav tm="0">
                                          <p:val>
                                            <p:strVal val="#ppt_y"/>
                                          </p:val>
                                        </p:tav>
                                        <p:tav tm="100000">
                                          <p:val>
                                            <p:strVal val="#ppt_y"/>
                                          </p:val>
                                        </p:tav>
                                      </p:tavLst>
                                    </p:anim>
                                  </p:childTnLst>
                                </p:cTn>
                              </p:par>
                              <p:par>
                                <p:cTn id="1178" presetID="2" presetClass="exit" presetSubtype="2" fill="hold" grpId="1" nodeType="withEffect">
                                  <p:stCondLst>
                                    <p:cond delay="0"/>
                                  </p:stCondLst>
                                  <p:childTnLst>
                                    <p:anim calcmode="lin" valueType="num">
                                      <p:cBhvr additive="base">
                                        <p:cTn id="1179" dur="4500"/>
                                        <p:tgtEl>
                                          <p:spTgt spid="123"/>
                                        </p:tgtEl>
                                        <p:attrNameLst>
                                          <p:attrName>ppt_x</p:attrName>
                                        </p:attrNameLst>
                                      </p:cBhvr>
                                      <p:tavLst>
                                        <p:tav tm="0">
                                          <p:val>
                                            <p:strVal val="ppt_x"/>
                                          </p:val>
                                        </p:tav>
                                        <p:tav tm="100000">
                                          <p:val>
                                            <p:strVal val="1+ppt_w/2"/>
                                          </p:val>
                                        </p:tav>
                                      </p:tavLst>
                                    </p:anim>
                                    <p:anim calcmode="lin" valueType="num">
                                      <p:cBhvr additive="base">
                                        <p:cTn id="1180" dur="4500"/>
                                        <p:tgtEl>
                                          <p:spTgt spid="123"/>
                                        </p:tgtEl>
                                        <p:attrNameLst>
                                          <p:attrName>ppt_y</p:attrName>
                                        </p:attrNameLst>
                                      </p:cBhvr>
                                      <p:tavLst>
                                        <p:tav tm="0">
                                          <p:val>
                                            <p:strVal val="ppt_y"/>
                                          </p:val>
                                        </p:tav>
                                        <p:tav tm="100000">
                                          <p:val>
                                            <p:strVal val="ppt_y"/>
                                          </p:val>
                                        </p:tav>
                                      </p:tavLst>
                                    </p:anim>
                                    <p:set>
                                      <p:cBhvr>
                                        <p:cTn id="1181" dur="1" fill="hold">
                                          <p:stCondLst>
                                            <p:cond delay="4499"/>
                                          </p:stCondLst>
                                        </p:cTn>
                                        <p:tgtEl>
                                          <p:spTgt spid="123"/>
                                        </p:tgtEl>
                                        <p:attrNameLst>
                                          <p:attrName>style.visibility</p:attrName>
                                        </p:attrNameLst>
                                      </p:cBhvr>
                                      <p:to>
                                        <p:strVal val="hidden"/>
                                      </p:to>
                                    </p:set>
                                  </p:childTnLst>
                                </p:cTn>
                              </p:par>
                              <p:par>
                                <p:cTn id="1182" presetID="3" presetClass="exit" presetSubtype="5" fill="hold" grpId="2" nodeType="withEffect">
                                  <p:stCondLst>
                                    <p:cond delay="0"/>
                                  </p:stCondLst>
                                  <p:childTnLst>
                                    <p:animEffect transition="out" filter="blinds(vertical)">
                                      <p:cBhvr>
                                        <p:cTn id="1183" dur="5500"/>
                                        <p:tgtEl>
                                          <p:spTgt spid="123"/>
                                        </p:tgtEl>
                                      </p:cBhvr>
                                    </p:animEffect>
                                    <p:set>
                                      <p:cBhvr>
                                        <p:cTn id="1184" dur="1" fill="hold">
                                          <p:stCondLst>
                                            <p:cond delay="5499"/>
                                          </p:stCondLst>
                                        </p:cTn>
                                        <p:tgtEl>
                                          <p:spTgt spid="123"/>
                                        </p:tgtEl>
                                        <p:attrNameLst>
                                          <p:attrName>style.visibility</p:attrName>
                                        </p:attrNameLst>
                                      </p:cBhvr>
                                      <p:to>
                                        <p:strVal val="hidden"/>
                                      </p:to>
                                    </p:set>
                                  </p:childTnLst>
                                </p:cTn>
                              </p:par>
                              <p:par>
                                <p:cTn id="1185" presetID="2" presetClass="entr" presetSubtype="8" fill="hold" grpId="0" nodeType="withEffect">
                                  <p:stCondLst>
                                    <p:cond delay="0"/>
                                  </p:stCondLst>
                                  <p:childTnLst>
                                    <p:set>
                                      <p:cBhvr>
                                        <p:cTn id="1186" dur="1" fill="hold">
                                          <p:stCondLst>
                                            <p:cond delay="0"/>
                                          </p:stCondLst>
                                        </p:cTn>
                                        <p:tgtEl>
                                          <p:spTgt spid="122"/>
                                        </p:tgtEl>
                                        <p:attrNameLst>
                                          <p:attrName>style.visibility</p:attrName>
                                        </p:attrNameLst>
                                      </p:cBhvr>
                                      <p:to>
                                        <p:strVal val="visible"/>
                                      </p:to>
                                    </p:set>
                                    <p:anim calcmode="lin" valueType="num">
                                      <p:cBhvr additive="base">
                                        <p:cTn id="1187" dur="4000" fill="hold"/>
                                        <p:tgtEl>
                                          <p:spTgt spid="122"/>
                                        </p:tgtEl>
                                        <p:attrNameLst>
                                          <p:attrName>ppt_x</p:attrName>
                                        </p:attrNameLst>
                                      </p:cBhvr>
                                      <p:tavLst>
                                        <p:tav tm="0">
                                          <p:val>
                                            <p:strVal val="0-#ppt_w/2"/>
                                          </p:val>
                                        </p:tav>
                                        <p:tav tm="100000">
                                          <p:val>
                                            <p:strVal val="#ppt_x"/>
                                          </p:val>
                                        </p:tav>
                                      </p:tavLst>
                                    </p:anim>
                                    <p:anim calcmode="lin" valueType="num">
                                      <p:cBhvr additive="base">
                                        <p:cTn id="1188" dur="4000" fill="hold"/>
                                        <p:tgtEl>
                                          <p:spTgt spid="122"/>
                                        </p:tgtEl>
                                        <p:attrNameLst>
                                          <p:attrName>ppt_y</p:attrName>
                                        </p:attrNameLst>
                                      </p:cBhvr>
                                      <p:tavLst>
                                        <p:tav tm="0">
                                          <p:val>
                                            <p:strVal val="#ppt_y"/>
                                          </p:val>
                                        </p:tav>
                                        <p:tav tm="100000">
                                          <p:val>
                                            <p:strVal val="#ppt_y"/>
                                          </p:val>
                                        </p:tav>
                                      </p:tavLst>
                                    </p:anim>
                                  </p:childTnLst>
                                </p:cTn>
                              </p:par>
                              <p:par>
                                <p:cTn id="1189" presetID="2" presetClass="exit" presetSubtype="2" fill="hold" grpId="1" nodeType="withEffect">
                                  <p:stCondLst>
                                    <p:cond delay="0"/>
                                  </p:stCondLst>
                                  <p:childTnLst>
                                    <p:anim calcmode="lin" valueType="num">
                                      <p:cBhvr additive="base">
                                        <p:cTn id="1190" dur="4500"/>
                                        <p:tgtEl>
                                          <p:spTgt spid="122"/>
                                        </p:tgtEl>
                                        <p:attrNameLst>
                                          <p:attrName>ppt_x</p:attrName>
                                        </p:attrNameLst>
                                      </p:cBhvr>
                                      <p:tavLst>
                                        <p:tav tm="0">
                                          <p:val>
                                            <p:strVal val="ppt_x"/>
                                          </p:val>
                                        </p:tav>
                                        <p:tav tm="100000">
                                          <p:val>
                                            <p:strVal val="1+ppt_w/2"/>
                                          </p:val>
                                        </p:tav>
                                      </p:tavLst>
                                    </p:anim>
                                    <p:anim calcmode="lin" valueType="num">
                                      <p:cBhvr additive="base">
                                        <p:cTn id="1191" dur="4500"/>
                                        <p:tgtEl>
                                          <p:spTgt spid="122"/>
                                        </p:tgtEl>
                                        <p:attrNameLst>
                                          <p:attrName>ppt_y</p:attrName>
                                        </p:attrNameLst>
                                      </p:cBhvr>
                                      <p:tavLst>
                                        <p:tav tm="0">
                                          <p:val>
                                            <p:strVal val="ppt_y"/>
                                          </p:val>
                                        </p:tav>
                                        <p:tav tm="100000">
                                          <p:val>
                                            <p:strVal val="ppt_y"/>
                                          </p:val>
                                        </p:tav>
                                      </p:tavLst>
                                    </p:anim>
                                    <p:set>
                                      <p:cBhvr>
                                        <p:cTn id="1192" dur="1" fill="hold">
                                          <p:stCondLst>
                                            <p:cond delay="4499"/>
                                          </p:stCondLst>
                                        </p:cTn>
                                        <p:tgtEl>
                                          <p:spTgt spid="122"/>
                                        </p:tgtEl>
                                        <p:attrNameLst>
                                          <p:attrName>style.visibility</p:attrName>
                                        </p:attrNameLst>
                                      </p:cBhvr>
                                      <p:to>
                                        <p:strVal val="hidden"/>
                                      </p:to>
                                    </p:set>
                                  </p:childTnLst>
                                </p:cTn>
                              </p:par>
                              <p:par>
                                <p:cTn id="1193" presetID="3" presetClass="exit" presetSubtype="5" fill="hold" grpId="2" nodeType="withEffect">
                                  <p:stCondLst>
                                    <p:cond delay="0"/>
                                  </p:stCondLst>
                                  <p:childTnLst>
                                    <p:animEffect transition="out" filter="blinds(vertical)">
                                      <p:cBhvr>
                                        <p:cTn id="1194" dur="5500"/>
                                        <p:tgtEl>
                                          <p:spTgt spid="122"/>
                                        </p:tgtEl>
                                      </p:cBhvr>
                                    </p:animEffect>
                                    <p:set>
                                      <p:cBhvr>
                                        <p:cTn id="1195" dur="1" fill="hold">
                                          <p:stCondLst>
                                            <p:cond delay="5499"/>
                                          </p:stCondLst>
                                        </p:cTn>
                                        <p:tgtEl>
                                          <p:spTgt spid="122"/>
                                        </p:tgtEl>
                                        <p:attrNameLst>
                                          <p:attrName>style.visibility</p:attrName>
                                        </p:attrNameLst>
                                      </p:cBhvr>
                                      <p:to>
                                        <p:strVal val="hidden"/>
                                      </p:to>
                                    </p:set>
                                  </p:childTnLst>
                                </p:cTn>
                              </p:par>
                              <p:par>
                                <p:cTn id="1196" presetID="2" presetClass="entr" presetSubtype="8" fill="hold" grpId="0" nodeType="withEffect">
                                  <p:stCondLst>
                                    <p:cond delay="0"/>
                                  </p:stCondLst>
                                  <p:childTnLst>
                                    <p:set>
                                      <p:cBhvr>
                                        <p:cTn id="1197" dur="1" fill="hold">
                                          <p:stCondLst>
                                            <p:cond delay="0"/>
                                          </p:stCondLst>
                                        </p:cTn>
                                        <p:tgtEl>
                                          <p:spTgt spid="121"/>
                                        </p:tgtEl>
                                        <p:attrNameLst>
                                          <p:attrName>style.visibility</p:attrName>
                                        </p:attrNameLst>
                                      </p:cBhvr>
                                      <p:to>
                                        <p:strVal val="visible"/>
                                      </p:to>
                                    </p:set>
                                    <p:anim calcmode="lin" valueType="num">
                                      <p:cBhvr additive="base">
                                        <p:cTn id="1198" dur="4000" fill="hold"/>
                                        <p:tgtEl>
                                          <p:spTgt spid="121"/>
                                        </p:tgtEl>
                                        <p:attrNameLst>
                                          <p:attrName>ppt_x</p:attrName>
                                        </p:attrNameLst>
                                      </p:cBhvr>
                                      <p:tavLst>
                                        <p:tav tm="0">
                                          <p:val>
                                            <p:strVal val="0-#ppt_w/2"/>
                                          </p:val>
                                        </p:tav>
                                        <p:tav tm="100000">
                                          <p:val>
                                            <p:strVal val="#ppt_x"/>
                                          </p:val>
                                        </p:tav>
                                      </p:tavLst>
                                    </p:anim>
                                    <p:anim calcmode="lin" valueType="num">
                                      <p:cBhvr additive="base">
                                        <p:cTn id="1199" dur="4000" fill="hold"/>
                                        <p:tgtEl>
                                          <p:spTgt spid="121"/>
                                        </p:tgtEl>
                                        <p:attrNameLst>
                                          <p:attrName>ppt_y</p:attrName>
                                        </p:attrNameLst>
                                      </p:cBhvr>
                                      <p:tavLst>
                                        <p:tav tm="0">
                                          <p:val>
                                            <p:strVal val="#ppt_y"/>
                                          </p:val>
                                        </p:tav>
                                        <p:tav tm="100000">
                                          <p:val>
                                            <p:strVal val="#ppt_y"/>
                                          </p:val>
                                        </p:tav>
                                      </p:tavLst>
                                    </p:anim>
                                  </p:childTnLst>
                                </p:cTn>
                              </p:par>
                              <p:par>
                                <p:cTn id="1200" presetID="2" presetClass="exit" presetSubtype="2" fill="hold" grpId="1" nodeType="withEffect">
                                  <p:stCondLst>
                                    <p:cond delay="0"/>
                                  </p:stCondLst>
                                  <p:childTnLst>
                                    <p:anim calcmode="lin" valueType="num">
                                      <p:cBhvr additive="base">
                                        <p:cTn id="1201" dur="4500"/>
                                        <p:tgtEl>
                                          <p:spTgt spid="121"/>
                                        </p:tgtEl>
                                        <p:attrNameLst>
                                          <p:attrName>ppt_x</p:attrName>
                                        </p:attrNameLst>
                                      </p:cBhvr>
                                      <p:tavLst>
                                        <p:tav tm="0">
                                          <p:val>
                                            <p:strVal val="ppt_x"/>
                                          </p:val>
                                        </p:tav>
                                        <p:tav tm="100000">
                                          <p:val>
                                            <p:strVal val="1+ppt_w/2"/>
                                          </p:val>
                                        </p:tav>
                                      </p:tavLst>
                                    </p:anim>
                                    <p:anim calcmode="lin" valueType="num">
                                      <p:cBhvr additive="base">
                                        <p:cTn id="1202" dur="4500"/>
                                        <p:tgtEl>
                                          <p:spTgt spid="121"/>
                                        </p:tgtEl>
                                        <p:attrNameLst>
                                          <p:attrName>ppt_y</p:attrName>
                                        </p:attrNameLst>
                                      </p:cBhvr>
                                      <p:tavLst>
                                        <p:tav tm="0">
                                          <p:val>
                                            <p:strVal val="ppt_y"/>
                                          </p:val>
                                        </p:tav>
                                        <p:tav tm="100000">
                                          <p:val>
                                            <p:strVal val="ppt_y"/>
                                          </p:val>
                                        </p:tav>
                                      </p:tavLst>
                                    </p:anim>
                                    <p:set>
                                      <p:cBhvr>
                                        <p:cTn id="1203" dur="1" fill="hold">
                                          <p:stCondLst>
                                            <p:cond delay="4499"/>
                                          </p:stCondLst>
                                        </p:cTn>
                                        <p:tgtEl>
                                          <p:spTgt spid="121"/>
                                        </p:tgtEl>
                                        <p:attrNameLst>
                                          <p:attrName>style.visibility</p:attrName>
                                        </p:attrNameLst>
                                      </p:cBhvr>
                                      <p:to>
                                        <p:strVal val="hidden"/>
                                      </p:to>
                                    </p:set>
                                  </p:childTnLst>
                                </p:cTn>
                              </p:par>
                              <p:par>
                                <p:cTn id="1204" presetID="3" presetClass="exit" presetSubtype="5" fill="hold" grpId="2" nodeType="withEffect">
                                  <p:stCondLst>
                                    <p:cond delay="0"/>
                                  </p:stCondLst>
                                  <p:childTnLst>
                                    <p:animEffect transition="out" filter="blinds(vertical)">
                                      <p:cBhvr>
                                        <p:cTn id="1205" dur="5500"/>
                                        <p:tgtEl>
                                          <p:spTgt spid="121"/>
                                        </p:tgtEl>
                                      </p:cBhvr>
                                    </p:animEffect>
                                    <p:set>
                                      <p:cBhvr>
                                        <p:cTn id="1206" dur="1" fill="hold">
                                          <p:stCondLst>
                                            <p:cond delay="5499"/>
                                          </p:stCondLst>
                                        </p:cTn>
                                        <p:tgtEl>
                                          <p:spTgt spid="121"/>
                                        </p:tgtEl>
                                        <p:attrNameLst>
                                          <p:attrName>style.visibility</p:attrName>
                                        </p:attrNameLst>
                                      </p:cBhvr>
                                      <p:to>
                                        <p:strVal val="hidden"/>
                                      </p:to>
                                    </p:set>
                                  </p:childTnLst>
                                </p:cTn>
                              </p:par>
                              <p:par>
                                <p:cTn id="1207" presetID="2" presetClass="entr" presetSubtype="8" fill="hold" grpId="0" nodeType="withEffect">
                                  <p:stCondLst>
                                    <p:cond delay="0"/>
                                  </p:stCondLst>
                                  <p:childTnLst>
                                    <p:set>
                                      <p:cBhvr>
                                        <p:cTn id="1208" dur="1" fill="hold">
                                          <p:stCondLst>
                                            <p:cond delay="0"/>
                                          </p:stCondLst>
                                        </p:cTn>
                                        <p:tgtEl>
                                          <p:spTgt spid="120"/>
                                        </p:tgtEl>
                                        <p:attrNameLst>
                                          <p:attrName>style.visibility</p:attrName>
                                        </p:attrNameLst>
                                      </p:cBhvr>
                                      <p:to>
                                        <p:strVal val="visible"/>
                                      </p:to>
                                    </p:set>
                                    <p:anim calcmode="lin" valueType="num">
                                      <p:cBhvr additive="base">
                                        <p:cTn id="1209" dur="4000" fill="hold"/>
                                        <p:tgtEl>
                                          <p:spTgt spid="120"/>
                                        </p:tgtEl>
                                        <p:attrNameLst>
                                          <p:attrName>ppt_x</p:attrName>
                                        </p:attrNameLst>
                                      </p:cBhvr>
                                      <p:tavLst>
                                        <p:tav tm="0">
                                          <p:val>
                                            <p:strVal val="0-#ppt_w/2"/>
                                          </p:val>
                                        </p:tav>
                                        <p:tav tm="100000">
                                          <p:val>
                                            <p:strVal val="#ppt_x"/>
                                          </p:val>
                                        </p:tav>
                                      </p:tavLst>
                                    </p:anim>
                                    <p:anim calcmode="lin" valueType="num">
                                      <p:cBhvr additive="base">
                                        <p:cTn id="1210" dur="4000" fill="hold"/>
                                        <p:tgtEl>
                                          <p:spTgt spid="120"/>
                                        </p:tgtEl>
                                        <p:attrNameLst>
                                          <p:attrName>ppt_y</p:attrName>
                                        </p:attrNameLst>
                                      </p:cBhvr>
                                      <p:tavLst>
                                        <p:tav tm="0">
                                          <p:val>
                                            <p:strVal val="#ppt_y"/>
                                          </p:val>
                                        </p:tav>
                                        <p:tav tm="100000">
                                          <p:val>
                                            <p:strVal val="#ppt_y"/>
                                          </p:val>
                                        </p:tav>
                                      </p:tavLst>
                                    </p:anim>
                                  </p:childTnLst>
                                </p:cTn>
                              </p:par>
                              <p:par>
                                <p:cTn id="1211" presetID="2" presetClass="exit" presetSubtype="2" fill="hold" grpId="1" nodeType="withEffect">
                                  <p:stCondLst>
                                    <p:cond delay="0"/>
                                  </p:stCondLst>
                                  <p:childTnLst>
                                    <p:anim calcmode="lin" valueType="num">
                                      <p:cBhvr additive="base">
                                        <p:cTn id="1212" dur="4500"/>
                                        <p:tgtEl>
                                          <p:spTgt spid="120"/>
                                        </p:tgtEl>
                                        <p:attrNameLst>
                                          <p:attrName>ppt_x</p:attrName>
                                        </p:attrNameLst>
                                      </p:cBhvr>
                                      <p:tavLst>
                                        <p:tav tm="0">
                                          <p:val>
                                            <p:strVal val="ppt_x"/>
                                          </p:val>
                                        </p:tav>
                                        <p:tav tm="100000">
                                          <p:val>
                                            <p:strVal val="1+ppt_w/2"/>
                                          </p:val>
                                        </p:tav>
                                      </p:tavLst>
                                    </p:anim>
                                    <p:anim calcmode="lin" valueType="num">
                                      <p:cBhvr additive="base">
                                        <p:cTn id="1213" dur="4500"/>
                                        <p:tgtEl>
                                          <p:spTgt spid="120"/>
                                        </p:tgtEl>
                                        <p:attrNameLst>
                                          <p:attrName>ppt_y</p:attrName>
                                        </p:attrNameLst>
                                      </p:cBhvr>
                                      <p:tavLst>
                                        <p:tav tm="0">
                                          <p:val>
                                            <p:strVal val="ppt_y"/>
                                          </p:val>
                                        </p:tav>
                                        <p:tav tm="100000">
                                          <p:val>
                                            <p:strVal val="ppt_y"/>
                                          </p:val>
                                        </p:tav>
                                      </p:tavLst>
                                    </p:anim>
                                    <p:set>
                                      <p:cBhvr>
                                        <p:cTn id="1214" dur="1" fill="hold">
                                          <p:stCondLst>
                                            <p:cond delay="4499"/>
                                          </p:stCondLst>
                                        </p:cTn>
                                        <p:tgtEl>
                                          <p:spTgt spid="120"/>
                                        </p:tgtEl>
                                        <p:attrNameLst>
                                          <p:attrName>style.visibility</p:attrName>
                                        </p:attrNameLst>
                                      </p:cBhvr>
                                      <p:to>
                                        <p:strVal val="hidden"/>
                                      </p:to>
                                    </p:set>
                                  </p:childTnLst>
                                </p:cTn>
                              </p:par>
                              <p:par>
                                <p:cTn id="1215" presetID="3" presetClass="exit" presetSubtype="5" fill="hold" grpId="2" nodeType="withEffect">
                                  <p:stCondLst>
                                    <p:cond delay="0"/>
                                  </p:stCondLst>
                                  <p:childTnLst>
                                    <p:animEffect transition="out" filter="blinds(vertical)">
                                      <p:cBhvr>
                                        <p:cTn id="1216" dur="5500"/>
                                        <p:tgtEl>
                                          <p:spTgt spid="120"/>
                                        </p:tgtEl>
                                      </p:cBhvr>
                                    </p:animEffect>
                                    <p:set>
                                      <p:cBhvr>
                                        <p:cTn id="1217" dur="1" fill="hold">
                                          <p:stCondLst>
                                            <p:cond delay="5499"/>
                                          </p:stCondLst>
                                        </p:cTn>
                                        <p:tgtEl>
                                          <p:spTgt spid="120"/>
                                        </p:tgtEl>
                                        <p:attrNameLst>
                                          <p:attrName>style.visibility</p:attrName>
                                        </p:attrNameLst>
                                      </p:cBhvr>
                                      <p:to>
                                        <p:strVal val="hidden"/>
                                      </p:to>
                                    </p:set>
                                  </p:childTnLst>
                                </p:cTn>
                              </p:par>
                              <p:par>
                                <p:cTn id="1218" presetID="2" presetClass="entr" presetSubtype="8" fill="hold" grpId="0" nodeType="withEffect">
                                  <p:stCondLst>
                                    <p:cond delay="0"/>
                                  </p:stCondLst>
                                  <p:childTnLst>
                                    <p:set>
                                      <p:cBhvr>
                                        <p:cTn id="1219" dur="1" fill="hold">
                                          <p:stCondLst>
                                            <p:cond delay="0"/>
                                          </p:stCondLst>
                                        </p:cTn>
                                        <p:tgtEl>
                                          <p:spTgt spid="119"/>
                                        </p:tgtEl>
                                        <p:attrNameLst>
                                          <p:attrName>style.visibility</p:attrName>
                                        </p:attrNameLst>
                                      </p:cBhvr>
                                      <p:to>
                                        <p:strVal val="visible"/>
                                      </p:to>
                                    </p:set>
                                    <p:anim calcmode="lin" valueType="num">
                                      <p:cBhvr additive="base">
                                        <p:cTn id="1220" dur="4000" fill="hold"/>
                                        <p:tgtEl>
                                          <p:spTgt spid="119"/>
                                        </p:tgtEl>
                                        <p:attrNameLst>
                                          <p:attrName>ppt_x</p:attrName>
                                        </p:attrNameLst>
                                      </p:cBhvr>
                                      <p:tavLst>
                                        <p:tav tm="0">
                                          <p:val>
                                            <p:strVal val="0-#ppt_w/2"/>
                                          </p:val>
                                        </p:tav>
                                        <p:tav tm="100000">
                                          <p:val>
                                            <p:strVal val="#ppt_x"/>
                                          </p:val>
                                        </p:tav>
                                      </p:tavLst>
                                    </p:anim>
                                    <p:anim calcmode="lin" valueType="num">
                                      <p:cBhvr additive="base">
                                        <p:cTn id="1221" dur="4000" fill="hold"/>
                                        <p:tgtEl>
                                          <p:spTgt spid="119"/>
                                        </p:tgtEl>
                                        <p:attrNameLst>
                                          <p:attrName>ppt_y</p:attrName>
                                        </p:attrNameLst>
                                      </p:cBhvr>
                                      <p:tavLst>
                                        <p:tav tm="0">
                                          <p:val>
                                            <p:strVal val="#ppt_y"/>
                                          </p:val>
                                        </p:tav>
                                        <p:tav tm="100000">
                                          <p:val>
                                            <p:strVal val="#ppt_y"/>
                                          </p:val>
                                        </p:tav>
                                      </p:tavLst>
                                    </p:anim>
                                  </p:childTnLst>
                                </p:cTn>
                              </p:par>
                              <p:par>
                                <p:cTn id="1222" presetID="2" presetClass="exit" presetSubtype="2" fill="hold" grpId="1" nodeType="withEffect">
                                  <p:stCondLst>
                                    <p:cond delay="0"/>
                                  </p:stCondLst>
                                  <p:childTnLst>
                                    <p:anim calcmode="lin" valueType="num">
                                      <p:cBhvr additive="base">
                                        <p:cTn id="1223" dur="4500"/>
                                        <p:tgtEl>
                                          <p:spTgt spid="119"/>
                                        </p:tgtEl>
                                        <p:attrNameLst>
                                          <p:attrName>ppt_x</p:attrName>
                                        </p:attrNameLst>
                                      </p:cBhvr>
                                      <p:tavLst>
                                        <p:tav tm="0">
                                          <p:val>
                                            <p:strVal val="ppt_x"/>
                                          </p:val>
                                        </p:tav>
                                        <p:tav tm="100000">
                                          <p:val>
                                            <p:strVal val="1+ppt_w/2"/>
                                          </p:val>
                                        </p:tav>
                                      </p:tavLst>
                                    </p:anim>
                                    <p:anim calcmode="lin" valueType="num">
                                      <p:cBhvr additive="base">
                                        <p:cTn id="1224" dur="4500"/>
                                        <p:tgtEl>
                                          <p:spTgt spid="119"/>
                                        </p:tgtEl>
                                        <p:attrNameLst>
                                          <p:attrName>ppt_y</p:attrName>
                                        </p:attrNameLst>
                                      </p:cBhvr>
                                      <p:tavLst>
                                        <p:tav tm="0">
                                          <p:val>
                                            <p:strVal val="ppt_y"/>
                                          </p:val>
                                        </p:tav>
                                        <p:tav tm="100000">
                                          <p:val>
                                            <p:strVal val="ppt_y"/>
                                          </p:val>
                                        </p:tav>
                                      </p:tavLst>
                                    </p:anim>
                                    <p:set>
                                      <p:cBhvr>
                                        <p:cTn id="1225" dur="1" fill="hold">
                                          <p:stCondLst>
                                            <p:cond delay="4499"/>
                                          </p:stCondLst>
                                        </p:cTn>
                                        <p:tgtEl>
                                          <p:spTgt spid="119"/>
                                        </p:tgtEl>
                                        <p:attrNameLst>
                                          <p:attrName>style.visibility</p:attrName>
                                        </p:attrNameLst>
                                      </p:cBhvr>
                                      <p:to>
                                        <p:strVal val="hidden"/>
                                      </p:to>
                                    </p:set>
                                  </p:childTnLst>
                                </p:cTn>
                              </p:par>
                              <p:par>
                                <p:cTn id="1226" presetID="3" presetClass="exit" presetSubtype="5" fill="hold" grpId="2" nodeType="withEffect">
                                  <p:stCondLst>
                                    <p:cond delay="0"/>
                                  </p:stCondLst>
                                  <p:childTnLst>
                                    <p:animEffect transition="out" filter="blinds(vertical)">
                                      <p:cBhvr>
                                        <p:cTn id="1227" dur="5500"/>
                                        <p:tgtEl>
                                          <p:spTgt spid="119"/>
                                        </p:tgtEl>
                                      </p:cBhvr>
                                    </p:animEffect>
                                    <p:set>
                                      <p:cBhvr>
                                        <p:cTn id="1228" dur="1" fill="hold">
                                          <p:stCondLst>
                                            <p:cond delay="5499"/>
                                          </p:stCondLst>
                                        </p:cTn>
                                        <p:tgtEl>
                                          <p:spTgt spid="119"/>
                                        </p:tgtEl>
                                        <p:attrNameLst>
                                          <p:attrName>style.visibility</p:attrName>
                                        </p:attrNameLst>
                                      </p:cBhvr>
                                      <p:to>
                                        <p:strVal val="hidden"/>
                                      </p:to>
                                    </p:set>
                                  </p:childTnLst>
                                </p:cTn>
                              </p:par>
                              <p:par>
                                <p:cTn id="1229" presetID="2" presetClass="entr" presetSubtype="8" fill="hold" grpId="0" nodeType="withEffect">
                                  <p:stCondLst>
                                    <p:cond delay="0"/>
                                  </p:stCondLst>
                                  <p:childTnLst>
                                    <p:set>
                                      <p:cBhvr>
                                        <p:cTn id="1230" dur="1" fill="hold">
                                          <p:stCondLst>
                                            <p:cond delay="0"/>
                                          </p:stCondLst>
                                        </p:cTn>
                                        <p:tgtEl>
                                          <p:spTgt spid="118"/>
                                        </p:tgtEl>
                                        <p:attrNameLst>
                                          <p:attrName>style.visibility</p:attrName>
                                        </p:attrNameLst>
                                      </p:cBhvr>
                                      <p:to>
                                        <p:strVal val="visible"/>
                                      </p:to>
                                    </p:set>
                                    <p:anim calcmode="lin" valueType="num">
                                      <p:cBhvr additive="base">
                                        <p:cTn id="1231" dur="4000" fill="hold"/>
                                        <p:tgtEl>
                                          <p:spTgt spid="118"/>
                                        </p:tgtEl>
                                        <p:attrNameLst>
                                          <p:attrName>ppt_x</p:attrName>
                                        </p:attrNameLst>
                                      </p:cBhvr>
                                      <p:tavLst>
                                        <p:tav tm="0">
                                          <p:val>
                                            <p:strVal val="0-#ppt_w/2"/>
                                          </p:val>
                                        </p:tav>
                                        <p:tav tm="100000">
                                          <p:val>
                                            <p:strVal val="#ppt_x"/>
                                          </p:val>
                                        </p:tav>
                                      </p:tavLst>
                                    </p:anim>
                                    <p:anim calcmode="lin" valueType="num">
                                      <p:cBhvr additive="base">
                                        <p:cTn id="1232" dur="4000" fill="hold"/>
                                        <p:tgtEl>
                                          <p:spTgt spid="118"/>
                                        </p:tgtEl>
                                        <p:attrNameLst>
                                          <p:attrName>ppt_y</p:attrName>
                                        </p:attrNameLst>
                                      </p:cBhvr>
                                      <p:tavLst>
                                        <p:tav tm="0">
                                          <p:val>
                                            <p:strVal val="#ppt_y"/>
                                          </p:val>
                                        </p:tav>
                                        <p:tav tm="100000">
                                          <p:val>
                                            <p:strVal val="#ppt_y"/>
                                          </p:val>
                                        </p:tav>
                                      </p:tavLst>
                                    </p:anim>
                                  </p:childTnLst>
                                </p:cTn>
                              </p:par>
                              <p:par>
                                <p:cTn id="1233" presetID="2" presetClass="exit" presetSubtype="2" fill="hold" grpId="1" nodeType="withEffect">
                                  <p:stCondLst>
                                    <p:cond delay="0"/>
                                  </p:stCondLst>
                                  <p:childTnLst>
                                    <p:anim calcmode="lin" valueType="num">
                                      <p:cBhvr additive="base">
                                        <p:cTn id="1234" dur="4500"/>
                                        <p:tgtEl>
                                          <p:spTgt spid="118"/>
                                        </p:tgtEl>
                                        <p:attrNameLst>
                                          <p:attrName>ppt_x</p:attrName>
                                        </p:attrNameLst>
                                      </p:cBhvr>
                                      <p:tavLst>
                                        <p:tav tm="0">
                                          <p:val>
                                            <p:strVal val="ppt_x"/>
                                          </p:val>
                                        </p:tav>
                                        <p:tav tm="100000">
                                          <p:val>
                                            <p:strVal val="1+ppt_w/2"/>
                                          </p:val>
                                        </p:tav>
                                      </p:tavLst>
                                    </p:anim>
                                    <p:anim calcmode="lin" valueType="num">
                                      <p:cBhvr additive="base">
                                        <p:cTn id="1235" dur="4500"/>
                                        <p:tgtEl>
                                          <p:spTgt spid="118"/>
                                        </p:tgtEl>
                                        <p:attrNameLst>
                                          <p:attrName>ppt_y</p:attrName>
                                        </p:attrNameLst>
                                      </p:cBhvr>
                                      <p:tavLst>
                                        <p:tav tm="0">
                                          <p:val>
                                            <p:strVal val="ppt_y"/>
                                          </p:val>
                                        </p:tav>
                                        <p:tav tm="100000">
                                          <p:val>
                                            <p:strVal val="ppt_y"/>
                                          </p:val>
                                        </p:tav>
                                      </p:tavLst>
                                    </p:anim>
                                    <p:set>
                                      <p:cBhvr>
                                        <p:cTn id="1236" dur="1" fill="hold">
                                          <p:stCondLst>
                                            <p:cond delay="4499"/>
                                          </p:stCondLst>
                                        </p:cTn>
                                        <p:tgtEl>
                                          <p:spTgt spid="118"/>
                                        </p:tgtEl>
                                        <p:attrNameLst>
                                          <p:attrName>style.visibility</p:attrName>
                                        </p:attrNameLst>
                                      </p:cBhvr>
                                      <p:to>
                                        <p:strVal val="hidden"/>
                                      </p:to>
                                    </p:set>
                                  </p:childTnLst>
                                </p:cTn>
                              </p:par>
                              <p:par>
                                <p:cTn id="1237" presetID="3" presetClass="exit" presetSubtype="5" fill="hold" grpId="2" nodeType="withEffect">
                                  <p:stCondLst>
                                    <p:cond delay="0"/>
                                  </p:stCondLst>
                                  <p:childTnLst>
                                    <p:animEffect transition="out" filter="blinds(vertical)">
                                      <p:cBhvr>
                                        <p:cTn id="1238" dur="5500"/>
                                        <p:tgtEl>
                                          <p:spTgt spid="118"/>
                                        </p:tgtEl>
                                      </p:cBhvr>
                                    </p:animEffect>
                                    <p:set>
                                      <p:cBhvr>
                                        <p:cTn id="1239" dur="1" fill="hold">
                                          <p:stCondLst>
                                            <p:cond delay="5499"/>
                                          </p:stCondLst>
                                        </p:cTn>
                                        <p:tgtEl>
                                          <p:spTgt spid="118"/>
                                        </p:tgtEl>
                                        <p:attrNameLst>
                                          <p:attrName>style.visibility</p:attrName>
                                        </p:attrNameLst>
                                      </p:cBhvr>
                                      <p:to>
                                        <p:strVal val="hidden"/>
                                      </p:to>
                                    </p:set>
                                  </p:childTnLst>
                                </p:cTn>
                              </p:par>
                              <p:par>
                                <p:cTn id="1240" presetID="2" presetClass="entr" presetSubtype="8" fill="hold" grpId="0" nodeType="withEffect">
                                  <p:stCondLst>
                                    <p:cond delay="0"/>
                                  </p:stCondLst>
                                  <p:childTnLst>
                                    <p:set>
                                      <p:cBhvr>
                                        <p:cTn id="1241" dur="1" fill="hold">
                                          <p:stCondLst>
                                            <p:cond delay="0"/>
                                          </p:stCondLst>
                                        </p:cTn>
                                        <p:tgtEl>
                                          <p:spTgt spid="116"/>
                                        </p:tgtEl>
                                        <p:attrNameLst>
                                          <p:attrName>style.visibility</p:attrName>
                                        </p:attrNameLst>
                                      </p:cBhvr>
                                      <p:to>
                                        <p:strVal val="visible"/>
                                      </p:to>
                                    </p:set>
                                    <p:anim calcmode="lin" valueType="num">
                                      <p:cBhvr additive="base">
                                        <p:cTn id="1242" dur="4000" fill="hold"/>
                                        <p:tgtEl>
                                          <p:spTgt spid="116"/>
                                        </p:tgtEl>
                                        <p:attrNameLst>
                                          <p:attrName>ppt_x</p:attrName>
                                        </p:attrNameLst>
                                      </p:cBhvr>
                                      <p:tavLst>
                                        <p:tav tm="0">
                                          <p:val>
                                            <p:strVal val="0-#ppt_w/2"/>
                                          </p:val>
                                        </p:tav>
                                        <p:tav tm="100000">
                                          <p:val>
                                            <p:strVal val="#ppt_x"/>
                                          </p:val>
                                        </p:tav>
                                      </p:tavLst>
                                    </p:anim>
                                    <p:anim calcmode="lin" valueType="num">
                                      <p:cBhvr additive="base">
                                        <p:cTn id="1243" dur="4000" fill="hold"/>
                                        <p:tgtEl>
                                          <p:spTgt spid="116"/>
                                        </p:tgtEl>
                                        <p:attrNameLst>
                                          <p:attrName>ppt_y</p:attrName>
                                        </p:attrNameLst>
                                      </p:cBhvr>
                                      <p:tavLst>
                                        <p:tav tm="0">
                                          <p:val>
                                            <p:strVal val="#ppt_y"/>
                                          </p:val>
                                        </p:tav>
                                        <p:tav tm="100000">
                                          <p:val>
                                            <p:strVal val="#ppt_y"/>
                                          </p:val>
                                        </p:tav>
                                      </p:tavLst>
                                    </p:anim>
                                  </p:childTnLst>
                                </p:cTn>
                              </p:par>
                              <p:par>
                                <p:cTn id="1244" presetID="2" presetClass="exit" presetSubtype="2" fill="hold" grpId="1" nodeType="withEffect">
                                  <p:stCondLst>
                                    <p:cond delay="0"/>
                                  </p:stCondLst>
                                  <p:childTnLst>
                                    <p:anim calcmode="lin" valueType="num">
                                      <p:cBhvr additive="base">
                                        <p:cTn id="1245" dur="4500"/>
                                        <p:tgtEl>
                                          <p:spTgt spid="116"/>
                                        </p:tgtEl>
                                        <p:attrNameLst>
                                          <p:attrName>ppt_x</p:attrName>
                                        </p:attrNameLst>
                                      </p:cBhvr>
                                      <p:tavLst>
                                        <p:tav tm="0">
                                          <p:val>
                                            <p:strVal val="ppt_x"/>
                                          </p:val>
                                        </p:tav>
                                        <p:tav tm="100000">
                                          <p:val>
                                            <p:strVal val="1+ppt_w/2"/>
                                          </p:val>
                                        </p:tav>
                                      </p:tavLst>
                                    </p:anim>
                                    <p:anim calcmode="lin" valueType="num">
                                      <p:cBhvr additive="base">
                                        <p:cTn id="1246" dur="4500"/>
                                        <p:tgtEl>
                                          <p:spTgt spid="116"/>
                                        </p:tgtEl>
                                        <p:attrNameLst>
                                          <p:attrName>ppt_y</p:attrName>
                                        </p:attrNameLst>
                                      </p:cBhvr>
                                      <p:tavLst>
                                        <p:tav tm="0">
                                          <p:val>
                                            <p:strVal val="ppt_y"/>
                                          </p:val>
                                        </p:tav>
                                        <p:tav tm="100000">
                                          <p:val>
                                            <p:strVal val="ppt_y"/>
                                          </p:val>
                                        </p:tav>
                                      </p:tavLst>
                                    </p:anim>
                                    <p:set>
                                      <p:cBhvr>
                                        <p:cTn id="1247" dur="1" fill="hold">
                                          <p:stCondLst>
                                            <p:cond delay="4499"/>
                                          </p:stCondLst>
                                        </p:cTn>
                                        <p:tgtEl>
                                          <p:spTgt spid="116"/>
                                        </p:tgtEl>
                                        <p:attrNameLst>
                                          <p:attrName>style.visibility</p:attrName>
                                        </p:attrNameLst>
                                      </p:cBhvr>
                                      <p:to>
                                        <p:strVal val="hidden"/>
                                      </p:to>
                                    </p:set>
                                  </p:childTnLst>
                                </p:cTn>
                              </p:par>
                              <p:par>
                                <p:cTn id="1248" presetID="3" presetClass="exit" presetSubtype="5" fill="hold" grpId="2" nodeType="withEffect">
                                  <p:stCondLst>
                                    <p:cond delay="0"/>
                                  </p:stCondLst>
                                  <p:childTnLst>
                                    <p:animEffect transition="out" filter="blinds(vertical)">
                                      <p:cBhvr>
                                        <p:cTn id="1249" dur="5500"/>
                                        <p:tgtEl>
                                          <p:spTgt spid="116"/>
                                        </p:tgtEl>
                                      </p:cBhvr>
                                    </p:animEffect>
                                    <p:set>
                                      <p:cBhvr>
                                        <p:cTn id="1250" dur="1" fill="hold">
                                          <p:stCondLst>
                                            <p:cond delay="5499"/>
                                          </p:stCondLst>
                                        </p:cTn>
                                        <p:tgtEl>
                                          <p:spTgt spid="116"/>
                                        </p:tgtEl>
                                        <p:attrNameLst>
                                          <p:attrName>style.visibility</p:attrName>
                                        </p:attrNameLst>
                                      </p:cBhvr>
                                      <p:to>
                                        <p:strVal val="hidden"/>
                                      </p:to>
                                    </p:set>
                                  </p:childTnLst>
                                </p:cTn>
                              </p:par>
                              <p:par>
                                <p:cTn id="1251" presetID="2" presetClass="entr" presetSubtype="8" fill="hold" grpId="0" nodeType="withEffect">
                                  <p:stCondLst>
                                    <p:cond delay="0"/>
                                  </p:stCondLst>
                                  <p:childTnLst>
                                    <p:set>
                                      <p:cBhvr>
                                        <p:cTn id="1252" dur="1" fill="hold">
                                          <p:stCondLst>
                                            <p:cond delay="0"/>
                                          </p:stCondLst>
                                        </p:cTn>
                                        <p:tgtEl>
                                          <p:spTgt spid="115"/>
                                        </p:tgtEl>
                                        <p:attrNameLst>
                                          <p:attrName>style.visibility</p:attrName>
                                        </p:attrNameLst>
                                      </p:cBhvr>
                                      <p:to>
                                        <p:strVal val="visible"/>
                                      </p:to>
                                    </p:set>
                                    <p:anim calcmode="lin" valueType="num">
                                      <p:cBhvr additive="base">
                                        <p:cTn id="1253" dur="4000" fill="hold"/>
                                        <p:tgtEl>
                                          <p:spTgt spid="115"/>
                                        </p:tgtEl>
                                        <p:attrNameLst>
                                          <p:attrName>ppt_x</p:attrName>
                                        </p:attrNameLst>
                                      </p:cBhvr>
                                      <p:tavLst>
                                        <p:tav tm="0">
                                          <p:val>
                                            <p:strVal val="0-#ppt_w/2"/>
                                          </p:val>
                                        </p:tav>
                                        <p:tav tm="100000">
                                          <p:val>
                                            <p:strVal val="#ppt_x"/>
                                          </p:val>
                                        </p:tav>
                                      </p:tavLst>
                                    </p:anim>
                                    <p:anim calcmode="lin" valueType="num">
                                      <p:cBhvr additive="base">
                                        <p:cTn id="1254" dur="4000" fill="hold"/>
                                        <p:tgtEl>
                                          <p:spTgt spid="115"/>
                                        </p:tgtEl>
                                        <p:attrNameLst>
                                          <p:attrName>ppt_y</p:attrName>
                                        </p:attrNameLst>
                                      </p:cBhvr>
                                      <p:tavLst>
                                        <p:tav tm="0">
                                          <p:val>
                                            <p:strVal val="#ppt_y"/>
                                          </p:val>
                                        </p:tav>
                                        <p:tav tm="100000">
                                          <p:val>
                                            <p:strVal val="#ppt_y"/>
                                          </p:val>
                                        </p:tav>
                                      </p:tavLst>
                                    </p:anim>
                                  </p:childTnLst>
                                </p:cTn>
                              </p:par>
                              <p:par>
                                <p:cTn id="1255" presetID="2" presetClass="exit" presetSubtype="2" fill="hold" grpId="1" nodeType="withEffect">
                                  <p:stCondLst>
                                    <p:cond delay="0"/>
                                  </p:stCondLst>
                                  <p:childTnLst>
                                    <p:anim calcmode="lin" valueType="num">
                                      <p:cBhvr additive="base">
                                        <p:cTn id="1256" dur="4500"/>
                                        <p:tgtEl>
                                          <p:spTgt spid="115"/>
                                        </p:tgtEl>
                                        <p:attrNameLst>
                                          <p:attrName>ppt_x</p:attrName>
                                        </p:attrNameLst>
                                      </p:cBhvr>
                                      <p:tavLst>
                                        <p:tav tm="0">
                                          <p:val>
                                            <p:strVal val="ppt_x"/>
                                          </p:val>
                                        </p:tav>
                                        <p:tav tm="100000">
                                          <p:val>
                                            <p:strVal val="1+ppt_w/2"/>
                                          </p:val>
                                        </p:tav>
                                      </p:tavLst>
                                    </p:anim>
                                    <p:anim calcmode="lin" valueType="num">
                                      <p:cBhvr additive="base">
                                        <p:cTn id="1257" dur="4500"/>
                                        <p:tgtEl>
                                          <p:spTgt spid="115"/>
                                        </p:tgtEl>
                                        <p:attrNameLst>
                                          <p:attrName>ppt_y</p:attrName>
                                        </p:attrNameLst>
                                      </p:cBhvr>
                                      <p:tavLst>
                                        <p:tav tm="0">
                                          <p:val>
                                            <p:strVal val="ppt_y"/>
                                          </p:val>
                                        </p:tav>
                                        <p:tav tm="100000">
                                          <p:val>
                                            <p:strVal val="ppt_y"/>
                                          </p:val>
                                        </p:tav>
                                      </p:tavLst>
                                    </p:anim>
                                    <p:set>
                                      <p:cBhvr>
                                        <p:cTn id="1258" dur="1" fill="hold">
                                          <p:stCondLst>
                                            <p:cond delay="4499"/>
                                          </p:stCondLst>
                                        </p:cTn>
                                        <p:tgtEl>
                                          <p:spTgt spid="115"/>
                                        </p:tgtEl>
                                        <p:attrNameLst>
                                          <p:attrName>style.visibility</p:attrName>
                                        </p:attrNameLst>
                                      </p:cBhvr>
                                      <p:to>
                                        <p:strVal val="hidden"/>
                                      </p:to>
                                    </p:set>
                                  </p:childTnLst>
                                </p:cTn>
                              </p:par>
                              <p:par>
                                <p:cTn id="1259" presetID="3" presetClass="exit" presetSubtype="5" fill="hold" grpId="2" nodeType="withEffect">
                                  <p:stCondLst>
                                    <p:cond delay="0"/>
                                  </p:stCondLst>
                                  <p:childTnLst>
                                    <p:animEffect transition="out" filter="blinds(vertical)">
                                      <p:cBhvr>
                                        <p:cTn id="1260" dur="5500"/>
                                        <p:tgtEl>
                                          <p:spTgt spid="115"/>
                                        </p:tgtEl>
                                      </p:cBhvr>
                                    </p:animEffect>
                                    <p:set>
                                      <p:cBhvr>
                                        <p:cTn id="1261" dur="1" fill="hold">
                                          <p:stCondLst>
                                            <p:cond delay="5499"/>
                                          </p:stCondLst>
                                        </p:cTn>
                                        <p:tgtEl>
                                          <p:spTgt spid="115"/>
                                        </p:tgtEl>
                                        <p:attrNameLst>
                                          <p:attrName>style.visibility</p:attrName>
                                        </p:attrNameLst>
                                      </p:cBhvr>
                                      <p:to>
                                        <p:strVal val="hidden"/>
                                      </p:to>
                                    </p:set>
                                  </p:childTnLst>
                                </p:cTn>
                              </p:par>
                              <p:par>
                                <p:cTn id="1262" presetID="2" presetClass="entr" presetSubtype="8" fill="hold" grpId="0" nodeType="withEffect">
                                  <p:stCondLst>
                                    <p:cond delay="0"/>
                                  </p:stCondLst>
                                  <p:childTnLst>
                                    <p:set>
                                      <p:cBhvr>
                                        <p:cTn id="1263" dur="1" fill="hold">
                                          <p:stCondLst>
                                            <p:cond delay="0"/>
                                          </p:stCondLst>
                                        </p:cTn>
                                        <p:tgtEl>
                                          <p:spTgt spid="114"/>
                                        </p:tgtEl>
                                        <p:attrNameLst>
                                          <p:attrName>style.visibility</p:attrName>
                                        </p:attrNameLst>
                                      </p:cBhvr>
                                      <p:to>
                                        <p:strVal val="visible"/>
                                      </p:to>
                                    </p:set>
                                    <p:anim calcmode="lin" valueType="num">
                                      <p:cBhvr additive="base">
                                        <p:cTn id="1264" dur="4000" fill="hold"/>
                                        <p:tgtEl>
                                          <p:spTgt spid="114"/>
                                        </p:tgtEl>
                                        <p:attrNameLst>
                                          <p:attrName>ppt_x</p:attrName>
                                        </p:attrNameLst>
                                      </p:cBhvr>
                                      <p:tavLst>
                                        <p:tav tm="0">
                                          <p:val>
                                            <p:strVal val="0-#ppt_w/2"/>
                                          </p:val>
                                        </p:tav>
                                        <p:tav tm="100000">
                                          <p:val>
                                            <p:strVal val="#ppt_x"/>
                                          </p:val>
                                        </p:tav>
                                      </p:tavLst>
                                    </p:anim>
                                    <p:anim calcmode="lin" valueType="num">
                                      <p:cBhvr additive="base">
                                        <p:cTn id="1265" dur="4000" fill="hold"/>
                                        <p:tgtEl>
                                          <p:spTgt spid="114"/>
                                        </p:tgtEl>
                                        <p:attrNameLst>
                                          <p:attrName>ppt_y</p:attrName>
                                        </p:attrNameLst>
                                      </p:cBhvr>
                                      <p:tavLst>
                                        <p:tav tm="0">
                                          <p:val>
                                            <p:strVal val="#ppt_y"/>
                                          </p:val>
                                        </p:tav>
                                        <p:tav tm="100000">
                                          <p:val>
                                            <p:strVal val="#ppt_y"/>
                                          </p:val>
                                        </p:tav>
                                      </p:tavLst>
                                    </p:anim>
                                  </p:childTnLst>
                                </p:cTn>
                              </p:par>
                              <p:par>
                                <p:cTn id="1266" presetID="2" presetClass="exit" presetSubtype="2" fill="hold" grpId="1" nodeType="withEffect">
                                  <p:stCondLst>
                                    <p:cond delay="0"/>
                                  </p:stCondLst>
                                  <p:childTnLst>
                                    <p:anim calcmode="lin" valueType="num">
                                      <p:cBhvr additive="base">
                                        <p:cTn id="1267" dur="4500"/>
                                        <p:tgtEl>
                                          <p:spTgt spid="114"/>
                                        </p:tgtEl>
                                        <p:attrNameLst>
                                          <p:attrName>ppt_x</p:attrName>
                                        </p:attrNameLst>
                                      </p:cBhvr>
                                      <p:tavLst>
                                        <p:tav tm="0">
                                          <p:val>
                                            <p:strVal val="ppt_x"/>
                                          </p:val>
                                        </p:tav>
                                        <p:tav tm="100000">
                                          <p:val>
                                            <p:strVal val="1+ppt_w/2"/>
                                          </p:val>
                                        </p:tav>
                                      </p:tavLst>
                                    </p:anim>
                                    <p:anim calcmode="lin" valueType="num">
                                      <p:cBhvr additive="base">
                                        <p:cTn id="1268" dur="4500"/>
                                        <p:tgtEl>
                                          <p:spTgt spid="114"/>
                                        </p:tgtEl>
                                        <p:attrNameLst>
                                          <p:attrName>ppt_y</p:attrName>
                                        </p:attrNameLst>
                                      </p:cBhvr>
                                      <p:tavLst>
                                        <p:tav tm="0">
                                          <p:val>
                                            <p:strVal val="ppt_y"/>
                                          </p:val>
                                        </p:tav>
                                        <p:tav tm="100000">
                                          <p:val>
                                            <p:strVal val="ppt_y"/>
                                          </p:val>
                                        </p:tav>
                                      </p:tavLst>
                                    </p:anim>
                                    <p:set>
                                      <p:cBhvr>
                                        <p:cTn id="1269" dur="1" fill="hold">
                                          <p:stCondLst>
                                            <p:cond delay="4499"/>
                                          </p:stCondLst>
                                        </p:cTn>
                                        <p:tgtEl>
                                          <p:spTgt spid="114"/>
                                        </p:tgtEl>
                                        <p:attrNameLst>
                                          <p:attrName>style.visibility</p:attrName>
                                        </p:attrNameLst>
                                      </p:cBhvr>
                                      <p:to>
                                        <p:strVal val="hidden"/>
                                      </p:to>
                                    </p:set>
                                  </p:childTnLst>
                                </p:cTn>
                              </p:par>
                              <p:par>
                                <p:cTn id="1270" presetID="3" presetClass="exit" presetSubtype="5" fill="hold" grpId="2" nodeType="withEffect">
                                  <p:stCondLst>
                                    <p:cond delay="0"/>
                                  </p:stCondLst>
                                  <p:childTnLst>
                                    <p:animEffect transition="out" filter="blinds(vertical)">
                                      <p:cBhvr>
                                        <p:cTn id="1271" dur="5500"/>
                                        <p:tgtEl>
                                          <p:spTgt spid="114"/>
                                        </p:tgtEl>
                                      </p:cBhvr>
                                    </p:animEffect>
                                    <p:set>
                                      <p:cBhvr>
                                        <p:cTn id="1272" dur="1" fill="hold">
                                          <p:stCondLst>
                                            <p:cond delay="5499"/>
                                          </p:stCondLst>
                                        </p:cTn>
                                        <p:tgtEl>
                                          <p:spTgt spid="114"/>
                                        </p:tgtEl>
                                        <p:attrNameLst>
                                          <p:attrName>style.visibility</p:attrName>
                                        </p:attrNameLst>
                                      </p:cBhvr>
                                      <p:to>
                                        <p:strVal val="hidden"/>
                                      </p:to>
                                    </p:set>
                                  </p:childTnLst>
                                </p:cTn>
                              </p:par>
                              <p:par>
                                <p:cTn id="1273" presetID="2" presetClass="entr" presetSubtype="8" fill="hold" grpId="0" nodeType="withEffect">
                                  <p:stCondLst>
                                    <p:cond delay="0"/>
                                  </p:stCondLst>
                                  <p:childTnLst>
                                    <p:set>
                                      <p:cBhvr>
                                        <p:cTn id="1274" dur="1" fill="hold">
                                          <p:stCondLst>
                                            <p:cond delay="0"/>
                                          </p:stCondLst>
                                        </p:cTn>
                                        <p:tgtEl>
                                          <p:spTgt spid="113"/>
                                        </p:tgtEl>
                                        <p:attrNameLst>
                                          <p:attrName>style.visibility</p:attrName>
                                        </p:attrNameLst>
                                      </p:cBhvr>
                                      <p:to>
                                        <p:strVal val="visible"/>
                                      </p:to>
                                    </p:set>
                                    <p:anim calcmode="lin" valueType="num">
                                      <p:cBhvr additive="base">
                                        <p:cTn id="1275" dur="4000" fill="hold"/>
                                        <p:tgtEl>
                                          <p:spTgt spid="113"/>
                                        </p:tgtEl>
                                        <p:attrNameLst>
                                          <p:attrName>ppt_x</p:attrName>
                                        </p:attrNameLst>
                                      </p:cBhvr>
                                      <p:tavLst>
                                        <p:tav tm="0">
                                          <p:val>
                                            <p:strVal val="0-#ppt_w/2"/>
                                          </p:val>
                                        </p:tav>
                                        <p:tav tm="100000">
                                          <p:val>
                                            <p:strVal val="#ppt_x"/>
                                          </p:val>
                                        </p:tav>
                                      </p:tavLst>
                                    </p:anim>
                                    <p:anim calcmode="lin" valueType="num">
                                      <p:cBhvr additive="base">
                                        <p:cTn id="1276" dur="4000" fill="hold"/>
                                        <p:tgtEl>
                                          <p:spTgt spid="113"/>
                                        </p:tgtEl>
                                        <p:attrNameLst>
                                          <p:attrName>ppt_y</p:attrName>
                                        </p:attrNameLst>
                                      </p:cBhvr>
                                      <p:tavLst>
                                        <p:tav tm="0">
                                          <p:val>
                                            <p:strVal val="#ppt_y"/>
                                          </p:val>
                                        </p:tav>
                                        <p:tav tm="100000">
                                          <p:val>
                                            <p:strVal val="#ppt_y"/>
                                          </p:val>
                                        </p:tav>
                                      </p:tavLst>
                                    </p:anim>
                                  </p:childTnLst>
                                </p:cTn>
                              </p:par>
                              <p:par>
                                <p:cTn id="1277" presetID="2" presetClass="exit" presetSubtype="2" fill="hold" grpId="1" nodeType="withEffect">
                                  <p:stCondLst>
                                    <p:cond delay="0"/>
                                  </p:stCondLst>
                                  <p:childTnLst>
                                    <p:anim calcmode="lin" valueType="num">
                                      <p:cBhvr additive="base">
                                        <p:cTn id="1278" dur="4500"/>
                                        <p:tgtEl>
                                          <p:spTgt spid="113"/>
                                        </p:tgtEl>
                                        <p:attrNameLst>
                                          <p:attrName>ppt_x</p:attrName>
                                        </p:attrNameLst>
                                      </p:cBhvr>
                                      <p:tavLst>
                                        <p:tav tm="0">
                                          <p:val>
                                            <p:strVal val="ppt_x"/>
                                          </p:val>
                                        </p:tav>
                                        <p:tav tm="100000">
                                          <p:val>
                                            <p:strVal val="1+ppt_w/2"/>
                                          </p:val>
                                        </p:tav>
                                      </p:tavLst>
                                    </p:anim>
                                    <p:anim calcmode="lin" valueType="num">
                                      <p:cBhvr additive="base">
                                        <p:cTn id="1279" dur="4500"/>
                                        <p:tgtEl>
                                          <p:spTgt spid="113"/>
                                        </p:tgtEl>
                                        <p:attrNameLst>
                                          <p:attrName>ppt_y</p:attrName>
                                        </p:attrNameLst>
                                      </p:cBhvr>
                                      <p:tavLst>
                                        <p:tav tm="0">
                                          <p:val>
                                            <p:strVal val="ppt_y"/>
                                          </p:val>
                                        </p:tav>
                                        <p:tav tm="100000">
                                          <p:val>
                                            <p:strVal val="ppt_y"/>
                                          </p:val>
                                        </p:tav>
                                      </p:tavLst>
                                    </p:anim>
                                    <p:set>
                                      <p:cBhvr>
                                        <p:cTn id="1280" dur="1" fill="hold">
                                          <p:stCondLst>
                                            <p:cond delay="4499"/>
                                          </p:stCondLst>
                                        </p:cTn>
                                        <p:tgtEl>
                                          <p:spTgt spid="113"/>
                                        </p:tgtEl>
                                        <p:attrNameLst>
                                          <p:attrName>style.visibility</p:attrName>
                                        </p:attrNameLst>
                                      </p:cBhvr>
                                      <p:to>
                                        <p:strVal val="hidden"/>
                                      </p:to>
                                    </p:set>
                                  </p:childTnLst>
                                </p:cTn>
                              </p:par>
                              <p:par>
                                <p:cTn id="1281" presetID="3" presetClass="exit" presetSubtype="5" fill="hold" grpId="2" nodeType="withEffect">
                                  <p:stCondLst>
                                    <p:cond delay="0"/>
                                  </p:stCondLst>
                                  <p:childTnLst>
                                    <p:animEffect transition="out" filter="blinds(vertical)">
                                      <p:cBhvr>
                                        <p:cTn id="1282" dur="5500"/>
                                        <p:tgtEl>
                                          <p:spTgt spid="113"/>
                                        </p:tgtEl>
                                      </p:cBhvr>
                                    </p:animEffect>
                                    <p:set>
                                      <p:cBhvr>
                                        <p:cTn id="1283" dur="1" fill="hold">
                                          <p:stCondLst>
                                            <p:cond delay="5499"/>
                                          </p:stCondLst>
                                        </p:cTn>
                                        <p:tgtEl>
                                          <p:spTgt spid="113"/>
                                        </p:tgtEl>
                                        <p:attrNameLst>
                                          <p:attrName>style.visibility</p:attrName>
                                        </p:attrNameLst>
                                      </p:cBhvr>
                                      <p:to>
                                        <p:strVal val="hidden"/>
                                      </p:to>
                                    </p:set>
                                  </p:childTnLst>
                                </p:cTn>
                              </p:par>
                              <p:par>
                                <p:cTn id="1284" presetID="2" presetClass="entr" presetSubtype="8" fill="hold" grpId="0" nodeType="withEffect">
                                  <p:stCondLst>
                                    <p:cond delay="0"/>
                                  </p:stCondLst>
                                  <p:childTnLst>
                                    <p:set>
                                      <p:cBhvr>
                                        <p:cTn id="1285" dur="1" fill="hold">
                                          <p:stCondLst>
                                            <p:cond delay="0"/>
                                          </p:stCondLst>
                                        </p:cTn>
                                        <p:tgtEl>
                                          <p:spTgt spid="112"/>
                                        </p:tgtEl>
                                        <p:attrNameLst>
                                          <p:attrName>style.visibility</p:attrName>
                                        </p:attrNameLst>
                                      </p:cBhvr>
                                      <p:to>
                                        <p:strVal val="visible"/>
                                      </p:to>
                                    </p:set>
                                    <p:anim calcmode="lin" valueType="num">
                                      <p:cBhvr additive="base">
                                        <p:cTn id="1286" dur="4000" fill="hold"/>
                                        <p:tgtEl>
                                          <p:spTgt spid="112"/>
                                        </p:tgtEl>
                                        <p:attrNameLst>
                                          <p:attrName>ppt_x</p:attrName>
                                        </p:attrNameLst>
                                      </p:cBhvr>
                                      <p:tavLst>
                                        <p:tav tm="0">
                                          <p:val>
                                            <p:strVal val="0-#ppt_w/2"/>
                                          </p:val>
                                        </p:tav>
                                        <p:tav tm="100000">
                                          <p:val>
                                            <p:strVal val="#ppt_x"/>
                                          </p:val>
                                        </p:tav>
                                      </p:tavLst>
                                    </p:anim>
                                    <p:anim calcmode="lin" valueType="num">
                                      <p:cBhvr additive="base">
                                        <p:cTn id="1287" dur="4000" fill="hold"/>
                                        <p:tgtEl>
                                          <p:spTgt spid="112"/>
                                        </p:tgtEl>
                                        <p:attrNameLst>
                                          <p:attrName>ppt_y</p:attrName>
                                        </p:attrNameLst>
                                      </p:cBhvr>
                                      <p:tavLst>
                                        <p:tav tm="0">
                                          <p:val>
                                            <p:strVal val="#ppt_y"/>
                                          </p:val>
                                        </p:tav>
                                        <p:tav tm="100000">
                                          <p:val>
                                            <p:strVal val="#ppt_y"/>
                                          </p:val>
                                        </p:tav>
                                      </p:tavLst>
                                    </p:anim>
                                  </p:childTnLst>
                                </p:cTn>
                              </p:par>
                              <p:par>
                                <p:cTn id="1288" presetID="2" presetClass="exit" presetSubtype="2" fill="hold" grpId="1" nodeType="withEffect">
                                  <p:stCondLst>
                                    <p:cond delay="0"/>
                                  </p:stCondLst>
                                  <p:childTnLst>
                                    <p:anim calcmode="lin" valueType="num">
                                      <p:cBhvr additive="base">
                                        <p:cTn id="1289" dur="4500"/>
                                        <p:tgtEl>
                                          <p:spTgt spid="112"/>
                                        </p:tgtEl>
                                        <p:attrNameLst>
                                          <p:attrName>ppt_x</p:attrName>
                                        </p:attrNameLst>
                                      </p:cBhvr>
                                      <p:tavLst>
                                        <p:tav tm="0">
                                          <p:val>
                                            <p:strVal val="ppt_x"/>
                                          </p:val>
                                        </p:tav>
                                        <p:tav tm="100000">
                                          <p:val>
                                            <p:strVal val="1+ppt_w/2"/>
                                          </p:val>
                                        </p:tav>
                                      </p:tavLst>
                                    </p:anim>
                                    <p:anim calcmode="lin" valueType="num">
                                      <p:cBhvr additive="base">
                                        <p:cTn id="1290" dur="4500"/>
                                        <p:tgtEl>
                                          <p:spTgt spid="112"/>
                                        </p:tgtEl>
                                        <p:attrNameLst>
                                          <p:attrName>ppt_y</p:attrName>
                                        </p:attrNameLst>
                                      </p:cBhvr>
                                      <p:tavLst>
                                        <p:tav tm="0">
                                          <p:val>
                                            <p:strVal val="ppt_y"/>
                                          </p:val>
                                        </p:tav>
                                        <p:tav tm="100000">
                                          <p:val>
                                            <p:strVal val="ppt_y"/>
                                          </p:val>
                                        </p:tav>
                                      </p:tavLst>
                                    </p:anim>
                                    <p:set>
                                      <p:cBhvr>
                                        <p:cTn id="1291" dur="1" fill="hold">
                                          <p:stCondLst>
                                            <p:cond delay="4499"/>
                                          </p:stCondLst>
                                        </p:cTn>
                                        <p:tgtEl>
                                          <p:spTgt spid="112"/>
                                        </p:tgtEl>
                                        <p:attrNameLst>
                                          <p:attrName>style.visibility</p:attrName>
                                        </p:attrNameLst>
                                      </p:cBhvr>
                                      <p:to>
                                        <p:strVal val="hidden"/>
                                      </p:to>
                                    </p:set>
                                  </p:childTnLst>
                                </p:cTn>
                              </p:par>
                              <p:par>
                                <p:cTn id="1292" presetID="3" presetClass="exit" presetSubtype="5" fill="hold" grpId="2" nodeType="withEffect">
                                  <p:stCondLst>
                                    <p:cond delay="0"/>
                                  </p:stCondLst>
                                  <p:childTnLst>
                                    <p:animEffect transition="out" filter="blinds(vertical)">
                                      <p:cBhvr>
                                        <p:cTn id="1293" dur="5500"/>
                                        <p:tgtEl>
                                          <p:spTgt spid="112"/>
                                        </p:tgtEl>
                                      </p:cBhvr>
                                    </p:animEffect>
                                    <p:set>
                                      <p:cBhvr>
                                        <p:cTn id="1294" dur="1" fill="hold">
                                          <p:stCondLst>
                                            <p:cond delay="5499"/>
                                          </p:stCondLst>
                                        </p:cTn>
                                        <p:tgtEl>
                                          <p:spTgt spid="112"/>
                                        </p:tgtEl>
                                        <p:attrNameLst>
                                          <p:attrName>style.visibility</p:attrName>
                                        </p:attrNameLst>
                                      </p:cBhvr>
                                      <p:to>
                                        <p:strVal val="hidden"/>
                                      </p:to>
                                    </p:set>
                                  </p:childTnLst>
                                </p:cTn>
                              </p:par>
                              <p:par>
                                <p:cTn id="1295" presetID="2" presetClass="entr" presetSubtype="8" fill="hold" grpId="0" nodeType="withEffect">
                                  <p:stCondLst>
                                    <p:cond delay="0"/>
                                  </p:stCondLst>
                                  <p:childTnLst>
                                    <p:set>
                                      <p:cBhvr>
                                        <p:cTn id="1296" dur="1" fill="hold">
                                          <p:stCondLst>
                                            <p:cond delay="0"/>
                                          </p:stCondLst>
                                        </p:cTn>
                                        <p:tgtEl>
                                          <p:spTgt spid="111"/>
                                        </p:tgtEl>
                                        <p:attrNameLst>
                                          <p:attrName>style.visibility</p:attrName>
                                        </p:attrNameLst>
                                      </p:cBhvr>
                                      <p:to>
                                        <p:strVal val="visible"/>
                                      </p:to>
                                    </p:set>
                                    <p:anim calcmode="lin" valueType="num">
                                      <p:cBhvr additive="base">
                                        <p:cTn id="1297" dur="4000" fill="hold"/>
                                        <p:tgtEl>
                                          <p:spTgt spid="111"/>
                                        </p:tgtEl>
                                        <p:attrNameLst>
                                          <p:attrName>ppt_x</p:attrName>
                                        </p:attrNameLst>
                                      </p:cBhvr>
                                      <p:tavLst>
                                        <p:tav tm="0">
                                          <p:val>
                                            <p:strVal val="0-#ppt_w/2"/>
                                          </p:val>
                                        </p:tav>
                                        <p:tav tm="100000">
                                          <p:val>
                                            <p:strVal val="#ppt_x"/>
                                          </p:val>
                                        </p:tav>
                                      </p:tavLst>
                                    </p:anim>
                                    <p:anim calcmode="lin" valueType="num">
                                      <p:cBhvr additive="base">
                                        <p:cTn id="1298" dur="4000" fill="hold"/>
                                        <p:tgtEl>
                                          <p:spTgt spid="111"/>
                                        </p:tgtEl>
                                        <p:attrNameLst>
                                          <p:attrName>ppt_y</p:attrName>
                                        </p:attrNameLst>
                                      </p:cBhvr>
                                      <p:tavLst>
                                        <p:tav tm="0">
                                          <p:val>
                                            <p:strVal val="#ppt_y"/>
                                          </p:val>
                                        </p:tav>
                                        <p:tav tm="100000">
                                          <p:val>
                                            <p:strVal val="#ppt_y"/>
                                          </p:val>
                                        </p:tav>
                                      </p:tavLst>
                                    </p:anim>
                                  </p:childTnLst>
                                </p:cTn>
                              </p:par>
                              <p:par>
                                <p:cTn id="1299" presetID="2" presetClass="exit" presetSubtype="2" fill="hold" grpId="1" nodeType="withEffect">
                                  <p:stCondLst>
                                    <p:cond delay="0"/>
                                  </p:stCondLst>
                                  <p:childTnLst>
                                    <p:anim calcmode="lin" valueType="num">
                                      <p:cBhvr additive="base">
                                        <p:cTn id="1300" dur="4500"/>
                                        <p:tgtEl>
                                          <p:spTgt spid="111"/>
                                        </p:tgtEl>
                                        <p:attrNameLst>
                                          <p:attrName>ppt_x</p:attrName>
                                        </p:attrNameLst>
                                      </p:cBhvr>
                                      <p:tavLst>
                                        <p:tav tm="0">
                                          <p:val>
                                            <p:strVal val="ppt_x"/>
                                          </p:val>
                                        </p:tav>
                                        <p:tav tm="100000">
                                          <p:val>
                                            <p:strVal val="1+ppt_w/2"/>
                                          </p:val>
                                        </p:tav>
                                      </p:tavLst>
                                    </p:anim>
                                    <p:anim calcmode="lin" valueType="num">
                                      <p:cBhvr additive="base">
                                        <p:cTn id="1301" dur="4500"/>
                                        <p:tgtEl>
                                          <p:spTgt spid="111"/>
                                        </p:tgtEl>
                                        <p:attrNameLst>
                                          <p:attrName>ppt_y</p:attrName>
                                        </p:attrNameLst>
                                      </p:cBhvr>
                                      <p:tavLst>
                                        <p:tav tm="0">
                                          <p:val>
                                            <p:strVal val="ppt_y"/>
                                          </p:val>
                                        </p:tav>
                                        <p:tav tm="100000">
                                          <p:val>
                                            <p:strVal val="ppt_y"/>
                                          </p:val>
                                        </p:tav>
                                      </p:tavLst>
                                    </p:anim>
                                    <p:set>
                                      <p:cBhvr>
                                        <p:cTn id="1302" dur="1" fill="hold">
                                          <p:stCondLst>
                                            <p:cond delay="4499"/>
                                          </p:stCondLst>
                                        </p:cTn>
                                        <p:tgtEl>
                                          <p:spTgt spid="111"/>
                                        </p:tgtEl>
                                        <p:attrNameLst>
                                          <p:attrName>style.visibility</p:attrName>
                                        </p:attrNameLst>
                                      </p:cBhvr>
                                      <p:to>
                                        <p:strVal val="hidden"/>
                                      </p:to>
                                    </p:set>
                                  </p:childTnLst>
                                </p:cTn>
                              </p:par>
                              <p:par>
                                <p:cTn id="1303" presetID="3" presetClass="exit" presetSubtype="5" fill="hold" grpId="2" nodeType="withEffect">
                                  <p:stCondLst>
                                    <p:cond delay="0"/>
                                  </p:stCondLst>
                                  <p:childTnLst>
                                    <p:animEffect transition="out" filter="blinds(vertical)">
                                      <p:cBhvr>
                                        <p:cTn id="1304" dur="5500"/>
                                        <p:tgtEl>
                                          <p:spTgt spid="111"/>
                                        </p:tgtEl>
                                      </p:cBhvr>
                                    </p:animEffect>
                                    <p:set>
                                      <p:cBhvr>
                                        <p:cTn id="1305" dur="1" fill="hold">
                                          <p:stCondLst>
                                            <p:cond delay="5499"/>
                                          </p:stCondLst>
                                        </p:cTn>
                                        <p:tgtEl>
                                          <p:spTgt spid="111"/>
                                        </p:tgtEl>
                                        <p:attrNameLst>
                                          <p:attrName>style.visibility</p:attrName>
                                        </p:attrNameLst>
                                      </p:cBhvr>
                                      <p:to>
                                        <p:strVal val="hidden"/>
                                      </p:to>
                                    </p:set>
                                  </p:childTnLst>
                                </p:cTn>
                              </p:par>
                              <p:par>
                                <p:cTn id="1306" presetID="2" presetClass="entr" presetSubtype="8" fill="hold" grpId="0" nodeType="withEffect">
                                  <p:stCondLst>
                                    <p:cond delay="0"/>
                                  </p:stCondLst>
                                  <p:childTnLst>
                                    <p:set>
                                      <p:cBhvr>
                                        <p:cTn id="1307" dur="1" fill="hold">
                                          <p:stCondLst>
                                            <p:cond delay="0"/>
                                          </p:stCondLst>
                                        </p:cTn>
                                        <p:tgtEl>
                                          <p:spTgt spid="110"/>
                                        </p:tgtEl>
                                        <p:attrNameLst>
                                          <p:attrName>style.visibility</p:attrName>
                                        </p:attrNameLst>
                                      </p:cBhvr>
                                      <p:to>
                                        <p:strVal val="visible"/>
                                      </p:to>
                                    </p:set>
                                    <p:anim calcmode="lin" valueType="num">
                                      <p:cBhvr additive="base">
                                        <p:cTn id="1308" dur="4000" fill="hold"/>
                                        <p:tgtEl>
                                          <p:spTgt spid="110"/>
                                        </p:tgtEl>
                                        <p:attrNameLst>
                                          <p:attrName>ppt_x</p:attrName>
                                        </p:attrNameLst>
                                      </p:cBhvr>
                                      <p:tavLst>
                                        <p:tav tm="0">
                                          <p:val>
                                            <p:strVal val="0-#ppt_w/2"/>
                                          </p:val>
                                        </p:tav>
                                        <p:tav tm="100000">
                                          <p:val>
                                            <p:strVal val="#ppt_x"/>
                                          </p:val>
                                        </p:tav>
                                      </p:tavLst>
                                    </p:anim>
                                    <p:anim calcmode="lin" valueType="num">
                                      <p:cBhvr additive="base">
                                        <p:cTn id="1309" dur="4000" fill="hold"/>
                                        <p:tgtEl>
                                          <p:spTgt spid="110"/>
                                        </p:tgtEl>
                                        <p:attrNameLst>
                                          <p:attrName>ppt_y</p:attrName>
                                        </p:attrNameLst>
                                      </p:cBhvr>
                                      <p:tavLst>
                                        <p:tav tm="0">
                                          <p:val>
                                            <p:strVal val="#ppt_y"/>
                                          </p:val>
                                        </p:tav>
                                        <p:tav tm="100000">
                                          <p:val>
                                            <p:strVal val="#ppt_y"/>
                                          </p:val>
                                        </p:tav>
                                      </p:tavLst>
                                    </p:anim>
                                  </p:childTnLst>
                                </p:cTn>
                              </p:par>
                              <p:par>
                                <p:cTn id="1310" presetID="2" presetClass="exit" presetSubtype="2" fill="hold" grpId="1" nodeType="withEffect">
                                  <p:stCondLst>
                                    <p:cond delay="0"/>
                                  </p:stCondLst>
                                  <p:childTnLst>
                                    <p:anim calcmode="lin" valueType="num">
                                      <p:cBhvr additive="base">
                                        <p:cTn id="1311" dur="4500"/>
                                        <p:tgtEl>
                                          <p:spTgt spid="110"/>
                                        </p:tgtEl>
                                        <p:attrNameLst>
                                          <p:attrName>ppt_x</p:attrName>
                                        </p:attrNameLst>
                                      </p:cBhvr>
                                      <p:tavLst>
                                        <p:tav tm="0">
                                          <p:val>
                                            <p:strVal val="ppt_x"/>
                                          </p:val>
                                        </p:tav>
                                        <p:tav tm="100000">
                                          <p:val>
                                            <p:strVal val="1+ppt_w/2"/>
                                          </p:val>
                                        </p:tav>
                                      </p:tavLst>
                                    </p:anim>
                                    <p:anim calcmode="lin" valueType="num">
                                      <p:cBhvr additive="base">
                                        <p:cTn id="1312" dur="4500"/>
                                        <p:tgtEl>
                                          <p:spTgt spid="110"/>
                                        </p:tgtEl>
                                        <p:attrNameLst>
                                          <p:attrName>ppt_y</p:attrName>
                                        </p:attrNameLst>
                                      </p:cBhvr>
                                      <p:tavLst>
                                        <p:tav tm="0">
                                          <p:val>
                                            <p:strVal val="ppt_y"/>
                                          </p:val>
                                        </p:tav>
                                        <p:tav tm="100000">
                                          <p:val>
                                            <p:strVal val="ppt_y"/>
                                          </p:val>
                                        </p:tav>
                                      </p:tavLst>
                                    </p:anim>
                                    <p:set>
                                      <p:cBhvr>
                                        <p:cTn id="1313" dur="1" fill="hold">
                                          <p:stCondLst>
                                            <p:cond delay="4499"/>
                                          </p:stCondLst>
                                        </p:cTn>
                                        <p:tgtEl>
                                          <p:spTgt spid="110"/>
                                        </p:tgtEl>
                                        <p:attrNameLst>
                                          <p:attrName>style.visibility</p:attrName>
                                        </p:attrNameLst>
                                      </p:cBhvr>
                                      <p:to>
                                        <p:strVal val="hidden"/>
                                      </p:to>
                                    </p:set>
                                  </p:childTnLst>
                                </p:cTn>
                              </p:par>
                              <p:par>
                                <p:cTn id="1314" presetID="3" presetClass="exit" presetSubtype="5" fill="hold" grpId="2" nodeType="withEffect">
                                  <p:stCondLst>
                                    <p:cond delay="0"/>
                                  </p:stCondLst>
                                  <p:childTnLst>
                                    <p:animEffect transition="out" filter="blinds(vertical)">
                                      <p:cBhvr>
                                        <p:cTn id="1315" dur="5500"/>
                                        <p:tgtEl>
                                          <p:spTgt spid="110"/>
                                        </p:tgtEl>
                                      </p:cBhvr>
                                    </p:animEffect>
                                    <p:set>
                                      <p:cBhvr>
                                        <p:cTn id="1316" dur="1" fill="hold">
                                          <p:stCondLst>
                                            <p:cond delay="5499"/>
                                          </p:stCondLst>
                                        </p:cTn>
                                        <p:tgtEl>
                                          <p:spTgt spid="110"/>
                                        </p:tgtEl>
                                        <p:attrNameLst>
                                          <p:attrName>style.visibility</p:attrName>
                                        </p:attrNameLst>
                                      </p:cBhvr>
                                      <p:to>
                                        <p:strVal val="hidden"/>
                                      </p:to>
                                    </p:set>
                                  </p:childTnLst>
                                </p:cTn>
                              </p:par>
                              <p:par>
                                <p:cTn id="1317" presetID="2" presetClass="entr" presetSubtype="8" fill="hold" grpId="0" nodeType="withEffect">
                                  <p:stCondLst>
                                    <p:cond delay="0"/>
                                  </p:stCondLst>
                                  <p:childTnLst>
                                    <p:set>
                                      <p:cBhvr>
                                        <p:cTn id="1318" dur="1" fill="hold">
                                          <p:stCondLst>
                                            <p:cond delay="0"/>
                                          </p:stCondLst>
                                        </p:cTn>
                                        <p:tgtEl>
                                          <p:spTgt spid="109"/>
                                        </p:tgtEl>
                                        <p:attrNameLst>
                                          <p:attrName>style.visibility</p:attrName>
                                        </p:attrNameLst>
                                      </p:cBhvr>
                                      <p:to>
                                        <p:strVal val="visible"/>
                                      </p:to>
                                    </p:set>
                                    <p:anim calcmode="lin" valueType="num">
                                      <p:cBhvr additive="base">
                                        <p:cTn id="1319" dur="4000" fill="hold"/>
                                        <p:tgtEl>
                                          <p:spTgt spid="109"/>
                                        </p:tgtEl>
                                        <p:attrNameLst>
                                          <p:attrName>ppt_x</p:attrName>
                                        </p:attrNameLst>
                                      </p:cBhvr>
                                      <p:tavLst>
                                        <p:tav tm="0">
                                          <p:val>
                                            <p:strVal val="0-#ppt_w/2"/>
                                          </p:val>
                                        </p:tav>
                                        <p:tav tm="100000">
                                          <p:val>
                                            <p:strVal val="#ppt_x"/>
                                          </p:val>
                                        </p:tav>
                                      </p:tavLst>
                                    </p:anim>
                                    <p:anim calcmode="lin" valueType="num">
                                      <p:cBhvr additive="base">
                                        <p:cTn id="1320" dur="4000" fill="hold"/>
                                        <p:tgtEl>
                                          <p:spTgt spid="109"/>
                                        </p:tgtEl>
                                        <p:attrNameLst>
                                          <p:attrName>ppt_y</p:attrName>
                                        </p:attrNameLst>
                                      </p:cBhvr>
                                      <p:tavLst>
                                        <p:tav tm="0">
                                          <p:val>
                                            <p:strVal val="#ppt_y"/>
                                          </p:val>
                                        </p:tav>
                                        <p:tav tm="100000">
                                          <p:val>
                                            <p:strVal val="#ppt_y"/>
                                          </p:val>
                                        </p:tav>
                                      </p:tavLst>
                                    </p:anim>
                                  </p:childTnLst>
                                </p:cTn>
                              </p:par>
                              <p:par>
                                <p:cTn id="1321" presetID="2" presetClass="exit" presetSubtype="2" fill="hold" grpId="1" nodeType="withEffect">
                                  <p:stCondLst>
                                    <p:cond delay="0"/>
                                  </p:stCondLst>
                                  <p:childTnLst>
                                    <p:anim calcmode="lin" valueType="num">
                                      <p:cBhvr additive="base">
                                        <p:cTn id="1322" dur="4500"/>
                                        <p:tgtEl>
                                          <p:spTgt spid="109"/>
                                        </p:tgtEl>
                                        <p:attrNameLst>
                                          <p:attrName>ppt_x</p:attrName>
                                        </p:attrNameLst>
                                      </p:cBhvr>
                                      <p:tavLst>
                                        <p:tav tm="0">
                                          <p:val>
                                            <p:strVal val="ppt_x"/>
                                          </p:val>
                                        </p:tav>
                                        <p:tav tm="100000">
                                          <p:val>
                                            <p:strVal val="1+ppt_w/2"/>
                                          </p:val>
                                        </p:tav>
                                      </p:tavLst>
                                    </p:anim>
                                    <p:anim calcmode="lin" valueType="num">
                                      <p:cBhvr additive="base">
                                        <p:cTn id="1323" dur="4500"/>
                                        <p:tgtEl>
                                          <p:spTgt spid="109"/>
                                        </p:tgtEl>
                                        <p:attrNameLst>
                                          <p:attrName>ppt_y</p:attrName>
                                        </p:attrNameLst>
                                      </p:cBhvr>
                                      <p:tavLst>
                                        <p:tav tm="0">
                                          <p:val>
                                            <p:strVal val="ppt_y"/>
                                          </p:val>
                                        </p:tav>
                                        <p:tav tm="100000">
                                          <p:val>
                                            <p:strVal val="ppt_y"/>
                                          </p:val>
                                        </p:tav>
                                      </p:tavLst>
                                    </p:anim>
                                    <p:set>
                                      <p:cBhvr>
                                        <p:cTn id="1324" dur="1" fill="hold">
                                          <p:stCondLst>
                                            <p:cond delay="4499"/>
                                          </p:stCondLst>
                                        </p:cTn>
                                        <p:tgtEl>
                                          <p:spTgt spid="109"/>
                                        </p:tgtEl>
                                        <p:attrNameLst>
                                          <p:attrName>style.visibility</p:attrName>
                                        </p:attrNameLst>
                                      </p:cBhvr>
                                      <p:to>
                                        <p:strVal val="hidden"/>
                                      </p:to>
                                    </p:set>
                                  </p:childTnLst>
                                </p:cTn>
                              </p:par>
                              <p:par>
                                <p:cTn id="1325" presetID="3" presetClass="exit" presetSubtype="5" fill="hold" grpId="2" nodeType="withEffect">
                                  <p:stCondLst>
                                    <p:cond delay="0"/>
                                  </p:stCondLst>
                                  <p:childTnLst>
                                    <p:animEffect transition="out" filter="blinds(vertical)">
                                      <p:cBhvr>
                                        <p:cTn id="1326" dur="5500"/>
                                        <p:tgtEl>
                                          <p:spTgt spid="109"/>
                                        </p:tgtEl>
                                      </p:cBhvr>
                                    </p:animEffect>
                                    <p:set>
                                      <p:cBhvr>
                                        <p:cTn id="1327" dur="1" fill="hold">
                                          <p:stCondLst>
                                            <p:cond delay="5499"/>
                                          </p:stCondLst>
                                        </p:cTn>
                                        <p:tgtEl>
                                          <p:spTgt spid="109"/>
                                        </p:tgtEl>
                                        <p:attrNameLst>
                                          <p:attrName>style.visibility</p:attrName>
                                        </p:attrNameLst>
                                      </p:cBhvr>
                                      <p:to>
                                        <p:strVal val="hidden"/>
                                      </p:to>
                                    </p:set>
                                  </p:childTnLst>
                                </p:cTn>
                              </p:par>
                              <p:par>
                                <p:cTn id="1328" presetID="2" presetClass="entr" presetSubtype="8" fill="hold" grpId="0" nodeType="withEffect">
                                  <p:stCondLst>
                                    <p:cond delay="0"/>
                                  </p:stCondLst>
                                  <p:childTnLst>
                                    <p:set>
                                      <p:cBhvr>
                                        <p:cTn id="1329" dur="1" fill="hold">
                                          <p:stCondLst>
                                            <p:cond delay="0"/>
                                          </p:stCondLst>
                                        </p:cTn>
                                        <p:tgtEl>
                                          <p:spTgt spid="108"/>
                                        </p:tgtEl>
                                        <p:attrNameLst>
                                          <p:attrName>style.visibility</p:attrName>
                                        </p:attrNameLst>
                                      </p:cBhvr>
                                      <p:to>
                                        <p:strVal val="visible"/>
                                      </p:to>
                                    </p:set>
                                    <p:anim calcmode="lin" valueType="num">
                                      <p:cBhvr additive="base">
                                        <p:cTn id="1330" dur="4000" fill="hold"/>
                                        <p:tgtEl>
                                          <p:spTgt spid="108"/>
                                        </p:tgtEl>
                                        <p:attrNameLst>
                                          <p:attrName>ppt_x</p:attrName>
                                        </p:attrNameLst>
                                      </p:cBhvr>
                                      <p:tavLst>
                                        <p:tav tm="0">
                                          <p:val>
                                            <p:strVal val="0-#ppt_w/2"/>
                                          </p:val>
                                        </p:tav>
                                        <p:tav tm="100000">
                                          <p:val>
                                            <p:strVal val="#ppt_x"/>
                                          </p:val>
                                        </p:tav>
                                      </p:tavLst>
                                    </p:anim>
                                    <p:anim calcmode="lin" valueType="num">
                                      <p:cBhvr additive="base">
                                        <p:cTn id="1331" dur="4000" fill="hold"/>
                                        <p:tgtEl>
                                          <p:spTgt spid="108"/>
                                        </p:tgtEl>
                                        <p:attrNameLst>
                                          <p:attrName>ppt_y</p:attrName>
                                        </p:attrNameLst>
                                      </p:cBhvr>
                                      <p:tavLst>
                                        <p:tav tm="0">
                                          <p:val>
                                            <p:strVal val="#ppt_y"/>
                                          </p:val>
                                        </p:tav>
                                        <p:tav tm="100000">
                                          <p:val>
                                            <p:strVal val="#ppt_y"/>
                                          </p:val>
                                        </p:tav>
                                      </p:tavLst>
                                    </p:anim>
                                  </p:childTnLst>
                                </p:cTn>
                              </p:par>
                              <p:par>
                                <p:cTn id="1332" presetID="2" presetClass="exit" presetSubtype="2" fill="hold" grpId="1" nodeType="withEffect">
                                  <p:stCondLst>
                                    <p:cond delay="0"/>
                                  </p:stCondLst>
                                  <p:childTnLst>
                                    <p:anim calcmode="lin" valueType="num">
                                      <p:cBhvr additive="base">
                                        <p:cTn id="1333" dur="4500"/>
                                        <p:tgtEl>
                                          <p:spTgt spid="108"/>
                                        </p:tgtEl>
                                        <p:attrNameLst>
                                          <p:attrName>ppt_x</p:attrName>
                                        </p:attrNameLst>
                                      </p:cBhvr>
                                      <p:tavLst>
                                        <p:tav tm="0">
                                          <p:val>
                                            <p:strVal val="ppt_x"/>
                                          </p:val>
                                        </p:tav>
                                        <p:tav tm="100000">
                                          <p:val>
                                            <p:strVal val="1+ppt_w/2"/>
                                          </p:val>
                                        </p:tav>
                                      </p:tavLst>
                                    </p:anim>
                                    <p:anim calcmode="lin" valueType="num">
                                      <p:cBhvr additive="base">
                                        <p:cTn id="1334" dur="4500"/>
                                        <p:tgtEl>
                                          <p:spTgt spid="108"/>
                                        </p:tgtEl>
                                        <p:attrNameLst>
                                          <p:attrName>ppt_y</p:attrName>
                                        </p:attrNameLst>
                                      </p:cBhvr>
                                      <p:tavLst>
                                        <p:tav tm="0">
                                          <p:val>
                                            <p:strVal val="ppt_y"/>
                                          </p:val>
                                        </p:tav>
                                        <p:tav tm="100000">
                                          <p:val>
                                            <p:strVal val="ppt_y"/>
                                          </p:val>
                                        </p:tav>
                                      </p:tavLst>
                                    </p:anim>
                                    <p:set>
                                      <p:cBhvr>
                                        <p:cTn id="1335" dur="1" fill="hold">
                                          <p:stCondLst>
                                            <p:cond delay="4499"/>
                                          </p:stCondLst>
                                        </p:cTn>
                                        <p:tgtEl>
                                          <p:spTgt spid="108"/>
                                        </p:tgtEl>
                                        <p:attrNameLst>
                                          <p:attrName>style.visibility</p:attrName>
                                        </p:attrNameLst>
                                      </p:cBhvr>
                                      <p:to>
                                        <p:strVal val="hidden"/>
                                      </p:to>
                                    </p:set>
                                  </p:childTnLst>
                                </p:cTn>
                              </p:par>
                              <p:par>
                                <p:cTn id="1336" presetID="3" presetClass="exit" presetSubtype="5" fill="hold" grpId="2" nodeType="withEffect">
                                  <p:stCondLst>
                                    <p:cond delay="0"/>
                                  </p:stCondLst>
                                  <p:childTnLst>
                                    <p:animEffect transition="out" filter="blinds(vertical)">
                                      <p:cBhvr>
                                        <p:cTn id="1337" dur="5500"/>
                                        <p:tgtEl>
                                          <p:spTgt spid="108"/>
                                        </p:tgtEl>
                                      </p:cBhvr>
                                    </p:animEffect>
                                    <p:set>
                                      <p:cBhvr>
                                        <p:cTn id="1338" dur="1" fill="hold">
                                          <p:stCondLst>
                                            <p:cond delay="5499"/>
                                          </p:stCondLst>
                                        </p:cTn>
                                        <p:tgtEl>
                                          <p:spTgt spid="108"/>
                                        </p:tgtEl>
                                        <p:attrNameLst>
                                          <p:attrName>style.visibility</p:attrName>
                                        </p:attrNameLst>
                                      </p:cBhvr>
                                      <p:to>
                                        <p:strVal val="hidden"/>
                                      </p:to>
                                    </p:set>
                                  </p:childTnLst>
                                </p:cTn>
                              </p:par>
                              <p:par>
                                <p:cTn id="1339" presetID="2" presetClass="entr" presetSubtype="8" fill="hold" grpId="0" nodeType="withEffect">
                                  <p:stCondLst>
                                    <p:cond delay="0"/>
                                  </p:stCondLst>
                                  <p:childTnLst>
                                    <p:set>
                                      <p:cBhvr>
                                        <p:cTn id="1340" dur="1" fill="hold">
                                          <p:stCondLst>
                                            <p:cond delay="0"/>
                                          </p:stCondLst>
                                        </p:cTn>
                                        <p:tgtEl>
                                          <p:spTgt spid="107"/>
                                        </p:tgtEl>
                                        <p:attrNameLst>
                                          <p:attrName>style.visibility</p:attrName>
                                        </p:attrNameLst>
                                      </p:cBhvr>
                                      <p:to>
                                        <p:strVal val="visible"/>
                                      </p:to>
                                    </p:set>
                                    <p:anim calcmode="lin" valueType="num">
                                      <p:cBhvr additive="base">
                                        <p:cTn id="1341" dur="4000" fill="hold"/>
                                        <p:tgtEl>
                                          <p:spTgt spid="107"/>
                                        </p:tgtEl>
                                        <p:attrNameLst>
                                          <p:attrName>ppt_x</p:attrName>
                                        </p:attrNameLst>
                                      </p:cBhvr>
                                      <p:tavLst>
                                        <p:tav tm="0">
                                          <p:val>
                                            <p:strVal val="0-#ppt_w/2"/>
                                          </p:val>
                                        </p:tav>
                                        <p:tav tm="100000">
                                          <p:val>
                                            <p:strVal val="#ppt_x"/>
                                          </p:val>
                                        </p:tav>
                                      </p:tavLst>
                                    </p:anim>
                                    <p:anim calcmode="lin" valueType="num">
                                      <p:cBhvr additive="base">
                                        <p:cTn id="1342" dur="4000" fill="hold"/>
                                        <p:tgtEl>
                                          <p:spTgt spid="107"/>
                                        </p:tgtEl>
                                        <p:attrNameLst>
                                          <p:attrName>ppt_y</p:attrName>
                                        </p:attrNameLst>
                                      </p:cBhvr>
                                      <p:tavLst>
                                        <p:tav tm="0">
                                          <p:val>
                                            <p:strVal val="#ppt_y"/>
                                          </p:val>
                                        </p:tav>
                                        <p:tav tm="100000">
                                          <p:val>
                                            <p:strVal val="#ppt_y"/>
                                          </p:val>
                                        </p:tav>
                                      </p:tavLst>
                                    </p:anim>
                                  </p:childTnLst>
                                </p:cTn>
                              </p:par>
                              <p:par>
                                <p:cTn id="1343" presetID="2" presetClass="exit" presetSubtype="2" fill="hold" grpId="1" nodeType="withEffect">
                                  <p:stCondLst>
                                    <p:cond delay="0"/>
                                  </p:stCondLst>
                                  <p:childTnLst>
                                    <p:anim calcmode="lin" valueType="num">
                                      <p:cBhvr additive="base">
                                        <p:cTn id="1344" dur="4500"/>
                                        <p:tgtEl>
                                          <p:spTgt spid="107"/>
                                        </p:tgtEl>
                                        <p:attrNameLst>
                                          <p:attrName>ppt_x</p:attrName>
                                        </p:attrNameLst>
                                      </p:cBhvr>
                                      <p:tavLst>
                                        <p:tav tm="0">
                                          <p:val>
                                            <p:strVal val="ppt_x"/>
                                          </p:val>
                                        </p:tav>
                                        <p:tav tm="100000">
                                          <p:val>
                                            <p:strVal val="1+ppt_w/2"/>
                                          </p:val>
                                        </p:tav>
                                      </p:tavLst>
                                    </p:anim>
                                    <p:anim calcmode="lin" valueType="num">
                                      <p:cBhvr additive="base">
                                        <p:cTn id="1345" dur="4500"/>
                                        <p:tgtEl>
                                          <p:spTgt spid="107"/>
                                        </p:tgtEl>
                                        <p:attrNameLst>
                                          <p:attrName>ppt_y</p:attrName>
                                        </p:attrNameLst>
                                      </p:cBhvr>
                                      <p:tavLst>
                                        <p:tav tm="0">
                                          <p:val>
                                            <p:strVal val="ppt_y"/>
                                          </p:val>
                                        </p:tav>
                                        <p:tav tm="100000">
                                          <p:val>
                                            <p:strVal val="ppt_y"/>
                                          </p:val>
                                        </p:tav>
                                      </p:tavLst>
                                    </p:anim>
                                    <p:set>
                                      <p:cBhvr>
                                        <p:cTn id="1346" dur="1" fill="hold">
                                          <p:stCondLst>
                                            <p:cond delay="4499"/>
                                          </p:stCondLst>
                                        </p:cTn>
                                        <p:tgtEl>
                                          <p:spTgt spid="107"/>
                                        </p:tgtEl>
                                        <p:attrNameLst>
                                          <p:attrName>style.visibility</p:attrName>
                                        </p:attrNameLst>
                                      </p:cBhvr>
                                      <p:to>
                                        <p:strVal val="hidden"/>
                                      </p:to>
                                    </p:set>
                                  </p:childTnLst>
                                </p:cTn>
                              </p:par>
                              <p:par>
                                <p:cTn id="1347" presetID="3" presetClass="exit" presetSubtype="5" fill="hold" grpId="2" nodeType="withEffect">
                                  <p:stCondLst>
                                    <p:cond delay="0"/>
                                  </p:stCondLst>
                                  <p:childTnLst>
                                    <p:animEffect transition="out" filter="blinds(vertical)">
                                      <p:cBhvr>
                                        <p:cTn id="1348" dur="5500"/>
                                        <p:tgtEl>
                                          <p:spTgt spid="107"/>
                                        </p:tgtEl>
                                      </p:cBhvr>
                                    </p:animEffect>
                                    <p:set>
                                      <p:cBhvr>
                                        <p:cTn id="1349" dur="1" fill="hold">
                                          <p:stCondLst>
                                            <p:cond delay="5499"/>
                                          </p:stCondLst>
                                        </p:cTn>
                                        <p:tgtEl>
                                          <p:spTgt spid="107"/>
                                        </p:tgtEl>
                                        <p:attrNameLst>
                                          <p:attrName>style.visibility</p:attrName>
                                        </p:attrNameLst>
                                      </p:cBhvr>
                                      <p:to>
                                        <p:strVal val="hidden"/>
                                      </p:to>
                                    </p:set>
                                  </p:childTnLst>
                                </p:cTn>
                              </p:par>
                              <p:par>
                                <p:cTn id="1350" presetID="2" presetClass="entr" presetSubtype="8" fill="hold" grpId="0" nodeType="withEffect">
                                  <p:stCondLst>
                                    <p:cond delay="0"/>
                                  </p:stCondLst>
                                  <p:childTnLst>
                                    <p:set>
                                      <p:cBhvr>
                                        <p:cTn id="1351" dur="1" fill="hold">
                                          <p:stCondLst>
                                            <p:cond delay="0"/>
                                          </p:stCondLst>
                                        </p:cTn>
                                        <p:tgtEl>
                                          <p:spTgt spid="106"/>
                                        </p:tgtEl>
                                        <p:attrNameLst>
                                          <p:attrName>style.visibility</p:attrName>
                                        </p:attrNameLst>
                                      </p:cBhvr>
                                      <p:to>
                                        <p:strVal val="visible"/>
                                      </p:to>
                                    </p:set>
                                    <p:anim calcmode="lin" valueType="num">
                                      <p:cBhvr additive="base">
                                        <p:cTn id="1352" dur="4000" fill="hold"/>
                                        <p:tgtEl>
                                          <p:spTgt spid="106"/>
                                        </p:tgtEl>
                                        <p:attrNameLst>
                                          <p:attrName>ppt_x</p:attrName>
                                        </p:attrNameLst>
                                      </p:cBhvr>
                                      <p:tavLst>
                                        <p:tav tm="0">
                                          <p:val>
                                            <p:strVal val="0-#ppt_w/2"/>
                                          </p:val>
                                        </p:tav>
                                        <p:tav tm="100000">
                                          <p:val>
                                            <p:strVal val="#ppt_x"/>
                                          </p:val>
                                        </p:tav>
                                      </p:tavLst>
                                    </p:anim>
                                    <p:anim calcmode="lin" valueType="num">
                                      <p:cBhvr additive="base">
                                        <p:cTn id="1353" dur="4000" fill="hold"/>
                                        <p:tgtEl>
                                          <p:spTgt spid="106"/>
                                        </p:tgtEl>
                                        <p:attrNameLst>
                                          <p:attrName>ppt_y</p:attrName>
                                        </p:attrNameLst>
                                      </p:cBhvr>
                                      <p:tavLst>
                                        <p:tav tm="0">
                                          <p:val>
                                            <p:strVal val="#ppt_y"/>
                                          </p:val>
                                        </p:tav>
                                        <p:tav tm="100000">
                                          <p:val>
                                            <p:strVal val="#ppt_y"/>
                                          </p:val>
                                        </p:tav>
                                      </p:tavLst>
                                    </p:anim>
                                  </p:childTnLst>
                                </p:cTn>
                              </p:par>
                              <p:par>
                                <p:cTn id="1354" presetID="2" presetClass="exit" presetSubtype="2" fill="hold" grpId="1" nodeType="withEffect">
                                  <p:stCondLst>
                                    <p:cond delay="0"/>
                                  </p:stCondLst>
                                  <p:childTnLst>
                                    <p:anim calcmode="lin" valueType="num">
                                      <p:cBhvr additive="base">
                                        <p:cTn id="1355" dur="4500"/>
                                        <p:tgtEl>
                                          <p:spTgt spid="106"/>
                                        </p:tgtEl>
                                        <p:attrNameLst>
                                          <p:attrName>ppt_x</p:attrName>
                                        </p:attrNameLst>
                                      </p:cBhvr>
                                      <p:tavLst>
                                        <p:tav tm="0">
                                          <p:val>
                                            <p:strVal val="ppt_x"/>
                                          </p:val>
                                        </p:tav>
                                        <p:tav tm="100000">
                                          <p:val>
                                            <p:strVal val="1+ppt_w/2"/>
                                          </p:val>
                                        </p:tav>
                                      </p:tavLst>
                                    </p:anim>
                                    <p:anim calcmode="lin" valueType="num">
                                      <p:cBhvr additive="base">
                                        <p:cTn id="1356" dur="4500"/>
                                        <p:tgtEl>
                                          <p:spTgt spid="106"/>
                                        </p:tgtEl>
                                        <p:attrNameLst>
                                          <p:attrName>ppt_y</p:attrName>
                                        </p:attrNameLst>
                                      </p:cBhvr>
                                      <p:tavLst>
                                        <p:tav tm="0">
                                          <p:val>
                                            <p:strVal val="ppt_y"/>
                                          </p:val>
                                        </p:tav>
                                        <p:tav tm="100000">
                                          <p:val>
                                            <p:strVal val="ppt_y"/>
                                          </p:val>
                                        </p:tav>
                                      </p:tavLst>
                                    </p:anim>
                                    <p:set>
                                      <p:cBhvr>
                                        <p:cTn id="1357" dur="1" fill="hold">
                                          <p:stCondLst>
                                            <p:cond delay="4499"/>
                                          </p:stCondLst>
                                        </p:cTn>
                                        <p:tgtEl>
                                          <p:spTgt spid="106"/>
                                        </p:tgtEl>
                                        <p:attrNameLst>
                                          <p:attrName>style.visibility</p:attrName>
                                        </p:attrNameLst>
                                      </p:cBhvr>
                                      <p:to>
                                        <p:strVal val="hidden"/>
                                      </p:to>
                                    </p:set>
                                  </p:childTnLst>
                                </p:cTn>
                              </p:par>
                              <p:par>
                                <p:cTn id="1358" presetID="3" presetClass="exit" presetSubtype="5" fill="hold" grpId="2" nodeType="withEffect">
                                  <p:stCondLst>
                                    <p:cond delay="0"/>
                                  </p:stCondLst>
                                  <p:childTnLst>
                                    <p:animEffect transition="out" filter="blinds(vertical)">
                                      <p:cBhvr>
                                        <p:cTn id="1359" dur="5500"/>
                                        <p:tgtEl>
                                          <p:spTgt spid="106"/>
                                        </p:tgtEl>
                                      </p:cBhvr>
                                    </p:animEffect>
                                    <p:set>
                                      <p:cBhvr>
                                        <p:cTn id="1360" dur="1" fill="hold">
                                          <p:stCondLst>
                                            <p:cond delay="5499"/>
                                          </p:stCondLst>
                                        </p:cTn>
                                        <p:tgtEl>
                                          <p:spTgt spid="106"/>
                                        </p:tgtEl>
                                        <p:attrNameLst>
                                          <p:attrName>style.visibility</p:attrName>
                                        </p:attrNameLst>
                                      </p:cBhvr>
                                      <p:to>
                                        <p:strVal val="hidden"/>
                                      </p:to>
                                    </p:set>
                                  </p:childTnLst>
                                </p:cTn>
                              </p:par>
                              <p:par>
                                <p:cTn id="1361" presetID="2" presetClass="entr" presetSubtype="8" fill="hold" grpId="0" nodeType="withEffect">
                                  <p:stCondLst>
                                    <p:cond delay="0"/>
                                  </p:stCondLst>
                                  <p:childTnLst>
                                    <p:set>
                                      <p:cBhvr>
                                        <p:cTn id="1362" dur="1" fill="hold">
                                          <p:stCondLst>
                                            <p:cond delay="0"/>
                                          </p:stCondLst>
                                        </p:cTn>
                                        <p:tgtEl>
                                          <p:spTgt spid="103"/>
                                        </p:tgtEl>
                                        <p:attrNameLst>
                                          <p:attrName>style.visibility</p:attrName>
                                        </p:attrNameLst>
                                      </p:cBhvr>
                                      <p:to>
                                        <p:strVal val="visible"/>
                                      </p:to>
                                    </p:set>
                                    <p:anim calcmode="lin" valueType="num">
                                      <p:cBhvr additive="base">
                                        <p:cTn id="1363" dur="4000" fill="hold"/>
                                        <p:tgtEl>
                                          <p:spTgt spid="103"/>
                                        </p:tgtEl>
                                        <p:attrNameLst>
                                          <p:attrName>ppt_x</p:attrName>
                                        </p:attrNameLst>
                                      </p:cBhvr>
                                      <p:tavLst>
                                        <p:tav tm="0">
                                          <p:val>
                                            <p:strVal val="0-#ppt_w/2"/>
                                          </p:val>
                                        </p:tav>
                                        <p:tav tm="100000">
                                          <p:val>
                                            <p:strVal val="#ppt_x"/>
                                          </p:val>
                                        </p:tav>
                                      </p:tavLst>
                                    </p:anim>
                                    <p:anim calcmode="lin" valueType="num">
                                      <p:cBhvr additive="base">
                                        <p:cTn id="1364" dur="4000" fill="hold"/>
                                        <p:tgtEl>
                                          <p:spTgt spid="103"/>
                                        </p:tgtEl>
                                        <p:attrNameLst>
                                          <p:attrName>ppt_y</p:attrName>
                                        </p:attrNameLst>
                                      </p:cBhvr>
                                      <p:tavLst>
                                        <p:tav tm="0">
                                          <p:val>
                                            <p:strVal val="#ppt_y"/>
                                          </p:val>
                                        </p:tav>
                                        <p:tav tm="100000">
                                          <p:val>
                                            <p:strVal val="#ppt_y"/>
                                          </p:val>
                                        </p:tav>
                                      </p:tavLst>
                                    </p:anim>
                                  </p:childTnLst>
                                </p:cTn>
                              </p:par>
                              <p:par>
                                <p:cTn id="1365" presetID="2" presetClass="exit" presetSubtype="2" fill="hold" grpId="1" nodeType="withEffect">
                                  <p:stCondLst>
                                    <p:cond delay="0"/>
                                  </p:stCondLst>
                                  <p:childTnLst>
                                    <p:anim calcmode="lin" valueType="num">
                                      <p:cBhvr additive="base">
                                        <p:cTn id="1366" dur="4500"/>
                                        <p:tgtEl>
                                          <p:spTgt spid="103"/>
                                        </p:tgtEl>
                                        <p:attrNameLst>
                                          <p:attrName>ppt_x</p:attrName>
                                        </p:attrNameLst>
                                      </p:cBhvr>
                                      <p:tavLst>
                                        <p:tav tm="0">
                                          <p:val>
                                            <p:strVal val="ppt_x"/>
                                          </p:val>
                                        </p:tav>
                                        <p:tav tm="100000">
                                          <p:val>
                                            <p:strVal val="1+ppt_w/2"/>
                                          </p:val>
                                        </p:tav>
                                      </p:tavLst>
                                    </p:anim>
                                    <p:anim calcmode="lin" valueType="num">
                                      <p:cBhvr additive="base">
                                        <p:cTn id="1367" dur="4500"/>
                                        <p:tgtEl>
                                          <p:spTgt spid="103"/>
                                        </p:tgtEl>
                                        <p:attrNameLst>
                                          <p:attrName>ppt_y</p:attrName>
                                        </p:attrNameLst>
                                      </p:cBhvr>
                                      <p:tavLst>
                                        <p:tav tm="0">
                                          <p:val>
                                            <p:strVal val="ppt_y"/>
                                          </p:val>
                                        </p:tav>
                                        <p:tav tm="100000">
                                          <p:val>
                                            <p:strVal val="ppt_y"/>
                                          </p:val>
                                        </p:tav>
                                      </p:tavLst>
                                    </p:anim>
                                    <p:set>
                                      <p:cBhvr>
                                        <p:cTn id="1368" dur="1" fill="hold">
                                          <p:stCondLst>
                                            <p:cond delay="4499"/>
                                          </p:stCondLst>
                                        </p:cTn>
                                        <p:tgtEl>
                                          <p:spTgt spid="103"/>
                                        </p:tgtEl>
                                        <p:attrNameLst>
                                          <p:attrName>style.visibility</p:attrName>
                                        </p:attrNameLst>
                                      </p:cBhvr>
                                      <p:to>
                                        <p:strVal val="hidden"/>
                                      </p:to>
                                    </p:set>
                                  </p:childTnLst>
                                </p:cTn>
                              </p:par>
                              <p:par>
                                <p:cTn id="1369" presetID="3" presetClass="exit" presetSubtype="5" fill="hold" grpId="2" nodeType="withEffect">
                                  <p:stCondLst>
                                    <p:cond delay="0"/>
                                  </p:stCondLst>
                                  <p:childTnLst>
                                    <p:animEffect transition="out" filter="blinds(vertical)">
                                      <p:cBhvr>
                                        <p:cTn id="1370" dur="5500"/>
                                        <p:tgtEl>
                                          <p:spTgt spid="103"/>
                                        </p:tgtEl>
                                      </p:cBhvr>
                                    </p:animEffect>
                                    <p:set>
                                      <p:cBhvr>
                                        <p:cTn id="1371" dur="1" fill="hold">
                                          <p:stCondLst>
                                            <p:cond delay="5499"/>
                                          </p:stCondLst>
                                        </p:cTn>
                                        <p:tgtEl>
                                          <p:spTgt spid="103"/>
                                        </p:tgtEl>
                                        <p:attrNameLst>
                                          <p:attrName>style.visibility</p:attrName>
                                        </p:attrNameLst>
                                      </p:cBhvr>
                                      <p:to>
                                        <p:strVal val="hidden"/>
                                      </p:to>
                                    </p:set>
                                  </p:childTnLst>
                                </p:cTn>
                              </p:par>
                              <p:par>
                                <p:cTn id="1372" presetID="2" presetClass="entr" presetSubtype="8" fill="hold" grpId="0" nodeType="withEffect">
                                  <p:stCondLst>
                                    <p:cond delay="0"/>
                                  </p:stCondLst>
                                  <p:childTnLst>
                                    <p:set>
                                      <p:cBhvr>
                                        <p:cTn id="1373" dur="1" fill="hold">
                                          <p:stCondLst>
                                            <p:cond delay="0"/>
                                          </p:stCondLst>
                                        </p:cTn>
                                        <p:tgtEl>
                                          <p:spTgt spid="104"/>
                                        </p:tgtEl>
                                        <p:attrNameLst>
                                          <p:attrName>style.visibility</p:attrName>
                                        </p:attrNameLst>
                                      </p:cBhvr>
                                      <p:to>
                                        <p:strVal val="visible"/>
                                      </p:to>
                                    </p:set>
                                    <p:anim calcmode="lin" valueType="num">
                                      <p:cBhvr additive="base">
                                        <p:cTn id="1374" dur="4000" fill="hold"/>
                                        <p:tgtEl>
                                          <p:spTgt spid="104"/>
                                        </p:tgtEl>
                                        <p:attrNameLst>
                                          <p:attrName>ppt_x</p:attrName>
                                        </p:attrNameLst>
                                      </p:cBhvr>
                                      <p:tavLst>
                                        <p:tav tm="0">
                                          <p:val>
                                            <p:strVal val="0-#ppt_w/2"/>
                                          </p:val>
                                        </p:tav>
                                        <p:tav tm="100000">
                                          <p:val>
                                            <p:strVal val="#ppt_x"/>
                                          </p:val>
                                        </p:tav>
                                      </p:tavLst>
                                    </p:anim>
                                    <p:anim calcmode="lin" valueType="num">
                                      <p:cBhvr additive="base">
                                        <p:cTn id="1375" dur="4000" fill="hold"/>
                                        <p:tgtEl>
                                          <p:spTgt spid="104"/>
                                        </p:tgtEl>
                                        <p:attrNameLst>
                                          <p:attrName>ppt_y</p:attrName>
                                        </p:attrNameLst>
                                      </p:cBhvr>
                                      <p:tavLst>
                                        <p:tav tm="0">
                                          <p:val>
                                            <p:strVal val="#ppt_y"/>
                                          </p:val>
                                        </p:tav>
                                        <p:tav tm="100000">
                                          <p:val>
                                            <p:strVal val="#ppt_y"/>
                                          </p:val>
                                        </p:tav>
                                      </p:tavLst>
                                    </p:anim>
                                  </p:childTnLst>
                                </p:cTn>
                              </p:par>
                              <p:par>
                                <p:cTn id="1376" presetID="2" presetClass="exit" presetSubtype="2" fill="hold" grpId="1" nodeType="withEffect">
                                  <p:stCondLst>
                                    <p:cond delay="0"/>
                                  </p:stCondLst>
                                  <p:childTnLst>
                                    <p:anim calcmode="lin" valueType="num">
                                      <p:cBhvr additive="base">
                                        <p:cTn id="1377" dur="4500"/>
                                        <p:tgtEl>
                                          <p:spTgt spid="104"/>
                                        </p:tgtEl>
                                        <p:attrNameLst>
                                          <p:attrName>ppt_x</p:attrName>
                                        </p:attrNameLst>
                                      </p:cBhvr>
                                      <p:tavLst>
                                        <p:tav tm="0">
                                          <p:val>
                                            <p:strVal val="ppt_x"/>
                                          </p:val>
                                        </p:tav>
                                        <p:tav tm="100000">
                                          <p:val>
                                            <p:strVal val="1+ppt_w/2"/>
                                          </p:val>
                                        </p:tav>
                                      </p:tavLst>
                                    </p:anim>
                                    <p:anim calcmode="lin" valueType="num">
                                      <p:cBhvr additive="base">
                                        <p:cTn id="1378" dur="4500"/>
                                        <p:tgtEl>
                                          <p:spTgt spid="104"/>
                                        </p:tgtEl>
                                        <p:attrNameLst>
                                          <p:attrName>ppt_y</p:attrName>
                                        </p:attrNameLst>
                                      </p:cBhvr>
                                      <p:tavLst>
                                        <p:tav tm="0">
                                          <p:val>
                                            <p:strVal val="ppt_y"/>
                                          </p:val>
                                        </p:tav>
                                        <p:tav tm="100000">
                                          <p:val>
                                            <p:strVal val="ppt_y"/>
                                          </p:val>
                                        </p:tav>
                                      </p:tavLst>
                                    </p:anim>
                                    <p:set>
                                      <p:cBhvr>
                                        <p:cTn id="1379" dur="1" fill="hold">
                                          <p:stCondLst>
                                            <p:cond delay="4499"/>
                                          </p:stCondLst>
                                        </p:cTn>
                                        <p:tgtEl>
                                          <p:spTgt spid="104"/>
                                        </p:tgtEl>
                                        <p:attrNameLst>
                                          <p:attrName>style.visibility</p:attrName>
                                        </p:attrNameLst>
                                      </p:cBhvr>
                                      <p:to>
                                        <p:strVal val="hidden"/>
                                      </p:to>
                                    </p:set>
                                  </p:childTnLst>
                                </p:cTn>
                              </p:par>
                              <p:par>
                                <p:cTn id="1380" presetID="3" presetClass="exit" presetSubtype="5" fill="hold" grpId="2" nodeType="withEffect">
                                  <p:stCondLst>
                                    <p:cond delay="0"/>
                                  </p:stCondLst>
                                  <p:childTnLst>
                                    <p:animEffect transition="out" filter="blinds(vertical)">
                                      <p:cBhvr>
                                        <p:cTn id="1381" dur="5500"/>
                                        <p:tgtEl>
                                          <p:spTgt spid="104"/>
                                        </p:tgtEl>
                                      </p:cBhvr>
                                    </p:animEffect>
                                    <p:set>
                                      <p:cBhvr>
                                        <p:cTn id="1382" dur="1" fill="hold">
                                          <p:stCondLst>
                                            <p:cond delay="5499"/>
                                          </p:stCondLst>
                                        </p:cTn>
                                        <p:tgtEl>
                                          <p:spTgt spid="104"/>
                                        </p:tgtEl>
                                        <p:attrNameLst>
                                          <p:attrName>style.visibility</p:attrName>
                                        </p:attrNameLst>
                                      </p:cBhvr>
                                      <p:to>
                                        <p:strVal val="hidden"/>
                                      </p:to>
                                    </p:set>
                                  </p:childTnLst>
                                </p:cTn>
                              </p:par>
                              <p:par>
                                <p:cTn id="1383" presetID="2" presetClass="entr" presetSubtype="8" fill="hold" grpId="0" nodeType="withEffect">
                                  <p:stCondLst>
                                    <p:cond delay="0"/>
                                  </p:stCondLst>
                                  <p:childTnLst>
                                    <p:set>
                                      <p:cBhvr>
                                        <p:cTn id="1384" dur="1" fill="hold">
                                          <p:stCondLst>
                                            <p:cond delay="0"/>
                                          </p:stCondLst>
                                        </p:cTn>
                                        <p:tgtEl>
                                          <p:spTgt spid="105"/>
                                        </p:tgtEl>
                                        <p:attrNameLst>
                                          <p:attrName>style.visibility</p:attrName>
                                        </p:attrNameLst>
                                      </p:cBhvr>
                                      <p:to>
                                        <p:strVal val="visible"/>
                                      </p:to>
                                    </p:set>
                                    <p:anim calcmode="lin" valueType="num">
                                      <p:cBhvr additive="base">
                                        <p:cTn id="1385" dur="4000" fill="hold"/>
                                        <p:tgtEl>
                                          <p:spTgt spid="105"/>
                                        </p:tgtEl>
                                        <p:attrNameLst>
                                          <p:attrName>ppt_x</p:attrName>
                                        </p:attrNameLst>
                                      </p:cBhvr>
                                      <p:tavLst>
                                        <p:tav tm="0">
                                          <p:val>
                                            <p:strVal val="0-#ppt_w/2"/>
                                          </p:val>
                                        </p:tav>
                                        <p:tav tm="100000">
                                          <p:val>
                                            <p:strVal val="#ppt_x"/>
                                          </p:val>
                                        </p:tav>
                                      </p:tavLst>
                                    </p:anim>
                                    <p:anim calcmode="lin" valueType="num">
                                      <p:cBhvr additive="base">
                                        <p:cTn id="1386" dur="4000" fill="hold"/>
                                        <p:tgtEl>
                                          <p:spTgt spid="105"/>
                                        </p:tgtEl>
                                        <p:attrNameLst>
                                          <p:attrName>ppt_y</p:attrName>
                                        </p:attrNameLst>
                                      </p:cBhvr>
                                      <p:tavLst>
                                        <p:tav tm="0">
                                          <p:val>
                                            <p:strVal val="#ppt_y"/>
                                          </p:val>
                                        </p:tav>
                                        <p:tav tm="100000">
                                          <p:val>
                                            <p:strVal val="#ppt_y"/>
                                          </p:val>
                                        </p:tav>
                                      </p:tavLst>
                                    </p:anim>
                                  </p:childTnLst>
                                </p:cTn>
                              </p:par>
                              <p:par>
                                <p:cTn id="1387" presetID="2" presetClass="exit" presetSubtype="2" fill="hold" grpId="1" nodeType="withEffect">
                                  <p:stCondLst>
                                    <p:cond delay="0"/>
                                  </p:stCondLst>
                                  <p:childTnLst>
                                    <p:anim calcmode="lin" valueType="num">
                                      <p:cBhvr additive="base">
                                        <p:cTn id="1388" dur="4500"/>
                                        <p:tgtEl>
                                          <p:spTgt spid="105"/>
                                        </p:tgtEl>
                                        <p:attrNameLst>
                                          <p:attrName>ppt_x</p:attrName>
                                        </p:attrNameLst>
                                      </p:cBhvr>
                                      <p:tavLst>
                                        <p:tav tm="0">
                                          <p:val>
                                            <p:strVal val="ppt_x"/>
                                          </p:val>
                                        </p:tav>
                                        <p:tav tm="100000">
                                          <p:val>
                                            <p:strVal val="1+ppt_w/2"/>
                                          </p:val>
                                        </p:tav>
                                      </p:tavLst>
                                    </p:anim>
                                    <p:anim calcmode="lin" valueType="num">
                                      <p:cBhvr additive="base">
                                        <p:cTn id="1389" dur="4500"/>
                                        <p:tgtEl>
                                          <p:spTgt spid="105"/>
                                        </p:tgtEl>
                                        <p:attrNameLst>
                                          <p:attrName>ppt_y</p:attrName>
                                        </p:attrNameLst>
                                      </p:cBhvr>
                                      <p:tavLst>
                                        <p:tav tm="0">
                                          <p:val>
                                            <p:strVal val="ppt_y"/>
                                          </p:val>
                                        </p:tav>
                                        <p:tav tm="100000">
                                          <p:val>
                                            <p:strVal val="ppt_y"/>
                                          </p:val>
                                        </p:tav>
                                      </p:tavLst>
                                    </p:anim>
                                    <p:set>
                                      <p:cBhvr>
                                        <p:cTn id="1390" dur="1" fill="hold">
                                          <p:stCondLst>
                                            <p:cond delay="4499"/>
                                          </p:stCondLst>
                                        </p:cTn>
                                        <p:tgtEl>
                                          <p:spTgt spid="105"/>
                                        </p:tgtEl>
                                        <p:attrNameLst>
                                          <p:attrName>style.visibility</p:attrName>
                                        </p:attrNameLst>
                                      </p:cBhvr>
                                      <p:to>
                                        <p:strVal val="hidden"/>
                                      </p:to>
                                    </p:set>
                                  </p:childTnLst>
                                </p:cTn>
                              </p:par>
                              <p:par>
                                <p:cTn id="1391" presetID="3" presetClass="exit" presetSubtype="5" fill="hold" grpId="2" nodeType="withEffect">
                                  <p:stCondLst>
                                    <p:cond delay="0"/>
                                  </p:stCondLst>
                                  <p:childTnLst>
                                    <p:animEffect transition="out" filter="blinds(vertical)">
                                      <p:cBhvr>
                                        <p:cTn id="1392" dur="5500"/>
                                        <p:tgtEl>
                                          <p:spTgt spid="105"/>
                                        </p:tgtEl>
                                      </p:cBhvr>
                                    </p:animEffect>
                                    <p:set>
                                      <p:cBhvr>
                                        <p:cTn id="1393" dur="1" fill="hold">
                                          <p:stCondLst>
                                            <p:cond delay="5499"/>
                                          </p:stCondLst>
                                        </p:cTn>
                                        <p:tgtEl>
                                          <p:spTgt spid="105"/>
                                        </p:tgtEl>
                                        <p:attrNameLst>
                                          <p:attrName>style.visibility</p:attrName>
                                        </p:attrNameLst>
                                      </p:cBhvr>
                                      <p:to>
                                        <p:strVal val="hidden"/>
                                      </p:to>
                                    </p:set>
                                  </p:childTnLst>
                                </p:cTn>
                              </p:par>
                              <p:par>
                                <p:cTn id="1394" presetID="2" presetClass="entr" presetSubtype="8" fill="hold" grpId="0" nodeType="withEffect">
                                  <p:stCondLst>
                                    <p:cond delay="0"/>
                                  </p:stCondLst>
                                  <p:childTnLst>
                                    <p:set>
                                      <p:cBhvr>
                                        <p:cTn id="1395" dur="1" fill="hold">
                                          <p:stCondLst>
                                            <p:cond delay="0"/>
                                          </p:stCondLst>
                                        </p:cTn>
                                        <p:tgtEl>
                                          <p:spTgt spid="102"/>
                                        </p:tgtEl>
                                        <p:attrNameLst>
                                          <p:attrName>style.visibility</p:attrName>
                                        </p:attrNameLst>
                                      </p:cBhvr>
                                      <p:to>
                                        <p:strVal val="visible"/>
                                      </p:to>
                                    </p:set>
                                    <p:anim calcmode="lin" valueType="num">
                                      <p:cBhvr additive="base">
                                        <p:cTn id="1396" dur="4000" fill="hold"/>
                                        <p:tgtEl>
                                          <p:spTgt spid="102"/>
                                        </p:tgtEl>
                                        <p:attrNameLst>
                                          <p:attrName>ppt_x</p:attrName>
                                        </p:attrNameLst>
                                      </p:cBhvr>
                                      <p:tavLst>
                                        <p:tav tm="0">
                                          <p:val>
                                            <p:strVal val="0-#ppt_w/2"/>
                                          </p:val>
                                        </p:tav>
                                        <p:tav tm="100000">
                                          <p:val>
                                            <p:strVal val="#ppt_x"/>
                                          </p:val>
                                        </p:tav>
                                      </p:tavLst>
                                    </p:anim>
                                    <p:anim calcmode="lin" valueType="num">
                                      <p:cBhvr additive="base">
                                        <p:cTn id="1397" dur="4000" fill="hold"/>
                                        <p:tgtEl>
                                          <p:spTgt spid="102"/>
                                        </p:tgtEl>
                                        <p:attrNameLst>
                                          <p:attrName>ppt_y</p:attrName>
                                        </p:attrNameLst>
                                      </p:cBhvr>
                                      <p:tavLst>
                                        <p:tav tm="0">
                                          <p:val>
                                            <p:strVal val="#ppt_y"/>
                                          </p:val>
                                        </p:tav>
                                        <p:tav tm="100000">
                                          <p:val>
                                            <p:strVal val="#ppt_y"/>
                                          </p:val>
                                        </p:tav>
                                      </p:tavLst>
                                    </p:anim>
                                  </p:childTnLst>
                                </p:cTn>
                              </p:par>
                              <p:par>
                                <p:cTn id="1398" presetID="2" presetClass="exit" presetSubtype="2" fill="hold" grpId="1" nodeType="withEffect">
                                  <p:stCondLst>
                                    <p:cond delay="0"/>
                                  </p:stCondLst>
                                  <p:childTnLst>
                                    <p:anim calcmode="lin" valueType="num">
                                      <p:cBhvr additive="base">
                                        <p:cTn id="1399" dur="4500"/>
                                        <p:tgtEl>
                                          <p:spTgt spid="102"/>
                                        </p:tgtEl>
                                        <p:attrNameLst>
                                          <p:attrName>ppt_x</p:attrName>
                                        </p:attrNameLst>
                                      </p:cBhvr>
                                      <p:tavLst>
                                        <p:tav tm="0">
                                          <p:val>
                                            <p:strVal val="ppt_x"/>
                                          </p:val>
                                        </p:tav>
                                        <p:tav tm="100000">
                                          <p:val>
                                            <p:strVal val="1+ppt_w/2"/>
                                          </p:val>
                                        </p:tav>
                                      </p:tavLst>
                                    </p:anim>
                                    <p:anim calcmode="lin" valueType="num">
                                      <p:cBhvr additive="base">
                                        <p:cTn id="1400" dur="4500"/>
                                        <p:tgtEl>
                                          <p:spTgt spid="102"/>
                                        </p:tgtEl>
                                        <p:attrNameLst>
                                          <p:attrName>ppt_y</p:attrName>
                                        </p:attrNameLst>
                                      </p:cBhvr>
                                      <p:tavLst>
                                        <p:tav tm="0">
                                          <p:val>
                                            <p:strVal val="ppt_y"/>
                                          </p:val>
                                        </p:tav>
                                        <p:tav tm="100000">
                                          <p:val>
                                            <p:strVal val="ppt_y"/>
                                          </p:val>
                                        </p:tav>
                                      </p:tavLst>
                                    </p:anim>
                                    <p:set>
                                      <p:cBhvr>
                                        <p:cTn id="1401" dur="1" fill="hold">
                                          <p:stCondLst>
                                            <p:cond delay="4499"/>
                                          </p:stCondLst>
                                        </p:cTn>
                                        <p:tgtEl>
                                          <p:spTgt spid="102"/>
                                        </p:tgtEl>
                                        <p:attrNameLst>
                                          <p:attrName>style.visibility</p:attrName>
                                        </p:attrNameLst>
                                      </p:cBhvr>
                                      <p:to>
                                        <p:strVal val="hidden"/>
                                      </p:to>
                                    </p:set>
                                  </p:childTnLst>
                                </p:cTn>
                              </p:par>
                              <p:par>
                                <p:cTn id="1402" presetID="3" presetClass="exit" presetSubtype="5" fill="hold" grpId="2" nodeType="withEffect">
                                  <p:stCondLst>
                                    <p:cond delay="0"/>
                                  </p:stCondLst>
                                  <p:childTnLst>
                                    <p:animEffect transition="out" filter="blinds(vertical)">
                                      <p:cBhvr>
                                        <p:cTn id="1403" dur="5500"/>
                                        <p:tgtEl>
                                          <p:spTgt spid="102"/>
                                        </p:tgtEl>
                                      </p:cBhvr>
                                    </p:animEffect>
                                    <p:set>
                                      <p:cBhvr>
                                        <p:cTn id="1404" dur="1" fill="hold">
                                          <p:stCondLst>
                                            <p:cond delay="5499"/>
                                          </p:stCondLst>
                                        </p:cTn>
                                        <p:tgtEl>
                                          <p:spTgt spid="102"/>
                                        </p:tgtEl>
                                        <p:attrNameLst>
                                          <p:attrName>style.visibility</p:attrName>
                                        </p:attrNameLst>
                                      </p:cBhvr>
                                      <p:to>
                                        <p:strVal val="hidden"/>
                                      </p:to>
                                    </p:set>
                                  </p:childTnLst>
                                </p:cTn>
                              </p:par>
                              <p:par>
                                <p:cTn id="1405" presetID="2" presetClass="entr" presetSubtype="8" fill="hold" grpId="0" nodeType="withEffect">
                                  <p:stCondLst>
                                    <p:cond delay="0"/>
                                  </p:stCondLst>
                                  <p:childTnLst>
                                    <p:set>
                                      <p:cBhvr>
                                        <p:cTn id="1406" dur="1" fill="hold">
                                          <p:stCondLst>
                                            <p:cond delay="0"/>
                                          </p:stCondLst>
                                        </p:cTn>
                                        <p:tgtEl>
                                          <p:spTgt spid="101"/>
                                        </p:tgtEl>
                                        <p:attrNameLst>
                                          <p:attrName>style.visibility</p:attrName>
                                        </p:attrNameLst>
                                      </p:cBhvr>
                                      <p:to>
                                        <p:strVal val="visible"/>
                                      </p:to>
                                    </p:set>
                                    <p:anim calcmode="lin" valueType="num">
                                      <p:cBhvr additive="base">
                                        <p:cTn id="1407" dur="4000" fill="hold"/>
                                        <p:tgtEl>
                                          <p:spTgt spid="101"/>
                                        </p:tgtEl>
                                        <p:attrNameLst>
                                          <p:attrName>ppt_x</p:attrName>
                                        </p:attrNameLst>
                                      </p:cBhvr>
                                      <p:tavLst>
                                        <p:tav tm="0">
                                          <p:val>
                                            <p:strVal val="0-#ppt_w/2"/>
                                          </p:val>
                                        </p:tav>
                                        <p:tav tm="100000">
                                          <p:val>
                                            <p:strVal val="#ppt_x"/>
                                          </p:val>
                                        </p:tav>
                                      </p:tavLst>
                                    </p:anim>
                                    <p:anim calcmode="lin" valueType="num">
                                      <p:cBhvr additive="base">
                                        <p:cTn id="1408" dur="4000" fill="hold"/>
                                        <p:tgtEl>
                                          <p:spTgt spid="101"/>
                                        </p:tgtEl>
                                        <p:attrNameLst>
                                          <p:attrName>ppt_y</p:attrName>
                                        </p:attrNameLst>
                                      </p:cBhvr>
                                      <p:tavLst>
                                        <p:tav tm="0">
                                          <p:val>
                                            <p:strVal val="#ppt_y"/>
                                          </p:val>
                                        </p:tav>
                                        <p:tav tm="100000">
                                          <p:val>
                                            <p:strVal val="#ppt_y"/>
                                          </p:val>
                                        </p:tav>
                                      </p:tavLst>
                                    </p:anim>
                                  </p:childTnLst>
                                </p:cTn>
                              </p:par>
                              <p:par>
                                <p:cTn id="1409" presetID="2" presetClass="exit" presetSubtype="2" fill="hold" grpId="1" nodeType="withEffect">
                                  <p:stCondLst>
                                    <p:cond delay="0"/>
                                  </p:stCondLst>
                                  <p:childTnLst>
                                    <p:anim calcmode="lin" valueType="num">
                                      <p:cBhvr additive="base">
                                        <p:cTn id="1410" dur="4500"/>
                                        <p:tgtEl>
                                          <p:spTgt spid="101"/>
                                        </p:tgtEl>
                                        <p:attrNameLst>
                                          <p:attrName>ppt_x</p:attrName>
                                        </p:attrNameLst>
                                      </p:cBhvr>
                                      <p:tavLst>
                                        <p:tav tm="0">
                                          <p:val>
                                            <p:strVal val="ppt_x"/>
                                          </p:val>
                                        </p:tav>
                                        <p:tav tm="100000">
                                          <p:val>
                                            <p:strVal val="1+ppt_w/2"/>
                                          </p:val>
                                        </p:tav>
                                      </p:tavLst>
                                    </p:anim>
                                    <p:anim calcmode="lin" valueType="num">
                                      <p:cBhvr additive="base">
                                        <p:cTn id="1411" dur="4500"/>
                                        <p:tgtEl>
                                          <p:spTgt spid="101"/>
                                        </p:tgtEl>
                                        <p:attrNameLst>
                                          <p:attrName>ppt_y</p:attrName>
                                        </p:attrNameLst>
                                      </p:cBhvr>
                                      <p:tavLst>
                                        <p:tav tm="0">
                                          <p:val>
                                            <p:strVal val="ppt_y"/>
                                          </p:val>
                                        </p:tav>
                                        <p:tav tm="100000">
                                          <p:val>
                                            <p:strVal val="ppt_y"/>
                                          </p:val>
                                        </p:tav>
                                      </p:tavLst>
                                    </p:anim>
                                    <p:set>
                                      <p:cBhvr>
                                        <p:cTn id="1412" dur="1" fill="hold">
                                          <p:stCondLst>
                                            <p:cond delay="4499"/>
                                          </p:stCondLst>
                                        </p:cTn>
                                        <p:tgtEl>
                                          <p:spTgt spid="101"/>
                                        </p:tgtEl>
                                        <p:attrNameLst>
                                          <p:attrName>style.visibility</p:attrName>
                                        </p:attrNameLst>
                                      </p:cBhvr>
                                      <p:to>
                                        <p:strVal val="hidden"/>
                                      </p:to>
                                    </p:set>
                                  </p:childTnLst>
                                </p:cTn>
                              </p:par>
                              <p:par>
                                <p:cTn id="1413" presetID="3" presetClass="exit" presetSubtype="5" fill="hold" grpId="2" nodeType="withEffect">
                                  <p:stCondLst>
                                    <p:cond delay="0"/>
                                  </p:stCondLst>
                                  <p:childTnLst>
                                    <p:animEffect transition="out" filter="blinds(vertical)">
                                      <p:cBhvr>
                                        <p:cTn id="1414" dur="5500"/>
                                        <p:tgtEl>
                                          <p:spTgt spid="101"/>
                                        </p:tgtEl>
                                      </p:cBhvr>
                                    </p:animEffect>
                                    <p:set>
                                      <p:cBhvr>
                                        <p:cTn id="1415" dur="1" fill="hold">
                                          <p:stCondLst>
                                            <p:cond delay="5499"/>
                                          </p:stCondLst>
                                        </p:cTn>
                                        <p:tgtEl>
                                          <p:spTgt spid="101"/>
                                        </p:tgtEl>
                                        <p:attrNameLst>
                                          <p:attrName>style.visibility</p:attrName>
                                        </p:attrNameLst>
                                      </p:cBhvr>
                                      <p:to>
                                        <p:strVal val="hidden"/>
                                      </p:to>
                                    </p:set>
                                  </p:childTnLst>
                                </p:cTn>
                              </p:par>
                              <p:par>
                                <p:cTn id="1416" presetID="2" presetClass="entr" presetSubtype="8" fill="hold" grpId="0" nodeType="withEffect">
                                  <p:stCondLst>
                                    <p:cond delay="0"/>
                                  </p:stCondLst>
                                  <p:childTnLst>
                                    <p:set>
                                      <p:cBhvr>
                                        <p:cTn id="1417" dur="1" fill="hold">
                                          <p:stCondLst>
                                            <p:cond delay="0"/>
                                          </p:stCondLst>
                                        </p:cTn>
                                        <p:tgtEl>
                                          <p:spTgt spid="100"/>
                                        </p:tgtEl>
                                        <p:attrNameLst>
                                          <p:attrName>style.visibility</p:attrName>
                                        </p:attrNameLst>
                                      </p:cBhvr>
                                      <p:to>
                                        <p:strVal val="visible"/>
                                      </p:to>
                                    </p:set>
                                    <p:anim calcmode="lin" valueType="num">
                                      <p:cBhvr additive="base">
                                        <p:cTn id="1418" dur="4000" fill="hold"/>
                                        <p:tgtEl>
                                          <p:spTgt spid="100"/>
                                        </p:tgtEl>
                                        <p:attrNameLst>
                                          <p:attrName>ppt_x</p:attrName>
                                        </p:attrNameLst>
                                      </p:cBhvr>
                                      <p:tavLst>
                                        <p:tav tm="0">
                                          <p:val>
                                            <p:strVal val="0-#ppt_w/2"/>
                                          </p:val>
                                        </p:tav>
                                        <p:tav tm="100000">
                                          <p:val>
                                            <p:strVal val="#ppt_x"/>
                                          </p:val>
                                        </p:tav>
                                      </p:tavLst>
                                    </p:anim>
                                    <p:anim calcmode="lin" valueType="num">
                                      <p:cBhvr additive="base">
                                        <p:cTn id="1419" dur="4000" fill="hold"/>
                                        <p:tgtEl>
                                          <p:spTgt spid="100"/>
                                        </p:tgtEl>
                                        <p:attrNameLst>
                                          <p:attrName>ppt_y</p:attrName>
                                        </p:attrNameLst>
                                      </p:cBhvr>
                                      <p:tavLst>
                                        <p:tav tm="0">
                                          <p:val>
                                            <p:strVal val="#ppt_y"/>
                                          </p:val>
                                        </p:tav>
                                        <p:tav tm="100000">
                                          <p:val>
                                            <p:strVal val="#ppt_y"/>
                                          </p:val>
                                        </p:tav>
                                      </p:tavLst>
                                    </p:anim>
                                  </p:childTnLst>
                                </p:cTn>
                              </p:par>
                              <p:par>
                                <p:cTn id="1420" presetID="2" presetClass="exit" presetSubtype="2" fill="hold" grpId="1" nodeType="withEffect">
                                  <p:stCondLst>
                                    <p:cond delay="0"/>
                                  </p:stCondLst>
                                  <p:childTnLst>
                                    <p:anim calcmode="lin" valueType="num">
                                      <p:cBhvr additive="base">
                                        <p:cTn id="1421" dur="4500"/>
                                        <p:tgtEl>
                                          <p:spTgt spid="100"/>
                                        </p:tgtEl>
                                        <p:attrNameLst>
                                          <p:attrName>ppt_x</p:attrName>
                                        </p:attrNameLst>
                                      </p:cBhvr>
                                      <p:tavLst>
                                        <p:tav tm="0">
                                          <p:val>
                                            <p:strVal val="ppt_x"/>
                                          </p:val>
                                        </p:tav>
                                        <p:tav tm="100000">
                                          <p:val>
                                            <p:strVal val="1+ppt_w/2"/>
                                          </p:val>
                                        </p:tav>
                                      </p:tavLst>
                                    </p:anim>
                                    <p:anim calcmode="lin" valueType="num">
                                      <p:cBhvr additive="base">
                                        <p:cTn id="1422" dur="4500"/>
                                        <p:tgtEl>
                                          <p:spTgt spid="100"/>
                                        </p:tgtEl>
                                        <p:attrNameLst>
                                          <p:attrName>ppt_y</p:attrName>
                                        </p:attrNameLst>
                                      </p:cBhvr>
                                      <p:tavLst>
                                        <p:tav tm="0">
                                          <p:val>
                                            <p:strVal val="ppt_y"/>
                                          </p:val>
                                        </p:tav>
                                        <p:tav tm="100000">
                                          <p:val>
                                            <p:strVal val="ppt_y"/>
                                          </p:val>
                                        </p:tav>
                                      </p:tavLst>
                                    </p:anim>
                                    <p:set>
                                      <p:cBhvr>
                                        <p:cTn id="1423" dur="1" fill="hold">
                                          <p:stCondLst>
                                            <p:cond delay="4499"/>
                                          </p:stCondLst>
                                        </p:cTn>
                                        <p:tgtEl>
                                          <p:spTgt spid="100"/>
                                        </p:tgtEl>
                                        <p:attrNameLst>
                                          <p:attrName>style.visibility</p:attrName>
                                        </p:attrNameLst>
                                      </p:cBhvr>
                                      <p:to>
                                        <p:strVal val="hidden"/>
                                      </p:to>
                                    </p:set>
                                  </p:childTnLst>
                                </p:cTn>
                              </p:par>
                              <p:par>
                                <p:cTn id="1424" presetID="3" presetClass="exit" presetSubtype="5" fill="hold" grpId="2" nodeType="withEffect">
                                  <p:stCondLst>
                                    <p:cond delay="0"/>
                                  </p:stCondLst>
                                  <p:childTnLst>
                                    <p:animEffect transition="out" filter="blinds(vertical)">
                                      <p:cBhvr>
                                        <p:cTn id="1425" dur="5500"/>
                                        <p:tgtEl>
                                          <p:spTgt spid="100"/>
                                        </p:tgtEl>
                                      </p:cBhvr>
                                    </p:animEffect>
                                    <p:set>
                                      <p:cBhvr>
                                        <p:cTn id="1426" dur="1" fill="hold">
                                          <p:stCondLst>
                                            <p:cond delay="5499"/>
                                          </p:stCondLst>
                                        </p:cTn>
                                        <p:tgtEl>
                                          <p:spTgt spid="100"/>
                                        </p:tgtEl>
                                        <p:attrNameLst>
                                          <p:attrName>style.visibility</p:attrName>
                                        </p:attrNameLst>
                                      </p:cBhvr>
                                      <p:to>
                                        <p:strVal val="hidden"/>
                                      </p:to>
                                    </p:set>
                                  </p:childTnLst>
                                </p:cTn>
                              </p:par>
                              <p:par>
                                <p:cTn id="1427" presetID="2" presetClass="entr" presetSubtype="8" fill="hold" grpId="0" nodeType="withEffect">
                                  <p:stCondLst>
                                    <p:cond delay="0"/>
                                  </p:stCondLst>
                                  <p:childTnLst>
                                    <p:set>
                                      <p:cBhvr>
                                        <p:cTn id="1428" dur="1" fill="hold">
                                          <p:stCondLst>
                                            <p:cond delay="0"/>
                                          </p:stCondLst>
                                        </p:cTn>
                                        <p:tgtEl>
                                          <p:spTgt spid="99"/>
                                        </p:tgtEl>
                                        <p:attrNameLst>
                                          <p:attrName>style.visibility</p:attrName>
                                        </p:attrNameLst>
                                      </p:cBhvr>
                                      <p:to>
                                        <p:strVal val="visible"/>
                                      </p:to>
                                    </p:set>
                                    <p:anim calcmode="lin" valueType="num">
                                      <p:cBhvr additive="base">
                                        <p:cTn id="1429" dur="4000" fill="hold"/>
                                        <p:tgtEl>
                                          <p:spTgt spid="99"/>
                                        </p:tgtEl>
                                        <p:attrNameLst>
                                          <p:attrName>ppt_x</p:attrName>
                                        </p:attrNameLst>
                                      </p:cBhvr>
                                      <p:tavLst>
                                        <p:tav tm="0">
                                          <p:val>
                                            <p:strVal val="0-#ppt_w/2"/>
                                          </p:val>
                                        </p:tav>
                                        <p:tav tm="100000">
                                          <p:val>
                                            <p:strVal val="#ppt_x"/>
                                          </p:val>
                                        </p:tav>
                                      </p:tavLst>
                                    </p:anim>
                                    <p:anim calcmode="lin" valueType="num">
                                      <p:cBhvr additive="base">
                                        <p:cTn id="1430" dur="4000" fill="hold"/>
                                        <p:tgtEl>
                                          <p:spTgt spid="99"/>
                                        </p:tgtEl>
                                        <p:attrNameLst>
                                          <p:attrName>ppt_y</p:attrName>
                                        </p:attrNameLst>
                                      </p:cBhvr>
                                      <p:tavLst>
                                        <p:tav tm="0">
                                          <p:val>
                                            <p:strVal val="#ppt_y"/>
                                          </p:val>
                                        </p:tav>
                                        <p:tav tm="100000">
                                          <p:val>
                                            <p:strVal val="#ppt_y"/>
                                          </p:val>
                                        </p:tav>
                                      </p:tavLst>
                                    </p:anim>
                                  </p:childTnLst>
                                </p:cTn>
                              </p:par>
                              <p:par>
                                <p:cTn id="1431" presetID="2" presetClass="exit" presetSubtype="2" fill="hold" grpId="1" nodeType="withEffect">
                                  <p:stCondLst>
                                    <p:cond delay="0"/>
                                  </p:stCondLst>
                                  <p:childTnLst>
                                    <p:anim calcmode="lin" valueType="num">
                                      <p:cBhvr additive="base">
                                        <p:cTn id="1432" dur="4500"/>
                                        <p:tgtEl>
                                          <p:spTgt spid="99"/>
                                        </p:tgtEl>
                                        <p:attrNameLst>
                                          <p:attrName>ppt_x</p:attrName>
                                        </p:attrNameLst>
                                      </p:cBhvr>
                                      <p:tavLst>
                                        <p:tav tm="0">
                                          <p:val>
                                            <p:strVal val="ppt_x"/>
                                          </p:val>
                                        </p:tav>
                                        <p:tav tm="100000">
                                          <p:val>
                                            <p:strVal val="1+ppt_w/2"/>
                                          </p:val>
                                        </p:tav>
                                      </p:tavLst>
                                    </p:anim>
                                    <p:anim calcmode="lin" valueType="num">
                                      <p:cBhvr additive="base">
                                        <p:cTn id="1433" dur="4500"/>
                                        <p:tgtEl>
                                          <p:spTgt spid="99"/>
                                        </p:tgtEl>
                                        <p:attrNameLst>
                                          <p:attrName>ppt_y</p:attrName>
                                        </p:attrNameLst>
                                      </p:cBhvr>
                                      <p:tavLst>
                                        <p:tav tm="0">
                                          <p:val>
                                            <p:strVal val="ppt_y"/>
                                          </p:val>
                                        </p:tav>
                                        <p:tav tm="100000">
                                          <p:val>
                                            <p:strVal val="ppt_y"/>
                                          </p:val>
                                        </p:tav>
                                      </p:tavLst>
                                    </p:anim>
                                    <p:set>
                                      <p:cBhvr>
                                        <p:cTn id="1434" dur="1" fill="hold">
                                          <p:stCondLst>
                                            <p:cond delay="4499"/>
                                          </p:stCondLst>
                                        </p:cTn>
                                        <p:tgtEl>
                                          <p:spTgt spid="99"/>
                                        </p:tgtEl>
                                        <p:attrNameLst>
                                          <p:attrName>style.visibility</p:attrName>
                                        </p:attrNameLst>
                                      </p:cBhvr>
                                      <p:to>
                                        <p:strVal val="hidden"/>
                                      </p:to>
                                    </p:set>
                                  </p:childTnLst>
                                </p:cTn>
                              </p:par>
                              <p:par>
                                <p:cTn id="1435" presetID="3" presetClass="exit" presetSubtype="5" fill="hold" grpId="2" nodeType="withEffect">
                                  <p:stCondLst>
                                    <p:cond delay="0"/>
                                  </p:stCondLst>
                                  <p:childTnLst>
                                    <p:animEffect transition="out" filter="blinds(vertical)">
                                      <p:cBhvr>
                                        <p:cTn id="1436" dur="5500"/>
                                        <p:tgtEl>
                                          <p:spTgt spid="99"/>
                                        </p:tgtEl>
                                      </p:cBhvr>
                                    </p:animEffect>
                                    <p:set>
                                      <p:cBhvr>
                                        <p:cTn id="1437" dur="1" fill="hold">
                                          <p:stCondLst>
                                            <p:cond delay="5499"/>
                                          </p:stCondLst>
                                        </p:cTn>
                                        <p:tgtEl>
                                          <p:spTgt spid="99"/>
                                        </p:tgtEl>
                                        <p:attrNameLst>
                                          <p:attrName>style.visibility</p:attrName>
                                        </p:attrNameLst>
                                      </p:cBhvr>
                                      <p:to>
                                        <p:strVal val="hidden"/>
                                      </p:to>
                                    </p:set>
                                  </p:childTnLst>
                                </p:cTn>
                              </p:par>
                              <p:par>
                                <p:cTn id="1438" presetID="2" presetClass="entr" presetSubtype="8" fill="hold" grpId="0" nodeType="withEffect">
                                  <p:stCondLst>
                                    <p:cond delay="0"/>
                                  </p:stCondLst>
                                  <p:childTnLst>
                                    <p:set>
                                      <p:cBhvr>
                                        <p:cTn id="1439" dur="1" fill="hold">
                                          <p:stCondLst>
                                            <p:cond delay="0"/>
                                          </p:stCondLst>
                                        </p:cTn>
                                        <p:tgtEl>
                                          <p:spTgt spid="98"/>
                                        </p:tgtEl>
                                        <p:attrNameLst>
                                          <p:attrName>style.visibility</p:attrName>
                                        </p:attrNameLst>
                                      </p:cBhvr>
                                      <p:to>
                                        <p:strVal val="visible"/>
                                      </p:to>
                                    </p:set>
                                    <p:anim calcmode="lin" valueType="num">
                                      <p:cBhvr additive="base">
                                        <p:cTn id="1440" dur="4000" fill="hold"/>
                                        <p:tgtEl>
                                          <p:spTgt spid="98"/>
                                        </p:tgtEl>
                                        <p:attrNameLst>
                                          <p:attrName>ppt_x</p:attrName>
                                        </p:attrNameLst>
                                      </p:cBhvr>
                                      <p:tavLst>
                                        <p:tav tm="0">
                                          <p:val>
                                            <p:strVal val="0-#ppt_w/2"/>
                                          </p:val>
                                        </p:tav>
                                        <p:tav tm="100000">
                                          <p:val>
                                            <p:strVal val="#ppt_x"/>
                                          </p:val>
                                        </p:tav>
                                      </p:tavLst>
                                    </p:anim>
                                    <p:anim calcmode="lin" valueType="num">
                                      <p:cBhvr additive="base">
                                        <p:cTn id="1441" dur="4000" fill="hold"/>
                                        <p:tgtEl>
                                          <p:spTgt spid="98"/>
                                        </p:tgtEl>
                                        <p:attrNameLst>
                                          <p:attrName>ppt_y</p:attrName>
                                        </p:attrNameLst>
                                      </p:cBhvr>
                                      <p:tavLst>
                                        <p:tav tm="0">
                                          <p:val>
                                            <p:strVal val="#ppt_y"/>
                                          </p:val>
                                        </p:tav>
                                        <p:tav tm="100000">
                                          <p:val>
                                            <p:strVal val="#ppt_y"/>
                                          </p:val>
                                        </p:tav>
                                      </p:tavLst>
                                    </p:anim>
                                  </p:childTnLst>
                                </p:cTn>
                              </p:par>
                              <p:par>
                                <p:cTn id="1442" presetID="2" presetClass="exit" presetSubtype="2" fill="hold" grpId="1" nodeType="withEffect">
                                  <p:stCondLst>
                                    <p:cond delay="0"/>
                                  </p:stCondLst>
                                  <p:childTnLst>
                                    <p:anim calcmode="lin" valueType="num">
                                      <p:cBhvr additive="base">
                                        <p:cTn id="1443" dur="4500"/>
                                        <p:tgtEl>
                                          <p:spTgt spid="98"/>
                                        </p:tgtEl>
                                        <p:attrNameLst>
                                          <p:attrName>ppt_x</p:attrName>
                                        </p:attrNameLst>
                                      </p:cBhvr>
                                      <p:tavLst>
                                        <p:tav tm="0">
                                          <p:val>
                                            <p:strVal val="ppt_x"/>
                                          </p:val>
                                        </p:tav>
                                        <p:tav tm="100000">
                                          <p:val>
                                            <p:strVal val="1+ppt_w/2"/>
                                          </p:val>
                                        </p:tav>
                                      </p:tavLst>
                                    </p:anim>
                                    <p:anim calcmode="lin" valueType="num">
                                      <p:cBhvr additive="base">
                                        <p:cTn id="1444" dur="4500"/>
                                        <p:tgtEl>
                                          <p:spTgt spid="98"/>
                                        </p:tgtEl>
                                        <p:attrNameLst>
                                          <p:attrName>ppt_y</p:attrName>
                                        </p:attrNameLst>
                                      </p:cBhvr>
                                      <p:tavLst>
                                        <p:tav tm="0">
                                          <p:val>
                                            <p:strVal val="ppt_y"/>
                                          </p:val>
                                        </p:tav>
                                        <p:tav tm="100000">
                                          <p:val>
                                            <p:strVal val="ppt_y"/>
                                          </p:val>
                                        </p:tav>
                                      </p:tavLst>
                                    </p:anim>
                                    <p:set>
                                      <p:cBhvr>
                                        <p:cTn id="1445" dur="1" fill="hold">
                                          <p:stCondLst>
                                            <p:cond delay="4499"/>
                                          </p:stCondLst>
                                        </p:cTn>
                                        <p:tgtEl>
                                          <p:spTgt spid="98"/>
                                        </p:tgtEl>
                                        <p:attrNameLst>
                                          <p:attrName>style.visibility</p:attrName>
                                        </p:attrNameLst>
                                      </p:cBhvr>
                                      <p:to>
                                        <p:strVal val="hidden"/>
                                      </p:to>
                                    </p:set>
                                  </p:childTnLst>
                                </p:cTn>
                              </p:par>
                              <p:par>
                                <p:cTn id="1446" presetID="3" presetClass="exit" presetSubtype="5" fill="hold" grpId="2" nodeType="withEffect">
                                  <p:stCondLst>
                                    <p:cond delay="0"/>
                                  </p:stCondLst>
                                  <p:childTnLst>
                                    <p:animEffect transition="out" filter="blinds(vertical)">
                                      <p:cBhvr>
                                        <p:cTn id="1447" dur="5500"/>
                                        <p:tgtEl>
                                          <p:spTgt spid="98"/>
                                        </p:tgtEl>
                                      </p:cBhvr>
                                    </p:animEffect>
                                    <p:set>
                                      <p:cBhvr>
                                        <p:cTn id="1448" dur="1" fill="hold">
                                          <p:stCondLst>
                                            <p:cond delay="5499"/>
                                          </p:stCondLst>
                                        </p:cTn>
                                        <p:tgtEl>
                                          <p:spTgt spid="98"/>
                                        </p:tgtEl>
                                        <p:attrNameLst>
                                          <p:attrName>style.visibility</p:attrName>
                                        </p:attrNameLst>
                                      </p:cBhvr>
                                      <p:to>
                                        <p:strVal val="hidden"/>
                                      </p:to>
                                    </p:set>
                                  </p:childTnLst>
                                </p:cTn>
                              </p:par>
                              <p:par>
                                <p:cTn id="1449" presetID="2" presetClass="entr" presetSubtype="8" fill="hold" grpId="0" nodeType="withEffect">
                                  <p:stCondLst>
                                    <p:cond delay="0"/>
                                  </p:stCondLst>
                                  <p:childTnLst>
                                    <p:set>
                                      <p:cBhvr>
                                        <p:cTn id="1450" dur="1" fill="hold">
                                          <p:stCondLst>
                                            <p:cond delay="0"/>
                                          </p:stCondLst>
                                        </p:cTn>
                                        <p:tgtEl>
                                          <p:spTgt spid="97"/>
                                        </p:tgtEl>
                                        <p:attrNameLst>
                                          <p:attrName>style.visibility</p:attrName>
                                        </p:attrNameLst>
                                      </p:cBhvr>
                                      <p:to>
                                        <p:strVal val="visible"/>
                                      </p:to>
                                    </p:set>
                                    <p:anim calcmode="lin" valueType="num">
                                      <p:cBhvr additive="base">
                                        <p:cTn id="1451" dur="4000" fill="hold"/>
                                        <p:tgtEl>
                                          <p:spTgt spid="97"/>
                                        </p:tgtEl>
                                        <p:attrNameLst>
                                          <p:attrName>ppt_x</p:attrName>
                                        </p:attrNameLst>
                                      </p:cBhvr>
                                      <p:tavLst>
                                        <p:tav tm="0">
                                          <p:val>
                                            <p:strVal val="0-#ppt_w/2"/>
                                          </p:val>
                                        </p:tav>
                                        <p:tav tm="100000">
                                          <p:val>
                                            <p:strVal val="#ppt_x"/>
                                          </p:val>
                                        </p:tav>
                                      </p:tavLst>
                                    </p:anim>
                                    <p:anim calcmode="lin" valueType="num">
                                      <p:cBhvr additive="base">
                                        <p:cTn id="1452" dur="4000" fill="hold"/>
                                        <p:tgtEl>
                                          <p:spTgt spid="97"/>
                                        </p:tgtEl>
                                        <p:attrNameLst>
                                          <p:attrName>ppt_y</p:attrName>
                                        </p:attrNameLst>
                                      </p:cBhvr>
                                      <p:tavLst>
                                        <p:tav tm="0">
                                          <p:val>
                                            <p:strVal val="#ppt_y"/>
                                          </p:val>
                                        </p:tav>
                                        <p:tav tm="100000">
                                          <p:val>
                                            <p:strVal val="#ppt_y"/>
                                          </p:val>
                                        </p:tav>
                                      </p:tavLst>
                                    </p:anim>
                                  </p:childTnLst>
                                </p:cTn>
                              </p:par>
                              <p:par>
                                <p:cTn id="1453" presetID="2" presetClass="exit" presetSubtype="2" fill="hold" grpId="1" nodeType="withEffect">
                                  <p:stCondLst>
                                    <p:cond delay="0"/>
                                  </p:stCondLst>
                                  <p:childTnLst>
                                    <p:anim calcmode="lin" valueType="num">
                                      <p:cBhvr additive="base">
                                        <p:cTn id="1454" dur="4500"/>
                                        <p:tgtEl>
                                          <p:spTgt spid="97"/>
                                        </p:tgtEl>
                                        <p:attrNameLst>
                                          <p:attrName>ppt_x</p:attrName>
                                        </p:attrNameLst>
                                      </p:cBhvr>
                                      <p:tavLst>
                                        <p:tav tm="0">
                                          <p:val>
                                            <p:strVal val="ppt_x"/>
                                          </p:val>
                                        </p:tav>
                                        <p:tav tm="100000">
                                          <p:val>
                                            <p:strVal val="1+ppt_w/2"/>
                                          </p:val>
                                        </p:tav>
                                      </p:tavLst>
                                    </p:anim>
                                    <p:anim calcmode="lin" valueType="num">
                                      <p:cBhvr additive="base">
                                        <p:cTn id="1455" dur="4500"/>
                                        <p:tgtEl>
                                          <p:spTgt spid="97"/>
                                        </p:tgtEl>
                                        <p:attrNameLst>
                                          <p:attrName>ppt_y</p:attrName>
                                        </p:attrNameLst>
                                      </p:cBhvr>
                                      <p:tavLst>
                                        <p:tav tm="0">
                                          <p:val>
                                            <p:strVal val="ppt_y"/>
                                          </p:val>
                                        </p:tav>
                                        <p:tav tm="100000">
                                          <p:val>
                                            <p:strVal val="ppt_y"/>
                                          </p:val>
                                        </p:tav>
                                      </p:tavLst>
                                    </p:anim>
                                    <p:set>
                                      <p:cBhvr>
                                        <p:cTn id="1456" dur="1" fill="hold">
                                          <p:stCondLst>
                                            <p:cond delay="4499"/>
                                          </p:stCondLst>
                                        </p:cTn>
                                        <p:tgtEl>
                                          <p:spTgt spid="97"/>
                                        </p:tgtEl>
                                        <p:attrNameLst>
                                          <p:attrName>style.visibility</p:attrName>
                                        </p:attrNameLst>
                                      </p:cBhvr>
                                      <p:to>
                                        <p:strVal val="hidden"/>
                                      </p:to>
                                    </p:set>
                                  </p:childTnLst>
                                </p:cTn>
                              </p:par>
                              <p:par>
                                <p:cTn id="1457" presetID="3" presetClass="exit" presetSubtype="5" fill="hold" grpId="2" nodeType="withEffect">
                                  <p:stCondLst>
                                    <p:cond delay="0"/>
                                  </p:stCondLst>
                                  <p:childTnLst>
                                    <p:animEffect transition="out" filter="blinds(vertical)">
                                      <p:cBhvr>
                                        <p:cTn id="1458" dur="5500"/>
                                        <p:tgtEl>
                                          <p:spTgt spid="97"/>
                                        </p:tgtEl>
                                      </p:cBhvr>
                                    </p:animEffect>
                                    <p:set>
                                      <p:cBhvr>
                                        <p:cTn id="1459" dur="1" fill="hold">
                                          <p:stCondLst>
                                            <p:cond delay="5499"/>
                                          </p:stCondLst>
                                        </p:cTn>
                                        <p:tgtEl>
                                          <p:spTgt spid="97"/>
                                        </p:tgtEl>
                                        <p:attrNameLst>
                                          <p:attrName>style.visibility</p:attrName>
                                        </p:attrNameLst>
                                      </p:cBhvr>
                                      <p:to>
                                        <p:strVal val="hidden"/>
                                      </p:to>
                                    </p:set>
                                  </p:childTnLst>
                                </p:cTn>
                              </p:par>
                              <p:par>
                                <p:cTn id="1460" presetID="2" presetClass="entr" presetSubtype="8" fill="hold" grpId="0" nodeType="withEffect">
                                  <p:stCondLst>
                                    <p:cond delay="0"/>
                                  </p:stCondLst>
                                  <p:childTnLst>
                                    <p:set>
                                      <p:cBhvr>
                                        <p:cTn id="1461" dur="1" fill="hold">
                                          <p:stCondLst>
                                            <p:cond delay="0"/>
                                          </p:stCondLst>
                                        </p:cTn>
                                        <p:tgtEl>
                                          <p:spTgt spid="96"/>
                                        </p:tgtEl>
                                        <p:attrNameLst>
                                          <p:attrName>style.visibility</p:attrName>
                                        </p:attrNameLst>
                                      </p:cBhvr>
                                      <p:to>
                                        <p:strVal val="visible"/>
                                      </p:to>
                                    </p:set>
                                    <p:anim calcmode="lin" valueType="num">
                                      <p:cBhvr additive="base">
                                        <p:cTn id="1462" dur="4000" fill="hold"/>
                                        <p:tgtEl>
                                          <p:spTgt spid="96"/>
                                        </p:tgtEl>
                                        <p:attrNameLst>
                                          <p:attrName>ppt_x</p:attrName>
                                        </p:attrNameLst>
                                      </p:cBhvr>
                                      <p:tavLst>
                                        <p:tav tm="0">
                                          <p:val>
                                            <p:strVal val="0-#ppt_w/2"/>
                                          </p:val>
                                        </p:tav>
                                        <p:tav tm="100000">
                                          <p:val>
                                            <p:strVal val="#ppt_x"/>
                                          </p:val>
                                        </p:tav>
                                      </p:tavLst>
                                    </p:anim>
                                    <p:anim calcmode="lin" valueType="num">
                                      <p:cBhvr additive="base">
                                        <p:cTn id="1463" dur="4000" fill="hold"/>
                                        <p:tgtEl>
                                          <p:spTgt spid="96"/>
                                        </p:tgtEl>
                                        <p:attrNameLst>
                                          <p:attrName>ppt_y</p:attrName>
                                        </p:attrNameLst>
                                      </p:cBhvr>
                                      <p:tavLst>
                                        <p:tav tm="0">
                                          <p:val>
                                            <p:strVal val="#ppt_y"/>
                                          </p:val>
                                        </p:tav>
                                        <p:tav tm="100000">
                                          <p:val>
                                            <p:strVal val="#ppt_y"/>
                                          </p:val>
                                        </p:tav>
                                      </p:tavLst>
                                    </p:anim>
                                  </p:childTnLst>
                                </p:cTn>
                              </p:par>
                              <p:par>
                                <p:cTn id="1464" presetID="2" presetClass="exit" presetSubtype="2" fill="hold" grpId="1" nodeType="withEffect">
                                  <p:stCondLst>
                                    <p:cond delay="0"/>
                                  </p:stCondLst>
                                  <p:childTnLst>
                                    <p:anim calcmode="lin" valueType="num">
                                      <p:cBhvr additive="base">
                                        <p:cTn id="1465" dur="4500"/>
                                        <p:tgtEl>
                                          <p:spTgt spid="96"/>
                                        </p:tgtEl>
                                        <p:attrNameLst>
                                          <p:attrName>ppt_x</p:attrName>
                                        </p:attrNameLst>
                                      </p:cBhvr>
                                      <p:tavLst>
                                        <p:tav tm="0">
                                          <p:val>
                                            <p:strVal val="ppt_x"/>
                                          </p:val>
                                        </p:tav>
                                        <p:tav tm="100000">
                                          <p:val>
                                            <p:strVal val="1+ppt_w/2"/>
                                          </p:val>
                                        </p:tav>
                                      </p:tavLst>
                                    </p:anim>
                                    <p:anim calcmode="lin" valueType="num">
                                      <p:cBhvr additive="base">
                                        <p:cTn id="1466" dur="4500"/>
                                        <p:tgtEl>
                                          <p:spTgt spid="96"/>
                                        </p:tgtEl>
                                        <p:attrNameLst>
                                          <p:attrName>ppt_y</p:attrName>
                                        </p:attrNameLst>
                                      </p:cBhvr>
                                      <p:tavLst>
                                        <p:tav tm="0">
                                          <p:val>
                                            <p:strVal val="ppt_y"/>
                                          </p:val>
                                        </p:tav>
                                        <p:tav tm="100000">
                                          <p:val>
                                            <p:strVal val="ppt_y"/>
                                          </p:val>
                                        </p:tav>
                                      </p:tavLst>
                                    </p:anim>
                                    <p:set>
                                      <p:cBhvr>
                                        <p:cTn id="1467" dur="1" fill="hold">
                                          <p:stCondLst>
                                            <p:cond delay="4499"/>
                                          </p:stCondLst>
                                        </p:cTn>
                                        <p:tgtEl>
                                          <p:spTgt spid="96"/>
                                        </p:tgtEl>
                                        <p:attrNameLst>
                                          <p:attrName>style.visibility</p:attrName>
                                        </p:attrNameLst>
                                      </p:cBhvr>
                                      <p:to>
                                        <p:strVal val="hidden"/>
                                      </p:to>
                                    </p:set>
                                  </p:childTnLst>
                                </p:cTn>
                              </p:par>
                              <p:par>
                                <p:cTn id="1468" presetID="3" presetClass="exit" presetSubtype="5" fill="hold" grpId="2" nodeType="withEffect">
                                  <p:stCondLst>
                                    <p:cond delay="0"/>
                                  </p:stCondLst>
                                  <p:childTnLst>
                                    <p:animEffect transition="out" filter="blinds(vertical)">
                                      <p:cBhvr>
                                        <p:cTn id="1469" dur="5500"/>
                                        <p:tgtEl>
                                          <p:spTgt spid="96"/>
                                        </p:tgtEl>
                                      </p:cBhvr>
                                    </p:animEffect>
                                    <p:set>
                                      <p:cBhvr>
                                        <p:cTn id="1470" dur="1" fill="hold">
                                          <p:stCondLst>
                                            <p:cond delay="5499"/>
                                          </p:stCondLst>
                                        </p:cTn>
                                        <p:tgtEl>
                                          <p:spTgt spid="96"/>
                                        </p:tgtEl>
                                        <p:attrNameLst>
                                          <p:attrName>style.visibility</p:attrName>
                                        </p:attrNameLst>
                                      </p:cBhvr>
                                      <p:to>
                                        <p:strVal val="hidden"/>
                                      </p:to>
                                    </p:set>
                                  </p:childTnLst>
                                </p:cTn>
                              </p:par>
                              <p:par>
                                <p:cTn id="1471" presetID="2" presetClass="entr" presetSubtype="8" fill="hold" grpId="0" nodeType="withEffect">
                                  <p:stCondLst>
                                    <p:cond delay="0"/>
                                  </p:stCondLst>
                                  <p:childTnLst>
                                    <p:set>
                                      <p:cBhvr>
                                        <p:cTn id="1472" dur="1" fill="hold">
                                          <p:stCondLst>
                                            <p:cond delay="0"/>
                                          </p:stCondLst>
                                        </p:cTn>
                                        <p:tgtEl>
                                          <p:spTgt spid="95"/>
                                        </p:tgtEl>
                                        <p:attrNameLst>
                                          <p:attrName>style.visibility</p:attrName>
                                        </p:attrNameLst>
                                      </p:cBhvr>
                                      <p:to>
                                        <p:strVal val="visible"/>
                                      </p:to>
                                    </p:set>
                                    <p:anim calcmode="lin" valueType="num">
                                      <p:cBhvr additive="base">
                                        <p:cTn id="1473" dur="4000" fill="hold"/>
                                        <p:tgtEl>
                                          <p:spTgt spid="95"/>
                                        </p:tgtEl>
                                        <p:attrNameLst>
                                          <p:attrName>ppt_x</p:attrName>
                                        </p:attrNameLst>
                                      </p:cBhvr>
                                      <p:tavLst>
                                        <p:tav tm="0">
                                          <p:val>
                                            <p:strVal val="0-#ppt_w/2"/>
                                          </p:val>
                                        </p:tav>
                                        <p:tav tm="100000">
                                          <p:val>
                                            <p:strVal val="#ppt_x"/>
                                          </p:val>
                                        </p:tav>
                                      </p:tavLst>
                                    </p:anim>
                                    <p:anim calcmode="lin" valueType="num">
                                      <p:cBhvr additive="base">
                                        <p:cTn id="1474" dur="4000" fill="hold"/>
                                        <p:tgtEl>
                                          <p:spTgt spid="95"/>
                                        </p:tgtEl>
                                        <p:attrNameLst>
                                          <p:attrName>ppt_y</p:attrName>
                                        </p:attrNameLst>
                                      </p:cBhvr>
                                      <p:tavLst>
                                        <p:tav tm="0">
                                          <p:val>
                                            <p:strVal val="#ppt_y"/>
                                          </p:val>
                                        </p:tav>
                                        <p:tav tm="100000">
                                          <p:val>
                                            <p:strVal val="#ppt_y"/>
                                          </p:val>
                                        </p:tav>
                                      </p:tavLst>
                                    </p:anim>
                                  </p:childTnLst>
                                </p:cTn>
                              </p:par>
                              <p:par>
                                <p:cTn id="1475" presetID="2" presetClass="exit" presetSubtype="2" fill="hold" grpId="1" nodeType="withEffect">
                                  <p:stCondLst>
                                    <p:cond delay="0"/>
                                  </p:stCondLst>
                                  <p:childTnLst>
                                    <p:anim calcmode="lin" valueType="num">
                                      <p:cBhvr additive="base">
                                        <p:cTn id="1476" dur="4500"/>
                                        <p:tgtEl>
                                          <p:spTgt spid="95"/>
                                        </p:tgtEl>
                                        <p:attrNameLst>
                                          <p:attrName>ppt_x</p:attrName>
                                        </p:attrNameLst>
                                      </p:cBhvr>
                                      <p:tavLst>
                                        <p:tav tm="0">
                                          <p:val>
                                            <p:strVal val="ppt_x"/>
                                          </p:val>
                                        </p:tav>
                                        <p:tav tm="100000">
                                          <p:val>
                                            <p:strVal val="1+ppt_w/2"/>
                                          </p:val>
                                        </p:tav>
                                      </p:tavLst>
                                    </p:anim>
                                    <p:anim calcmode="lin" valueType="num">
                                      <p:cBhvr additive="base">
                                        <p:cTn id="1477" dur="4500"/>
                                        <p:tgtEl>
                                          <p:spTgt spid="95"/>
                                        </p:tgtEl>
                                        <p:attrNameLst>
                                          <p:attrName>ppt_y</p:attrName>
                                        </p:attrNameLst>
                                      </p:cBhvr>
                                      <p:tavLst>
                                        <p:tav tm="0">
                                          <p:val>
                                            <p:strVal val="ppt_y"/>
                                          </p:val>
                                        </p:tav>
                                        <p:tav tm="100000">
                                          <p:val>
                                            <p:strVal val="ppt_y"/>
                                          </p:val>
                                        </p:tav>
                                      </p:tavLst>
                                    </p:anim>
                                    <p:set>
                                      <p:cBhvr>
                                        <p:cTn id="1478" dur="1" fill="hold">
                                          <p:stCondLst>
                                            <p:cond delay="4499"/>
                                          </p:stCondLst>
                                        </p:cTn>
                                        <p:tgtEl>
                                          <p:spTgt spid="95"/>
                                        </p:tgtEl>
                                        <p:attrNameLst>
                                          <p:attrName>style.visibility</p:attrName>
                                        </p:attrNameLst>
                                      </p:cBhvr>
                                      <p:to>
                                        <p:strVal val="hidden"/>
                                      </p:to>
                                    </p:set>
                                  </p:childTnLst>
                                </p:cTn>
                              </p:par>
                              <p:par>
                                <p:cTn id="1479" presetID="3" presetClass="exit" presetSubtype="5" fill="hold" grpId="2" nodeType="withEffect">
                                  <p:stCondLst>
                                    <p:cond delay="0"/>
                                  </p:stCondLst>
                                  <p:childTnLst>
                                    <p:animEffect transition="out" filter="blinds(vertical)">
                                      <p:cBhvr>
                                        <p:cTn id="1480" dur="5500"/>
                                        <p:tgtEl>
                                          <p:spTgt spid="95"/>
                                        </p:tgtEl>
                                      </p:cBhvr>
                                    </p:animEffect>
                                    <p:set>
                                      <p:cBhvr>
                                        <p:cTn id="1481" dur="1" fill="hold">
                                          <p:stCondLst>
                                            <p:cond delay="5499"/>
                                          </p:stCondLst>
                                        </p:cTn>
                                        <p:tgtEl>
                                          <p:spTgt spid="95"/>
                                        </p:tgtEl>
                                        <p:attrNameLst>
                                          <p:attrName>style.visibility</p:attrName>
                                        </p:attrNameLst>
                                      </p:cBhvr>
                                      <p:to>
                                        <p:strVal val="hidden"/>
                                      </p:to>
                                    </p:set>
                                  </p:childTnLst>
                                </p:cTn>
                              </p:par>
                              <p:par>
                                <p:cTn id="1482" presetID="2" presetClass="entr" presetSubtype="8" fill="hold" grpId="0" nodeType="withEffect">
                                  <p:stCondLst>
                                    <p:cond delay="0"/>
                                  </p:stCondLst>
                                  <p:childTnLst>
                                    <p:set>
                                      <p:cBhvr>
                                        <p:cTn id="1483" dur="1" fill="hold">
                                          <p:stCondLst>
                                            <p:cond delay="0"/>
                                          </p:stCondLst>
                                        </p:cTn>
                                        <p:tgtEl>
                                          <p:spTgt spid="94"/>
                                        </p:tgtEl>
                                        <p:attrNameLst>
                                          <p:attrName>style.visibility</p:attrName>
                                        </p:attrNameLst>
                                      </p:cBhvr>
                                      <p:to>
                                        <p:strVal val="visible"/>
                                      </p:to>
                                    </p:set>
                                    <p:anim calcmode="lin" valueType="num">
                                      <p:cBhvr additive="base">
                                        <p:cTn id="1484" dur="4000" fill="hold"/>
                                        <p:tgtEl>
                                          <p:spTgt spid="94"/>
                                        </p:tgtEl>
                                        <p:attrNameLst>
                                          <p:attrName>ppt_x</p:attrName>
                                        </p:attrNameLst>
                                      </p:cBhvr>
                                      <p:tavLst>
                                        <p:tav tm="0">
                                          <p:val>
                                            <p:strVal val="0-#ppt_w/2"/>
                                          </p:val>
                                        </p:tav>
                                        <p:tav tm="100000">
                                          <p:val>
                                            <p:strVal val="#ppt_x"/>
                                          </p:val>
                                        </p:tav>
                                      </p:tavLst>
                                    </p:anim>
                                    <p:anim calcmode="lin" valueType="num">
                                      <p:cBhvr additive="base">
                                        <p:cTn id="1485" dur="4000" fill="hold"/>
                                        <p:tgtEl>
                                          <p:spTgt spid="94"/>
                                        </p:tgtEl>
                                        <p:attrNameLst>
                                          <p:attrName>ppt_y</p:attrName>
                                        </p:attrNameLst>
                                      </p:cBhvr>
                                      <p:tavLst>
                                        <p:tav tm="0">
                                          <p:val>
                                            <p:strVal val="#ppt_y"/>
                                          </p:val>
                                        </p:tav>
                                        <p:tav tm="100000">
                                          <p:val>
                                            <p:strVal val="#ppt_y"/>
                                          </p:val>
                                        </p:tav>
                                      </p:tavLst>
                                    </p:anim>
                                  </p:childTnLst>
                                </p:cTn>
                              </p:par>
                              <p:par>
                                <p:cTn id="1486" presetID="2" presetClass="exit" presetSubtype="2" fill="hold" grpId="1" nodeType="withEffect">
                                  <p:stCondLst>
                                    <p:cond delay="0"/>
                                  </p:stCondLst>
                                  <p:childTnLst>
                                    <p:anim calcmode="lin" valueType="num">
                                      <p:cBhvr additive="base">
                                        <p:cTn id="1487" dur="4500"/>
                                        <p:tgtEl>
                                          <p:spTgt spid="94"/>
                                        </p:tgtEl>
                                        <p:attrNameLst>
                                          <p:attrName>ppt_x</p:attrName>
                                        </p:attrNameLst>
                                      </p:cBhvr>
                                      <p:tavLst>
                                        <p:tav tm="0">
                                          <p:val>
                                            <p:strVal val="ppt_x"/>
                                          </p:val>
                                        </p:tav>
                                        <p:tav tm="100000">
                                          <p:val>
                                            <p:strVal val="1+ppt_w/2"/>
                                          </p:val>
                                        </p:tav>
                                      </p:tavLst>
                                    </p:anim>
                                    <p:anim calcmode="lin" valueType="num">
                                      <p:cBhvr additive="base">
                                        <p:cTn id="1488" dur="4500"/>
                                        <p:tgtEl>
                                          <p:spTgt spid="94"/>
                                        </p:tgtEl>
                                        <p:attrNameLst>
                                          <p:attrName>ppt_y</p:attrName>
                                        </p:attrNameLst>
                                      </p:cBhvr>
                                      <p:tavLst>
                                        <p:tav tm="0">
                                          <p:val>
                                            <p:strVal val="ppt_y"/>
                                          </p:val>
                                        </p:tav>
                                        <p:tav tm="100000">
                                          <p:val>
                                            <p:strVal val="ppt_y"/>
                                          </p:val>
                                        </p:tav>
                                      </p:tavLst>
                                    </p:anim>
                                    <p:set>
                                      <p:cBhvr>
                                        <p:cTn id="1489" dur="1" fill="hold">
                                          <p:stCondLst>
                                            <p:cond delay="4499"/>
                                          </p:stCondLst>
                                        </p:cTn>
                                        <p:tgtEl>
                                          <p:spTgt spid="94"/>
                                        </p:tgtEl>
                                        <p:attrNameLst>
                                          <p:attrName>style.visibility</p:attrName>
                                        </p:attrNameLst>
                                      </p:cBhvr>
                                      <p:to>
                                        <p:strVal val="hidden"/>
                                      </p:to>
                                    </p:set>
                                  </p:childTnLst>
                                </p:cTn>
                              </p:par>
                              <p:par>
                                <p:cTn id="1490" presetID="3" presetClass="exit" presetSubtype="5" fill="hold" grpId="2" nodeType="withEffect">
                                  <p:stCondLst>
                                    <p:cond delay="0"/>
                                  </p:stCondLst>
                                  <p:childTnLst>
                                    <p:animEffect transition="out" filter="blinds(vertical)">
                                      <p:cBhvr>
                                        <p:cTn id="1491" dur="5500"/>
                                        <p:tgtEl>
                                          <p:spTgt spid="94"/>
                                        </p:tgtEl>
                                      </p:cBhvr>
                                    </p:animEffect>
                                    <p:set>
                                      <p:cBhvr>
                                        <p:cTn id="1492" dur="1" fill="hold">
                                          <p:stCondLst>
                                            <p:cond delay="5499"/>
                                          </p:stCondLst>
                                        </p:cTn>
                                        <p:tgtEl>
                                          <p:spTgt spid="94"/>
                                        </p:tgtEl>
                                        <p:attrNameLst>
                                          <p:attrName>style.visibility</p:attrName>
                                        </p:attrNameLst>
                                      </p:cBhvr>
                                      <p:to>
                                        <p:strVal val="hidden"/>
                                      </p:to>
                                    </p:set>
                                  </p:childTnLst>
                                </p:cTn>
                              </p:par>
                              <p:par>
                                <p:cTn id="1493" presetID="2" presetClass="entr" presetSubtype="8" fill="hold" grpId="0" nodeType="withEffect">
                                  <p:stCondLst>
                                    <p:cond delay="0"/>
                                  </p:stCondLst>
                                  <p:childTnLst>
                                    <p:set>
                                      <p:cBhvr>
                                        <p:cTn id="1494" dur="1" fill="hold">
                                          <p:stCondLst>
                                            <p:cond delay="0"/>
                                          </p:stCondLst>
                                        </p:cTn>
                                        <p:tgtEl>
                                          <p:spTgt spid="93"/>
                                        </p:tgtEl>
                                        <p:attrNameLst>
                                          <p:attrName>style.visibility</p:attrName>
                                        </p:attrNameLst>
                                      </p:cBhvr>
                                      <p:to>
                                        <p:strVal val="visible"/>
                                      </p:to>
                                    </p:set>
                                    <p:anim calcmode="lin" valueType="num">
                                      <p:cBhvr additive="base">
                                        <p:cTn id="1495" dur="4000" fill="hold"/>
                                        <p:tgtEl>
                                          <p:spTgt spid="93"/>
                                        </p:tgtEl>
                                        <p:attrNameLst>
                                          <p:attrName>ppt_x</p:attrName>
                                        </p:attrNameLst>
                                      </p:cBhvr>
                                      <p:tavLst>
                                        <p:tav tm="0">
                                          <p:val>
                                            <p:strVal val="0-#ppt_w/2"/>
                                          </p:val>
                                        </p:tav>
                                        <p:tav tm="100000">
                                          <p:val>
                                            <p:strVal val="#ppt_x"/>
                                          </p:val>
                                        </p:tav>
                                      </p:tavLst>
                                    </p:anim>
                                    <p:anim calcmode="lin" valueType="num">
                                      <p:cBhvr additive="base">
                                        <p:cTn id="1496" dur="4000" fill="hold"/>
                                        <p:tgtEl>
                                          <p:spTgt spid="93"/>
                                        </p:tgtEl>
                                        <p:attrNameLst>
                                          <p:attrName>ppt_y</p:attrName>
                                        </p:attrNameLst>
                                      </p:cBhvr>
                                      <p:tavLst>
                                        <p:tav tm="0">
                                          <p:val>
                                            <p:strVal val="#ppt_y"/>
                                          </p:val>
                                        </p:tav>
                                        <p:tav tm="100000">
                                          <p:val>
                                            <p:strVal val="#ppt_y"/>
                                          </p:val>
                                        </p:tav>
                                      </p:tavLst>
                                    </p:anim>
                                  </p:childTnLst>
                                </p:cTn>
                              </p:par>
                              <p:par>
                                <p:cTn id="1497" presetID="2" presetClass="exit" presetSubtype="2" fill="hold" grpId="1" nodeType="withEffect">
                                  <p:stCondLst>
                                    <p:cond delay="0"/>
                                  </p:stCondLst>
                                  <p:childTnLst>
                                    <p:anim calcmode="lin" valueType="num">
                                      <p:cBhvr additive="base">
                                        <p:cTn id="1498" dur="4500"/>
                                        <p:tgtEl>
                                          <p:spTgt spid="93"/>
                                        </p:tgtEl>
                                        <p:attrNameLst>
                                          <p:attrName>ppt_x</p:attrName>
                                        </p:attrNameLst>
                                      </p:cBhvr>
                                      <p:tavLst>
                                        <p:tav tm="0">
                                          <p:val>
                                            <p:strVal val="ppt_x"/>
                                          </p:val>
                                        </p:tav>
                                        <p:tav tm="100000">
                                          <p:val>
                                            <p:strVal val="1+ppt_w/2"/>
                                          </p:val>
                                        </p:tav>
                                      </p:tavLst>
                                    </p:anim>
                                    <p:anim calcmode="lin" valueType="num">
                                      <p:cBhvr additive="base">
                                        <p:cTn id="1499" dur="4500"/>
                                        <p:tgtEl>
                                          <p:spTgt spid="93"/>
                                        </p:tgtEl>
                                        <p:attrNameLst>
                                          <p:attrName>ppt_y</p:attrName>
                                        </p:attrNameLst>
                                      </p:cBhvr>
                                      <p:tavLst>
                                        <p:tav tm="0">
                                          <p:val>
                                            <p:strVal val="ppt_y"/>
                                          </p:val>
                                        </p:tav>
                                        <p:tav tm="100000">
                                          <p:val>
                                            <p:strVal val="ppt_y"/>
                                          </p:val>
                                        </p:tav>
                                      </p:tavLst>
                                    </p:anim>
                                    <p:set>
                                      <p:cBhvr>
                                        <p:cTn id="1500" dur="1" fill="hold">
                                          <p:stCondLst>
                                            <p:cond delay="4499"/>
                                          </p:stCondLst>
                                        </p:cTn>
                                        <p:tgtEl>
                                          <p:spTgt spid="93"/>
                                        </p:tgtEl>
                                        <p:attrNameLst>
                                          <p:attrName>style.visibility</p:attrName>
                                        </p:attrNameLst>
                                      </p:cBhvr>
                                      <p:to>
                                        <p:strVal val="hidden"/>
                                      </p:to>
                                    </p:set>
                                  </p:childTnLst>
                                </p:cTn>
                              </p:par>
                              <p:par>
                                <p:cTn id="1501" presetID="3" presetClass="exit" presetSubtype="5" fill="hold" grpId="2" nodeType="withEffect">
                                  <p:stCondLst>
                                    <p:cond delay="0"/>
                                  </p:stCondLst>
                                  <p:childTnLst>
                                    <p:animEffect transition="out" filter="blinds(vertical)">
                                      <p:cBhvr>
                                        <p:cTn id="1502" dur="5500"/>
                                        <p:tgtEl>
                                          <p:spTgt spid="93"/>
                                        </p:tgtEl>
                                      </p:cBhvr>
                                    </p:animEffect>
                                    <p:set>
                                      <p:cBhvr>
                                        <p:cTn id="1503" dur="1" fill="hold">
                                          <p:stCondLst>
                                            <p:cond delay="5499"/>
                                          </p:stCondLst>
                                        </p:cTn>
                                        <p:tgtEl>
                                          <p:spTgt spid="93"/>
                                        </p:tgtEl>
                                        <p:attrNameLst>
                                          <p:attrName>style.visibility</p:attrName>
                                        </p:attrNameLst>
                                      </p:cBhvr>
                                      <p:to>
                                        <p:strVal val="hidden"/>
                                      </p:to>
                                    </p:set>
                                  </p:childTnLst>
                                </p:cTn>
                              </p:par>
                              <p:par>
                                <p:cTn id="1504" presetID="2" presetClass="entr" presetSubtype="8" fill="hold" grpId="0" nodeType="withEffect">
                                  <p:stCondLst>
                                    <p:cond delay="0"/>
                                  </p:stCondLst>
                                  <p:childTnLst>
                                    <p:set>
                                      <p:cBhvr>
                                        <p:cTn id="1505" dur="1" fill="hold">
                                          <p:stCondLst>
                                            <p:cond delay="0"/>
                                          </p:stCondLst>
                                        </p:cTn>
                                        <p:tgtEl>
                                          <p:spTgt spid="92"/>
                                        </p:tgtEl>
                                        <p:attrNameLst>
                                          <p:attrName>style.visibility</p:attrName>
                                        </p:attrNameLst>
                                      </p:cBhvr>
                                      <p:to>
                                        <p:strVal val="visible"/>
                                      </p:to>
                                    </p:set>
                                    <p:anim calcmode="lin" valueType="num">
                                      <p:cBhvr additive="base">
                                        <p:cTn id="1506" dur="4000" fill="hold"/>
                                        <p:tgtEl>
                                          <p:spTgt spid="92"/>
                                        </p:tgtEl>
                                        <p:attrNameLst>
                                          <p:attrName>ppt_x</p:attrName>
                                        </p:attrNameLst>
                                      </p:cBhvr>
                                      <p:tavLst>
                                        <p:tav tm="0">
                                          <p:val>
                                            <p:strVal val="0-#ppt_w/2"/>
                                          </p:val>
                                        </p:tav>
                                        <p:tav tm="100000">
                                          <p:val>
                                            <p:strVal val="#ppt_x"/>
                                          </p:val>
                                        </p:tav>
                                      </p:tavLst>
                                    </p:anim>
                                    <p:anim calcmode="lin" valueType="num">
                                      <p:cBhvr additive="base">
                                        <p:cTn id="1507" dur="4000" fill="hold"/>
                                        <p:tgtEl>
                                          <p:spTgt spid="92"/>
                                        </p:tgtEl>
                                        <p:attrNameLst>
                                          <p:attrName>ppt_y</p:attrName>
                                        </p:attrNameLst>
                                      </p:cBhvr>
                                      <p:tavLst>
                                        <p:tav tm="0">
                                          <p:val>
                                            <p:strVal val="#ppt_y"/>
                                          </p:val>
                                        </p:tav>
                                        <p:tav tm="100000">
                                          <p:val>
                                            <p:strVal val="#ppt_y"/>
                                          </p:val>
                                        </p:tav>
                                      </p:tavLst>
                                    </p:anim>
                                  </p:childTnLst>
                                </p:cTn>
                              </p:par>
                              <p:par>
                                <p:cTn id="1508" presetID="2" presetClass="exit" presetSubtype="2" fill="hold" grpId="1" nodeType="withEffect">
                                  <p:stCondLst>
                                    <p:cond delay="0"/>
                                  </p:stCondLst>
                                  <p:childTnLst>
                                    <p:anim calcmode="lin" valueType="num">
                                      <p:cBhvr additive="base">
                                        <p:cTn id="1509" dur="4500"/>
                                        <p:tgtEl>
                                          <p:spTgt spid="92"/>
                                        </p:tgtEl>
                                        <p:attrNameLst>
                                          <p:attrName>ppt_x</p:attrName>
                                        </p:attrNameLst>
                                      </p:cBhvr>
                                      <p:tavLst>
                                        <p:tav tm="0">
                                          <p:val>
                                            <p:strVal val="ppt_x"/>
                                          </p:val>
                                        </p:tav>
                                        <p:tav tm="100000">
                                          <p:val>
                                            <p:strVal val="1+ppt_w/2"/>
                                          </p:val>
                                        </p:tav>
                                      </p:tavLst>
                                    </p:anim>
                                    <p:anim calcmode="lin" valueType="num">
                                      <p:cBhvr additive="base">
                                        <p:cTn id="1510" dur="4500"/>
                                        <p:tgtEl>
                                          <p:spTgt spid="92"/>
                                        </p:tgtEl>
                                        <p:attrNameLst>
                                          <p:attrName>ppt_y</p:attrName>
                                        </p:attrNameLst>
                                      </p:cBhvr>
                                      <p:tavLst>
                                        <p:tav tm="0">
                                          <p:val>
                                            <p:strVal val="ppt_y"/>
                                          </p:val>
                                        </p:tav>
                                        <p:tav tm="100000">
                                          <p:val>
                                            <p:strVal val="ppt_y"/>
                                          </p:val>
                                        </p:tav>
                                      </p:tavLst>
                                    </p:anim>
                                    <p:set>
                                      <p:cBhvr>
                                        <p:cTn id="1511" dur="1" fill="hold">
                                          <p:stCondLst>
                                            <p:cond delay="4499"/>
                                          </p:stCondLst>
                                        </p:cTn>
                                        <p:tgtEl>
                                          <p:spTgt spid="92"/>
                                        </p:tgtEl>
                                        <p:attrNameLst>
                                          <p:attrName>style.visibility</p:attrName>
                                        </p:attrNameLst>
                                      </p:cBhvr>
                                      <p:to>
                                        <p:strVal val="hidden"/>
                                      </p:to>
                                    </p:set>
                                  </p:childTnLst>
                                </p:cTn>
                              </p:par>
                              <p:par>
                                <p:cTn id="1512" presetID="3" presetClass="exit" presetSubtype="5" fill="hold" grpId="2" nodeType="withEffect">
                                  <p:stCondLst>
                                    <p:cond delay="0"/>
                                  </p:stCondLst>
                                  <p:childTnLst>
                                    <p:animEffect transition="out" filter="blinds(vertical)">
                                      <p:cBhvr>
                                        <p:cTn id="1513" dur="5500"/>
                                        <p:tgtEl>
                                          <p:spTgt spid="92"/>
                                        </p:tgtEl>
                                      </p:cBhvr>
                                    </p:animEffect>
                                    <p:set>
                                      <p:cBhvr>
                                        <p:cTn id="1514" dur="1" fill="hold">
                                          <p:stCondLst>
                                            <p:cond delay="5499"/>
                                          </p:stCondLst>
                                        </p:cTn>
                                        <p:tgtEl>
                                          <p:spTgt spid="92"/>
                                        </p:tgtEl>
                                        <p:attrNameLst>
                                          <p:attrName>style.visibility</p:attrName>
                                        </p:attrNameLst>
                                      </p:cBhvr>
                                      <p:to>
                                        <p:strVal val="hidden"/>
                                      </p:to>
                                    </p:set>
                                  </p:childTnLst>
                                </p:cTn>
                              </p:par>
                              <p:par>
                                <p:cTn id="1515" presetID="2" presetClass="entr" presetSubtype="8" fill="hold" grpId="0" nodeType="withEffect">
                                  <p:stCondLst>
                                    <p:cond delay="0"/>
                                  </p:stCondLst>
                                  <p:childTnLst>
                                    <p:set>
                                      <p:cBhvr>
                                        <p:cTn id="1516" dur="1" fill="hold">
                                          <p:stCondLst>
                                            <p:cond delay="0"/>
                                          </p:stCondLst>
                                        </p:cTn>
                                        <p:tgtEl>
                                          <p:spTgt spid="91"/>
                                        </p:tgtEl>
                                        <p:attrNameLst>
                                          <p:attrName>style.visibility</p:attrName>
                                        </p:attrNameLst>
                                      </p:cBhvr>
                                      <p:to>
                                        <p:strVal val="visible"/>
                                      </p:to>
                                    </p:set>
                                    <p:anim calcmode="lin" valueType="num">
                                      <p:cBhvr additive="base">
                                        <p:cTn id="1517" dur="4000" fill="hold"/>
                                        <p:tgtEl>
                                          <p:spTgt spid="91"/>
                                        </p:tgtEl>
                                        <p:attrNameLst>
                                          <p:attrName>ppt_x</p:attrName>
                                        </p:attrNameLst>
                                      </p:cBhvr>
                                      <p:tavLst>
                                        <p:tav tm="0">
                                          <p:val>
                                            <p:strVal val="0-#ppt_w/2"/>
                                          </p:val>
                                        </p:tav>
                                        <p:tav tm="100000">
                                          <p:val>
                                            <p:strVal val="#ppt_x"/>
                                          </p:val>
                                        </p:tav>
                                      </p:tavLst>
                                    </p:anim>
                                    <p:anim calcmode="lin" valueType="num">
                                      <p:cBhvr additive="base">
                                        <p:cTn id="1518" dur="4000" fill="hold"/>
                                        <p:tgtEl>
                                          <p:spTgt spid="91"/>
                                        </p:tgtEl>
                                        <p:attrNameLst>
                                          <p:attrName>ppt_y</p:attrName>
                                        </p:attrNameLst>
                                      </p:cBhvr>
                                      <p:tavLst>
                                        <p:tav tm="0">
                                          <p:val>
                                            <p:strVal val="#ppt_y"/>
                                          </p:val>
                                        </p:tav>
                                        <p:tav tm="100000">
                                          <p:val>
                                            <p:strVal val="#ppt_y"/>
                                          </p:val>
                                        </p:tav>
                                      </p:tavLst>
                                    </p:anim>
                                  </p:childTnLst>
                                </p:cTn>
                              </p:par>
                              <p:par>
                                <p:cTn id="1519" presetID="2" presetClass="exit" presetSubtype="2" fill="hold" grpId="1" nodeType="withEffect">
                                  <p:stCondLst>
                                    <p:cond delay="0"/>
                                  </p:stCondLst>
                                  <p:childTnLst>
                                    <p:anim calcmode="lin" valueType="num">
                                      <p:cBhvr additive="base">
                                        <p:cTn id="1520" dur="4500"/>
                                        <p:tgtEl>
                                          <p:spTgt spid="91"/>
                                        </p:tgtEl>
                                        <p:attrNameLst>
                                          <p:attrName>ppt_x</p:attrName>
                                        </p:attrNameLst>
                                      </p:cBhvr>
                                      <p:tavLst>
                                        <p:tav tm="0">
                                          <p:val>
                                            <p:strVal val="ppt_x"/>
                                          </p:val>
                                        </p:tav>
                                        <p:tav tm="100000">
                                          <p:val>
                                            <p:strVal val="1+ppt_w/2"/>
                                          </p:val>
                                        </p:tav>
                                      </p:tavLst>
                                    </p:anim>
                                    <p:anim calcmode="lin" valueType="num">
                                      <p:cBhvr additive="base">
                                        <p:cTn id="1521" dur="4500"/>
                                        <p:tgtEl>
                                          <p:spTgt spid="91"/>
                                        </p:tgtEl>
                                        <p:attrNameLst>
                                          <p:attrName>ppt_y</p:attrName>
                                        </p:attrNameLst>
                                      </p:cBhvr>
                                      <p:tavLst>
                                        <p:tav tm="0">
                                          <p:val>
                                            <p:strVal val="ppt_y"/>
                                          </p:val>
                                        </p:tav>
                                        <p:tav tm="100000">
                                          <p:val>
                                            <p:strVal val="ppt_y"/>
                                          </p:val>
                                        </p:tav>
                                      </p:tavLst>
                                    </p:anim>
                                    <p:set>
                                      <p:cBhvr>
                                        <p:cTn id="1522" dur="1" fill="hold">
                                          <p:stCondLst>
                                            <p:cond delay="4499"/>
                                          </p:stCondLst>
                                        </p:cTn>
                                        <p:tgtEl>
                                          <p:spTgt spid="91"/>
                                        </p:tgtEl>
                                        <p:attrNameLst>
                                          <p:attrName>style.visibility</p:attrName>
                                        </p:attrNameLst>
                                      </p:cBhvr>
                                      <p:to>
                                        <p:strVal val="hidden"/>
                                      </p:to>
                                    </p:set>
                                  </p:childTnLst>
                                </p:cTn>
                              </p:par>
                              <p:par>
                                <p:cTn id="1523" presetID="3" presetClass="exit" presetSubtype="5" fill="hold" grpId="2" nodeType="withEffect">
                                  <p:stCondLst>
                                    <p:cond delay="0"/>
                                  </p:stCondLst>
                                  <p:childTnLst>
                                    <p:animEffect transition="out" filter="blinds(vertical)">
                                      <p:cBhvr>
                                        <p:cTn id="1524" dur="5500"/>
                                        <p:tgtEl>
                                          <p:spTgt spid="91"/>
                                        </p:tgtEl>
                                      </p:cBhvr>
                                    </p:animEffect>
                                    <p:set>
                                      <p:cBhvr>
                                        <p:cTn id="1525" dur="1" fill="hold">
                                          <p:stCondLst>
                                            <p:cond delay="5499"/>
                                          </p:stCondLst>
                                        </p:cTn>
                                        <p:tgtEl>
                                          <p:spTgt spid="91"/>
                                        </p:tgtEl>
                                        <p:attrNameLst>
                                          <p:attrName>style.visibility</p:attrName>
                                        </p:attrNameLst>
                                      </p:cBhvr>
                                      <p:to>
                                        <p:strVal val="hidden"/>
                                      </p:to>
                                    </p:set>
                                  </p:childTnLst>
                                </p:cTn>
                              </p:par>
                              <p:par>
                                <p:cTn id="1526" presetID="2" presetClass="entr" presetSubtype="8" fill="hold" grpId="0" nodeType="withEffect">
                                  <p:stCondLst>
                                    <p:cond delay="0"/>
                                  </p:stCondLst>
                                  <p:childTnLst>
                                    <p:set>
                                      <p:cBhvr>
                                        <p:cTn id="1527" dur="1" fill="hold">
                                          <p:stCondLst>
                                            <p:cond delay="0"/>
                                          </p:stCondLst>
                                        </p:cTn>
                                        <p:tgtEl>
                                          <p:spTgt spid="90"/>
                                        </p:tgtEl>
                                        <p:attrNameLst>
                                          <p:attrName>style.visibility</p:attrName>
                                        </p:attrNameLst>
                                      </p:cBhvr>
                                      <p:to>
                                        <p:strVal val="visible"/>
                                      </p:to>
                                    </p:set>
                                    <p:anim calcmode="lin" valueType="num">
                                      <p:cBhvr additive="base">
                                        <p:cTn id="1528" dur="4000" fill="hold"/>
                                        <p:tgtEl>
                                          <p:spTgt spid="90"/>
                                        </p:tgtEl>
                                        <p:attrNameLst>
                                          <p:attrName>ppt_x</p:attrName>
                                        </p:attrNameLst>
                                      </p:cBhvr>
                                      <p:tavLst>
                                        <p:tav tm="0">
                                          <p:val>
                                            <p:strVal val="0-#ppt_w/2"/>
                                          </p:val>
                                        </p:tav>
                                        <p:tav tm="100000">
                                          <p:val>
                                            <p:strVal val="#ppt_x"/>
                                          </p:val>
                                        </p:tav>
                                      </p:tavLst>
                                    </p:anim>
                                    <p:anim calcmode="lin" valueType="num">
                                      <p:cBhvr additive="base">
                                        <p:cTn id="1529" dur="4000" fill="hold"/>
                                        <p:tgtEl>
                                          <p:spTgt spid="90"/>
                                        </p:tgtEl>
                                        <p:attrNameLst>
                                          <p:attrName>ppt_y</p:attrName>
                                        </p:attrNameLst>
                                      </p:cBhvr>
                                      <p:tavLst>
                                        <p:tav tm="0">
                                          <p:val>
                                            <p:strVal val="#ppt_y"/>
                                          </p:val>
                                        </p:tav>
                                        <p:tav tm="100000">
                                          <p:val>
                                            <p:strVal val="#ppt_y"/>
                                          </p:val>
                                        </p:tav>
                                      </p:tavLst>
                                    </p:anim>
                                  </p:childTnLst>
                                </p:cTn>
                              </p:par>
                              <p:par>
                                <p:cTn id="1530" presetID="2" presetClass="exit" presetSubtype="2" fill="hold" grpId="1" nodeType="withEffect">
                                  <p:stCondLst>
                                    <p:cond delay="0"/>
                                  </p:stCondLst>
                                  <p:childTnLst>
                                    <p:anim calcmode="lin" valueType="num">
                                      <p:cBhvr additive="base">
                                        <p:cTn id="1531" dur="4500"/>
                                        <p:tgtEl>
                                          <p:spTgt spid="90"/>
                                        </p:tgtEl>
                                        <p:attrNameLst>
                                          <p:attrName>ppt_x</p:attrName>
                                        </p:attrNameLst>
                                      </p:cBhvr>
                                      <p:tavLst>
                                        <p:tav tm="0">
                                          <p:val>
                                            <p:strVal val="ppt_x"/>
                                          </p:val>
                                        </p:tav>
                                        <p:tav tm="100000">
                                          <p:val>
                                            <p:strVal val="1+ppt_w/2"/>
                                          </p:val>
                                        </p:tav>
                                      </p:tavLst>
                                    </p:anim>
                                    <p:anim calcmode="lin" valueType="num">
                                      <p:cBhvr additive="base">
                                        <p:cTn id="1532" dur="4500"/>
                                        <p:tgtEl>
                                          <p:spTgt spid="90"/>
                                        </p:tgtEl>
                                        <p:attrNameLst>
                                          <p:attrName>ppt_y</p:attrName>
                                        </p:attrNameLst>
                                      </p:cBhvr>
                                      <p:tavLst>
                                        <p:tav tm="0">
                                          <p:val>
                                            <p:strVal val="ppt_y"/>
                                          </p:val>
                                        </p:tav>
                                        <p:tav tm="100000">
                                          <p:val>
                                            <p:strVal val="ppt_y"/>
                                          </p:val>
                                        </p:tav>
                                      </p:tavLst>
                                    </p:anim>
                                    <p:set>
                                      <p:cBhvr>
                                        <p:cTn id="1533" dur="1" fill="hold">
                                          <p:stCondLst>
                                            <p:cond delay="4499"/>
                                          </p:stCondLst>
                                        </p:cTn>
                                        <p:tgtEl>
                                          <p:spTgt spid="90"/>
                                        </p:tgtEl>
                                        <p:attrNameLst>
                                          <p:attrName>style.visibility</p:attrName>
                                        </p:attrNameLst>
                                      </p:cBhvr>
                                      <p:to>
                                        <p:strVal val="hidden"/>
                                      </p:to>
                                    </p:set>
                                  </p:childTnLst>
                                </p:cTn>
                              </p:par>
                              <p:par>
                                <p:cTn id="1534" presetID="3" presetClass="exit" presetSubtype="5" fill="hold" grpId="2" nodeType="withEffect">
                                  <p:stCondLst>
                                    <p:cond delay="0"/>
                                  </p:stCondLst>
                                  <p:childTnLst>
                                    <p:animEffect transition="out" filter="blinds(vertical)">
                                      <p:cBhvr>
                                        <p:cTn id="1535" dur="5500"/>
                                        <p:tgtEl>
                                          <p:spTgt spid="90"/>
                                        </p:tgtEl>
                                      </p:cBhvr>
                                    </p:animEffect>
                                    <p:set>
                                      <p:cBhvr>
                                        <p:cTn id="1536" dur="1" fill="hold">
                                          <p:stCondLst>
                                            <p:cond delay="5499"/>
                                          </p:stCondLst>
                                        </p:cTn>
                                        <p:tgtEl>
                                          <p:spTgt spid="90"/>
                                        </p:tgtEl>
                                        <p:attrNameLst>
                                          <p:attrName>style.visibility</p:attrName>
                                        </p:attrNameLst>
                                      </p:cBhvr>
                                      <p:to>
                                        <p:strVal val="hidden"/>
                                      </p:to>
                                    </p:set>
                                  </p:childTnLst>
                                </p:cTn>
                              </p:par>
                              <p:par>
                                <p:cTn id="1537" presetID="2" presetClass="entr" presetSubtype="8" fill="hold" grpId="0" nodeType="withEffect">
                                  <p:stCondLst>
                                    <p:cond delay="0"/>
                                  </p:stCondLst>
                                  <p:childTnLst>
                                    <p:set>
                                      <p:cBhvr>
                                        <p:cTn id="1538" dur="1" fill="hold">
                                          <p:stCondLst>
                                            <p:cond delay="0"/>
                                          </p:stCondLst>
                                        </p:cTn>
                                        <p:tgtEl>
                                          <p:spTgt spid="89"/>
                                        </p:tgtEl>
                                        <p:attrNameLst>
                                          <p:attrName>style.visibility</p:attrName>
                                        </p:attrNameLst>
                                      </p:cBhvr>
                                      <p:to>
                                        <p:strVal val="visible"/>
                                      </p:to>
                                    </p:set>
                                    <p:anim calcmode="lin" valueType="num">
                                      <p:cBhvr additive="base">
                                        <p:cTn id="1539" dur="4000" fill="hold"/>
                                        <p:tgtEl>
                                          <p:spTgt spid="89"/>
                                        </p:tgtEl>
                                        <p:attrNameLst>
                                          <p:attrName>ppt_x</p:attrName>
                                        </p:attrNameLst>
                                      </p:cBhvr>
                                      <p:tavLst>
                                        <p:tav tm="0">
                                          <p:val>
                                            <p:strVal val="0-#ppt_w/2"/>
                                          </p:val>
                                        </p:tav>
                                        <p:tav tm="100000">
                                          <p:val>
                                            <p:strVal val="#ppt_x"/>
                                          </p:val>
                                        </p:tav>
                                      </p:tavLst>
                                    </p:anim>
                                    <p:anim calcmode="lin" valueType="num">
                                      <p:cBhvr additive="base">
                                        <p:cTn id="1540" dur="4000" fill="hold"/>
                                        <p:tgtEl>
                                          <p:spTgt spid="89"/>
                                        </p:tgtEl>
                                        <p:attrNameLst>
                                          <p:attrName>ppt_y</p:attrName>
                                        </p:attrNameLst>
                                      </p:cBhvr>
                                      <p:tavLst>
                                        <p:tav tm="0">
                                          <p:val>
                                            <p:strVal val="#ppt_y"/>
                                          </p:val>
                                        </p:tav>
                                        <p:tav tm="100000">
                                          <p:val>
                                            <p:strVal val="#ppt_y"/>
                                          </p:val>
                                        </p:tav>
                                      </p:tavLst>
                                    </p:anim>
                                  </p:childTnLst>
                                </p:cTn>
                              </p:par>
                              <p:par>
                                <p:cTn id="1541" presetID="2" presetClass="exit" presetSubtype="2" fill="hold" grpId="1" nodeType="withEffect">
                                  <p:stCondLst>
                                    <p:cond delay="0"/>
                                  </p:stCondLst>
                                  <p:childTnLst>
                                    <p:anim calcmode="lin" valueType="num">
                                      <p:cBhvr additive="base">
                                        <p:cTn id="1542" dur="4500"/>
                                        <p:tgtEl>
                                          <p:spTgt spid="89"/>
                                        </p:tgtEl>
                                        <p:attrNameLst>
                                          <p:attrName>ppt_x</p:attrName>
                                        </p:attrNameLst>
                                      </p:cBhvr>
                                      <p:tavLst>
                                        <p:tav tm="0">
                                          <p:val>
                                            <p:strVal val="ppt_x"/>
                                          </p:val>
                                        </p:tav>
                                        <p:tav tm="100000">
                                          <p:val>
                                            <p:strVal val="1+ppt_w/2"/>
                                          </p:val>
                                        </p:tav>
                                      </p:tavLst>
                                    </p:anim>
                                    <p:anim calcmode="lin" valueType="num">
                                      <p:cBhvr additive="base">
                                        <p:cTn id="1543" dur="4500"/>
                                        <p:tgtEl>
                                          <p:spTgt spid="89"/>
                                        </p:tgtEl>
                                        <p:attrNameLst>
                                          <p:attrName>ppt_y</p:attrName>
                                        </p:attrNameLst>
                                      </p:cBhvr>
                                      <p:tavLst>
                                        <p:tav tm="0">
                                          <p:val>
                                            <p:strVal val="ppt_y"/>
                                          </p:val>
                                        </p:tav>
                                        <p:tav tm="100000">
                                          <p:val>
                                            <p:strVal val="ppt_y"/>
                                          </p:val>
                                        </p:tav>
                                      </p:tavLst>
                                    </p:anim>
                                    <p:set>
                                      <p:cBhvr>
                                        <p:cTn id="1544" dur="1" fill="hold">
                                          <p:stCondLst>
                                            <p:cond delay="4499"/>
                                          </p:stCondLst>
                                        </p:cTn>
                                        <p:tgtEl>
                                          <p:spTgt spid="89"/>
                                        </p:tgtEl>
                                        <p:attrNameLst>
                                          <p:attrName>style.visibility</p:attrName>
                                        </p:attrNameLst>
                                      </p:cBhvr>
                                      <p:to>
                                        <p:strVal val="hidden"/>
                                      </p:to>
                                    </p:set>
                                  </p:childTnLst>
                                </p:cTn>
                              </p:par>
                              <p:par>
                                <p:cTn id="1545" presetID="3" presetClass="exit" presetSubtype="5" fill="hold" grpId="2" nodeType="withEffect">
                                  <p:stCondLst>
                                    <p:cond delay="0"/>
                                  </p:stCondLst>
                                  <p:childTnLst>
                                    <p:animEffect transition="out" filter="blinds(vertical)">
                                      <p:cBhvr>
                                        <p:cTn id="1546" dur="5500"/>
                                        <p:tgtEl>
                                          <p:spTgt spid="89"/>
                                        </p:tgtEl>
                                      </p:cBhvr>
                                    </p:animEffect>
                                    <p:set>
                                      <p:cBhvr>
                                        <p:cTn id="1547" dur="1" fill="hold">
                                          <p:stCondLst>
                                            <p:cond delay="5499"/>
                                          </p:stCondLst>
                                        </p:cTn>
                                        <p:tgtEl>
                                          <p:spTgt spid="89"/>
                                        </p:tgtEl>
                                        <p:attrNameLst>
                                          <p:attrName>style.visibility</p:attrName>
                                        </p:attrNameLst>
                                      </p:cBhvr>
                                      <p:to>
                                        <p:strVal val="hidden"/>
                                      </p:to>
                                    </p:set>
                                  </p:childTnLst>
                                </p:cTn>
                              </p:par>
                              <p:par>
                                <p:cTn id="1548" presetID="8" presetClass="emph" presetSubtype="0" fill="hold" grpId="3" nodeType="withEffect">
                                  <p:stCondLst>
                                    <p:cond delay="0"/>
                                  </p:stCondLst>
                                  <p:childTnLst>
                                    <p:animRot by="21600000">
                                      <p:cBhvr>
                                        <p:cTn id="1549" dur="5000" fill="hold"/>
                                        <p:tgtEl>
                                          <p:spTgt spid="124"/>
                                        </p:tgtEl>
                                        <p:attrNameLst>
                                          <p:attrName>r</p:attrName>
                                        </p:attrNameLst>
                                      </p:cBhvr>
                                    </p:animRot>
                                  </p:childTnLst>
                                </p:cTn>
                              </p:par>
                              <p:par>
                                <p:cTn id="1550" presetID="8" presetClass="emph" presetSubtype="0" fill="hold" grpId="3" nodeType="withEffect">
                                  <p:stCondLst>
                                    <p:cond delay="0"/>
                                  </p:stCondLst>
                                  <p:childTnLst>
                                    <p:animRot by="21600000">
                                      <p:cBhvr>
                                        <p:cTn id="1551" dur="5000" fill="hold"/>
                                        <p:tgtEl>
                                          <p:spTgt spid="125"/>
                                        </p:tgtEl>
                                        <p:attrNameLst>
                                          <p:attrName>r</p:attrName>
                                        </p:attrNameLst>
                                      </p:cBhvr>
                                    </p:animRot>
                                  </p:childTnLst>
                                </p:cTn>
                              </p:par>
                              <p:par>
                                <p:cTn id="1552" presetID="8" presetClass="emph" presetSubtype="0" fill="hold" grpId="3" nodeType="withEffect">
                                  <p:stCondLst>
                                    <p:cond delay="0"/>
                                  </p:stCondLst>
                                  <p:childTnLst>
                                    <p:animRot by="21600000">
                                      <p:cBhvr>
                                        <p:cTn id="1553" dur="5000" fill="hold"/>
                                        <p:tgtEl>
                                          <p:spTgt spid="126"/>
                                        </p:tgtEl>
                                        <p:attrNameLst>
                                          <p:attrName>r</p:attrName>
                                        </p:attrNameLst>
                                      </p:cBhvr>
                                    </p:animRot>
                                  </p:childTnLst>
                                </p:cTn>
                              </p:par>
                              <p:par>
                                <p:cTn id="1554" presetID="8" presetClass="emph" presetSubtype="0" fill="hold" grpId="3" nodeType="withEffect">
                                  <p:stCondLst>
                                    <p:cond delay="0"/>
                                  </p:stCondLst>
                                  <p:childTnLst>
                                    <p:animRot by="21600000">
                                      <p:cBhvr>
                                        <p:cTn id="1555" dur="5000" fill="hold"/>
                                        <p:tgtEl>
                                          <p:spTgt spid="129"/>
                                        </p:tgtEl>
                                        <p:attrNameLst>
                                          <p:attrName>r</p:attrName>
                                        </p:attrNameLst>
                                      </p:cBhvr>
                                    </p:animRot>
                                  </p:childTnLst>
                                </p:cTn>
                              </p:par>
                              <p:par>
                                <p:cTn id="1556" presetID="8" presetClass="emph" presetSubtype="0" fill="hold" grpId="3" nodeType="withEffect">
                                  <p:stCondLst>
                                    <p:cond delay="0"/>
                                  </p:stCondLst>
                                  <p:childTnLst>
                                    <p:animRot by="21600000">
                                      <p:cBhvr>
                                        <p:cTn id="1557" dur="5000" fill="hold"/>
                                        <p:tgtEl>
                                          <p:spTgt spid="127"/>
                                        </p:tgtEl>
                                        <p:attrNameLst>
                                          <p:attrName>r</p:attrName>
                                        </p:attrNameLst>
                                      </p:cBhvr>
                                    </p:animRot>
                                  </p:childTnLst>
                                </p:cTn>
                              </p:par>
                              <p:par>
                                <p:cTn id="1558" presetID="8" presetClass="emph" presetSubtype="0" fill="hold" grpId="3" nodeType="withEffect">
                                  <p:stCondLst>
                                    <p:cond delay="0"/>
                                  </p:stCondLst>
                                  <p:childTnLst>
                                    <p:animRot by="21600000">
                                      <p:cBhvr>
                                        <p:cTn id="1559" dur="5000" fill="hold"/>
                                        <p:tgtEl>
                                          <p:spTgt spid="128"/>
                                        </p:tgtEl>
                                        <p:attrNameLst>
                                          <p:attrName>r</p:attrName>
                                        </p:attrNameLst>
                                      </p:cBhvr>
                                    </p:animRot>
                                  </p:childTnLst>
                                </p:cTn>
                              </p:par>
                              <p:par>
                                <p:cTn id="1560" presetID="2" presetClass="entr" presetSubtype="8" fill="hold" grpId="0" nodeType="withEffect">
                                  <p:stCondLst>
                                    <p:cond delay="0"/>
                                  </p:stCondLst>
                                  <p:childTnLst>
                                    <p:set>
                                      <p:cBhvr>
                                        <p:cTn id="1561" dur="1" fill="hold">
                                          <p:stCondLst>
                                            <p:cond delay="0"/>
                                          </p:stCondLst>
                                        </p:cTn>
                                        <p:tgtEl>
                                          <p:spTgt spid="130"/>
                                        </p:tgtEl>
                                        <p:attrNameLst>
                                          <p:attrName>style.visibility</p:attrName>
                                        </p:attrNameLst>
                                      </p:cBhvr>
                                      <p:to>
                                        <p:strVal val="visible"/>
                                      </p:to>
                                    </p:set>
                                    <p:anim calcmode="lin" valueType="num">
                                      <p:cBhvr additive="base">
                                        <p:cTn id="1562" dur="4000" fill="hold"/>
                                        <p:tgtEl>
                                          <p:spTgt spid="130"/>
                                        </p:tgtEl>
                                        <p:attrNameLst>
                                          <p:attrName>ppt_x</p:attrName>
                                        </p:attrNameLst>
                                      </p:cBhvr>
                                      <p:tavLst>
                                        <p:tav tm="0">
                                          <p:val>
                                            <p:strVal val="0-#ppt_w/2"/>
                                          </p:val>
                                        </p:tav>
                                        <p:tav tm="100000">
                                          <p:val>
                                            <p:strVal val="#ppt_x"/>
                                          </p:val>
                                        </p:tav>
                                      </p:tavLst>
                                    </p:anim>
                                    <p:anim calcmode="lin" valueType="num">
                                      <p:cBhvr additive="base">
                                        <p:cTn id="1563" dur="4000" fill="hold"/>
                                        <p:tgtEl>
                                          <p:spTgt spid="130"/>
                                        </p:tgtEl>
                                        <p:attrNameLst>
                                          <p:attrName>ppt_y</p:attrName>
                                        </p:attrNameLst>
                                      </p:cBhvr>
                                      <p:tavLst>
                                        <p:tav tm="0">
                                          <p:val>
                                            <p:strVal val="#ppt_y"/>
                                          </p:val>
                                        </p:tav>
                                        <p:tav tm="100000">
                                          <p:val>
                                            <p:strVal val="#ppt_y"/>
                                          </p:val>
                                        </p:tav>
                                      </p:tavLst>
                                    </p:anim>
                                  </p:childTnLst>
                                </p:cTn>
                              </p:par>
                              <p:par>
                                <p:cTn id="1564" presetID="2" presetClass="exit" presetSubtype="2" fill="hold" grpId="1" nodeType="withEffect">
                                  <p:stCondLst>
                                    <p:cond delay="0"/>
                                  </p:stCondLst>
                                  <p:childTnLst>
                                    <p:anim calcmode="lin" valueType="num">
                                      <p:cBhvr additive="base">
                                        <p:cTn id="1565" dur="4500"/>
                                        <p:tgtEl>
                                          <p:spTgt spid="130"/>
                                        </p:tgtEl>
                                        <p:attrNameLst>
                                          <p:attrName>ppt_x</p:attrName>
                                        </p:attrNameLst>
                                      </p:cBhvr>
                                      <p:tavLst>
                                        <p:tav tm="0">
                                          <p:val>
                                            <p:strVal val="ppt_x"/>
                                          </p:val>
                                        </p:tav>
                                        <p:tav tm="100000">
                                          <p:val>
                                            <p:strVal val="1+ppt_w/2"/>
                                          </p:val>
                                        </p:tav>
                                      </p:tavLst>
                                    </p:anim>
                                    <p:anim calcmode="lin" valueType="num">
                                      <p:cBhvr additive="base">
                                        <p:cTn id="1566" dur="4500"/>
                                        <p:tgtEl>
                                          <p:spTgt spid="130"/>
                                        </p:tgtEl>
                                        <p:attrNameLst>
                                          <p:attrName>ppt_y</p:attrName>
                                        </p:attrNameLst>
                                      </p:cBhvr>
                                      <p:tavLst>
                                        <p:tav tm="0">
                                          <p:val>
                                            <p:strVal val="ppt_y"/>
                                          </p:val>
                                        </p:tav>
                                        <p:tav tm="100000">
                                          <p:val>
                                            <p:strVal val="ppt_y"/>
                                          </p:val>
                                        </p:tav>
                                      </p:tavLst>
                                    </p:anim>
                                    <p:set>
                                      <p:cBhvr>
                                        <p:cTn id="1567" dur="1" fill="hold">
                                          <p:stCondLst>
                                            <p:cond delay="4499"/>
                                          </p:stCondLst>
                                        </p:cTn>
                                        <p:tgtEl>
                                          <p:spTgt spid="130"/>
                                        </p:tgtEl>
                                        <p:attrNameLst>
                                          <p:attrName>style.visibility</p:attrName>
                                        </p:attrNameLst>
                                      </p:cBhvr>
                                      <p:to>
                                        <p:strVal val="hidden"/>
                                      </p:to>
                                    </p:set>
                                  </p:childTnLst>
                                </p:cTn>
                              </p:par>
                              <p:par>
                                <p:cTn id="1568" presetID="3" presetClass="exit" presetSubtype="5" fill="hold" grpId="2" nodeType="withEffect">
                                  <p:stCondLst>
                                    <p:cond delay="0"/>
                                  </p:stCondLst>
                                  <p:childTnLst>
                                    <p:animEffect transition="out" filter="blinds(vertical)">
                                      <p:cBhvr>
                                        <p:cTn id="1569" dur="5500"/>
                                        <p:tgtEl>
                                          <p:spTgt spid="130"/>
                                        </p:tgtEl>
                                      </p:cBhvr>
                                    </p:animEffect>
                                    <p:set>
                                      <p:cBhvr>
                                        <p:cTn id="1570" dur="1" fill="hold">
                                          <p:stCondLst>
                                            <p:cond delay="5499"/>
                                          </p:stCondLst>
                                        </p:cTn>
                                        <p:tgtEl>
                                          <p:spTgt spid="130"/>
                                        </p:tgtEl>
                                        <p:attrNameLst>
                                          <p:attrName>style.visibility</p:attrName>
                                        </p:attrNameLst>
                                      </p:cBhvr>
                                      <p:to>
                                        <p:strVal val="hidden"/>
                                      </p:to>
                                    </p:set>
                                  </p:childTnLst>
                                </p:cTn>
                              </p:par>
                              <p:par>
                                <p:cTn id="1571" presetID="8" presetClass="emph" presetSubtype="0" fill="hold" grpId="3" nodeType="withEffect">
                                  <p:stCondLst>
                                    <p:cond delay="0"/>
                                  </p:stCondLst>
                                  <p:childTnLst>
                                    <p:animRot by="21600000">
                                      <p:cBhvr>
                                        <p:cTn id="1572" dur="5000" fill="hold"/>
                                        <p:tgtEl>
                                          <p:spTgt spid="130"/>
                                        </p:tgtEl>
                                        <p:attrNameLst>
                                          <p:attrName>r</p:attrName>
                                        </p:attrNameLst>
                                      </p:cBhvr>
                                    </p:animRot>
                                  </p:childTnLst>
                                </p:cTn>
                              </p:par>
                              <p:par>
                                <p:cTn id="1573" presetID="8" presetClass="emph" presetSubtype="0" fill="hold" grpId="3" nodeType="withEffect">
                                  <p:stCondLst>
                                    <p:cond delay="0"/>
                                  </p:stCondLst>
                                  <p:childTnLst>
                                    <p:animRot by="21600000">
                                      <p:cBhvr>
                                        <p:cTn id="1574" dur="5000" fill="hold"/>
                                        <p:tgtEl>
                                          <p:spTgt spid="117"/>
                                        </p:tgtEl>
                                        <p:attrNameLst>
                                          <p:attrName>r</p:attrName>
                                        </p:attrNameLst>
                                      </p:cBhvr>
                                    </p:animRot>
                                  </p:childTnLst>
                                </p:cTn>
                              </p:par>
                              <p:par>
                                <p:cTn id="1575" presetID="8" presetClass="emph" presetSubtype="0" fill="hold" grpId="3" nodeType="withEffect">
                                  <p:stCondLst>
                                    <p:cond delay="0"/>
                                  </p:stCondLst>
                                  <p:childTnLst>
                                    <p:animRot by="21600000">
                                      <p:cBhvr>
                                        <p:cTn id="1576" dur="5000" fill="hold"/>
                                        <p:tgtEl>
                                          <p:spTgt spid="123"/>
                                        </p:tgtEl>
                                        <p:attrNameLst>
                                          <p:attrName>r</p:attrName>
                                        </p:attrNameLst>
                                      </p:cBhvr>
                                    </p:animRot>
                                  </p:childTnLst>
                                </p:cTn>
                              </p:par>
                              <p:par>
                                <p:cTn id="1577" presetID="8" presetClass="emph" presetSubtype="0" fill="hold" grpId="3" nodeType="withEffect">
                                  <p:stCondLst>
                                    <p:cond delay="0"/>
                                  </p:stCondLst>
                                  <p:childTnLst>
                                    <p:animRot by="21600000">
                                      <p:cBhvr>
                                        <p:cTn id="1578" dur="5000" fill="hold"/>
                                        <p:tgtEl>
                                          <p:spTgt spid="122"/>
                                        </p:tgtEl>
                                        <p:attrNameLst>
                                          <p:attrName>r</p:attrName>
                                        </p:attrNameLst>
                                      </p:cBhvr>
                                    </p:animRot>
                                  </p:childTnLst>
                                </p:cTn>
                              </p:par>
                              <p:par>
                                <p:cTn id="1579" presetID="8" presetClass="emph" presetSubtype="0" fill="hold" grpId="3" nodeType="withEffect">
                                  <p:stCondLst>
                                    <p:cond delay="0"/>
                                  </p:stCondLst>
                                  <p:childTnLst>
                                    <p:animRot by="21600000">
                                      <p:cBhvr>
                                        <p:cTn id="1580" dur="5000" fill="hold"/>
                                        <p:tgtEl>
                                          <p:spTgt spid="121"/>
                                        </p:tgtEl>
                                        <p:attrNameLst>
                                          <p:attrName>r</p:attrName>
                                        </p:attrNameLst>
                                      </p:cBhvr>
                                    </p:animRot>
                                  </p:childTnLst>
                                </p:cTn>
                              </p:par>
                              <p:par>
                                <p:cTn id="1581" presetID="8" presetClass="emph" presetSubtype="0" fill="hold" grpId="3" nodeType="withEffect">
                                  <p:stCondLst>
                                    <p:cond delay="0"/>
                                  </p:stCondLst>
                                  <p:childTnLst>
                                    <p:animRot by="21600000">
                                      <p:cBhvr>
                                        <p:cTn id="1582" dur="5000" fill="hold"/>
                                        <p:tgtEl>
                                          <p:spTgt spid="120"/>
                                        </p:tgtEl>
                                        <p:attrNameLst>
                                          <p:attrName>r</p:attrName>
                                        </p:attrNameLst>
                                      </p:cBhvr>
                                    </p:animRot>
                                  </p:childTnLst>
                                </p:cTn>
                              </p:par>
                              <p:par>
                                <p:cTn id="1583" presetID="8" presetClass="emph" presetSubtype="0" fill="hold" grpId="3" nodeType="withEffect">
                                  <p:stCondLst>
                                    <p:cond delay="0"/>
                                  </p:stCondLst>
                                  <p:childTnLst>
                                    <p:animRot by="21600000">
                                      <p:cBhvr>
                                        <p:cTn id="1584" dur="5000" fill="hold"/>
                                        <p:tgtEl>
                                          <p:spTgt spid="119"/>
                                        </p:tgtEl>
                                        <p:attrNameLst>
                                          <p:attrName>r</p:attrName>
                                        </p:attrNameLst>
                                      </p:cBhvr>
                                    </p:animRot>
                                  </p:childTnLst>
                                </p:cTn>
                              </p:par>
                              <p:par>
                                <p:cTn id="1585" presetID="8" presetClass="emph" presetSubtype="0" fill="hold" grpId="3" nodeType="withEffect">
                                  <p:stCondLst>
                                    <p:cond delay="0"/>
                                  </p:stCondLst>
                                  <p:childTnLst>
                                    <p:animRot by="21600000">
                                      <p:cBhvr>
                                        <p:cTn id="1586" dur="5000" fill="hold"/>
                                        <p:tgtEl>
                                          <p:spTgt spid="118"/>
                                        </p:tgtEl>
                                        <p:attrNameLst>
                                          <p:attrName>r</p:attrName>
                                        </p:attrNameLst>
                                      </p:cBhvr>
                                    </p:animRot>
                                  </p:childTnLst>
                                </p:cTn>
                              </p:par>
                              <p:par>
                                <p:cTn id="1587" presetID="8" presetClass="emph" presetSubtype="0" fill="hold" grpId="3" nodeType="withEffect">
                                  <p:stCondLst>
                                    <p:cond delay="0"/>
                                  </p:stCondLst>
                                  <p:childTnLst>
                                    <p:animRot by="21600000">
                                      <p:cBhvr>
                                        <p:cTn id="1588" dur="5000" fill="hold"/>
                                        <p:tgtEl>
                                          <p:spTgt spid="116"/>
                                        </p:tgtEl>
                                        <p:attrNameLst>
                                          <p:attrName>r</p:attrName>
                                        </p:attrNameLst>
                                      </p:cBhvr>
                                    </p:animRot>
                                  </p:childTnLst>
                                </p:cTn>
                              </p:par>
                              <p:par>
                                <p:cTn id="1589" presetID="8" presetClass="emph" presetSubtype="0" fill="hold" grpId="3" nodeType="withEffect">
                                  <p:stCondLst>
                                    <p:cond delay="0"/>
                                  </p:stCondLst>
                                  <p:childTnLst>
                                    <p:animRot by="21600000">
                                      <p:cBhvr>
                                        <p:cTn id="1590" dur="5000" fill="hold"/>
                                        <p:tgtEl>
                                          <p:spTgt spid="115"/>
                                        </p:tgtEl>
                                        <p:attrNameLst>
                                          <p:attrName>r</p:attrName>
                                        </p:attrNameLst>
                                      </p:cBhvr>
                                    </p:animRot>
                                  </p:childTnLst>
                                </p:cTn>
                              </p:par>
                              <p:par>
                                <p:cTn id="1591" presetID="8" presetClass="emph" presetSubtype="0" fill="hold" grpId="3" nodeType="withEffect">
                                  <p:stCondLst>
                                    <p:cond delay="0"/>
                                  </p:stCondLst>
                                  <p:childTnLst>
                                    <p:animRot by="21600000">
                                      <p:cBhvr>
                                        <p:cTn id="1592" dur="5000" fill="hold"/>
                                        <p:tgtEl>
                                          <p:spTgt spid="114"/>
                                        </p:tgtEl>
                                        <p:attrNameLst>
                                          <p:attrName>r</p:attrName>
                                        </p:attrNameLst>
                                      </p:cBhvr>
                                    </p:animRot>
                                  </p:childTnLst>
                                </p:cTn>
                              </p:par>
                              <p:par>
                                <p:cTn id="1593" presetID="8" presetClass="emph" presetSubtype="0" fill="hold" grpId="3" nodeType="withEffect">
                                  <p:stCondLst>
                                    <p:cond delay="0"/>
                                  </p:stCondLst>
                                  <p:childTnLst>
                                    <p:animRot by="21600000">
                                      <p:cBhvr>
                                        <p:cTn id="1594" dur="5000" fill="hold"/>
                                        <p:tgtEl>
                                          <p:spTgt spid="113"/>
                                        </p:tgtEl>
                                        <p:attrNameLst>
                                          <p:attrName>r</p:attrName>
                                        </p:attrNameLst>
                                      </p:cBhvr>
                                    </p:animRot>
                                  </p:childTnLst>
                                </p:cTn>
                              </p:par>
                              <p:par>
                                <p:cTn id="1595" presetID="8" presetClass="emph" presetSubtype="0" fill="hold" grpId="3" nodeType="withEffect">
                                  <p:stCondLst>
                                    <p:cond delay="0"/>
                                  </p:stCondLst>
                                  <p:childTnLst>
                                    <p:animRot by="21600000">
                                      <p:cBhvr>
                                        <p:cTn id="1596" dur="5000" fill="hold"/>
                                        <p:tgtEl>
                                          <p:spTgt spid="112"/>
                                        </p:tgtEl>
                                        <p:attrNameLst>
                                          <p:attrName>r</p:attrName>
                                        </p:attrNameLst>
                                      </p:cBhvr>
                                    </p:animRot>
                                  </p:childTnLst>
                                </p:cTn>
                              </p:par>
                              <p:par>
                                <p:cTn id="1597" presetID="8" presetClass="emph" presetSubtype="0" fill="hold" grpId="3" nodeType="withEffect">
                                  <p:stCondLst>
                                    <p:cond delay="0"/>
                                  </p:stCondLst>
                                  <p:childTnLst>
                                    <p:animRot by="21600000">
                                      <p:cBhvr>
                                        <p:cTn id="1598" dur="5000" fill="hold"/>
                                        <p:tgtEl>
                                          <p:spTgt spid="111"/>
                                        </p:tgtEl>
                                        <p:attrNameLst>
                                          <p:attrName>r</p:attrName>
                                        </p:attrNameLst>
                                      </p:cBhvr>
                                    </p:animRot>
                                  </p:childTnLst>
                                </p:cTn>
                              </p:par>
                              <p:par>
                                <p:cTn id="1599" presetID="8" presetClass="emph" presetSubtype="0" fill="hold" grpId="3" nodeType="withEffect">
                                  <p:stCondLst>
                                    <p:cond delay="0"/>
                                  </p:stCondLst>
                                  <p:childTnLst>
                                    <p:animRot by="21600000">
                                      <p:cBhvr>
                                        <p:cTn id="1600" dur="5000" fill="hold"/>
                                        <p:tgtEl>
                                          <p:spTgt spid="110"/>
                                        </p:tgtEl>
                                        <p:attrNameLst>
                                          <p:attrName>r</p:attrName>
                                        </p:attrNameLst>
                                      </p:cBhvr>
                                    </p:animRot>
                                  </p:childTnLst>
                                </p:cTn>
                              </p:par>
                              <p:par>
                                <p:cTn id="1601" presetID="8" presetClass="emph" presetSubtype="0" fill="hold" grpId="3" nodeType="withEffect">
                                  <p:stCondLst>
                                    <p:cond delay="0"/>
                                  </p:stCondLst>
                                  <p:childTnLst>
                                    <p:animRot by="21600000">
                                      <p:cBhvr>
                                        <p:cTn id="1602" dur="5000" fill="hold"/>
                                        <p:tgtEl>
                                          <p:spTgt spid="109"/>
                                        </p:tgtEl>
                                        <p:attrNameLst>
                                          <p:attrName>r</p:attrName>
                                        </p:attrNameLst>
                                      </p:cBhvr>
                                    </p:animRot>
                                  </p:childTnLst>
                                </p:cTn>
                              </p:par>
                              <p:par>
                                <p:cTn id="1603" presetID="8" presetClass="emph" presetSubtype="0" fill="hold" grpId="3" nodeType="withEffect">
                                  <p:stCondLst>
                                    <p:cond delay="0"/>
                                  </p:stCondLst>
                                  <p:childTnLst>
                                    <p:animRot by="21600000">
                                      <p:cBhvr>
                                        <p:cTn id="1604" dur="5000" fill="hold"/>
                                        <p:tgtEl>
                                          <p:spTgt spid="108"/>
                                        </p:tgtEl>
                                        <p:attrNameLst>
                                          <p:attrName>r</p:attrName>
                                        </p:attrNameLst>
                                      </p:cBhvr>
                                    </p:animRot>
                                  </p:childTnLst>
                                </p:cTn>
                              </p:par>
                              <p:par>
                                <p:cTn id="1605" presetID="8" presetClass="emph" presetSubtype="0" fill="hold" grpId="3" nodeType="withEffect">
                                  <p:stCondLst>
                                    <p:cond delay="0"/>
                                  </p:stCondLst>
                                  <p:childTnLst>
                                    <p:animRot by="21600000">
                                      <p:cBhvr>
                                        <p:cTn id="1606" dur="5000" fill="hold"/>
                                        <p:tgtEl>
                                          <p:spTgt spid="107"/>
                                        </p:tgtEl>
                                        <p:attrNameLst>
                                          <p:attrName>r</p:attrName>
                                        </p:attrNameLst>
                                      </p:cBhvr>
                                    </p:animRot>
                                  </p:childTnLst>
                                </p:cTn>
                              </p:par>
                              <p:par>
                                <p:cTn id="1607" presetID="8" presetClass="emph" presetSubtype="0" fill="hold" grpId="3" nodeType="withEffect">
                                  <p:stCondLst>
                                    <p:cond delay="0"/>
                                  </p:stCondLst>
                                  <p:childTnLst>
                                    <p:animRot by="21600000">
                                      <p:cBhvr>
                                        <p:cTn id="1608" dur="5000" fill="hold"/>
                                        <p:tgtEl>
                                          <p:spTgt spid="106"/>
                                        </p:tgtEl>
                                        <p:attrNameLst>
                                          <p:attrName>r</p:attrName>
                                        </p:attrNameLst>
                                      </p:cBhvr>
                                    </p:animRot>
                                  </p:childTnLst>
                                </p:cTn>
                              </p:par>
                              <p:par>
                                <p:cTn id="1609" presetID="8" presetClass="emph" presetSubtype="0" fill="hold" grpId="3" nodeType="withEffect">
                                  <p:stCondLst>
                                    <p:cond delay="0"/>
                                  </p:stCondLst>
                                  <p:childTnLst>
                                    <p:animRot by="21600000">
                                      <p:cBhvr>
                                        <p:cTn id="1610" dur="5000" fill="hold"/>
                                        <p:tgtEl>
                                          <p:spTgt spid="103"/>
                                        </p:tgtEl>
                                        <p:attrNameLst>
                                          <p:attrName>r</p:attrName>
                                        </p:attrNameLst>
                                      </p:cBhvr>
                                    </p:animRot>
                                  </p:childTnLst>
                                </p:cTn>
                              </p:par>
                              <p:par>
                                <p:cTn id="1611" presetID="8" presetClass="emph" presetSubtype="0" fill="hold" grpId="3" nodeType="withEffect">
                                  <p:stCondLst>
                                    <p:cond delay="0"/>
                                  </p:stCondLst>
                                  <p:childTnLst>
                                    <p:animRot by="21600000">
                                      <p:cBhvr>
                                        <p:cTn id="1612" dur="5000" fill="hold"/>
                                        <p:tgtEl>
                                          <p:spTgt spid="104"/>
                                        </p:tgtEl>
                                        <p:attrNameLst>
                                          <p:attrName>r</p:attrName>
                                        </p:attrNameLst>
                                      </p:cBhvr>
                                    </p:animRot>
                                  </p:childTnLst>
                                </p:cTn>
                              </p:par>
                              <p:par>
                                <p:cTn id="1613" presetID="8" presetClass="emph" presetSubtype="0" fill="hold" grpId="3" nodeType="withEffect">
                                  <p:stCondLst>
                                    <p:cond delay="0"/>
                                  </p:stCondLst>
                                  <p:childTnLst>
                                    <p:animRot by="21600000">
                                      <p:cBhvr>
                                        <p:cTn id="1614" dur="5000" fill="hold"/>
                                        <p:tgtEl>
                                          <p:spTgt spid="105"/>
                                        </p:tgtEl>
                                        <p:attrNameLst>
                                          <p:attrName>r</p:attrName>
                                        </p:attrNameLst>
                                      </p:cBhvr>
                                    </p:animRot>
                                  </p:childTnLst>
                                </p:cTn>
                              </p:par>
                              <p:par>
                                <p:cTn id="1615" presetID="8" presetClass="emph" presetSubtype="0" fill="hold" grpId="3" nodeType="withEffect">
                                  <p:stCondLst>
                                    <p:cond delay="0"/>
                                  </p:stCondLst>
                                  <p:childTnLst>
                                    <p:animRot by="21600000">
                                      <p:cBhvr>
                                        <p:cTn id="1616" dur="5000" fill="hold"/>
                                        <p:tgtEl>
                                          <p:spTgt spid="102"/>
                                        </p:tgtEl>
                                        <p:attrNameLst>
                                          <p:attrName>r</p:attrName>
                                        </p:attrNameLst>
                                      </p:cBhvr>
                                    </p:animRot>
                                  </p:childTnLst>
                                </p:cTn>
                              </p:par>
                              <p:par>
                                <p:cTn id="1617" presetID="8" presetClass="emph" presetSubtype="0" fill="hold" grpId="3" nodeType="withEffect">
                                  <p:stCondLst>
                                    <p:cond delay="0"/>
                                  </p:stCondLst>
                                  <p:childTnLst>
                                    <p:animRot by="21600000">
                                      <p:cBhvr>
                                        <p:cTn id="1618" dur="5000" fill="hold"/>
                                        <p:tgtEl>
                                          <p:spTgt spid="101"/>
                                        </p:tgtEl>
                                        <p:attrNameLst>
                                          <p:attrName>r</p:attrName>
                                        </p:attrNameLst>
                                      </p:cBhvr>
                                    </p:animRot>
                                  </p:childTnLst>
                                </p:cTn>
                              </p:par>
                              <p:par>
                                <p:cTn id="1619" presetID="8" presetClass="emph" presetSubtype="0" fill="hold" grpId="3" nodeType="withEffect">
                                  <p:stCondLst>
                                    <p:cond delay="0"/>
                                  </p:stCondLst>
                                  <p:childTnLst>
                                    <p:animRot by="21600000">
                                      <p:cBhvr>
                                        <p:cTn id="1620" dur="5000" fill="hold"/>
                                        <p:tgtEl>
                                          <p:spTgt spid="100"/>
                                        </p:tgtEl>
                                        <p:attrNameLst>
                                          <p:attrName>r</p:attrName>
                                        </p:attrNameLst>
                                      </p:cBhvr>
                                    </p:animRot>
                                  </p:childTnLst>
                                </p:cTn>
                              </p:par>
                              <p:par>
                                <p:cTn id="1621" presetID="8" presetClass="emph" presetSubtype="0" fill="hold" grpId="3" nodeType="withEffect">
                                  <p:stCondLst>
                                    <p:cond delay="0"/>
                                  </p:stCondLst>
                                  <p:childTnLst>
                                    <p:animRot by="21600000">
                                      <p:cBhvr>
                                        <p:cTn id="1622" dur="5000" fill="hold"/>
                                        <p:tgtEl>
                                          <p:spTgt spid="99"/>
                                        </p:tgtEl>
                                        <p:attrNameLst>
                                          <p:attrName>r</p:attrName>
                                        </p:attrNameLst>
                                      </p:cBhvr>
                                    </p:animRot>
                                  </p:childTnLst>
                                </p:cTn>
                              </p:par>
                              <p:par>
                                <p:cTn id="1623" presetID="8" presetClass="emph" presetSubtype="0" fill="hold" grpId="3" nodeType="withEffect">
                                  <p:stCondLst>
                                    <p:cond delay="0"/>
                                  </p:stCondLst>
                                  <p:childTnLst>
                                    <p:animRot by="21600000">
                                      <p:cBhvr>
                                        <p:cTn id="1624" dur="5000" fill="hold"/>
                                        <p:tgtEl>
                                          <p:spTgt spid="98"/>
                                        </p:tgtEl>
                                        <p:attrNameLst>
                                          <p:attrName>r</p:attrName>
                                        </p:attrNameLst>
                                      </p:cBhvr>
                                    </p:animRot>
                                  </p:childTnLst>
                                </p:cTn>
                              </p:par>
                              <p:par>
                                <p:cTn id="1625" presetID="8" presetClass="emph" presetSubtype="0" fill="hold" grpId="3" nodeType="withEffect">
                                  <p:stCondLst>
                                    <p:cond delay="0"/>
                                  </p:stCondLst>
                                  <p:childTnLst>
                                    <p:animRot by="21600000">
                                      <p:cBhvr>
                                        <p:cTn id="1626" dur="5000" fill="hold"/>
                                        <p:tgtEl>
                                          <p:spTgt spid="97"/>
                                        </p:tgtEl>
                                        <p:attrNameLst>
                                          <p:attrName>r</p:attrName>
                                        </p:attrNameLst>
                                      </p:cBhvr>
                                    </p:animRot>
                                  </p:childTnLst>
                                </p:cTn>
                              </p:par>
                              <p:par>
                                <p:cTn id="1627" presetID="8" presetClass="emph" presetSubtype="0" fill="hold" grpId="3" nodeType="withEffect">
                                  <p:stCondLst>
                                    <p:cond delay="0"/>
                                  </p:stCondLst>
                                  <p:childTnLst>
                                    <p:animRot by="21600000">
                                      <p:cBhvr>
                                        <p:cTn id="1628" dur="5000" fill="hold"/>
                                        <p:tgtEl>
                                          <p:spTgt spid="96"/>
                                        </p:tgtEl>
                                        <p:attrNameLst>
                                          <p:attrName>r</p:attrName>
                                        </p:attrNameLst>
                                      </p:cBhvr>
                                    </p:animRot>
                                  </p:childTnLst>
                                </p:cTn>
                              </p:par>
                              <p:par>
                                <p:cTn id="1629" presetID="8" presetClass="emph" presetSubtype="0" fill="hold" grpId="3" nodeType="withEffect">
                                  <p:stCondLst>
                                    <p:cond delay="0"/>
                                  </p:stCondLst>
                                  <p:childTnLst>
                                    <p:animRot by="21600000">
                                      <p:cBhvr>
                                        <p:cTn id="1630" dur="5000" fill="hold"/>
                                        <p:tgtEl>
                                          <p:spTgt spid="95"/>
                                        </p:tgtEl>
                                        <p:attrNameLst>
                                          <p:attrName>r</p:attrName>
                                        </p:attrNameLst>
                                      </p:cBhvr>
                                    </p:animRot>
                                  </p:childTnLst>
                                </p:cTn>
                              </p:par>
                              <p:par>
                                <p:cTn id="1631" presetID="8" presetClass="emph" presetSubtype="0" fill="hold" grpId="3" nodeType="withEffect">
                                  <p:stCondLst>
                                    <p:cond delay="0"/>
                                  </p:stCondLst>
                                  <p:childTnLst>
                                    <p:animRot by="21600000">
                                      <p:cBhvr>
                                        <p:cTn id="1632" dur="5000" fill="hold"/>
                                        <p:tgtEl>
                                          <p:spTgt spid="94"/>
                                        </p:tgtEl>
                                        <p:attrNameLst>
                                          <p:attrName>r</p:attrName>
                                        </p:attrNameLst>
                                      </p:cBhvr>
                                    </p:animRot>
                                  </p:childTnLst>
                                </p:cTn>
                              </p:par>
                              <p:par>
                                <p:cTn id="1633" presetID="8" presetClass="emph" presetSubtype="0" fill="hold" grpId="3" nodeType="withEffect">
                                  <p:stCondLst>
                                    <p:cond delay="0"/>
                                  </p:stCondLst>
                                  <p:childTnLst>
                                    <p:animRot by="21600000">
                                      <p:cBhvr>
                                        <p:cTn id="1634" dur="5000" fill="hold"/>
                                        <p:tgtEl>
                                          <p:spTgt spid="93"/>
                                        </p:tgtEl>
                                        <p:attrNameLst>
                                          <p:attrName>r</p:attrName>
                                        </p:attrNameLst>
                                      </p:cBhvr>
                                    </p:animRot>
                                  </p:childTnLst>
                                </p:cTn>
                              </p:par>
                              <p:par>
                                <p:cTn id="1635" presetID="8" presetClass="emph" presetSubtype="0" fill="hold" grpId="3" nodeType="withEffect">
                                  <p:stCondLst>
                                    <p:cond delay="0"/>
                                  </p:stCondLst>
                                  <p:childTnLst>
                                    <p:animRot by="21600000">
                                      <p:cBhvr>
                                        <p:cTn id="1636" dur="5000" fill="hold"/>
                                        <p:tgtEl>
                                          <p:spTgt spid="92"/>
                                        </p:tgtEl>
                                        <p:attrNameLst>
                                          <p:attrName>r</p:attrName>
                                        </p:attrNameLst>
                                      </p:cBhvr>
                                    </p:animRot>
                                  </p:childTnLst>
                                </p:cTn>
                              </p:par>
                              <p:par>
                                <p:cTn id="1637" presetID="8" presetClass="emph" presetSubtype="0" fill="hold" grpId="3" nodeType="withEffect">
                                  <p:stCondLst>
                                    <p:cond delay="0"/>
                                  </p:stCondLst>
                                  <p:childTnLst>
                                    <p:animRot by="21600000">
                                      <p:cBhvr>
                                        <p:cTn id="1638" dur="5000" fill="hold"/>
                                        <p:tgtEl>
                                          <p:spTgt spid="91"/>
                                        </p:tgtEl>
                                        <p:attrNameLst>
                                          <p:attrName>r</p:attrName>
                                        </p:attrNameLst>
                                      </p:cBhvr>
                                    </p:animRot>
                                  </p:childTnLst>
                                </p:cTn>
                              </p:par>
                              <p:par>
                                <p:cTn id="1639" presetID="8" presetClass="emph" presetSubtype="0" fill="hold" grpId="3" nodeType="withEffect">
                                  <p:stCondLst>
                                    <p:cond delay="0"/>
                                  </p:stCondLst>
                                  <p:childTnLst>
                                    <p:animRot by="21600000">
                                      <p:cBhvr>
                                        <p:cTn id="1640" dur="5000" fill="hold"/>
                                        <p:tgtEl>
                                          <p:spTgt spid="90"/>
                                        </p:tgtEl>
                                        <p:attrNameLst>
                                          <p:attrName>r</p:attrName>
                                        </p:attrNameLst>
                                      </p:cBhvr>
                                    </p:animRot>
                                  </p:childTnLst>
                                </p:cTn>
                              </p:par>
                              <p:par>
                                <p:cTn id="1641" presetID="8" presetClass="emph" presetSubtype="0" fill="hold" grpId="3" nodeType="withEffect">
                                  <p:stCondLst>
                                    <p:cond delay="0"/>
                                  </p:stCondLst>
                                  <p:childTnLst>
                                    <p:animRot by="21600000">
                                      <p:cBhvr>
                                        <p:cTn id="1642" dur="5000" fill="hold"/>
                                        <p:tgtEl>
                                          <p:spTgt spid="89"/>
                                        </p:tgtEl>
                                        <p:attrNameLst>
                                          <p:attrName>r</p:attrName>
                                        </p:attrNameLst>
                                      </p:cBhvr>
                                    </p:animRot>
                                  </p:childTnLst>
                                </p:cTn>
                              </p:par>
                              <p:par>
                                <p:cTn id="1643" presetID="2" presetClass="entr" presetSubtype="8" fill="hold" grpId="0" nodeType="withEffect">
                                  <p:stCondLst>
                                    <p:cond delay="0"/>
                                  </p:stCondLst>
                                  <p:childTnLst>
                                    <p:set>
                                      <p:cBhvr>
                                        <p:cTn id="1644" dur="1" fill="hold">
                                          <p:stCondLst>
                                            <p:cond delay="0"/>
                                          </p:stCondLst>
                                        </p:cTn>
                                        <p:tgtEl>
                                          <p:spTgt spid="214"/>
                                        </p:tgtEl>
                                        <p:attrNameLst>
                                          <p:attrName>style.visibility</p:attrName>
                                        </p:attrNameLst>
                                      </p:cBhvr>
                                      <p:to>
                                        <p:strVal val="visible"/>
                                      </p:to>
                                    </p:set>
                                    <p:anim calcmode="lin" valueType="num">
                                      <p:cBhvr additive="base">
                                        <p:cTn id="1645" dur="4000" fill="hold"/>
                                        <p:tgtEl>
                                          <p:spTgt spid="214"/>
                                        </p:tgtEl>
                                        <p:attrNameLst>
                                          <p:attrName>ppt_x</p:attrName>
                                        </p:attrNameLst>
                                      </p:cBhvr>
                                      <p:tavLst>
                                        <p:tav tm="0">
                                          <p:val>
                                            <p:strVal val="0-#ppt_w/2"/>
                                          </p:val>
                                        </p:tav>
                                        <p:tav tm="100000">
                                          <p:val>
                                            <p:strVal val="#ppt_x"/>
                                          </p:val>
                                        </p:tav>
                                      </p:tavLst>
                                    </p:anim>
                                    <p:anim calcmode="lin" valueType="num">
                                      <p:cBhvr additive="base">
                                        <p:cTn id="1646" dur="4000" fill="hold"/>
                                        <p:tgtEl>
                                          <p:spTgt spid="214"/>
                                        </p:tgtEl>
                                        <p:attrNameLst>
                                          <p:attrName>ppt_y</p:attrName>
                                        </p:attrNameLst>
                                      </p:cBhvr>
                                      <p:tavLst>
                                        <p:tav tm="0">
                                          <p:val>
                                            <p:strVal val="#ppt_y"/>
                                          </p:val>
                                        </p:tav>
                                        <p:tav tm="100000">
                                          <p:val>
                                            <p:strVal val="#ppt_y"/>
                                          </p:val>
                                        </p:tav>
                                      </p:tavLst>
                                    </p:anim>
                                  </p:childTnLst>
                                </p:cTn>
                              </p:par>
                              <p:par>
                                <p:cTn id="1647" presetID="2" presetClass="exit" presetSubtype="8" fill="hold" grpId="1" nodeType="withEffect">
                                  <p:stCondLst>
                                    <p:cond delay="0"/>
                                  </p:stCondLst>
                                  <p:childTnLst>
                                    <p:anim calcmode="lin" valueType="num">
                                      <p:cBhvr additive="base">
                                        <p:cTn id="1648" dur="4500"/>
                                        <p:tgtEl>
                                          <p:spTgt spid="214"/>
                                        </p:tgtEl>
                                        <p:attrNameLst>
                                          <p:attrName>ppt_x</p:attrName>
                                        </p:attrNameLst>
                                      </p:cBhvr>
                                      <p:tavLst>
                                        <p:tav tm="0">
                                          <p:val>
                                            <p:strVal val="ppt_x"/>
                                          </p:val>
                                        </p:tav>
                                        <p:tav tm="100000">
                                          <p:val>
                                            <p:strVal val="0-ppt_w/2"/>
                                          </p:val>
                                        </p:tav>
                                      </p:tavLst>
                                    </p:anim>
                                    <p:anim calcmode="lin" valueType="num">
                                      <p:cBhvr additive="base">
                                        <p:cTn id="1649" dur="4500"/>
                                        <p:tgtEl>
                                          <p:spTgt spid="214"/>
                                        </p:tgtEl>
                                        <p:attrNameLst>
                                          <p:attrName>ppt_y</p:attrName>
                                        </p:attrNameLst>
                                      </p:cBhvr>
                                      <p:tavLst>
                                        <p:tav tm="0">
                                          <p:val>
                                            <p:strVal val="ppt_y"/>
                                          </p:val>
                                        </p:tav>
                                        <p:tav tm="100000">
                                          <p:val>
                                            <p:strVal val="ppt_y"/>
                                          </p:val>
                                        </p:tav>
                                      </p:tavLst>
                                    </p:anim>
                                    <p:set>
                                      <p:cBhvr>
                                        <p:cTn id="1650" dur="1" fill="hold">
                                          <p:stCondLst>
                                            <p:cond delay="4499"/>
                                          </p:stCondLst>
                                        </p:cTn>
                                        <p:tgtEl>
                                          <p:spTgt spid="214"/>
                                        </p:tgtEl>
                                        <p:attrNameLst>
                                          <p:attrName>style.visibility</p:attrName>
                                        </p:attrNameLst>
                                      </p:cBhvr>
                                      <p:to>
                                        <p:strVal val="hidden"/>
                                      </p:to>
                                    </p:set>
                                  </p:childTnLst>
                                </p:cTn>
                              </p:par>
                              <p:par>
                                <p:cTn id="1651" presetID="3" presetClass="exit" presetSubtype="5" fill="hold" grpId="2" nodeType="withEffect">
                                  <p:stCondLst>
                                    <p:cond delay="0"/>
                                  </p:stCondLst>
                                  <p:childTnLst>
                                    <p:animEffect transition="out" filter="blinds(vertical)">
                                      <p:cBhvr>
                                        <p:cTn id="1652" dur="5500"/>
                                        <p:tgtEl>
                                          <p:spTgt spid="214"/>
                                        </p:tgtEl>
                                      </p:cBhvr>
                                    </p:animEffect>
                                    <p:set>
                                      <p:cBhvr>
                                        <p:cTn id="1653" dur="1" fill="hold">
                                          <p:stCondLst>
                                            <p:cond delay="5499"/>
                                          </p:stCondLst>
                                        </p:cTn>
                                        <p:tgtEl>
                                          <p:spTgt spid="214"/>
                                        </p:tgtEl>
                                        <p:attrNameLst>
                                          <p:attrName>style.visibility</p:attrName>
                                        </p:attrNameLst>
                                      </p:cBhvr>
                                      <p:to>
                                        <p:strVal val="hidden"/>
                                      </p:to>
                                    </p:set>
                                  </p:childTnLst>
                                </p:cTn>
                              </p:par>
                              <p:par>
                                <p:cTn id="1654" presetID="2" presetClass="entr" presetSubtype="8" fill="hold" grpId="0" nodeType="withEffect">
                                  <p:stCondLst>
                                    <p:cond delay="0"/>
                                  </p:stCondLst>
                                  <p:childTnLst>
                                    <p:set>
                                      <p:cBhvr>
                                        <p:cTn id="1655" dur="1" fill="hold">
                                          <p:stCondLst>
                                            <p:cond delay="0"/>
                                          </p:stCondLst>
                                        </p:cTn>
                                        <p:tgtEl>
                                          <p:spTgt spid="213"/>
                                        </p:tgtEl>
                                        <p:attrNameLst>
                                          <p:attrName>style.visibility</p:attrName>
                                        </p:attrNameLst>
                                      </p:cBhvr>
                                      <p:to>
                                        <p:strVal val="visible"/>
                                      </p:to>
                                    </p:set>
                                    <p:anim calcmode="lin" valueType="num">
                                      <p:cBhvr additive="base">
                                        <p:cTn id="1656" dur="4000" fill="hold"/>
                                        <p:tgtEl>
                                          <p:spTgt spid="213"/>
                                        </p:tgtEl>
                                        <p:attrNameLst>
                                          <p:attrName>ppt_x</p:attrName>
                                        </p:attrNameLst>
                                      </p:cBhvr>
                                      <p:tavLst>
                                        <p:tav tm="0">
                                          <p:val>
                                            <p:strVal val="0-#ppt_w/2"/>
                                          </p:val>
                                        </p:tav>
                                        <p:tav tm="100000">
                                          <p:val>
                                            <p:strVal val="#ppt_x"/>
                                          </p:val>
                                        </p:tav>
                                      </p:tavLst>
                                    </p:anim>
                                    <p:anim calcmode="lin" valueType="num">
                                      <p:cBhvr additive="base">
                                        <p:cTn id="1657" dur="4000" fill="hold"/>
                                        <p:tgtEl>
                                          <p:spTgt spid="213"/>
                                        </p:tgtEl>
                                        <p:attrNameLst>
                                          <p:attrName>ppt_y</p:attrName>
                                        </p:attrNameLst>
                                      </p:cBhvr>
                                      <p:tavLst>
                                        <p:tav tm="0">
                                          <p:val>
                                            <p:strVal val="#ppt_y"/>
                                          </p:val>
                                        </p:tav>
                                        <p:tav tm="100000">
                                          <p:val>
                                            <p:strVal val="#ppt_y"/>
                                          </p:val>
                                        </p:tav>
                                      </p:tavLst>
                                    </p:anim>
                                  </p:childTnLst>
                                </p:cTn>
                              </p:par>
                              <p:par>
                                <p:cTn id="1658" presetID="2" presetClass="exit" presetSubtype="8" fill="hold" grpId="1" nodeType="withEffect">
                                  <p:stCondLst>
                                    <p:cond delay="0"/>
                                  </p:stCondLst>
                                  <p:childTnLst>
                                    <p:anim calcmode="lin" valueType="num">
                                      <p:cBhvr additive="base">
                                        <p:cTn id="1659" dur="4500"/>
                                        <p:tgtEl>
                                          <p:spTgt spid="213"/>
                                        </p:tgtEl>
                                        <p:attrNameLst>
                                          <p:attrName>ppt_x</p:attrName>
                                        </p:attrNameLst>
                                      </p:cBhvr>
                                      <p:tavLst>
                                        <p:tav tm="0">
                                          <p:val>
                                            <p:strVal val="ppt_x"/>
                                          </p:val>
                                        </p:tav>
                                        <p:tav tm="100000">
                                          <p:val>
                                            <p:strVal val="0-ppt_w/2"/>
                                          </p:val>
                                        </p:tav>
                                      </p:tavLst>
                                    </p:anim>
                                    <p:anim calcmode="lin" valueType="num">
                                      <p:cBhvr additive="base">
                                        <p:cTn id="1660" dur="4500"/>
                                        <p:tgtEl>
                                          <p:spTgt spid="213"/>
                                        </p:tgtEl>
                                        <p:attrNameLst>
                                          <p:attrName>ppt_y</p:attrName>
                                        </p:attrNameLst>
                                      </p:cBhvr>
                                      <p:tavLst>
                                        <p:tav tm="0">
                                          <p:val>
                                            <p:strVal val="ppt_y"/>
                                          </p:val>
                                        </p:tav>
                                        <p:tav tm="100000">
                                          <p:val>
                                            <p:strVal val="ppt_y"/>
                                          </p:val>
                                        </p:tav>
                                      </p:tavLst>
                                    </p:anim>
                                    <p:set>
                                      <p:cBhvr>
                                        <p:cTn id="1661" dur="1" fill="hold">
                                          <p:stCondLst>
                                            <p:cond delay="4499"/>
                                          </p:stCondLst>
                                        </p:cTn>
                                        <p:tgtEl>
                                          <p:spTgt spid="213"/>
                                        </p:tgtEl>
                                        <p:attrNameLst>
                                          <p:attrName>style.visibility</p:attrName>
                                        </p:attrNameLst>
                                      </p:cBhvr>
                                      <p:to>
                                        <p:strVal val="hidden"/>
                                      </p:to>
                                    </p:set>
                                  </p:childTnLst>
                                </p:cTn>
                              </p:par>
                              <p:par>
                                <p:cTn id="1662" presetID="3" presetClass="exit" presetSubtype="5" fill="hold" grpId="2" nodeType="withEffect">
                                  <p:stCondLst>
                                    <p:cond delay="0"/>
                                  </p:stCondLst>
                                  <p:childTnLst>
                                    <p:animEffect transition="out" filter="blinds(vertical)">
                                      <p:cBhvr>
                                        <p:cTn id="1663" dur="5500"/>
                                        <p:tgtEl>
                                          <p:spTgt spid="213"/>
                                        </p:tgtEl>
                                      </p:cBhvr>
                                    </p:animEffect>
                                    <p:set>
                                      <p:cBhvr>
                                        <p:cTn id="1664" dur="1" fill="hold">
                                          <p:stCondLst>
                                            <p:cond delay="5499"/>
                                          </p:stCondLst>
                                        </p:cTn>
                                        <p:tgtEl>
                                          <p:spTgt spid="213"/>
                                        </p:tgtEl>
                                        <p:attrNameLst>
                                          <p:attrName>style.visibility</p:attrName>
                                        </p:attrNameLst>
                                      </p:cBhvr>
                                      <p:to>
                                        <p:strVal val="hidden"/>
                                      </p:to>
                                    </p:set>
                                  </p:childTnLst>
                                </p:cTn>
                              </p:par>
                              <p:par>
                                <p:cTn id="1665" presetID="2" presetClass="entr" presetSubtype="8" fill="hold" grpId="0" nodeType="withEffect">
                                  <p:stCondLst>
                                    <p:cond delay="0"/>
                                  </p:stCondLst>
                                  <p:childTnLst>
                                    <p:set>
                                      <p:cBhvr>
                                        <p:cTn id="1666" dur="1" fill="hold">
                                          <p:stCondLst>
                                            <p:cond delay="0"/>
                                          </p:stCondLst>
                                        </p:cTn>
                                        <p:tgtEl>
                                          <p:spTgt spid="212"/>
                                        </p:tgtEl>
                                        <p:attrNameLst>
                                          <p:attrName>style.visibility</p:attrName>
                                        </p:attrNameLst>
                                      </p:cBhvr>
                                      <p:to>
                                        <p:strVal val="visible"/>
                                      </p:to>
                                    </p:set>
                                    <p:anim calcmode="lin" valueType="num">
                                      <p:cBhvr additive="base">
                                        <p:cTn id="1667" dur="4000" fill="hold"/>
                                        <p:tgtEl>
                                          <p:spTgt spid="212"/>
                                        </p:tgtEl>
                                        <p:attrNameLst>
                                          <p:attrName>ppt_x</p:attrName>
                                        </p:attrNameLst>
                                      </p:cBhvr>
                                      <p:tavLst>
                                        <p:tav tm="0">
                                          <p:val>
                                            <p:strVal val="0-#ppt_w/2"/>
                                          </p:val>
                                        </p:tav>
                                        <p:tav tm="100000">
                                          <p:val>
                                            <p:strVal val="#ppt_x"/>
                                          </p:val>
                                        </p:tav>
                                      </p:tavLst>
                                    </p:anim>
                                    <p:anim calcmode="lin" valueType="num">
                                      <p:cBhvr additive="base">
                                        <p:cTn id="1668" dur="4000" fill="hold"/>
                                        <p:tgtEl>
                                          <p:spTgt spid="212"/>
                                        </p:tgtEl>
                                        <p:attrNameLst>
                                          <p:attrName>ppt_y</p:attrName>
                                        </p:attrNameLst>
                                      </p:cBhvr>
                                      <p:tavLst>
                                        <p:tav tm="0">
                                          <p:val>
                                            <p:strVal val="#ppt_y"/>
                                          </p:val>
                                        </p:tav>
                                        <p:tav tm="100000">
                                          <p:val>
                                            <p:strVal val="#ppt_y"/>
                                          </p:val>
                                        </p:tav>
                                      </p:tavLst>
                                    </p:anim>
                                  </p:childTnLst>
                                </p:cTn>
                              </p:par>
                              <p:par>
                                <p:cTn id="1669" presetID="2" presetClass="exit" presetSubtype="8" fill="hold" grpId="1" nodeType="withEffect">
                                  <p:stCondLst>
                                    <p:cond delay="0"/>
                                  </p:stCondLst>
                                  <p:childTnLst>
                                    <p:anim calcmode="lin" valueType="num">
                                      <p:cBhvr additive="base">
                                        <p:cTn id="1670" dur="4500"/>
                                        <p:tgtEl>
                                          <p:spTgt spid="212"/>
                                        </p:tgtEl>
                                        <p:attrNameLst>
                                          <p:attrName>ppt_x</p:attrName>
                                        </p:attrNameLst>
                                      </p:cBhvr>
                                      <p:tavLst>
                                        <p:tav tm="0">
                                          <p:val>
                                            <p:strVal val="ppt_x"/>
                                          </p:val>
                                        </p:tav>
                                        <p:tav tm="100000">
                                          <p:val>
                                            <p:strVal val="0-ppt_w/2"/>
                                          </p:val>
                                        </p:tav>
                                      </p:tavLst>
                                    </p:anim>
                                    <p:anim calcmode="lin" valueType="num">
                                      <p:cBhvr additive="base">
                                        <p:cTn id="1671" dur="4500"/>
                                        <p:tgtEl>
                                          <p:spTgt spid="212"/>
                                        </p:tgtEl>
                                        <p:attrNameLst>
                                          <p:attrName>ppt_y</p:attrName>
                                        </p:attrNameLst>
                                      </p:cBhvr>
                                      <p:tavLst>
                                        <p:tav tm="0">
                                          <p:val>
                                            <p:strVal val="ppt_y"/>
                                          </p:val>
                                        </p:tav>
                                        <p:tav tm="100000">
                                          <p:val>
                                            <p:strVal val="ppt_y"/>
                                          </p:val>
                                        </p:tav>
                                      </p:tavLst>
                                    </p:anim>
                                    <p:set>
                                      <p:cBhvr>
                                        <p:cTn id="1672" dur="1" fill="hold">
                                          <p:stCondLst>
                                            <p:cond delay="4499"/>
                                          </p:stCondLst>
                                        </p:cTn>
                                        <p:tgtEl>
                                          <p:spTgt spid="212"/>
                                        </p:tgtEl>
                                        <p:attrNameLst>
                                          <p:attrName>style.visibility</p:attrName>
                                        </p:attrNameLst>
                                      </p:cBhvr>
                                      <p:to>
                                        <p:strVal val="hidden"/>
                                      </p:to>
                                    </p:set>
                                  </p:childTnLst>
                                </p:cTn>
                              </p:par>
                              <p:par>
                                <p:cTn id="1673" presetID="3" presetClass="exit" presetSubtype="5" fill="hold" grpId="2" nodeType="withEffect">
                                  <p:stCondLst>
                                    <p:cond delay="0"/>
                                  </p:stCondLst>
                                  <p:childTnLst>
                                    <p:animEffect transition="out" filter="blinds(vertical)">
                                      <p:cBhvr>
                                        <p:cTn id="1674" dur="5500"/>
                                        <p:tgtEl>
                                          <p:spTgt spid="212"/>
                                        </p:tgtEl>
                                      </p:cBhvr>
                                    </p:animEffect>
                                    <p:set>
                                      <p:cBhvr>
                                        <p:cTn id="1675" dur="1" fill="hold">
                                          <p:stCondLst>
                                            <p:cond delay="5499"/>
                                          </p:stCondLst>
                                        </p:cTn>
                                        <p:tgtEl>
                                          <p:spTgt spid="212"/>
                                        </p:tgtEl>
                                        <p:attrNameLst>
                                          <p:attrName>style.visibility</p:attrName>
                                        </p:attrNameLst>
                                      </p:cBhvr>
                                      <p:to>
                                        <p:strVal val="hidden"/>
                                      </p:to>
                                    </p:set>
                                  </p:childTnLst>
                                </p:cTn>
                              </p:par>
                              <p:par>
                                <p:cTn id="1676" presetID="2" presetClass="entr" presetSubtype="8" fill="hold" grpId="0" nodeType="withEffect">
                                  <p:stCondLst>
                                    <p:cond delay="0"/>
                                  </p:stCondLst>
                                  <p:childTnLst>
                                    <p:set>
                                      <p:cBhvr>
                                        <p:cTn id="1677" dur="1" fill="hold">
                                          <p:stCondLst>
                                            <p:cond delay="0"/>
                                          </p:stCondLst>
                                        </p:cTn>
                                        <p:tgtEl>
                                          <p:spTgt spid="211"/>
                                        </p:tgtEl>
                                        <p:attrNameLst>
                                          <p:attrName>style.visibility</p:attrName>
                                        </p:attrNameLst>
                                      </p:cBhvr>
                                      <p:to>
                                        <p:strVal val="visible"/>
                                      </p:to>
                                    </p:set>
                                    <p:anim calcmode="lin" valueType="num">
                                      <p:cBhvr additive="base">
                                        <p:cTn id="1678" dur="4000" fill="hold"/>
                                        <p:tgtEl>
                                          <p:spTgt spid="211"/>
                                        </p:tgtEl>
                                        <p:attrNameLst>
                                          <p:attrName>ppt_x</p:attrName>
                                        </p:attrNameLst>
                                      </p:cBhvr>
                                      <p:tavLst>
                                        <p:tav tm="0">
                                          <p:val>
                                            <p:strVal val="0-#ppt_w/2"/>
                                          </p:val>
                                        </p:tav>
                                        <p:tav tm="100000">
                                          <p:val>
                                            <p:strVal val="#ppt_x"/>
                                          </p:val>
                                        </p:tav>
                                      </p:tavLst>
                                    </p:anim>
                                    <p:anim calcmode="lin" valueType="num">
                                      <p:cBhvr additive="base">
                                        <p:cTn id="1679" dur="4000" fill="hold"/>
                                        <p:tgtEl>
                                          <p:spTgt spid="211"/>
                                        </p:tgtEl>
                                        <p:attrNameLst>
                                          <p:attrName>ppt_y</p:attrName>
                                        </p:attrNameLst>
                                      </p:cBhvr>
                                      <p:tavLst>
                                        <p:tav tm="0">
                                          <p:val>
                                            <p:strVal val="#ppt_y"/>
                                          </p:val>
                                        </p:tav>
                                        <p:tav tm="100000">
                                          <p:val>
                                            <p:strVal val="#ppt_y"/>
                                          </p:val>
                                        </p:tav>
                                      </p:tavLst>
                                    </p:anim>
                                  </p:childTnLst>
                                </p:cTn>
                              </p:par>
                              <p:par>
                                <p:cTn id="1680" presetID="2" presetClass="exit" presetSubtype="8" fill="hold" grpId="1" nodeType="withEffect">
                                  <p:stCondLst>
                                    <p:cond delay="0"/>
                                  </p:stCondLst>
                                  <p:childTnLst>
                                    <p:anim calcmode="lin" valueType="num">
                                      <p:cBhvr additive="base">
                                        <p:cTn id="1681" dur="4500"/>
                                        <p:tgtEl>
                                          <p:spTgt spid="211"/>
                                        </p:tgtEl>
                                        <p:attrNameLst>
                                          <p:attrName>ppt_x</p:attrName>
                                        </p:attrNameLst>
                                      </p:cBhvr>
                                      <p:tavLst>
                                        <p:tav tm="0">
                                          <p:val>
                                            <p:strVal val="ppt_x"/>
                                          </p:val>
                                        </p:tav>
                                        <p:tav tm="100000">
                                          <p:val>
                                            <p:strVal val="0-ppt_w/2"/>
                                          </p:val>
                                        </p:tav>
                                      </p:tavLst>
                                    </p:anim>
                                    <p:anim calcmode="lin" valueType="num">
                                      <p:cBhvr additive="base">
                                        <p:cTn id="1682" dur="4500"/>
                                        <p:tgtEl>
                                          <p:spTgt spid="211"/>
                                        </p:tgtEl>
                                        <p:attrNameLst>
                                          <p:attrName>ppt_y</p:attrName>
                                        </p:attrNameLst>
                                      </p:cBhvr>
                                      <p:tavLst>
                                        <p:tav tm="0">
                                          <p:val>
                                            <p:strVal val="ppt_y"/>
                                          </p:val>
                                        </p:tav>
                                        <p:tav tm="100000">
                                          <p:val>
                                            <p:strVal val="ppt_y"/>
                                          </p:val>
                                        </p:tav>
                                      </p:tavLst>
                                    </p:anim>
                                    <p:set>
                                      <p:cBhvr>
                                        <p:cTn id="1683" dur="1" fill="hold">
                                          <p:stCondLst>
                                            <p:cond delay="4499"/>
                                          </p:stCondLst>
                                        </p:cTn>
                                        <p:tgtEl>
                                          <p:spTgt spid="211"/>
                                        </p:tgtEl>
                                        <p:attrNameLst>
                                          <p:attrName>style.visibility</p:attrName>
                                        </p:attrNameLst>
                                      </p:cBhvr>
                                      <p:to>
                                        <p:strVal val="hidden"/>
                                      </p:to>
                                    </p:set>
                                  </p:childTnLst>
                                </p:cTn>
                              </p:par>
                              <p:par>
                                <p:cTn id="1684" presetID="3" presetClass="exit" presetSubtype="5" fill="hold" grpId="2" nodeType="withEffect">
                                  <p:stCondLst>
                                    <p:cond delay="0"/>
                                  </p:stCondLst>
                                  <p:childTnLst>
                                    <p:animEffect transition="out" filter="blinds(vertical)">
                                      <p:cBhvr>
                                        <p:cTn id="1685" dur="5500"/>
                                        <p:tgtEl>
                                          <p:spTgt spid="211"/>
                                        </p:tgtEl>
                                      </p:cBhvr>
                                    </p:animEffect>
                                    <p:set>
                                      <p:cBhvr>
                                        <p:cTn id="1686" dur="1" fill="hold">
                                          <p:stCondLst>
                                            <p:cond delay="5499"/>
                                          </p:stCondLst>
                                        </p:cTn>
                                        <p:tgtEl>
                                          <p:spTgt spid="211"/>
                                        </p:tgtEl>
                                        <p:attrNameLst>
                                          <p:attrName>style.visibility</p:attrName>
                                        </p:attrNameLst>
                                      </p:cBhvr>
                                      <p:to>
                                        <p:strVal val="hidden"/>
                                      </p:to>
                                    </p:set>
                                  </p:childTnLst>
                                </p:cTn>
                              </p:par>
                              <p:par>
                                <p:cTn id="1687" presetID="2" presetClass="entr" presetSubtype="8" fill="hold" grpId="0" nodeType="withEffect">
                                  <p:stCondLst>
                                    <p:cond delay="0"/>
                                  </p:stCondLst>
                                  <p:childTnLst>
                                    <p:set>
                                      <p:cBhvr>
                                        <p:cTn id="1688" dur="1" fill="hold">
                                          <p:stCondLst>
                                            <p:cond delay="0"/>
                                          </p:stCondLst>
                                        </p:cTn>
                                        <p:tgtEl>
                                          <p:spTgt spid="210"/>
                                        </p:tgtEl>
                                        <p:attrNameLst>
                                          <p:attrName>style.visibility</p:attrName>
                                        </p:attrNameLst>
                                      </p:cBhvr>
                                      <p:to>
                                        <p:strVal val="visible"/>
                                      </p:to>
                                    </p:set>
                                    <p:anim calcmode="lin" valueType="num">
                                      <p:cBhvr additive="base">
                                        <p:cTn id="1689" dur="4000" fill="hold"/>
                                        <p:tgtEl>
                                          <p:spTgt spid="210"/>
                                        </p:tgtEl>
                                        <p:attrNameLst>
                                          <p:attrName>ppt_x</p:attrName>
                                        </p:attrNameLst>
                                      </p:cBhvr>
                                      <p:tavLst>
                                        <p:tav tm="0">
                                          <p:val>
                                            <p:strVal val="0-#ppt_w/2"/>
                                          </p:val>
                                        </p:tav>
                                        <p:tav tm="100000">
                                          <p:val>
                                            <p:strVal val="#ppt_x"/>
                                          </p:val>
                                        </p:tav>
                                      </p:tavLst>
                                    </p:anim>
                                    <p:anim calcmode="lin" valueType="num">
                                      <p:cBhvr additive="base">
                                        <p:cTn id="1690" dur="4000" fill="hold"/>
                                        <p:tgtEl>
                                          <p:spTgt spid="210"/>
                                        </p:tgtEl>
                                        <p:attrNameLst>
                                          <p:attrName>ppt_y</p:attrName>
                                        </p:attrNameLst>
                                      </p:cBhvr>
                                      <p:tavLst>
                                        <p:tav tm="0">
                                          <p:val>
                                            <p:strVal val="#ppt_y"/>
                                          </p:val>
                                        </p:tav>
                                        <p:tav tm="100000">
                                          <p:val>
                                            <p:strVal val="#ppt_y"/>
                                          </p:val>
                                        </p:tav>
                                      </p:tavLst>
                                    </p:anim>
                                  </p:childTnLst>
                                </p:cTn>
                              </p:par>
                              <p:par>
                                <p:cTn id="1691" presetID="2" presetClass="exit" presetSubtype="8" fill="hold" grpId="1" nodeType="withEffect">
                                  <p:stCondLst>
                                    <p:cond delay="0"/>
                                  </p:stCondLst>
                                  <p:childTnLst>
                                    <p:anim calcmode="lin" valueType="num">
                                      <p:cBhvr additive="base">
                                        <p:cTn id="1692" dur="4500"/>
                                        <p:tgtEl>
                                          <p:spTgt spid="210"/>
                                        </p:tgtEl>
                                        <p:attrNameLst>
                                          <p:attrName>ppt_x</p:attrName>
                                        </p:attrNameLst>
                                      </p:cBhvr>
                                      <p:tavLst>
                                        <p:tav tm="0">
                                          <p:val>
                                            <p:strVal val="ppt_x"/>
                                          </p:val>
                                        </p:tav>
                                        <p:tav tm="100000">
                                          <p:val>
                                            <p:strVal val="0-ppt_w/2"/>
                                          </p:val>
                                        </p:tav>
                                      </p:tavLst>
                                    </p:anim>
                                    <p:anim calcmode="lin" valueType="num">
                                      <p:cBhvr additive="base">
                                        <p:cTn id="1693" dur="4500"/>
                                        <p:tgtEl>
                                          <p:spTgt spid="210"/>
                                        </p:tgtEl>
                                        <p:attrNameLst>
                                          <p:attrName>ppt_y</p:attrName>
                                        </p:attrNameLst>
                                      </p:cBhvr>
                                      <p:tavLst>
                                        <p:tav tm="0">
                                          <p:val>
                                            <p:strVal val="ppt_y"/>
                                          </p:val>
                                        </p:tav>
                                        <p:tav tm="100000">
                                          <p:val>
                                            <p:strVal val="ppt_y"/>
                                          </p:val>
                                        </p:tav>
                                      </p:tavLst>
                                    </p:anim>
                                    <p:set>
                                      <p:cBhvr>
                                        <p:cTn id="1694" dur="1" fill="hold">
                                          <p:stCondLst>
                                            <p:cond delay="4499"/>
                                          </p:stCondLst>
                                        </p:cTn>
                                        <p:tgtEl>
                                          <p:spTgt spid="210"/>
                                        </p:tgtEl>
                                        <p:attrNameLst>
                                          <p:attrName>style.visibility</p:attrName>
                                        </p:attrNameLst>
                                      </p:cBhvr>
                                      <p:to>
                                        <p:strVal val="hidden"/>
                                      </p:to>
                                    </p:set>
                                  </p:childTnLst>
                                </p:cTn>
                              </p:par>
                              <p:par>
                                <p:cTn id="1695" presetID="3" presetClass="exit" presetSubtype="5" fill="hold" grpId="2" nodeType="withEffect">
                                  <p:stCondLst>
                                    <p:cond delay="0"/>
                                  </p:stCondLst>
                                  <p:childTnLst>
                                    <p:animEffect transition="out" filter="blinds(vertical)">
                                      <p:cBhvr>
                                        <p:cTn id="1696" dur="5500"/>
                                        <p:tgtEl>
                                          <p:spTgt spid="210"/>
                                        </p:tgtEl>
                                      </p:cBhvr>
                                    </p:animEffect>
                                    <p:set>
                                      <p:cBhvr>
                                        <p:cTn id="1697" dur="1" fill="hold">
                                          <p:stCondLst>
                                            <p:cond delay="5499"/>
                                          </p:stCondLst>
                                        </p:cTn>
                                        <p:tgtEl>
                                          <p:spTgt spid="210"/>
                                        </p:tgtEl>
                                        <p:attrNameLst>
                                          <p:attrName>style.visibility</p:attrName>
                                        </p:attrNameLst>
                                      </p:cBhvr>
                                      <p:to>
                                        <p:strVal val="hidden"/>
                                      </p:to>
                                    </p:set>
                                  </p:childTnLst>
                                </p:cTn>
                              </p:par>
                              <p:par>
                                <p:cTn id="1698" presetID="2" presetClass="entr" presetSubtype="8" fill="hold" grpId="0" nodeType="withEffect">
                                  <p:stCondLst>
                                    <p:cond delay="0"/>
                                  </p:stCondLst>
                                  <p:childTnLst>
                                    <p:set>
                                      <p:cBhvr>
                                        <p:cTn id="1699" dur="1" fill="hold">
                                          <p:stCondLst>
                                            <p:cond delay="0"/>
                                          </p:stCondLst>
                                        </p:cTn>
                                        <p:tgtEl>
                                          <p:spTgt spid="209"/>
                                        </p:tgtEl>
                                        <p:attrNameLst>
                                          <p:attrName>style.visibility</p:attrName>
                                        </p:attrNameLst>
                                      </p:cBhvr>
                                      <p:to>
                                        <p:strVal val="visible"/>
                                      </p:to>
                                    </p:set>
                                    <p:anim calcmode="lin" valueType="num">
                                      <p:cBhvr additive="base">
                                        <p:cTn id="1700" dur="4000" fill="hold"/>
                                        <p:tgtEl>
                                          <p:spTgt spid="209"/>
                                        </p:tgtEl>
                                        <p:attrNameLst>
                                          <p:attrName>ppt_x</p:attrName>
                                        </p:attrNameLst>
                                      </p:cBhvr>
                                      <p:tavLst>
                                        <p:tav tm="0">
                                          <p:val>
                                            <p:strVal val="0-#ppt_w/2"/>
                                          </p:val>
                                        </p:tav>
                                        <p:tav tm="100000">
                                          <p:val>
                                            <p:strVal val="#ppt_x"/>
                                          </p:val>
                                        </p:tav>
                                      </p:tavLst>
                                    </p:anim>
                                    <p:anim calcmode="lin" valueType="num">
                                      <p:cBhvr additive="base">
                                        <p:cTn id="1701" dur="4000" fill="hold"/>
                                        <p:tgtEl>
                                          <p:spTgt spid="209"/>
                                        </p:tgtEl>
                                        <p:attrNameLst>
                                          <p:attrName>ppt_y</p:attrName>
                                        </p:attrNameLst>
                                      </p:cBhvr>
                                      <p:tavLst>
                                        <p:tav tm="0">
                                          <p:val>
                                            <p:strVal val="#ppt_y"/>
                                          </p:val>
                                        </p:tav>
                                        <p:tav tm="100000">
                                          <p:val>
                                            <p:strVal val="#ppt_y"/>
                                          </p:val>
                                        </p:tav>
                                      </p:tavLst>
                                    </p:anim>
                                  </p:childTnLst>
                                </p:cTn>
                              </p:par>
                              <p:par>
                                <p:cTn id="1702" presetID="2" presetClass="exit" presetSubtype="8" fill="hold" grpId="1" nodeType="withEffect">
                                  <p:stCondLst>
                                    <p:cond delay="0"/>
                                  </p:stCondLst>
                                  <p:childTnLst>
                                    <p:anim calcmode="lin" valueType="num">
                                      <p:cBhvr additive="base">
                                        <p:cTn id="1703" dur="4500"/>
                                        <p:tgtEl>
                                          <p:spTgt spid="209"/>
                                        </p:tgtEl>
                                        <p:attrNameLst>
                                          <p:attrName>ppt_x</p:attrName>
                                        </p:attrNameLst>
                                      </p:cBhvr>
                                      <p:tavLst>
                                        <p:tav tm="0">
                                          <p:val>
                                            <p:strVal val="ppt_x"/>
                                          </p:val>
                                        </p:tav>
                                        <p:tav tm="100000">
                                          <p:val>
                                            <p:strVal val="0-ppt_w/2"/>
                                          </p:val>
                                        </p:tav>
                                      </p:tavLst>
                                    </p:anim>
                                    <p:anim calcmode="lin" valueType="num">
                                      <p:cBhvr additive="base">
                                        <p:cTn id="1704" dur="4500"/>
                                        <p:tgtEl>
                                          <p:spTgt spid="209"/>
                                        </p:tgtEl>
                                        <p:attrNameLst>
                                          <p:attrName>ppt_y</p:attrName>
                                        </p:attrNameLst>
                                      </p:cBhvr>
                                      <p:tavLst>
                                        <p:tav tm="0">
                                          <p:val>
                                            <p:strVal val="ppt_y"/>
                                          </p:val>
                                        </p:tav>
                                        <p:tav tm="100000">
                                          <p:val>
                                            <p:strVal val="ppt_y"/>
                                          </p:val>
                                        </p:tav>
                                      </p:tavLst>
                                    </p:anim>
                                    <p:set>
                                      <p:cBhvr>
                                        <p:cTn id="1705" dur="1" fill="hold">
                                          <p:stCondLst>
                                            <p:cond delay="4499"/>
                                          </p:stCondLst>
                                        </p:cTn>
                                        <p:tgtEl>
                                          <p:spTgt spid="209"/>
                                        </p:tgtEl>
                                        <p:attrNameLst>
                                          <p:attrName>style.visibility</p:attrName>
                                        </p:attrNameLst>
                                      </p:cBhvr>
                                      <p:to>
                                        <p:strVal val="hidden"/>
                                      </p:to>
                                    </p:set>
                                  </p:childTnLst>
                                </p:cTn>
                              </p:par>
                              <p:par>
                                <p:cTn id="1706" presetID="3" presetClass="exit" presetSubtype="5" fill="hold" grpId="2" nodeType="withEffect">
                                  <p:stCondLst>
                                    <p:cond delay="0"/>
                                  </p:stCondLst>
                                  <p:childTnLst>
                                    <p:animEffect transition="out" filter="blinds(vertical)">
                                      <p:cBhvr>
                                        <p:cTn id="1707" dur="5500"/>
                                        <p:tgtEl>
                                          <p:spTgt spid="209"/>
                                        </p:tgtEl>
                                      </p:cBhvr>
                                    </p:animEffect>
                                    <p:set>
                                      <p:cBhvr>
                                        <p:cTn id="1708" dur="1" fill="hold">
                                          <p:stCondLst>
                                            <p:cond delay="5499"/>
                                          </p:stCondLst>
                                        </p:cTn>
                                        <p:tgtEl>
                                          <p:spTgt spid="209"/>
                                        </p:tgtEl>
                                        <p:attrNameLst>
                                          <p:attrName>style.visibility</p:attrName>
                                        </p:attrNameLst>
                                      </p:cBhvr>
                                      <p:to>
                                        <p:strVal val="hidden"/>
                                      </p:to>
                                    </p:set>
                                  </p:childTnLst>
                                </p:cTn>
                              </p:par>
                              <p:par>
                                <p:cTn id="1709" presetID="2" presetClass="entr" presetSubtype="8" fill="hold" grpId="0" nodeType="withEffect">
                                  <p:stCondLst>
                                    <p:cond delay="0"/>
                                  </p:stCondLst>
                                  <p:childTnLst>
                                    <p:set>
                                      <p:cBhvr>
                                        <p:cTn id="1710" dur="1" fill="hold">
                                          <p:stCondLst>
                                            <p:cond delay="0"/>
                                          </p:stCondLst>
                                        </p:cTn>
                                        <p:tgtEl>
                                          <p:spTgt spid="208"/>
                                        </p:tgtEl>
                                        <p:attrNameLst>
                                          <p:attrName>style.visibility</p:attrName>
                                        </p:attrNameLst>
                                      </p:cBhvr>
                                      <p:to>
                                        <p:strVal val="visible"/>
                                      </p:to>
                                    </p:set>
                                    <p:anim calcmode="lin" valueType="num">
                                      <p:cBhvr additive="base">
                                        <p:cTn id="1711" dur="4000" fill="hold"/>
                                        <p:tgtEl>
                                          <p:spTgt spid="208"/>
                                        </p:tgtEl>
                                        <p:attrNameLst>
                                          <p:attrName>ppt_x</p:attrName>
                                        </p:attrNameLst>
                                      </p:cBhvr>
                                      <p:tavLst>
                                        <p:tav tm="0">
                                          <p:val>
                                            <p:strVal val="0-#ppt_w/2"/>
                                          </p:val>
                                        </p:tav>
                                        <p:tav tm="100000">
                                          <p:val>
                                            <p:strVal val="#ppt_x"/>
                                          </p:val>
                                        </p:tav>
                                      </p:tavLst>
                                    </p:anim>
                                    <p:anim calcmode="lin" valueType="num">
                                      <p:cBhvr additive="base">
                                        <p:cTn id="1712" dur="4000" fill="hold"/>
                                        <p:tgtEl>
                                          <p:spTgt spid="208"/>
                                        </p:tgtEl>
                                        <p:attrNameLst>
                                          <p:attrName>ppt_y</p:attrName>
                                        </p:attrNameLst>
                                      </p:cBhvr>
                                      <p:tavLst>
                                        <p:tav tm="0">
                                          <p:val>
                                            <p:strVal val="#ppt_y"/>
                                          </p:val>
                                        </p:tav>
                                        <p:tav tm="100000">
                                          <p:val>
                                            <p:strVal val="#ppt_y"/>
                                          </p:val>
                                        </p:tav>
                                      </p:tavLst>
                                    </p:anim>
                                  </p:childTnLst>
                                </p:cTn>
                              </p:par>
                              <p:par>
                                <p:cTn id="1713" presetID="2" presetClass="exit" presetSubtype="8" fill="hold" grpId="1" nodeType="withEffect">
                                  <p:stCondLst>
                                    <p:cond delay="0"/>
                                  </p:stCondLst>
                                  <p:childTnLst>
                                    <p:anim calcmode="lin" valueType="num">
                                      <p:cBhvr additive="base">
                                        <p:cTn id="1714" dur="4500"/>
                                        <p:tgtEl>
                                          <p:spTgt spid="208"/>
                                        </p:tgtEl>
                                        <p:attrNameLst>
                                          <p:attrName>ppt_x</p:attrName>
                                        </p:attrNameLst>
                                      </p:cBhvr>
                                      <p:tavLst>
                                        <p:tav tm="0">
                                          <p:val>
                                            <p:strVal val="ppt_x"/>
                                          </p:val>
                                        </p:tav>
                                        <p:tav tm="100000">
                                          <p:val>
                                            <p:strVal val="0-ppt_w/2"/>
                                          </p:val>
                                        </p:tav>
                                      </p:tavLst>
                                    </p:anim>
                                    <p:anim calcmode="lin" valueType="num">
                                      <p:cBhvr additive="base">
                                        <p:cTn id="1715" dur="4500"/>
                                        <p:tgtEl>
                                          <p:spTgt spid="208"/>
                                        </p:tgtEl>
                                        <p:attrNameLst>
                                          <p:attrName>ppt_y</p:attrName>
                                        </p:attrNameLst>
                                      </p:cBhvr>
                                      <p:tavLst>
                                        <p:tav tm="0">
                                          <p:val>
                                            <p:strVal val="ppt_y"/>
                                          </p:val>
                                        </p:tav>
                                        <p:tav tm="100000">
                                          <p:val>
                                            <p:strVal val="ppt_y"/>
                                          </p:val>
                                        </p:tav>
                                      </p:tavLst>
                                    </p:anim>
                                    <p:set>
                                      <p:cBhvr>
                                        <p:cTn id="1716" dur="1" fill="hold">
                                          <p:stCondLst>
                                            <p:cond delay="4499"/>
                                          </p:stCondLst>
                                        </p:cTn>
                                        <p:tgtEl>
                                          <p:spTgt spid="208"/>
                                        </p:tgtEl>
                                        <p:attrNameLst>
                                          <p:attrName>style.visibility</p:attrName>
                                        </p:attrNameLst>
                                      </p:cBhvr>
                                      <p:to>
                                        <p:strVal val="hidden"/>
                                      </p:to>
                                    </p:set>
                                  </p:childTnLst>
                                </p:cTn>
                              </p:par>
                              <p:par>
                                <p:cTn id="1717" presetID="3" presetClass="exit" presetSubtype="5" fill="hold" grpId="2" nodeType="withEffect">
                                  <p:stCondLst>
                                    <p:cond delay="0"/>
                                  </p:stCondLst>
                                  <p:childTnLst>
                                    <p:animEffect transition="out" filter="blinds(vertical)">
                                      <p:cBhvr>
                                        <p:cTn id="1718" dur="5500"/>
                                        <p:tgtEl>
                                          <p:spTgt spid="208"/>
                                        </p:tgtEl>
                                      </p:cBhvr>
                                    </p:animEffect>
                                    <p:set>
                                      <p:cBhvr>
                                        <p:cTn id="1719" dur="1" fill="hold">
                                          <p:stCondLst>
                                            <p:cond delay="5499"/>
                                          </p:stCondLst>
                                        </p:cTn>
                                        <p:tgtEl>
                                          <p:spTgt spid="208"/>
                                        </p:tgtEl>
                                        <p:attrNameLst>
                                          <p:attrName>style.visibility</p:attrName>
                                        </p:attrNameLst>
                                      </p:cBhvr>
                                      <p:to>
                                        <p:strVal val="hidden"/>
                                      </p:to>
                                    </p:set>
                                  </p:childTnLst>
                                </p:cTn>
                              </p:par>
                              <p:par>
                                <p:cTn id="1720" presetID="2" presetClass="entr" presetSubtype="8" fill="hold" grpId="0" nodeType="withEffect">
                                  <p:stCondLst>
                                    <p:cond delay="0"/>
                                  </p:stCondLst>
                                  <p:childTnLst>
                                    <p:set>
                                      <p:cBhvr>
                                        <p:cTn id="1721" dur="1" fill="hold">
                                          <p:stCondLst>
                                            <p:cond delay="0"/>
                                          </p:stCondLst>
                                        </p:cTn>
                                        <p:tgtEl>
                                          <p:spTgt spid="207"/>
                                        </p:tgtEl>
                                        <p:attrNameLst>
                                          <p:attrName>style.visibility</p:attrName>
                                        </p:attrNameLst>
                                      </p:cBhvr>
                                      <p:to>
                                        <p:strVal val="visible"/>
                                      </p:to>
                                    </p:set>
                                    <p:anim calcmode="lin" valueType="num">
                                      <p:cBhvr additive="base">
                                        <p:cTn id="1722" dur="4000" fill="hold"/>
                                        <p:tgtEl>
                                          <p:spTgt spid="207"/>
                                        </p:tgtEl>
                                        <p:attrNameLst>
                                          <p:attrName>ppt_x</p:attrName>
                                        </p:attrNameLst>
                                      </p:cBhvr>
                                      <p:tavLst>
                                        <p:tav tm="0">
                                          <p:val>
                                            <p:strVal val="0-#ppt_w/2"/>
                                          </p:val>
                                        </p:tav>
                                        <p:tav tm="100000">
                                          <p:val>
                                            <p:strVal val="#ppt_x"/>
                                          </p:val>
                                        </p:tav>
                                      </p:tavLst>
                                    </p:anim>
                                    <p:anim calcmode="lin" valueType="num">
                                      <p:cBhvr additive="base">
                                        <p:cTn id="1723" dur="4000" fill="hold"/>
                                        <p:tgtEl>
                                          <p:spTgt spid="207"/>
                                        </p:tgtEl>
                                        <p:attrNameLst>
                                          <p:attrName>ppt_y</p:attrName>
                                        </p:attrNameLst>
                                      </p:cBhvr>
                                      <p:tavLst>
                                        <p:tav tm="0">
                                          <p:val>
                                            <p:strVal val="#ppt_y"/>
                                          </p:val>
                                        </p:tav>
                                        <p:tav tm="100000">
                                          <p:val>
                                            <p:strVal val="#ppt_y"/>
                                          </p:val>
                                        </p:tav>
                                      </p:tavLst>
                                    </p:anim>
                                  </p:childTnLst>
                                </p:cTn>
                              </p:par>
                              <p:par>
                                <p:cTn id="1724" presetID="2" presetClass="exit" presetSubtype="8" fill="hold" grpId="1" nodeType="withEffect">
                                  <p:stCondLst>
                                    <p:cond delay="0"/>
                                  </p:stCondLst>
                                  <p:childTnLst>
                                    <p:anim calcmode="lin" valueType="num">
                                      <p:cBhvr additive="base">
                                        <p:cTn id="1725" dur="4500"/>
                                        <p:tgtEl>
                                          <p:spTgt spid="207"/>
                                        </p:tgtEl>
                                        <p:attrNameLst>
                                          <p:attrName>ppt_x</p:attrName>
                                        </p:attrNameLst>
                                      </p:cBhvr>
                                      <p:tavLst>
                                        <p:tav tm="0">
                                          <p:val>
                                            <p:strVal val="ppt_x"/>
                                          </p:val>
                                        </p:tav>
                                        <p:tav tm="100000">
                                          <p:val>
                                            <p:strVal val="0-ppt_w/2"/>
                                          </p:val>
                                        </p:tav>
                                      </p:tavLst>
                                    </p:anim>
                                    <p:anim calcmode="lin" valueType="num">
                                      <p:cBhvr additive="base">
                                        <p:cTn id="1726" dur="4500"/>
                                        <p:tgtEl>
                                          <p:spTgt spid="207"/>
                                        </p:tgtEl>
                                        <p:attrNameLst>
                                          <p:attrName>ppt_y</p:attrName>
                                        </p:attrNameLst>
                                      </p:cBhvr>
                                      <p:tavLst>
                                        <p:tav tm="0">
                                          <p:val>
                                            <p:strVal val="ppt_y"/>
                                          </p:val>
                                        </p:tav>
                                        <p:tav tm="100000">
                                          <p:val>
                                            <p:strVal val="ppt_y"/>
                                          </p:val>
                                        </p:tav>
                                      </p:tavLst>
                                    </p:anim>
                                    <p:set>
                                      <p:cBhvr>
                                        <p:cTn id="1727" dur="1" fill="hold">
                                          <p:stCondLst>
                                            <p:cond delay="4499"/>
                                          </p:stCondLst>
                                        </p:cTn>
                                        <p:tgtEl>
                                          <p:spTgt spid="207"/>
                                        </p:tgtEl>
                                        <p:attrNameLst>
                                          <p:attrName>style.visibility</p:attrName>
                                        </p:attrNameLst>
                                      </p:cBhvr>
                                      <p:to>
                                        <p:strVal val="hidden"/>
                                      </p:to>
                                    </p:set>
                                  </p:childTnLst>
                                </p:cTn>
                              </p:par>
                              <p:par>
                                <p:cTn id="1728" presetID="3" presetClass="exit" presetSubtype="5" fill="hold" grpId="2" nodeType="withEffect">
                                  <p:stCondLst>
                                    <p:cond delay="0"/>
                                  </p:stCondLst>
                                  <p:childTnLst>
                                    <p:animEffect transition="out" filter="blinds(vertical)">
                                      <p:cBhvr>
                                        <p:cTn id="1729" dur="5500"/>
                                        <p:tgtEl>
                                          <p:spTgt spid="207"/>
                                        </p:tgtEl>
                                      </p:cBhvr>
                                    </p:animEffect>
                                    <p:set>
                                      <p:cBhvr>
                                        <p:cTn id="1730" dur="1" fill="hold">
                                          <p:stCondLst>
                                            <p:cond delay="5499"/>
                                          </p:stCondLst>
                                        </p:cTn>
                                        <p:tgtEl>
                                          <p:spTgt spid="207"/>
                                        </p:tgtEl>
                                        <p:attrNameLst>
                                          <p:attrName>style.visibility</p:attrName>
                                        </p:attrNameLst>
                                      </p:cBhvr>
                                      <p:to>
                                        <p:strVal val="hidden"/>
                                      </p:to>
                                    </p:set>
                                  </p:childTnLst>
                                </p:cTn>
                              </p:par>
                              <p:par>
                                <p:cTn id="1731" presetID="2" presetClass="entr" presetSubtype="8" fill="hold" grpId="0" nodeType="withEffect">
                                  <p:stCondLst>
                                    <p:cond delay="0"/>
                                  </p:stCondLst>
                                  <p:childTnLst>
                                    <p:set>
                                      <p:cBhvr>
                                        <p:cTn id="1732" dur="1" fill="hold">
                                          <p:stCondLst>
                                            <p:cond delay="0"/>
                                          </p:stCondLst>
                                        </p:cTn>
                                        <p:tgtEl>
                                          <p:spTgt spid="206"/>
                                        </p:tgtEl>
                                        <p:attrNameLst>
                                          <p:attrName>style.visibility</p:attrName>
                                        </p:attrNameLst>
                                      </p:cBhvr>
                                      <p:to>
                                        <p:strVal val="visible"/>
                                      </p:to>
                                    </p:set>
                                    <p:anim calcmode="lin" valueType="num">
                                      <p:cBhvr additive="base">
                                        <p:cTn id="1733" dur="4000" fill="hold"/>
                                        <p:tgtEl>
                                          <p:spTgt spid="206"/>
                                        </p:tgtEl>
                                        <p:attrNameLst>
                                          <p:attrName>ppt_x</p:attrName>
                                        </p:attrNameLst>
                                      </p:cBhvr>
                                      <p:tavLst>
                                        <p:tav tm="0">
                                          <p:val>
                                            <p:strVal val="0-#ppt_w/2"/>
                                          </p:val>
                                        </p:tav>
                                        <p:tav tm="100000">
                                          <p:val>
                                            <p:strVal val="#ppt_x"/>
                                          </p:val>
                                        </p:tav>
                                      </p:tavLst>
                                    </p:anim>
                                    <p:anim calcmode="lin" valueType="num">
                                      <p:cBhvr additive="base">
                                        <p:cTn id="1734" dur="4000" fill="hold"/>
                                        <p:tgtEl>
                                          <p:spTgt spid="206"/>
                                        </p:tgtEl>
                                        <p:attrNameLst>
                                          <p:attrName>ppt_y</p:attrName>
                                        </p:attrNameLst>
                                      </p:cBhvr>
                                      <p:tavLst>
                                        <p:tav tm="0">
                                          <p:val>
                                            <p:strVal val="#ppt_y"/>
                                          </p:val>
                                        </p:tav>
                                        <p:tav tm="100000">
                                          <p:val>
                                            <p:strVal val="#ppt_y"/>
                                          </p:val>
                                        </p:tav>
                                      </p:tavLst>
                                    </p:anim>
                                  </p:childTnLst>
                                </p:cTn>
                              </p:par>
                              <p:par>
                                <p:cTn id="1735" presetID="2" presetClass="exit" presetSubtype="8" fill="hold" grpId="1" nodeType="withEffect">
                                  <p:stCondLst>
                                    <p:cond delay="0"/>
                                  </p:stCondLst>
                                  <p:childTnLst>
                                    <p:anim calcmode="lin" valueType="num">
                                      <p:cBhvr additive="base">
                                        <p:cTn id="1736" dur="4500"/>
                                        <p:tgtEl>
                                          <p:spTgt spid="206"/>
                                        </p:tgtEl>
                                        <p:attrNameLst>
                                          <p:attrName>ppt_x</p:attrName>
                                        </p:attrNameLst>
                                      </p:cBhvr>
                                      <p:tavLst>
                                        <p:tav tm="0">
                                          <p:val>
                                            <p:strVal val="ppt_x"/>
                                          </p:val>
                                        </p:tav>
                                        <p:tav tm="100000">
                                          <p:val>
                                            <p:strVal val="0-ppt_w/2"/>
                                          </p:val>
                                        </p:tav>
                                      </p:tavLst>
                                    </p:anim>
                                    <p:anim calcmode="lin" valueType="num">
                                      <p:cBhvr additive="base">
                                        <p:cTn id="1737" dur="4500"/>
                                        <p:tgtEl>
                                          <p:spTgt spid="206"/>
                                        </p:tgtEl>
                                        <p:attrNameLst>
                                          <p:attrName>ppt_y</p:attrName>
                                        </p:attrNameLst>
                                      </p:cBhvr>
                                      <p:tavLst>
                                        <p:tav tm="0">
                                          <p:val>
                                            <p:strVal val="ppt_y"/>
                                          </p:val>
                                        </p:tav>
                                        <p:tav tm="100000">
                                          <p:val>
                                            <p:strVal val="ppt_y"/>
                                          </p:val>
                                        </p:tav>
                                      </p:tavLst>
                                    </p:anim>
                                    <p:set>
                                      <p:cBhvr>
                                        <p:cTn id="1738" dur="1" fill="hold">
                                          <p:stCondLst>
                                            <p:cond delay="4499"/>
                                          </p:stCondLst>
                                        </p:cTn>
                                        <p:tgtEl>
                                          <p:spTgt spid="206"/>
                                        </p:tgtEl>
                                        <p:attrNameLst>
                                          <p:attrName>style.visibility</p:attrName>
                                        </p:attrNameLst>
                                      </p:cBhvr>
                                      <p:to>
                                        <p:strVal val="hidden"/>
                                      </p:to>
                                    </p:set>
                                  </p:childTnLst>
                                </p:cTn>
                              </p:par>
                              <p:par>
                                <p:cTn id="1739" presetID="3" presetClass="exit" presetSubtype="5" fill="hold" grpId="2" nodeType="withEffect">
                                  <p:stCondLst>
                                    <p:cond delay="0"/>
                                  </p:stCondLst>
                                  <p:childTnLst>
                                    <p:animEffect transition="out" filter="blinds(vertical)">
                                      <p:cBhvr>
                                        <p:cTn id="1740" dur="5500"/>
                                        <p:tgtEl>
                                          <p:spTgt spid="206"/>
                                        </p:tgtEl>
                                      </p:cBhvr>
                                    </p:animEffect>
                                    <p:set>
                                      <p:cBhvr>
                                        <p:cTn id="1741" dur="1" fill="hold">
                                          <p:stCondLst>
                                            <p:cond delay="5499"/>
                                          </p:stCondLst>
                                        </p:cTn>
                                        <p:tgtEl>
                                          <p:spTgt spid="206"/>
                                        </p:tgtEl>
                                        <p:attrNameLst>
                                          <p:attrName>style.visibility</p:attrName>
                                        </p:attrNameLst>
                                      </p:cBhvr>
                                      <p:to>
                                        <p:strVal val="hidden"/>
                                      </p:to>
                                    </p:set>
                                  </p:childTnLst>
                                </p:cTn>
                              </p:par>
                              <p:par>
                                <p:cTn id="1742" presetID="2" presetClass="entr" presetSubtype="8" fill="hold" grpId="0" nodeType="withEffect">
                                  <p:stCondLst>
                                    <p:cond delay="0"/>
                                  </p:stCondLst>
                                  <p:childTnLst>
                                    <p:set>
                                      <p:cBhvr>
                                        <p:cTn id="1743" dur="1" fill="hold">
                                          <p:stCondLst>
                                            <p:cond delay="0"/>
                                          </p:stCondLst>
                                        </p:cTn>
                                        <p:tgtEl>
                                          <p:spTgt spid="205"/>
                                        </p:tgtEl>
                                        <p:attrNameLst>
                                          <p:attrName>style.visibility</p:attrName>
                                        </p:attrNameLst>
                                      </p:cBhvr>
                                      <p:to>
                                        <p:strVal val="visible"/>
                                      </p:to>
                                    </p:set>
                                    <p:anim calcmode="lin" valueType="num">
                                      <p:cBhvr additive="base">
                                        <p:cTn id="1744" dur="4000" fill="hold"/>
                                        <p:tgtEl>
                                          <p:spTgt spid="205"/>
                                        </p:tgtEl>
                                        <p:attrNameLst>
                                          <p:attrName>ppt_x</p:attrName>
                                        </p:attrNameLst>
                                      </p:cBhvr>
                                      <p:tavLst>
                                        <p:tav tm="0">
                                          <p:val>
                                            <p:strVal val="0-#ppt_w/2"/>
                                          </p:val>
                                        </p:tav>
                                        <p:tav tm="100000">
                                          <p:val>
                                            <p:strVal val="#ppt_x"/>
                                          </p:val>
                                        </p:tav>
                                      </p:tavLst>
                                    </p:anim>
                                    <p:anim calcmode="lin" valueType="num">
                                      <p:cBhvr additive="base">
                                        <p:cTn id="1745" dur="4000" fill="hold"/>
                                        <p:tgtEl>
                                          <p:spTgt spid="205"/>
                                        </p:tgtEl>
                                        <p:attrNameLst>
                                          <p:attrName>ppt_y</p:attrName>
                                        </p:attrNameLst>
                                      </p:cBhvr>
                                      <p:tavLst>
                                        <p:tav tm="0">
                                          <p:val>
                                            <p:strVal val="#ppt_y"/>
                                          </p:val>
                                        </p:tav>
                                        <p:tav tm="100000">
                                          <p:val>
                                            <p:strVal val="#ppt_y"/>
                                          </p:val>
                                        </p:tav>
                                      </p:tavLst>
                                    </p:anim>
                                  </p:childTnLst>
                                </p:cTn>
                              </p:par>
                              <p:par>
                                <p:cTn id="1746" presetID="2" presetClass="exit" presetSubtype="8" fill="hold" grpId="1" nodeType="withEffect">
                                  <p:stCondLst>
                                    <p:cond delay="0"/>
                                  </p:stCondLst>
                                  <p:childTnLst>
                                    <p:anim calcmode="lin" valueType="num">
                                      <p:cBhvr additive="base">
                                        <p:cTn id="1747" dur="4500"/>
                                        <p:tgtEl>
                                          <p:spTgt spid="205"/>
                                        </p:tgtEl>
                                        <p:attrNameLst>
                                          <p:attrName>ppt_x</p:attrName>
                                        </p:attrNameLst>
                                      </p:cBhvr>
                                      <p:tavLst>
                                        <p:tav tm="0">
                                          <p:val>
                                            <p:strVal val="ppt_x"/>
                                          </p:val>
                                        </p:tav>
                                        <p:tav tm="100000">
                                          <p:val>
                                            <p:strVal val="0-ppt_w/2"/>
                                          </p:val>
                                        </p:tav>
                                      </p:tavLst>
                                    </p:anim>
                                    <p:anim calcmode="lin" valueType="num">
                                      <p:cBhvr additive="base">
                                        <p:cTn id="1748" dur="4500"/>
                                        <p:tgtEl>
                                          <p:spTgt spid="205"/>
                                        </p:tgtEl>
                                        <p:attrNameLst>
                                          <p:attrName>ppt_y</p:attrName>
                                        </p:attrNameLst>
                                      </p:cBhvr>
                                      <p:tavLst>
                                        <p:tav tm="0">
                                          <p:val>
                                            <p:strVal val="ppt_y"/>
                                          </p:val>
                                        </p:tav>
                                        <p:tav tm="100000">
                                          <p:val>
                                            <p:strVal val="ppt_y"/>
                                          </p:val>
                                        </p:tav>
                                      </p:tavLst>
                                    </p:anim>
                                    <p:set>
                                      <p:cBhvr>
                                        <p:cTn id="1749" dur="1" fill="hold">
                                          <p:stCondLst>
                                            <p:cond delay="4499"/>
                                          </p:stCondLst>
                                        </p:cTn>
                                        <p:tgtEl>
                                          <p:spTgt spid="205"/>
                                        </p:tgtEl>
                                        <p:attrNameLst>
                                          <p:attrName>style.visibility</p:attrName>
                                        </p:attrNameLst>
                                      </p:cBhvr>
                                      <p:to>
                                        <p:strVal val="hidden"/>
                                      </p:to>
                                    </p:set>
                                  </p:childTnLst>
                                </p:cTn>
                              </p:par>
                              <p:par>
                                <p:cTn id="1750" presetID="3" presetClass="exit" presetSubtype="5" fill="hold" grpId="2" nodeType="withEffect">
                                  <p:stCondLst>
                                    <p:cond delay="0"/>
                                  </p:stCondLst>
                                  <p:childTnLst>
                                    <p:animEffect transition="out" filter="blinds(vertical)">
                                      <p:cBhvr>
                                        <p:cTn id="1751" dur="5500"/>
                                        <p:tgtEl>
                                          <p:spTgt spid="205"/>
                                        </p:tgtEl>
                                      </p:cBhvr>
                                    </p:animEffect>
                                    <p:set>
                                      <p:cBhvr>
                                        <p:cTn id="1752" dur="1" fill="hold">
                                          <p:stCondLst>
                                            <p:cond delay="5499"/>
                                          </p:stCondLst>
                                        </p:cTn>
                                        <p:tgtEl>
                                          <p:spTgt spid="205"/>
                                        </p:tgtEl>
                                        <p:attrNameLst>
                                          <p:attrName>style.visibility</p:attrName>
                                        </p:attrNameLst>
                                      </p:cBhvr>
                                      <p:to>
                                        <p:strVal val="hidden"/>
                                      </p:to>
                                    </p:set>
                                  </p:childTnLst>
                                </p:cTn>
                              </p:par>
                              <p:par>
                                <p:cTn id="1753" presetID="2" presetClass="entr" presetSubtype="8" fill="hold" grpId="0" nodeType="withEffect">
                                  <p:stCondLst>
                                    <p:cond delay="0"/>
                                  </p:stCondLst>
                                  <p:childTnLst>
                                    <p:set>
                                      <p:cBhvr>
                                        <p:cTn id="1754" dur="1" fill="hold">
                                          <p:stCondLst>
                                            <p:cond delay="0"/>
                                          </p:stCondLst>
                                        </p:cTn>
                                        <p:tgtEl>
                                          <p:spTgt spid="204"/>
                                        </p:tgtEl>
                                        <p:attrNameLst>
                                          <p:attrName>style.visibility</p:attrName>
                                        </p:attrNameLst>
                                      </p:cBhvr>
                                      <p:to>
                                        <p:strVal val="visible"/>
                                      </p:to>
                                    </p:set>
                                    <p:anim calcmode="lin" valueType="num">
                                      <p:cBhvr additive="base">
                                        <p:cTn id="1755" dur="4000" fill="hold"/>
                                        <p:tgtEl>
                                          <p:spTgt spid="204"/>
                                        </p:tgtEl>
                                        <p:attrNameLst>
                                          <p:attrName>ppt_x</p:attrName>
                                        </p:attrNameLst>
                                      </p:cBhvr>
                                      <p:tavLst>
                                        <p:tav tm="0">
                                          <p:val>
                                            <p:strVal val="0-#ppt_w/2"/>
                                          </p:val>
                                        </p:tav>
                                        <p:tav tm="100000">
                                          <p:val>
                                            <p:strVal val="#ppt_x"/>
                                          </p:val>
                                        </p:tav>
                                      </p:tavLst>
                                    </p:anim>
                                    <p:anim calcmode="lin" valueType="num">
                                      <p:cBhvr additive="base">
                                        <p:cTn id="1756" dur="4000" fill="hold"/>
                                        <p:tgtEl>
                                          <p:spTgt spid="204"/>
                                        </p:tgtEl>
                                        <p:attrNameLst>
                                          <p:attrName>ppt_y</p:attrName>
                                        </p:attrNameLst>
                                      </p:cBhvr>
                                      <p:tavLst>
                                        <p:tav tm="0">
                                          <p:val>
                                            <p:strVal val="#ppt_y"/>
                                          </p:val>
                                        </p:tav>
                                        <p:tav tm="100000">
                                          <p:val>
                                            <p:strVal val="#ppt_y"/>
                                          </p:val>
                                        </p:tav>
                                      </p:tavLst>
                                    </p:anim>
                                  </p:childTnLst>
                                </p:cTn>
                              </p:par>
                              <p:par>
                                <p:cTn id="1757" presetID="2" presetClass="exit" presetSubtype="8" fill="hold" grpId="1" nodeType="withEffect">
                                  <p:stCondLst>
                                    <p:cond delay="0"/>
                                  </p:stCondLst>
                                  <p:childTnLst>
                                    <p:anim calcmode="lin" valueType="num">
                                      <p:cBhvr additive="base">
                                        <p:cTn id="1758" dur="4500"/>
                                        <p:tgtEl>
                                          <p:spTgt spid="204"/>
                                        </p:tgtEl>
                                        <p:attrNameLst>
                                          <p:attrName>ppt_x</p:attrName>
                                        </p:attrNameLst>
                                      </p:cBhvr>
                                      <p:tavLst>
                                        <p:tav tm="0">
                                          <p:val>
                                            <p:strVal val="ppt_x"/>
                                          </p:val>
                                        </p:tav>
                                        <p:tav tm="100000">
                                          <p:val>
                                            <p:strVal val="0-ppt_w/2"/>
                                          </p:val>
                                        </p:tav>
                                      </p:tavLst>
                                    </p:anim>
                                    <p:anim calcmode="lin" valueType="num">
                                      <p:cBhvr additive="base">
                                        <p:cTn id="1759" dur="4500"/>
                                        <p:tgtEl>
                                          <p:spTgt spid="204"/>
                                        </p:tgtEl>
                                        <p:attrNameLst>
                                          <p:attrName>ppt_y</p:attrName>
                                        </p:attrNameLst>
                                      </p:cBhvr>
                                      <p:tavLst>
                                        <p:tav tm="0">
                                          <p:val>
                                            <p:strVal val="ppt_y"/>
                                          </p:val>
                                        </p:tav>
                                        <p:tav tm="100000">
                                          <p:val>
                                            <p:strVal val="ppt_y"/>
                                          </p:val>
                                        </p:tav>
                                      </p:tavLst>
                                    </p:anim>
                                    <p:set>
                                      <p:cBhvr>
                                        <p:cTn id="1760" dur="1" fill="hold">
                                          <p:stCondLst>
                                            <p:cond delay="4499"/>
                                          </p:stCondLst>
                                        </p:cTn>
                                        <p:tgtEl>
                                          <p:spTgt spid="204"/>
                                        </p:tgtEl>
                                        <p:attrNameLst>
                                          <p:attrName>style.visibility</p:attrName>
                                        </p:attrNameLst>
                                      </p:cBhvr>
                                      <p:to>
                                        <p:strVal val="hidden"/>
                                      </p:to>
                                    </p:set>
                                  </p:childTnLst>
                                </p:cTn>
                              </p:par>
                              <p:par>
                                <p:cTn id="1761" presetID="3" presetClass="exit" presetSubtype="5" fill="hold" grpId="2" nodeType="withEffect">
                                  <p:stCondLst>
                                    <p:cond delay="0"/>
                                  </p:stCondLst>
                                  <p:childTnLst>
                                    <p:animEffect transition="out" filter="blinds(vertical)">
                                      <p:cBhvr>
                                        <p:cTn id="1762" dur="5500"/>
                                        <p:tgtEl>
                                          <p:spTgt spid="204"/>
                                        </p:tgtEl>
                                      </p:cBhvr>
                                    </p:animEffect>
                                    <p:set>
                                      <p:cBhvr>
                                        <p:cTn id="1763" dur="1" fill="hold">
                                          <p:stCondLst>
                                            <p:cond delay="5499"/>
                                          </p:stCondLst>
                                        </p:cTn>
                                        <p:tgtEl>
                                          <p:spTgt spid="204"/>
                                        </p:tgtEl>
                                        <p:attrNameLst>
                                          <p:attrName>style.visibility</p:attrName>
                                        </p:attrNameLst>
                                      </p:cBhvr>
                                      <p:to>
                                        <p:strVal val="hidden"/>
                                      </p:to>
                                    </p:set>
                                  </p:childTnLst>
                                </p:cTn>
                              </p:par>
                              <p:par>
                                <p:cTn id="1764" presetID="2" presetClass="entr" presetSubtype="8" fill="hold" grpId="0" nodeType="withEffect">
                                  <p:stCondLst>
                                    <p:cond delay="0"/>
                                  </p:stCondLst>
                                  <p:childTnLst>
                                    <p:set>
                                      <p:cBhvr>
                                        <p:cTn id="1765" dur="1" fill="hold">
                                          <p:stCondLst>
                                            <p:cond delay="0"/>
                                          </p:stCondLst>
                                        </p:cTn>
                                        <p:tgtEl>
                                          <p:spTgt spid="203"/>
                                        </p:tgtEl>
                                        <p:attrNameLst>
                                          <p:attrName>style.visibility</p:attrName>
                                        </p:attrNameLst>
                                      </p:cBhvr>
                                      <p:to>
                                        <p:strVal val="visible"/>
                                      </p:to>
                                    </p:set>
                                    <p:anim calcmode="lin" valueType="num">
                                      <p:cBhvr additive="base">
                                        <p:cTn id="1766" dur="4000" fill="hold"/>
                                        <p:tgtEl>
                                          <p:spTgt spid="203"/>
                                        </p:tgtEl>
                                        <p:attrNameLst>
                                          <p:attrName>ppt_x</p:attrName>
                                        </p:attrNameLst>
                                      </p:cBhvr>
                                      <p:tavLst>
                                        <p:tav tm="0">
                                          <p:val>
                                            <p:strVal val="0-#ppt_w/2"/>
                                          </p:val>
                                        </p:tav>
                                        <p:tav tm="100000">
                                          <p:val>
                                            <p:strVal val="#ppt_x"/>
                                          </p:val>
                                        </p:tav>
                                      </p:tavLst>
                                    </p:anim>
                                    <p:anim calcmode="lin" valueType="num">
                                      <p:cBhvr additive="base">
                                        <p:cTn id="1767" dur="4000" fill="hold"/>
                                        <p:tgtEl>
                                          <p:spTgt spid="203"/>
                                        </p:tgtEl>
                                        <p:attrNameLst>
                                          <p:attrName>ppt_y</p:attrName>
                                        </p:attrNameLst>
                                      </p:cBhvr>
                                      <p:tavLst>
                                        <p:tav tm="0">
                                          <p:val>
                                            <p:strVal val="#ppt_y"/>
                                          </p:val>
                                        </p:tav>
                                        <p:tav tm="100000">
                                          <p:val>
                                            <p:strVal val="#ppt_y"/>
                                          </p:val>
                                        </p:tav>
                                      </p:tavLst>
                                    </p:anim>
                                  </p:childTnLst>
                                </p:cTn>
                              </p:par>
                              <p:par>
                                <p:cTn id="1768" presetID="2" presetClass="exit" presetSubtype="8" fill="hold" grpId="1" nodeType="withEffect">
                                  <p:stCondLst>
                                    <p:cond delay="0"/>
                                  </p:stCondLst>
                                  <p:childTnLst>
                                    <p:anim calcmode="lin" valueType="num">
                                      <p:cBhvr additive="base">
                                        <p:cTn id="1769" dur="4500"/>
                                        <p:tgtEl>
                                          <p:spTgt spid="203"/>
                                        </p:tgtEl>
                                        <p:attrNameLst>
                                          <p:attrName>ppt_x</p:attrName>
                                        </p:attrNameLst>
                                      </p:cBhvr>
                                      <p:tavLst>
                                        <p:tav tm="0">
                                          <p:val>
                                            <p:strVal val="ppt_x"/>
                                          </p:val>
                                        </p:tav>
                                        <p:tav tm="100000">
                                          <p:val>
                                            <p:strVal val="0-ppt_w/2"/>
                                          </p:val>
                                        </p:tav>
                                      </p:tavLst>
                                    </p:anim>
                                    <p:anim calcmode="lin" valueType="num">
                                      <p:cBhvr additive="base">
                                        <p:cTn id="1770" dur="4500"/>
                                        <p:tgtEl>
                                          <p:spTgt spid="203"/>
                                        </p:tgtEl>
                                        <p:attrNameLst>
                                          <p:attrName>ppt_y</p:attrName>
                                        </p:attrNameLst>
                                      </p:cBhvr>
                                      <p:tavLst>
                                        <p:tav tm="0">
                                          <p:val>
                                            <p:strVal val="ppt_y"/>
                                          </p:val>
                                        </p:tav>
                                        <p:tav tm="100000">
                                          <p:val>
                                            <p:strVal val="ppt_y"/>
                                          </p:val>
                                        </p:tav>
                                      </p:tavLst>
                                    </p:anim>
                                    <p:set>
                                      <p:cBhvr>
                                        <p:cTn id="1771" dur="1" fill="hold">
                                          <p:stCondLst>
                                            <p:cond delay="4499"/>
                                          </p:stCondLst>
                                        </p:cTn>
                                        <p:tgtEl>
                                          <p:spTgt spid="203"/>
                                        </p:tgtEl>
                                        <p:attrNameLst>
                                          <p:attrName>style.visibility</p:attrName>
                                        </p:attrNameLst>
                                      </p:cBhvr>
                                      <p:to>
                                        <p:strVal val="hidden"/>
                                      </p:to>
                                    </p:set>
                                  </p:childTnLst>
                                </p:cTn>
                              </p:par>
                              <p:par>
                                <p:cTn id="1772" presetID="3" presetClass="exit" presetSubtype="5" fill="hold" grpId="2" nodeType="withEffect">
                                  <p:stCondLst>
                                    <p:cond delay="0"/>
                                  </p:stCondLst>
                                  <p:childTnLst>
                                    <p:animEffect transition="out" filter="blinds(vertical)">
                                      <p:cBhvr>
                                        <p:cTn id="1773" dur="5500"/>
                                        <p:tgtEl>
                                          <p:spTgt spid="203"/>
                                        </p:tgtEl>
                                      </p:cBhvr>
                                    </p:animEffect>
                                    <p:set>
                                      <p:cBhvr>
                                        <p:cTn id="1774" dur="1" fill="hold">
                                          <p:stCondLst>
                                            <p:cond delay="5499"/>
                                          </p:stCondLst>
                                        </p:cTn>
                                        <p:tgtEl>
                                          <p:spTgt spid="203"/>
                                        </p:tgtEl>
                                        <p:attrNameLst>
                                          <p:attrName>style.visibility</p:attrName>
                                        </p:attrNameLst>
                                      </p:cBhvr>
                                      <p:to>
                                        <p:strVal val="hidden"/>
                                      </p:to>
                                    </p:set>
                                  </p:childTnLst>
                                </p:cTn>
                              </p:par>
                              <p:par>
                                <p:cTn id="1775" presetID="2" presetClass="entr" presetSubtype="8" fill="hold" grpId="0" nodeType="withEffect">
                                  <p:stCondLst>
                                    <p:cond delay="0"/>
                                  </p:stCondLst>
                                  <p:childTnLst>
                                    <p:set>
                                      <p:cBhvr>
                                        <p:cTn id="1776" dur="1" fill="hold">
                                          <p:stCondLst>
                                            <p:cond delay="0"/>
                                          </p:stCondLst>
                                        </p:cTn>
                                        <p:tgtEl>
                                          <p:spTgt spid="202"/>
                                        </p:tgtEl>
                                        <p:attrNameLst>
                                          <p:attrName>style.visibility</p:attrName>
                                        </p:attrNameLst>
                                      </p:cBhvr>
                                      <p:to>
                                        <p:strVal val="visible"/>
                                      </p:to>
                                    </p:set>
                                    <p:anim calcmode="lin" valueType="num">
                                      <p:cBhvr additive="base">
                                        <p:cTn id="1777" dur="4000" fill="hold"/>
                                        <p:tgtEl>
                                          <p:spTgt spid="202"/>
                                        </p:tgtEl>
                                        <p:attrNameLst>
                                          <p:attrName>ppt_x</p:attrName>
                                        </p:attrNameLst>
                                      </p:cBhvr>
                                      <p:tavLst>
                                        <p:tav tm="0">
                                          <p:val>
                                            <p:strVal val="0-#ppt_w/2"/>
                                          </p:val>
                                        </p:tav>
                                        <p:tav tm="100000">
                                          <p:val>
                                            <p:strVal val="#ppt_x"/>
                                          </p:val>
                                        </p:tav>
                                      </p:tavLst>
                                    </p:anim>
                                    <p:anim calcmode="lin" valueType="num">
                                      <p:cBhvr additive="base">
                                        <p:cTn id="1778" dur="4000" fill="hold"/>
                                        <p:tgtEl>
                                          <p:spTgt spid="202"/>
                                        </p:tgtEl>
                                        <p:attrNameLst>
                                          <p:attrName>ppt_y</p:attrName>
                                        </p:attrNameLst>
                                      </p:cBhvr>
                                      <p:tavLst>
                                        <p:tav tm="0">
                                          <p:val>
                                            <p:strVal val="#ppt_y"/>
                                          </p:val>
                                        </p:tav>
                                        <p:tav tm="100000">
                                          <p:val>
                                            <p:strVal val="#ppt_y"/>
                                          </p:val>
                                        </p:tav>
                                      </p:tavLst>
                                    </p:anim>
                                  </p:childTnLst>
                                </p:cTn>
                              </p:par>
                              <p:par>
                                <p:cTn id="1779" presetID="2" presetClass="exit" presetSubtype="8" fill="hold" grpId="1" nodeType="withEffect">
                                  <p:stCondLst>
                                    <p:cond delay="0"/>
                                  </p:stCondLst>
                                  <p:childTnLst>
                                    <p:anim calcmode="lin" valueType="num">
                                      <p:cBhvr additive="base">
                                        <p:cTn id="1780" dur="4500"/>
                                        <p:tgtEl>
                                          <p:spTgt spid="202"/>
                                        </p:tgtEl>
                                        <p:attrNameLst>
                                          <p:attrName>ppt_x</p:attrName>
                                        </p:attrNameLst>
                                      </p:cBhvr>
                                      <p:tavLst>
                                        <p:tav tm="0">
                                          <p:val>
                                            <p:strVal val="ppt_x"/>
                                          </p:val>
                                        </p:tav>
                                        <p:tav tm="100000">
                                          <p:val>
                                            <p:strVal val="0-ppt_w/2"/>
                                          </p:val>
                                        </p:tav>
                                      </p:tavLst>
                                    </p:anim>
                                    <p:anim calcmode="lin" valueType="num">
                                      <p:cBhvr additive="base">
                                        <p:cTn id="1781" dur="4500"/>
                                        <p:tgtEl>
                                          <p:spTgt spid="202"/>
                                        </p:tgtEl>
                                        <p:attrNameLst>
                                          <p:attrName>ppt_y</p:attrName>
                                        </p:attrNameLst>
                                      </p:cBhvr>
                                      <p:tavLst>
                                        <p:tav tm="0">
                                          <p:val>
                                            <p:strVal val="ppt_y"/>
                                          </p:val>
                                        </p:tav>
                                        <p:tav tm="100000">
                                          <p:val>
                                            <p:strVal val="ppt_y"/>
                                          </p:val>
                                        </p:tav>
                                      </p:tavLst>
                                    </p:anim>
                                    <p:set>
                                      <p:cBhvr>
                                        <p:cTn id="1782" dur="1" fill="hold">
                                          <p:stCondLst>
                                            <p:cond delay="4499"/>
                                          </p:stCondLst>
                                        </p:cTn>
                                        <p:tgtEl>
                                          <p:spTgt spid="202"/>
                                        </p:tgtEl>
                                        <p:attrNameLst>
                                          <p:attrName>style.visibility</p:attrName>
                                        </p:attrNameLst>
                                      </p:cBhvr>
                                      <p:to>
                                        <p:strVal val="hidden"/>
                                      </p:to>
                                    </p:set>
                                  </p:childTnLst>
                                </p:cTn>
                              </p:par>
                              <p:par>
                                <p:cTn id="1783" presetID="3" presetClass="exit" presetSubtype="5" fill="hold" grpId="2" nodeType="withEffect">
                                  <p:stCondLst>
                                    <p:cond delay="0"/>
                                  </p:stCondLst>
                                  <p:childTnLst>
                                    <p:animEffect transition="out" filter="blinds(vertical)">
                                      <p:cBhvr>
                                        <p:cTn id="1784" dur="5500"/>
                                        <p:tgtEl>
                                          <p:spTgt spid="202"/>
                                        </p:tgtEl>
                                      </p:cBhvr>
                                    </p:animEffect>
                                    <p:set>
                                      <p:cBhvr>
                                        <p:cTn id="1785" dur="1" fill="hold">
                                          <p:stCondLst>
                                            <p:cond delay="5499"/>
                                          </p:stCondLst>
                                        </p:cTn>
                                        <p:tgtEl>
                                          <p:spTgt spid="202"/>
                                        </p:tgtEl>
                                        <p:attrNameLst>
                                          <p:attrName>style.visibility</p:attrName>
                                        </p:attrNameLst>
                                      </p:cBhvr>
                                      <p:to>
                                        <p:strVal val="hidden"/>
                                      </p:to>
                                    </p:set>
                                  </p:childTnLst>
                                </p:cTn>
                              </p:par>
                              <p:par>
                                <p:cTn id="1786" presetID="2" presetClass="entr" presetSubtype="8" fill="hold" grpId="0" nodeType="withEffect">
                                  <p:stCondLst>
                                    <p:cond delay="0"/>
                                  </p:stCondLst>
                                  <p:childTnLst>
                                    <p:set>
                                      <p:cBhvr>
                                        <p:cTn id="1787" dur="1" fill="hold">
                                          <p:stCondLst>
                                            <p:cond delay="0"/>
                                          </p:stCondLst>
                                        </p:cTn>
                                        <p:tgtEl>
                                          <p:spTgt spid="201"/>
                                        </p:tgtEl>
                                        <p:attrNameLst>
                                          <p:attrName>style.visibility</p:attrName>
                                        </p:attrNameLst>
                                      </p:cBhvr>
                                      <p:to>
                                        <p:strVal val="visible"/>
                                      </p:to>
                                    </p:set>
                                    <p:anim calcmode="lin" valueType="num">
                                      <p:cBhvr additive="base">
                                        <p:cTn id="1788" dur="4000" fill="hold"/>
                                        <p:tgtEl>
                                          <p:spTgt spid="201"/>
                                        </p:tgtEl>
                                        <p:attrNameLst>
                                          <p:attrName>ppt_x</p:attrName>
                                        </p:attrNameLst>
                                      </p:cBhvr>
                                      <p:tavLst>
                                        <p:tav tm="0">
                                          <p:val>
                                            <p:strVal val="0-#ppt_w/2"/>
                                          </p:val>
                                        </p:tav>
                                        <p:tav tm="100000">
                                          <p:val>
                                            <p:strVal val="#ppt_x"/>
                                          </p:val>
                                        </p:tav>
                                      </p:tavLst>
                                    </p:anim>
                                    <p:anim calcmode="lin" valueType="num">
                                      <p:cBhvr additive="base">
                                        <p:cTn id="1789" dur="4000" fill="hold"/>
                                        <p:tgtEl>
                                          <p:spTgt spid="201"/>
                                        </p:tgtEl>
                                        <p:attrNameLst>
                                          <p:attrName>ppt_y</p:attrName>
                                        </p:attrNameLst>
                                      </p:cBhvr>
                                      <p:tavLst>
                                        <p:tav tm="0">
                                          <p:val>
                                            <p:strVal val="#ppt_y"/>
                                          </p:val>
                                        </p:tav>
                                        <p:tav tm="100000">
                                          <p:val>
                                            <p:strVal val="#ppt_y"/>
                                          </p:val>
                                        </p:tav>
                                      </p:tavLst>
                                    </p:anim>
                                  </p:childTnLst>
                                </p:cTn>
                              </p:par>
                              <p:par>
                                <p:cTn id="1790" presetID="2" presetClass="exit" presetSubtype="8" fill="hold" grpId="1" nodeType="withEffect">
                                  <p:stCondLst>
                                    <p:cond delay="0"/>
                                  </p:stCondLst>
                                  <p:childTnLst>
                                    <p:anim calcmode="lin" valueType="num">
                                      <p:cBhvr additive="base">
                                        <p:cTn id="1791" dur="4500"/>
                                        <p:tgtEl>
                                          <p:spTgt spid="201"/>
                                        </p:tgtEl>
                                        <p:attrNameLst>
                                          <p:attrName>ppt_x</p:attrName>
                                        </p:attrNameLst>
                                      </p:cBhvr>
                                      <p:tavLst>
                                        <p:tav tm="0">
                                          <p:val>
                                            <p:strVal val="ppt_x"/>
                                          </p:val>
                                        </p:tav>
                                        <p:tav tm="100000">
                                          <p:val>
                                            <p:strVal val="0-ppt_w/2"/>
                                          </p:val>
                                        </p:tav>
                                      </p:tavLst>
                                    </p:anim>
                                    <p:anim calcmode="lin" valueType="num">
                                      <p:cBhvr additive="base">
                                        <p:cTn id="1792" dur="4500"/>
                                        <p:tgtEl>
                                          <p:spTgt spid="201"/>
                                        </p:tgtEl>
                                        <p:attrNameLst>
                                          <p:attrName>ppt_y</p:attrName>
                                        </p:attrNameLst>
                                      </p:cBhvr>
                                      <p:tavLst>
                                        <p:tav tm="0">
                                          <p:val>
                                            <p:strVal val="ppt_y"/>
                                          </p:val>
                                        </p:tav>
                                        <p:tav tm="100000">
                                          <p:val>
                                            <p:strVal val="ppt_y"/>
                                          </p:val>
                                        </p:tav>
                                      </p:tavLst>
                                    </p:anim>
                                    <p:set>
                                      <p:cBhvr>
                                        <p:cTn id="1793" dur="1" fill="hold">
                                          <p:stCondLst>
                                            <p:cond delay="4499"/>
                                          </p:stCondLst>
                                        </p:cTn>
                                        <p:tgtEl>
                                          <p:spTgt spid="201"/>
                                        </p:tgtEl>
                                        <p:attrNameLst>
                                          <p:attrName>style.visibility</p:attrName>
                                        </p:attrNameLst>
                                      </p:cBhvr>
                                      <p:to>
                                        <p:strVal val="hidden"/>
                                      </p:to>
                                    </p:set>
                                  </p:childTnLst>
                                </p:cTn>
                              </p:par>
                              <p:par>
                                <p:cTn id="1794" presetID="3" presetClass="exit" presetSubtype="5" fill="hold" grpId="2" nodeType="withEffect">
                                  <p:stCondLst>
                                    <p:cond delay="0"/>
                                  </p:stCondLst>
                                  <p:childTnLst>
                                    <p:animEffect transition="out" filter="blinds(vertical)">
                                      <p:cBhvr>
                                        <p:cTn id="1795" dur="5500"/>
                                        <p:tgtEl>
                                          <p:spTgt spid="201"/>
                                        </p:tgtEl>
                                      </p:cBhvr>
                                    </p:animEffect>
                                    <p:set>
                                      <p:cBhvr>
                                        <p:cTn id="1796" dur="1" fill="hold">
                                          <p:stCondLst>
                                            <p:cond delay="5499"/>
                                          </p:stCondLst>
                                        </p:cTn>
                                        <p:tgtEl>
                                          <p:spTgt spid="201"/>
                                        </p:tgtEl>
                                        <p:attrNameLst>
                                          <p:attrName>style.visibility</p:attrName>
                                        </p:attrNameLst>
                                      </p:cBhvr>
                                      <p:to>
                                        <p:strVal val="hidden"/>
                                      </p:to>
                                    </p:set>
                                  </p:childTnLst>
                                </p:cTn>
                              </p:par>
                              <p:par>
                                <p:cTn id="1797" presetID="2" presetClass="entr" presetSubtype="8" fill="hold" grpId="0" nodeType="withEffect">
                                  <p:stCondLst>
                                    <p:cond delay="0"/>
                                  </p:stCondLst>
                                  <p:childTnLst>
                                    <p:set>
                                      <p:cBhvr>
                                        <p:cTn id="1798" dur="1" fill="hold">
                                          <p:stCondLst>
                                            <p:cond delay="0"/>
                                          </p:stCondLst>
                                        </p:cTn>
                                        <p:tgtEl>
                                          <p:spTgt spid="200"/>
                                        </p:tgtEl>
                                        <p:attrNameLst>
                                          <p:attrName>style.visibility</p:attrName>
                                        </p:attrNameLst>
                                      </p:cBhvr>
                                      <p:to>
                                        <p:strVal val="visible"/>
                                      </p:to>
                                    </p:set>
                                    <p:anim calcmode="lin" valueType="num">
                                      <p:cBhvr additive="base">
                                        <p:cTn id="1799" dur="4000" fill="hold"/>
                                        <p:tgtEl>
                                          <p:spTgt spid="200"/>
                                        </p:tgtEl>
                                        <p:attrNameLst>
                                          <p:attrName>ppt_x</p:attrName>
                                        </p:attrNameLst>
                                      </p:cBhvr>
                                      <p:tavLst>
                                        <p:tav tm="0">
                                          <p:val>
                                            <p:strVal val="0-#ppt_w/2"/>
                                          </p:val>
                                        </p:tav>
                                        <p:tav tm="100000">
                                          <p:val>
                                            <p:strVal val="#ppt_x"/>
                                          </p:val>
                                        </p:tav>
                                      </p:tavLst>
                                    </p:anim>
                                    <p:anim calcmode="lin" valueType="num">
                                      <p:cBhvr additive="base">
                                        <p:cTn id="1800" dur="4000" fill="hold"/>
                                        <p:tgtEl>
                                          <p:spTgt spid="200"/>
                                        </p:tgtEl>
                                        <p:attrNameLst>
                                          <p:attrName>ppt_y</p:attrName>
                                        </p:attrNameLst>
                                      </p:cBhvr>
                                      <p:tavLst>
                                        <p:tav tm="0">
                                          <p:val>
                                            <p:strVal val="#ppt_y"/>
                                          </p:val>
                                        </p:tav>
                                        <p:tav tm="100000">
                                          <p:val>
                                            <p:strVal val="#ppt_y"/>
                                          </p:val>
                                        </p:tav>
                                      </p:tavLst>
                                    </p:anim>
                                  </p:childTnLst>
                                </p:cTn>
                              </p:par>
                              <p:par>
                                <p:cTn id="1801" presetID="2" presetClass="exit" presetSubtype="8" fill="hold" grpId="1" nodeType="withEffect">
                                  <p:stCondLst>
                                    <p:cond delay="0"/>
                                  </p:stCondLst>
                                  <p:childTnLst>
                                    <p:anim calcmode="lin" valueType="num">
                                      <p:cBhvr additive="base">
                                        <p:cTn id="1802" dur="4500"/>
                                        <p:tgtEl>
                                          <p:spTgt spid="200"/>
                                        </p:tgtEl>
                                        <p:attrNameLst>
                                          <p:attrName>ppt_x</p:attrName>
                                        </p:attrNameLst>
                                      </p:cBhvr>
                                      <p:tavLst>
                                        <p:tav tm="0">
                                          <p:val>
                                            <p:strVal val="ppt_x"/>
                                          </p:val>
                                        </p:tav>
                                        <p:tav tm="100000">
                                          <p:val>
                                            <p:strVal val="0-ppt_w/2"/>
                                          </p:val>
                                        </p:tav>
                                      </p:tavLst>
                                    </p:anim>
                                    <p:anim calcmode="lin" valueType="num">
                                      <p:cBhvr additive="base">
                                        <p:cTn id="1803" dur="4500"/>
                                        <p:tgtEl>
                                          <p:spTgt spid="200"/>
                                        </p:tgtEl>
                                        <p:attrNameLst>
                                          <p:attrName>ppt_y</p:attrName>
                                        </p:attrNameLst>
                                      </p:cBhvr>
                                      <p:tavLst>
                                        <p:tav tm="0">
                                          <p:val>
                                            <p:strVal val="ppt_y"/>
                                          </p:val>
                                        </p:tav>
                                        <p:tav tm="100000">
                                          <p:val>
                                            <p:strVal val="ppt_y"/>
                                          </p:val>
                                        </p:tav>
                                      </p:tavLst>
                                    </p:anim>
                                    <p:set>
                                      <p:cBhvr>
                                        <p:cTn id="1804" dur="1" fill="hold">
                                          <p:stCondLst>
                                            <p:cond delay="4499"/>
                                          </p:stCondLst>
                                        </p:cTn>
                                        <p:tgtEl>
                                          <p:spTgt spid="200"/>
                                        </p:tgtEl>
                                        <p:attrNameLst>
                                          <p:attrName>style.visibility</p:attrName>
                                        </p:attrNameLst>
                                      </p:cBhvr>
                                      <p:to>
                                        <p:strVal val="hidden"/>
                                      </p:to>
                                    </p:set>
                                  </p:childTnLst>
                                </p:cTn>
                              </p:par>
                              <p:par>
                                <p:cTn id="1805" presetID="3" presetClass="exit" presetSubtype="5" fill="hold" grpId="2" nodeType="withEffect">
                                  <p:stCondLst>
                                    <p:cond delay="0"/>
                                  </p:stCondLst>
                                  <p:childTnLst>
                                    <p:animEffect transition="out" filter="blinds(vertical)">
                                      <p:cBhvr>
                                        <p:cTn id="1806" dur="5500"/>
                                        <p:tgtEl>
                                          <p:spTgt spid="200"/>
                                        </p:tgtEl>
                                      </p:cBhvr>
                                    </p:animEffect>
                                    <p:set>
                                      <p:cBhvr>
                                        <p:cTn id="1807" dur="1" fill="hold">
                                          <p:stCondLst>
                                            <p:cond delay="5499"/>
                                          </p:stCondLst>
                                        </p:cTn>
                                        <p:tgtEl>
                                          <p:spTgt spid="200"/>
                                        </p:tgtEl>
                                        <p:attrNameLst>
                                          <p:attrName>style.visibility</p:attrName>
                                        </p:attrNameLst>
                                      </p:cBhvr>
                                      <p:to>
                                        <p:strVal val="hidden"/>
                                      </p:to>
                                    </p:set>
                                  </p:childTnLst>
                                </p:cTn>
                              </p:par>
                              <p:par>
                                <p:cTn id="1808" presetID="2" presetClass="entr" presetSubtype="8" fill="hold" grpId="0" nodeType="withEffect">
                                  <p:stCondLst>
                                    <p:cond delay="0"/>
                                  </p:stCondLst>
                                  <p:childTnLst>
                                    <p:set>
                                      <p:cBhvr>
                                        <p:cTn id="1809" dur="1" fill="hold">
                                          <p:stCondLst>
                                            <p:cond delay="0"/>
                                          </p:stCondLst>
                                        </p:cTn>
                                        <p:tgtEl>
                                          <p:spTgt spid="199"/>
                                        </p:tgtEl>
                                        <p:attrNameLst>
                                          <p:attrName>style.visibility</p:attrName>
                                        </p:attrNameLst>
                                      </p:cBhvr>
                                      <p:to>
                                        <p:strVal val="visible"/>
                                      </p:to>
                                    </p:set>
                                    <p:anim calcmode="lin" valueType="num">
                                      <p:cBhvr additive="base">
                                        <p:cTn id="1810" dur="4000" fill="hold"/>
                                        <p:tgtEl>
                                          <p:spTgt spid="199"/>
                                        </p:tgtEl>
                                        <p:attrNameLst>
                                          <p:attrName>ppt_x</p:attrName>
                                        </p:attrNameLst>
                                      </p:cBhvr>
                                      <p:tavLst>
                                        <p:tav tm="0">
                                          <p:val>
                                            <p:strVal val="0-#ppt_w/2"/>
                                          </p:val>
                                        </p:tav>
                                        <p:tav tm="100000">
                                          <p:val>
                                            <p:strVal val="#ppt_x"/>
                                          </p:val>
                                        </p:tav>
                                      </p:tavLst>
                                    </p:anim>
                                    <p:anim calcmode="lin" valueType="num">
                                      <p:cBhvr additive="base">
                                        <p:cTn id="1811" dur="4000" fill="hold"/>
                                        <p:tgtEl>
                                          <p:spTgt spid="199"/>
                                        </p:tgtEl>
                                        <p:attrNameLst>
                                          <p:attrName>ppt_y</p:attrName>
                                        </p:attrNameLst>
                                      </p:cBhvr>
                                      <p:tavLst>
                                        <p:tav tm="0">
                                          <p:val>
                                            <p:strVal val="#ppt_y"/>
                                          </p:val>
                                        </p:tav>
                                        <p:tav tm="100000">
                                          <p:val>
                                            <p:strVal val="#ppt_y"/>
                                          </p:val>
                                        </p:tav>
                                      </p:tavLst>
                                    </p:anim>
                                  </p:childTnLst>
                                </p:cTn>
                              </p:par>
                              <p:par>
                                <p:cTn id="1812" presetID="2" presetClass="exit" presetSubtype="8" fill="hold" grpId="1" nodeType="withEffect">
                                  <p:stCondLst>
                                    <p:cond delay="0"/>
                                  </p:stCondLst>
                                  <p:childTnLst>
                                    <p:anim calcmode="lin" valueType="num">
                                      <p:cBhvr additive="base">
                                        <p:cTn id="1813" dur="4500"/>
                                        <p:tgtEl>
                                          <p:spTgt spid="199"/>
                                        </p:tgtEl>
                                        <p:attrNameLst>
                                          <p:attrName>ppt_x</p:attrName>
                                        </p:attrNameLst>
                                      </p:cBhvr>
                                      <p:tavLst>
                                        <p:tav tm="0">
                                          <p:val>
                                            <p:strVal val="ppt_x"/>
                                          </p:val>
                                        </p:tav>
                                        <p:tav tm="100000">
                                          <p:val>
                                            <p:strVal val="0-ppt_w/2"/>
                                          </p:val>
                                        </p:tav>
                                      </p:tavLst>
                                    </p:anim>
                                    <p:anim calcmode="lin" valueType="num">
                                      <p:cBhvr additive="base">
                                        <p:cTn id="1814" dur="4500"/>
                                        <p:tgtEl>
                                          <p:spTgt spid="199"/>
                                        </p:tgtEl>
                                        <p:attrNameLst>
                                          <p:attrName>ppt_y</p:attrName>
                                        </p:attrNameLst>
                                      </p:cBhvr>
                                      <p:tavLst>
                                        <p:tav tm="0">
                                          <p:val>
                                            <p:strVal val="ppt_y"/>
                                          </p:val>
                                        </p:tav>
                                        <p:tav tm="100000">
                                          <p:val>
                                            <p:strVal val="ppt_y"/>
                                          </p:val>
                                        </p:tav>
                                      </p:tavLst>
                                    </p:anim>
                                    <p:set>
                                      <p:cBhvr>
                                        <p:cTn id="1815" dur="1" fill="hold">
                                          <p:stCondLst>
                                            <p:cond delay="4499"/>
                                          </p:stCondLst>
                                        </p:cTn>
                                        <p:tgtEl>
                                          <p:spTgt spid="199"/>
                                        </p:tgtEl>
                                        <p:attrNameLst>
                                          <p:attrName>style.visibility</p:attrName>
                                        </p:attrNameLst>
                                      </p:cBhvr>
                                      <p:to>
                                        <p:strVal val="hidden"/>
                                      </p:to>
                                    </p:set>
                                  </p:childTnLst>
                                </p:cTn>
                              </p:par>
                              <p:par>
                                <p:cTn id="1816" presetID="3" presetClass="exit" presetSubtype="5" fill="hold" grpId="2" nodeType="withEffect">
                                  <p:stCondLst>
                                    <p:cond delay="0"/>
                                  </p:stCondLst>
                                  <p:childTnLst>
                                    <p:animEffect transition="out" filter="blinds(vertical)">
                                      <p:cBhvr>
                                        <p:cTn id="1817" dur="5500"/>
                                        <p:tgtEl>
                                          <p:spTgt spid="199"/>
                                        </p:tgtEl>
                                      </p:cBhvr>
                                    </p:animEffect>
                                    <p:set>
                                      <p:cBhvr>
                                        <p:cTn id="1818" dur="1" fill="hold">
                                          <p:stCondLst>
                                            <p:cond delay="5499"/>
                                          </p:stCondLst>
                                        </p:cTn>
                                        <p:tgtEl>
                                          <p:spTgt spid="199"/>
                                        </p:tgtEl>
                                        <p:attrNameLst>
                                          <p:attrName>style.visibility</p:attrName>
                                        </p:attrNameLst>
                                      </p:cBhvr>
                                      <p:to>
                                        <p:strVal val="hidden"/>
                                      </p:to>
                                    </p:set>
                                  </p:childTnLst>
                                </p:cTn>
                              </p:par>
                              <p:par>
                                <p:cTn id="1819" presetID="2" presetClass="entr" presetSubtype="8" fill="hold" grpId="0" nodeType="withEffect">
                                  <p:stCondLst>
                                    <p:cond delay="0"/>
                                  </p:stCondLst>
                                  <p:childTnLst>
                                    <p:set>
                                      <p:cBhvr>
                                        <p:cTn id="1820" dur="1" fill="hold">
                                          <p:stCondLst>
                                            <p:cond delay="0"/>
                                          </p:stCondLst>
                                        </p:cTn>
                                        <p:tgtEl>
                                          <p:spTgt spid="198"/>
                                        </p:tgtEl>
                                        <p:attrNameLst>
                                          <p:attrName>style.visibility</p:attrName>
                                        </p:attrNameLst>
                                      </p:cBhvr>
                                      <p:to>
                                        <p:strVal val="visible"/>
                                      </p:to>
                                    </p:set>
                                    <p:anim calcmode="lin" valueType="num">
                                      <p:cBhvr additive="base">
                                        <p:cTn id="1821" dur="4000" fill="hold"/>
                                        <p:tgtEl>
                                          <p:spTgt spid="198"/>
                                        </p:tgtEl>
                                        <p:attrNameLst>
                                          <p:attrName>ppt_x</p:attrName>
                                        </p:attrNameLst>
                                      </p:cBhvr>
                                      <p:tavLst>
                                        <p:tav tm="0">
                                          <p:val>
                                            <p:strVal val="0-#ppt_w/2"/>
                                          </p:val>
                                        </p:tav>
                                        <p:tav tm="100000">
                                          <p:val>
                                            <p:strVal val="#ppt_x"/>
                                          </p:val>
                                        </p:tav>
                                      </p:tavLst>
                                    </p:anim>
                                    <p:anim calcmode="lin" valueType="num">
                                      <p:cBhvr additive="base">
                                        <p:cTn id="1822" dur="4000" fill="hold"/>
                                        <p:tgtEl>
                                          <p:spTgt spid="198"/>
                                        </p:tgtEl>
                                        <p:attrNameLst>
                                          <p:attrName>ppt_y</p:attrName>
                                        </p:attrNameLst>
                                      </p:cBhvr>
                                      <p:tavLst>
                                        <p:tav tm="0">
                                          <p:val>
                                            <p:strVal val="#ppt_y"/>
                                          </p:val>
                                        </p:tav>
                                        <p:tav tm="100000">
                                          <p:val>
                                            <p:strVal val="#ppt_y"/>
                                          </p:val>
                                        </p:tav>
                                      </p:tavLst>
                                    </p:anim>
                                  </p:childTnLst>
                                </p:cTn>
                              </p:par>
                              <p:par>
                                <p:cTn id="1823" presetID="2" presetClass="exit" presetSubtype="8" fill="hold" grpId="1" nodeType="withEffect">
                                  <p:stCondLst>
                                    <p:cond delay="0"/>
                                  </p:stCondLst>
                                  <p:childTnLst>
                                    <p:anim calcmode="lin" valueType="num">
                                      <p:cBhvr additive="base">
                                        <p:cTn id="1824" dur="4500"/>
                                        <p:tgtEl>
                                          <p:spTgt spid="198"/>
                                        </p:tgtEl>
                                        <p:attrNameLst>
                                          <p:attrName>ppt_x</p:attrName>
                                        </p:attrNameLst>
                                      </p:cBhvr>
                                      <p:tavLst>
                                        <p:tav tm="0">
                                          <p:val>
                                            <p:strVal val="ppt_x"/>
                                          </p:val>
                                        </p:tav>
                                        <p:tav tm="100000">
                                          <p:val>
                                            <p:strVal val="0-ppt_w/2"/>
                                          </p:val>
                                        </p:tav>
                                      </p:tavLst>
                                    </p:anim>
                                    <p:anim calcmode="lin" valueType="num">
                                      <p:cBhvr additive="base">
                                        <p:cTn id="1825" dur="4500"/>
                                        <p:tgtEl>
                                          <p:spTgt spid="198"/>
                                        </p:tgtEl>
                                        <p:attrNameLst>
                                          <p:attrName>ppt_y</p:attrName>
                                        </p:attrNameLst>
                                      </p:cBhvr>
                                      <p:tavLst>
                                        <p:tav tm="0">
                                          <p:val>
                                            <p:strVal val="ppt_y"/>
                                          </p:val>
                                        </p:tav>
                                        <p:tav tm="100000">
                                          <p:val>
                                            <p:strVal val="ppt_y"/>
                                          </p:val>
                                        </p:tav>
                                      </p:tavLst>
                                    </p:anim>
                                    <p:set>
                                      <p:cBhvr>
                                        <p:cTn id="1826" dur="1" fill="hold">
                                          <p:stCondLst>
                                            <p:cond delay="4499"/>
                                          </p:stCondLst>
                                        </p:cTn>
                                        <p:tgtEl>
                                          <p:spTgt spid="198"/>
                                        </p:tgtEl>
                                        <p:attrNameLst>
                                          <p:attrName>style.visibility</p:attrName>
                                        </p:attrNameLst>
                                      </p:cBhvr>
                                      <p:to>
                                        <p:strVal val="hidden"/>
                                      </p:to>
                                    </p:set>
                                  </p:childTnLst>
                                </p:cTn>
                              </p:par>
                              <p:par>
                                <p:cTn id="1827" presetID="3" presetClass="exit" presetSubtype="5" fill="hold" grpId="2" nodeType="withEffect">
                                  <p:stCondLst>
                                    <p:cond delay="0"/>
                                  </p:stCondLst>
                                  <p:childTnLst>
                                    <p:animEffect transition="out" filter="blinds(vertical)">
                                      <p:cBhvr>
                                        <p:cTn id="1828" dur="5500"/>
                                        <p:tgtEl>
                                          <p:spTgt spid="198"/>
                                        </p:tgtEl>
                                      </p:cBhvr>
                                    </p:animEffect>
                                    <p:set>
                                      <p:cBhvr>
                                        <p:cTn id="1829" dur="1" fill="hold">
                                          <p:stCondLst>
                                            <p:cond delay="5499"/>
                                          </p:stCondLst>
                                        </p:cTn>
                                        <p:tgtEl>
                                          <p:spTgt spid="198"/>
                                        </p:tgtEl>
                                        <p:attrNameLst>
                                          <p:attrName>style.visibility</p:attrName>
                                        </p:attrNameLst>
                                      </p:cBhvr>
                                      <p:to>
                                        <p:strVal val="hidden"/>
                                      </p:to>
                                    </p:set>
                                  </p:childTnLst>
                                </p:cTn>
                              </p:par>
                              <p:par>
                                <p:cTn id="1830" presetID="2" presetClass="entr" presetSubtype="8" fill="hold" grpId="0" nodeType="withEffect">
                                  <p:stCondLst>
                                    <p:cond delay="0"/>
                                  </p:stCondLst>
                                  <p:childTnLst>
                                    <p:set>
                                      <p:cBhvr>
                                        <p:cTn id="1831" dur="1" fill="hold">
                                          <p:stCondLst>
                                            <p:cond delay="0"/>
                                          </p:stCondLst>
                                        </p:cTn>
                                        <p:tgtEl>
                                          <p:spTgt spid="197"/>
                                        </p:tgtEl>
                                        <p:attrNameLst>
                                          <p:attrName>style.visibility</p:attrName>
                                        </p:attrNameLst>
                                      </p:cBhvr>
                                      <p:to>
                                        <p:strVal val="visible"/>
                                      </p:to>
                                    </p:set>
                                    <p:anim calcmode="lin" valueType="num">
                                      <p:cBhvr additive="base">
                                        <p:cTn id="1832" dur="4000" fill="hold"/>
                                        <p:tgtEl>
                                          <p:spTgt spid="197"/>
                                        </p:tgtEl>
                                        <p:attrNameLst>
                                          <p:attrName>ppt_x</p:attrName>
                                        </p:attrNameLst>
                                      </p:cBhvr>
                                      <p:tavLst>
                                        <p:tav tm="0">
                                          <p:val>
                                            <p:strVal val="0-#ppt_w/2"/>
                                          </p:val>
                                        </p:tav>
                                        <p:tav tm="100000">
                                          <p:val>
                                            <p:strVal val="#ppt_x"/>
                                          </p:val>
                                        </p:tav>
                                      </p:tavLst>
                                    </p:anim>
                                    <p:anim calcmode="lin" valueType="num">
                                      <p:cBhvr additive="base">
                                        <p:cTn id="1833" dur="4000" fill="hold"/>
                                        <p:tgtEl>
                                          <p:spTgt spid="197"/>
                                        </p:tgtEl>
                                        <p:attrNameLst>
                                          <p:attrName>ppt_y</p:attrName>
                                        </p:attrNameLst>
                                      </p:cBhvr>
                                      <p:tavLst>
                                        <p:tav tm="0">
                                          <p:val>
                                            <p:strVal val="#ppt_y"/>
                                          </p:val>
                                        </p:tav>
                                        <p:tav tm="100000">
                                          <p:val>
                                            <p:strVal val="#ppt_y"/>
                                          </p:val>
                                        </p:tav>
                                      </p:tavLst>
                                    </p:anim>
                                  </p:childTnLst>
                                </p:cTn>
                              </p:par>
                              <p:par>
                                <p:cTn id="1834" presetID="2" presetClass="exit" presetSubtype="8" fill="hold" grpId="1" nodeType="withEffect">
                                  <p:stCondLst>
                                    <p:cond delay="0"/>
                                  </p:stCondLst>
                                  <p:childTnLst>
                                    <p:anim calcmode="lin" valueType="num">
                                      <p:cBhvr additive="base">
                                        <p:cTn id="1835" dur="4500"/>
                                        <p:tgtEl>
                                          <p:spTgt spid="197"/>
                                        </p:tgtEl>
                                        <p:attrNameLst>
                                          <p:attrName>ppt_x</p:attrName>
                                        </p:attrNameLst>
                                      </p:cBhvr>
                                      <p:tavLst>
                                        <p:tav tm="0">
                                          <p:val>
                                            <p:strVal val="ppt_x"/>
                                          </p:val>
                                        </p:tav>
                                        <p:tav tm="100000">
                                          <p:val>
                                            <p:strVal val="0-ppt_w/2"/>
                                          </p:val>
                                        </p:tav>
                                      </p:tavLst>
                                    </p:anim>
                                    <p:anim calcmode="lin" valueType="num">
                                      <p:cBhvr additive="base">
                                        <p:cTn id="1836" dur="4500"/>
                                        <p:tgtEl>
                                          <p:spTgt spid="197"/>
                                        </p:tgtEl>
                                        <p:attrNameLst>
                                          <p:attrName>ppt_y</p:attrName>
                                        </p:attrNameLst>
                                      </p:cBhvr>
                                      <p:tavLst>
                                        <p:tav tm="0">
                                          <p:val>
                                            <p:strVal val="ppt_y"/>
                                          </p:val>
                                        </p:tav>
                                        <p:tav tm="100000">
                                          <p:val>
                                            <p:strVal val="ppt_y"/>
                                          </p:val>
                                        </p:tav>
                                      </p:tavLst>
                                    </p:anim>
                                    <p:set>
                                      <p:cBhvr>
                                        <p:cTn id="1837" dur="1" fill="hold">
                                          <p:stCondLst>
                                            <p:cond delay="4499"/>
                                          </p:stCondLst>
                                        </p:cTn>
                                        <p:tgtEl>
                                          <p:spTgt spid="197"/>
                                        </p:tgtEl>
                                        <p:attrNameLst>
                                          <p:attrName>style.visibility</p:attrName>
                                        </p:attrNameLst>
                                      </p:cBhvr>
                                      <p:to>
                                        <p:strVal val="hidden"/>
                                      </p:to>
                                    </p:set>
                                  </p:childTnLst>
                                </p:cTn>
                              </p:par>
                              <p:par>
                                <p:cTn id="1838" presetID="3" presetClass="exit" presetSubtype="5" fill="hold" grpId="2" nodeType="withEffect">
                                  <p:stCondLst>
                                    <p:cond delay="0"/>
                                  </p:stCondLst>
                                  <p:childTnLst>
                                    <p:animEffect transition="out" filter="blinds(vertical)">
                                      <p:cBhvr>
                                        <p:cTn id="1839" dur="5500"/>
                                        <p:tgtEl>
                                          <p:spTgt spid="197"/>
                                        </p:tgtEl>
                                      </p:cBhvr>
                                    </p:animEffect>
                                    <p:set>
                                      <p:cBhvr>
                                        <p:cTn id="1840" dur="1" fill="hold">
                                          <p:stCondLst>
                                            <p:cond delay="5499"/>
                                          </p:stCondLst>
                                        </p:cTn>
                                        <p:tgtEl>
                                          <p:spTgt spid="197"/>
                                        </p:tgtEl>
                                        <p:attrNameLst>
                                          <p:attrName>style.visibility</p:attrName>
                                        </p:attrNameLst>
                                      </p:cBhvr>
                                      <p:to>
                                        <p:strVal val="hidden"/>
                                      </p:to>
                                    </p:set>
                                  </p:childTnLst>
                                </p:cTn>
                              </p:par>
                              <p:par>
                                <p:cTn id="1841" presetID="2" presetClass="entr" presetSubtype="8" fill="hold" grpId="0" nodeType="withEffect">
                                  <p:stCondLst>
                                    <p:cond delay="0"/>
                                  </p:stCondLst>
                                  <p:childTnLst>
                                    <p:set>
                                      <p:cBhvr>
                                        <p:cTn id="1842" dur="1" fill="hold">
                                          <p:stCondLst>
                                            <p:cond delay="0"/>
                                          </p:stCondLst>
                                        </p:cTn>
                                        <p:tgtEl>
                                          <p:spTgt spid="196"/>
                                        </p:tgtEl>
                                        <p:attrNameLst>
                                          <p:attrName>style.visibility</p:attrName>
                                        </p:attrNameLst>
                                      </p:cBhvr>
                                      <p:to>
                                        <p:strVal val="visible"/>
                                      </p:to>
                                    </p:set>
                                    <p:anim calcmode="lin" valueType="num">
                                      <p:cBhvr additive="base">
                                        <p:cTn id="1843" dur="4000" fill="hold"/>
                                        <p:tgtEl>
                                          <p:spTgt spid="196"/>
                                        </p:tgtEl>
                                        <p:attrNameLst>
                                          <p:attrName>ppt_x</p:attrName>
                                        </p:attrNameLst>
                                      </p:cBhvr>
                                      <p:tavLst>
                                        <p:tav tm="0">
                                          <p:val>
                                            <p:strVal val="0-#ppt_w/2"/>
                                          </p:val>
                                        </p:tav>
                                        <p:tav tm="100000">
                                          <p:val>
                                            <p:strVal val="#ppt_x"/>
                                          </p:val>
                                        </p:tav>
                                      </p:tavLst>
                                    </p:anim>
                                    <p:anim calcmode="lin" valueType="num">
                                      <p:cBhvr additive="base">
                                        <p:cTn id="1844" dur="4000" fill="hold"/>
                                        <p:tgtEl>
                                          <p:spTgt spid="196"/>
                                        </p:tgtEl>
                                        <p:attrNameLst>
                                          <p:attrName>ppt_y</p:attrName>
                                        </p:attrNameLst>
                                      </p:cBhvr>
                                      <p:tavLst>
                                        <p:tav tm="0">
                                          <p:val>
                                            <p:strVal val="#ppt_y"/>
                                          </p:val>
                                        </p:tav>
                                        <p:tav tm="100000">
                                          <p:val>
                                            <p:strVal val="#ppt_y"/>
                                          </p:val>
                                        </p:tav>
                                      </p:tavLst>
                                    </p:anim>
                                  </p:childTnLst>
                                </p:cTn>
                              </p:par>
                              <p:par>
                                <p:cTn id="1845" presetID="2" presetClass="exit" presetSubtype="8" fill="hold" grpId="1" nodeType="withEffect">
                                  <p:stCondLst>
                                    <p:cond delay="0"/>
                                  </p:stCondLst>
                                  <p:childTnLst>
                                    <p:anim calcmode="lin" valueType="num">
                                      <p:cBhvr additive="base">
                                        <p:cTn id="1846" dur="4500"/>
                                        <p:tgtEl>
                                          <p:spTgt spid="196"/>
                                        </p:tgtEl>
                                        <p:attrNameLst>
                                          <p:attrName>ppt_x</p:attrName>
                                        </p:attrNameLst>
                                      </p:cBhvr>
                                      <p:tavLst>
                                        <p:tav tm="0">
                                          <p:val>
                                            <p:strVal val="ppt_x"/>
                                          </p:val>
                                        </p:tav>
                                        <p:tav tm="100000">
                                          <p:val>
                                            <p:strVal val="0-ppt_w/2"/>
                                          </p:val>
                                        </p:tav>
                                      </p:tavLst>
                                    </p:anim>
                                    <p:anim calcmode="lin" valueType="num">
                                      <p:cBhvr additive="base">
                                        <p:cTn id="1847" dur="4500"/>
                                        <p:tgtEl>
                                          <p:spTgt spid="196"/>
                                        </p:tgtEl>
                                        <p:attrNameLst>
                                          <p:attrName>ppt_y</p:attrName>
                                        </p:attrNameLst>
                                      </p:cBhvr>
                                      <p:tavLst>
                                        <p:tav tm="0">
                                          <p:val>
                                            <p:strVal val="ppt_y"/>
                                          </p:val>
                                        </p:tav>
                                        <p:tav tm="100000">
                                          <p:val>
                                            <p:strVal val="ppt_y"/>
                                          </p:val>
                                        </p:tav>
                                      </p:tavLst>
                                    </p:anim>
                                    <p:set>
                                      <p:cBhvr>
                                        <p:cTn id="1848" dur="1" fill="hold">
                                          <p:stCondLst>
                                            <p:cond delay="4499"/>
                                          </p:stCondLst>
                                        </p:cTn>
                                        <p:tgtEl>
                                          <p:spTgt spid="196"/>
                                        </p:tgtEl>
                                        <p:attrNameLst>
                                          <p:attrName>style.visibility</p:attrName>
                                        </p:attrNameLst>
                                      </p:cBhvr>
                                      <p:to>
                                        <p:strVal val="hidden"/>
                                      </p:to>
                                    </p:set>
                                  </p:childTnLst>
                                </p:cTn>
                              </p:par>
                              <p:par>
                                <p:cTn id="1849" presetID="3" presetClass="exit" presetSubtype="5" fill="hold" grpId="2" nodeType="withEffect">
                                  <p:stCondLst>
                                    <p:cond delay="0"/>
                                  </p:stCondLst>
                                  <p:childTnLst>
                                    <p:animEffect transition="out" filter="blinds(vertical)">
                                      <p:cBhvr>
                                        <p:cTn id="1850" dur="5500"/>
                                        <p:tgtEl>
                                          <p:spTgt spid="196"/>
                                        </p:tgtEl>
                                      </p:cBhvr>
                                    </p:animEffect>
                                    <p:set>
                                      <p:cBhvr>
                                        <p:cTn id="1851" dur="1" fill="hold">
                                          <p:stCondLst>
                                            <p:cond delay="5499"/>
                                          </p:stCondLst>
                                        </p:cTn>
                                        <p:tgtEl>
                                          <p:spTgt spid="196"/>
                                        </p:tgtEl>
                                        <p:attrNameLst>
                                          <p:attrName>style.visibility</p:attrName>
                                        </p:attrNameLst>
                                      </p:cBhvr>
                                      <p:to>
                                        <p:strVal val="hidden"/>
                                      </p:to>
                                    </p:set>
                                  </p:childTnLst>
                                </p:cTn>
                              </p:par>
                              <p:par>
                                <p:cTn id="1852" presetID="2" presetClass="entr" presetSubtype="8" fill="hold" grpId="0" nodeType="withEffect">
                                  <p:stCondLst>
                                    <p:cond delay="0"/>
                                  </p:stCondLst>
                                  <p:childTnLst>
                                    <p:set>
                                      <p:cBhvr>
                                        <p:cTn id="1853" dur="1" fill="hold">
                                          <p:stCondLst>
                                            <p:cond delay="0"/>
                                          </p:stCondLst>
                                        </p:cTn>
                                        <p:tgtEl>
                                          <p:spTgt spid="195"/>
                                        </p:tgtEl>
                                        <p:attrNameLst>
                                          <p:attrName>style.visibility</p:attrName>
                                        </p:attrNameLst>
                                      </p:cBhvr>
                                      <p:to>
                                        <p:strVal val="visible"/>
                                      </p:to>
                                    </p:set>
                                    <p:anim calcmode="lin" valueType="num">
                                      <p:cBhvr additive="base">
                                        <p:cTn id="1854" dur="4000" fill="hold"/>
                                        <p:tgtEl>
                                          <p:spTgt spid="195"/>
                                        </p:tgtEl>
                                        <p:attrNameLst>
                                          <p:attrName>ppt_x</p:attrName>
                                        </p:attrNameLst>
                                      </p:cBhvr>
                                      <p:tavLst>
                                        <p:tav tm="0">
                                          <p:val>
                                            <p:strVal val="0-#ppt_w/2"/>
                                          </p:val>
                                        </p:tav>
                                        <p:tav tm="100000">
                                          <p:val>
                                            <p:strVal val="#ppt_x"/>
                                          </p:val>
                                        </p:tav>
                                      </p:tavLst>
                                    </p:anim>
                                    <p:anim calcmode="lin" valueType="num">
                                      <p:cBhvr additive="base">
                                        <p:cTn id="1855" dur="4000" fill="hold"/>
                                        <p:tgtEl>
                                          <p:spTgt spid="195"/>
                                        </p:tgtEl>
                                        <p:attrNameLst>
                                          <p:attrName>ppt_y</p:attrName>
                                        </p:attrNameLst>
                                      </p:cBhvr>
                                      <p:tavLst>
                                        <p:tav tm="0">
                                          <p:val>
                                            <p:strVal val="#ppt_y"/>
                                          </p:val>
                                        </p:tav>
                                        <p:tav tm="100000">
                                          <p:val>
                                            <p:strVal val="#ppt_y"/>
                                          </p:val>
                                        </p:tav>
                                      </p:tavLst>
                                    </p:anim>
                                  </p:childTnLst>
                                </p:cTn>
                              </p:par>
                              <p:par>
                                <p:cTn id="1856" presetID="2" presetClass="exit" presetSubtype="8" fill="hold" grpId="1" nodeType="withEffect">
                                  <p:stCondLst>
                                    <p:cond delay="0"/>
                                  </p:stCondLst>
                                  <p:childTnLst>
                                    <p:anim calcmode="lin" valueType="num">
                                      <p:cBhvr additive="base">
                                        <p:cTn id="1857" dur="4500"/>
                                        <p:tgtEl>
                                          <p:spTgt spid="195"/>
                                        </p:tgtEl>
                                        <p:attrNameLst>
                                          <p:attrName>ppt_x</p:attrName>
                                        </p:attrNameLst>
                                      </p:cBhvr>
                                      <p:tavLst>
                                        <p:tav tm="0">
                                          <p:val>
                                            <p:strVal val="ppt_x"/>
                                          </p:val>
                                        </p:tav>
                                        <p:tav tm="100000">
                                          <p:val>
                                            <p:strVal val="0-ppt_w/2"/>
                                          </p:val>
                                        </p:tav>
                                      </p:tavLst>
                                    </p:anim>
                                    <p:anim calcmode="lin" valueType="num">
                                      <p:cBhvr additive="base">
                                        <p:cTn id="1858" dur="4500"/>
                                        <p:tgtEl>
                                          <p:spTgt spid="195"/>
                                        </p:tgtEl>
                                        <p:attrNameLst>
                                          <p:attrName>ppt_y</p:attrName>
                                        </p:attrNameLst>
                                      </p:cBhvr>
                                      <p:tavLst>
                                        <p:tav tm="0">
                                          <p:val>
                                            <p:strVal val="ppt_y"/>
                                          </p:val>
                                        </p:tav>
                                        <p:tav tm="100000">
                                          <p:val>
                                            <p:strVal val="ppt_y"/>
                                          </p:val>
                                        </p:tav>
                                      </p:tavLst>
                                    </p:anim>
                                    <p:set>
                                      <p:cBhvr>
                                        <p:cTn id="1859" dur="1" fill="hold">
                                          <p:stCondLst>
                                            <p:cond delay="4499"/>
                                          </p:stCondLst>
                                        </p:cTn>
                                        <p:tgtEl>
                                          <p:spTgt spid="195"/>
                                        </p:tgtEl>
                                        <p:attrNameLst>
                                          <p:attrName>style.visibility</p:attrName>
                                        </p:attrNameLst>
                                      </p:cBhvr>
                                      <p:to>
                                        <p:strVal val="hidden"/>
                                      </p:to>
                                    </p:set>
                                  </p:childTnLst>
                                </p:cTn>
                              </p:par>
                              <p:par>
                                <p:cTn id="1860" presetID="3" presetClass="exit" presetSubtype="5" fill="hold" grpId="2" nodeType="withEffect">
                                  <p:stCondLst>
                                    <p:cond delay="0"/>
                                  </p:stCondLst>
                                  <p:childTnLst>
                                    <p:animEffect transition="out" filter="blinds(vertical)">
                                      <p:cBhvr>
                                        <p:cTn id="1861" dur="5500"/>
                                        <p:tgtEl>
                                          <p:spTgt spid="195"/>
                                        </p:tgtEl>
                                      </p:cBhvr>
                                    </p:animEffect>
                                    <p:set>
                                      <p:cBhvr>
                                        <p:cTn id="1862" dur="1" fill="hold">
                                          <p:stCondLst>
                                            <p:cond delay="5499"/>
                                          </p:stCondLst>
                                        </p:cTn>
                                        <p:tgtEl>
                                          <p:spTgt spid="195"/>
                                        </p:tgtEl>
                                        <p:attrNameLst>
                                          <p:attrName>style.visibility</p:attrName>
                                        </p:attrNameLst>
                                      </p:cBhvr>
                                      <p:to>
                                        <p:strVal val="hidden"/>
                                      </p:to>
                                    </p:set>
                                  </p:childTnLst>
                                </p:cTn>
                              </p:par>
                              <p:par>
                                <p:cTn id="1863" presetID="2" presetClass="entr" presetSubtype="8" fill="hold" grpId="0" nodeType="withEffect">
                                  <p:stCondLst>
                                    <p:cond delay="0"/>
                                  </p:stCondLst>
                                  <p:childTnLst>
                                    <p:set>
                                      <p:cBhvr>
                                        <p:cTn id="1864" dur="1" fill="hold">
                                          <p:stCondLst>
                                            <p:cond delay="0"/>
                                          </p:stCondLst>
                                        </p:cTn>
                                        <p:tgtEl>
                                          <p:spTgt spid="194"/>
                                        </p:tgtEl>
                                        <p:attrNameLst>
                                          <p:attrName>style.visibility</p:attrName>
                                        </p:attrNameLst>
                                      </p:cBhvr>
                                      <p:to>
                                        <p:strVal val="visible"/>
                                      </p:to>
                                    </p:set>
                                    <p:anim calcmode="lin" valueType="num">
                                      <p:cBhvr additive="base">
                                        <p:cTn id="1865" dur="4000" fill="hold"/>
                                        <p:tgtEl>
                                          <p:spTgt spid="194"/>
                                        </p:tgtEl>
                                        <p:attrNameLst>
                                          <p:attrName>ppt_x</p:attrName>
                                        </p:attrNameLst>
                                      </p:cBhvr>
                                      <p:tavLst>
                                        <p:tav tm="0">
                                          <p:val>
                                            <p:strVal val="0-#ppt_w/2"/>
                                          </p:val>
                                        </p:tav>
                                        <p:tav tm="100000">
                                          <p:val>
                                            <p:strVal val="#ppt_x"/>
                                          </p:val>
                                        </p:tav>
                                      </p:tavLst>
                                    </p:anim>
                                    <p:anim calcmode="lin" valueType="num">
                                      <p:cBhvr additive="base">
                                        <p:cTn id="1866" dur="4000" fill="hold"/>
                                        <p:tgtEl>
                                          <p:spTgt spid="194"/>
                                        </p:tgtEl>
                                        <p:attrNameLst>
                                          <p:attrName>ppt_y</p:attrName>
                                        </p:attrNameLst>
                                      </p:cBhvr>
                                      <p:tavLst>
                                        <p:tav tm="0">
                                          <p:val>
                                            <p:strVal val="#ppt_y"/>
                                          </p:val>
                                        </p:tav>
                                        <p:tav tm="100000">
                                          <p:val>
                                            <p:strVal val="#ppt_y"/>
                                          </p:val>
                                        </p:tav>
                                      </p:tavLst>
                                    </p:anim>
                                  </p:childTnLst>
                                </p:cTn>
                              </p:par>
                              <p:par>
                                <p:cTn id="1867" presetID="2" presetClass="exit" presetSubtype="8" fill="hold" grpId="1" nodeType="withEffect">
                                  <p:stCondLst>
                                    <p:cond delay="0"/>
                                  </p:stCondLst>
                                  <p:childTnLst>
                                    <p:anim calcmode="lin" valueType="num">
                                      <p:cBhvr additive="base">
                                        <p:cTn id="1868" dur="4500"/>
                                        <p:tgtEl>
                                          <p:spTgt spid="194"/>
                                        </p:tgtEl>
                                        <p:attrNameLst>
                                          <p:attrName>ppt_x</p:attrName>
                                        </p:attrNameLst>
                                      </p:cBhvr>
                                      <p:tavLst>
                                        <p:tav tm="0">
                                          <p:val>
                                            <p:strVal val="ppt_x"/>
                                          </p:val>
                                        </p:tav>
                                        <p:tav tm="100000">
                                          <p:val>
                                            <p:strVal val="0-ppt_w/2"/>
                                          </p:val>
                                        </p:tav>
                                      </p:tavLst>
                                    </p:anim>
                                    <p:anim calcmode="lin" valueType="num">
                                      <p:cBhvr additive="base">
                                        <p:cTn id="1869" dur="4500"/>
                                        <p:tgtEl>
                                          <p:spTgt spid="194"/>
                                        </p:tgtEl>
                                        <p:attrNameLst>
                                          <p:attrName>ppt_y</p:attrName>
                                        </p:attrNameLst>
                                      </p:cBhvr>
                                      <p:tavLst>
                                        <p:tav tm="0">
                                          <p:val>
                                            <p:strVal val="ppt_y"/>
                                          </p:val>
                                        </p:tav>
                                        <p:tav tm="100000">
                                          <p:val>
                                            <p:strVal val="ppt_y"/>
                                          </p:val>
                                        </p:tav>
                                      </p:tavLst>
                                    </p:anim>
                                    <p:set>
                                      <p:cBhvr>
                                        <p:cTn id="1870" dur="1" fill="hold">
                                          <p:stCondLst>
                                            <p:cond delay="4499"/>
                                          </p:stCondLst>
                                        </p:cTn>
                                        <p:tgtEl>
                                          <p:spTgt spid="194"/>
                                        </p:tgtEl>
                                        <p:attrNameLst>
                                          <p:attrName>style.visibility</p:attrName>
                                        </p:attrNameLst>
                                      </p:cBhvr>
                                      <p:to>
                                        <p:strVal val="hidden"/>
                                      </p:to>
                                    </p:set>
                                  </p:childTnLst>
                                </p:cTn>
                              </p:par>
                              <p:par>
                                <p:cTn id="1871" presetID="3" presetClass="exit" presetSubtype="5" fill="hold" grpId="2" nodeType="withEffect">
                                  <p:stCondLst>
                                    <p:cond delay="0"/>
                                  </p:stCondLst>
                                  <p:childTnLst>
                                    <p:animEffect transition="out" filter="blinds(vertical)">
                                      <p:cBhvr>
                                        <p:cTn id="1872" dur="5500"/>
                                        <p:tgtEl>
                                          <p:spTgt spid="194"/>
                                        </p:tgtEl>
                                      </p:cBhvr>
                                    </p:animEffect>
                                    <p:set>
                                      <p:cBhvr>
                                        <p:cTn id="1873" dur="1" fill="hold">
                                          <p:stCondLst>
                                            <p:cond delay="5499"/>
                                          </p:stCondLst>
                                        </p:cTn>
                                        <p:tgtEl>
                                          <p:spTgt spid="194"/>
                                        </p:tgtEl>
                                        <p:attrNameLst>
                                          <p:attrName>style.visibility</p:attrName>
                                        </p:attrNameLst>
                                      </p:cBhvr>
                                      <p:to>
                                        <p:strVal val="hidden"/>
                                      </p:to>
                                    </p:set>
                                  </p:childTnLst>
                                </p:cTn>
                              </p:par>
                              <p:par>
                                <p:cTn id="1874" presetID="2" presetClass="entr" presetSubtype="8" fill="hold" grpId="0" nodeType="withEffect">
                                  <p:stCondLst>
                                    <p:cond delay="0"/>
                                  </p:stCondLst>
                                  <p:childTnLst>
                                    <p:set>
                                      <p:cBhvr>
                                        <p:cTn id="1875" dur="1" fill="hold">
                                          <p:stCondLst>
                                            <p:cond delay="0"/>
                                          </p:stCondLst>
                                        </p:cTn>
                                        <p:tgtEl>
                                          <p:spTgt spid="193"/>
                                        </p:tgtEl>
                                        <p:attrNameLst>
                                          <p:attrName>style.visibility</p:attrName>
                                        </p:attrNameLst>
                                      </p:cBhvr>
                                      <p:to>
                                        <p:strVal val="visible"/>
                                      </p:to>
                                    </p:set>
                                    <p:anim calcmode="lin" valueType="num">
                                      <p:cBhvr additive="base">
                                        <p:cTn id="1876" dur="4000" fill="hold"/>
                                        <p:tgtEl>
                                          <p:spTgt spid="193"/>
                                        </p:tgtEl>
                                        <p:attrNameLst>
                                          <p:attrName>ppt_x</p:attrName>
                                        </p:attrNameLst>
                                      </p:cBhvr>
                                      <p:tavLst>
                                        <p:tav tm="0">
                                          <p:val>
                                            <p:strVal val="0-#ppt_w/2"/>
                                          </p:val>
                                        </p:tav>
                                        <p:tav tm="100000">
                                          <p:val>
                                            <p:strVal val="#ppt_x"/>
                                          </p:val>
                                        </p:tav>
                                      </p:tavLst>
                                    </p:anim>
                                    <p:anim calcmode="lin" valueType="num">
                                      <p:cBhvr additive="base">
                                        <p:cTn id="1877" dur="4000" fill="hold"/>
                                        <p:tgtEl>
                                          <p:spTgt spid="193"/>
                                        </p:tgtEl>
                                        <p:attrNameLst>
                                          <p:attrName>ppt_y</p:attrName>
                                        </p:attrNameLst>
                                      </p:cBhvr>
                                      <p:tavLst>
                                        <p:tav tm="0">
                                          <p:val>
                                            <p:strVal val="#ppt_y"/>
                                          </p:val>
                                        </p:tav>
                                        <p:tav tm="100000">
                                          <p:val>
                                            <p:strVal val="#ppt_y"/>
                                          </p:val>
                                        </p:tav>
                                      </p:tavLst>
                                    </p:anim>
                                  </p:childTnLst>
                                </p:cTn>
                              </p:par>
                              <p:par>
                                <p:cTn id="1878" presetID="2" presetClass="exit" presetSubtype="8" fill="hold" grpId="1" nodeType="withEffect">
                                  <p:stCondLst>
                                    <p:cond delay="0"/>
                                  </p:stCondLst>
                                  <p:childTnLst>
                                    <p:anim calcmode="lin" valueType="num">
                                      <p:cBhvr additive="base">
                                        <p:cTn id="1879" dur="4500"/>
                                        <p:tgtEl>
                                          <p:spTgt spid="193"/>
                                        </p:tgtEl>
                                        <p:attrNameLst>
                                          <p:attrName>ppt_x</p:attrName>
                                        </p:attrNameLst>
                                      </p:cBhvr>
                                      <p:tavLst>
                                        <p:tav tm="0">
                                          <p:val>
                                            <p:strVal val="ppt_x"/>
                                          </p:val>
                                        </p:tav>
                                        <p:tav tm="100000">
                                          <p:val>
                                            <p:strVal val="0-ppt_w/2"/>
                                          </p:val>
                                        </p:tav>
                                      </p:tavLst>
                                    </p:anim>
                                    <p:anim calcmode="lin" valueType="num">
                                      <p:cBhvr additive="base">
                                        <p:cTn id="1880" dur="4500"/>
                                        <p:tgtEl>
                                          <p:spTgt spid="193"/>
                                        </p:tgtEl>
                                        <p:attrNameLst>
                                          <p:attrName>ppt_y</p:attrName>
                                        </p:attrNameLst>
                                      </p:cBhvr>
                                      <p:tavLst>
                                        <p:tav tm="0">
                                          <p:val>
                                            <p:strVal val="ppt_y"/>
                                          </p:val>
                                        </p:tav>
                                        <p:tav tm="100000">
                                          <p:val>
                                            <p:strVal val="ppt_y"/>
                                          </p:val>
                                        </p:tav>
                                      </p:tavLst>
                                    </p:anim>
                                    <p:set>
                                      <p:cBhvr>
                                        <p:cTn id="1881" dur="1" fill="hold">
                                          <p:stCondLst>
                                            <p:cond delay="4499"/>
                                          </p:stCondLst>
                                        </p:cTn>
                                        <p:tgtEl>
                                          <p:spTgt spid="193"/>
                                        </p:tgtEl>
                                        <p:attrNameLst>
                                          <p:attrName>style.visibility</p:attrName>
                                        </p:attrNameLst>
                                      </p:cBhvr>
                                      <p:to>
                                        <p:strVal val="hidden"/>
                                      </p:to>
                                    </p:set>
                                  </p:childTnLst>
                                </p:cTn>
                              </p:par>
                              <p:par>
                                <p:cTn id="1882" presetID="3" presetClass="exit" presetSubtype="5" fill="hold" grpId="2" nodeType="withEffect">
                                  <p:stCondLst>
                                    <p:cond delay="0"/>
                                  </p:stCondLst>
                                  <p:childTnLst>
                                    <p:animEffect transition="out" filter="blinds(vertical)">
                                      <p:cBhvr>
                                        <p:cTn id="1883" dur="5500"/>
                                        <p:tgtEl>
                                          <p:spTgt spid="193"/>
                                        </p:tgtEl>
                                      </p:cBhvr>
                                    </p:animEffect>
                                    <p:set>
                                      <p:cBhvr>
                                        <p:cTn id="1884" dur="1" fill="hold">
                                          <p:stCondLst>
                                            <p:cond delay="5499"/>
                                          </p:stCondLst>
                                        </p:cTn>
                                        <p:tgtEl>
                                          <p:spTgt spid="193"/>
                                        </p:tgtEl>
                                        <p:attrNameLst>
                                          <p:attrName>style.visibility</p:attrName>
                                        </p:attrNameLst>
                                      </p:cBhvr>
                                      <p:to>
                                        <p:strVal val="hidden"/>
                                      </p:to>
                                    </p:set>
                                  </p:childTnLst>
                                </p:cTn>
                              </p:par>
                              <p:par>
                                <p:cTn id="1885" presetID="2" presetClass="entr" presetSubtype="8" fill="hold" grpId="0" nodeType="withEffect">
                                  <p:stCondLst>
                                    <p:cond delay="0"/>
                                  </p:stCondLst>
                                  <p:childTnLst>
                                    <p:set>
                                      <p:cBhvr>
                                        <p:cTn id="1886" dur="1" fill="hold">
                                          <p:stCondLst>
                                            <p:cond delay="0"/>
                                          </p:stCondLst>
                                        </p:cTn>
                                        <p:tgtEl>
                                          <p:spTgt spid="192"/>
                                        </p:tgtEl>
                                        <p:attrNameLst>
                                          <p:attrName>style.visibility</p:attrName>
                                        </p:attrNameLst>
                                      </p:cBhvr>
                                      <p:to>
                                        <p:strVal val="visible"/>
                                      </p:to>
                                    </p:set>
                                    <p:anim calcmode="lin" valueType="num">
                                      <p:cBhvr additive="base">
                                        <p:cTn id="1887" dur="4000" fill="hold"/>
                                        <p:tgtEl>
                                          <p:spTgt spid="192"/>
                                        </p:tgtEl>
                                        <p:attrNameLst>
                                          <p:attrName>ppt_x</p:attrName>
                                        </p:attrNameLst>
                                      </p:cBhvr>
                                      <p:tavLst>
                                        <p:tav tm="0">
                                          <p:val>
                                            <p:strVal val="0-#ppt_w/2"/>
                                          </p:val>
                                        </p:tav>
                                        <p:tav tm="100000">
                                          <p:val>
                                            <p:strVal val="#ppt_x"/>
                                          </p:val>
                                        </p:tav>
                                      </p:tavLst>
                                    </p:anim>
                                    <p:anim calcmode="lin" valueType="num">
                                      <p:cBhvr additive="base">
                                        <p:cTn id="1888" dur="4000" fill="hold"/>
                                        <p:tgtEl>
                                          <p:spTgt spid="192"/>
                                        </p:tgtEl>
                                        <p:attrNameLst>
                                          <p:attrName>ppt_y</p:attrName>
                                        </p:attrNameLst>
                                      </p:cBhvr>
                                      <p:tavLst>
                                        <p:tav tm="0">
                                          <p:val>
                                            <p:strVal val="#ppt_y"/>
                                          </p:val>
                                        </p:tav>
                                        <p:tav tm="100000">
                                          <p:val>
                                            <p:strVal val="#ppt_y"/>
                                          </p:val>
                                        </p:tav>
                                      </p:tavLst>
                                    </p:anim>
                                  </p:childTnLst>
                                </p:cTn>
                              </p:par>
                              <p:par>
                                <p:cTn id="1889" presetID="2" presetClass="exit" presetSubtype="8" fill="hold" grpId="1" nodeType="withEffect">
                                  <p:stCondLst>
                                    <p:cond delay="0"/>
                                  </p:stCondLst>
                                  <p:childTnLst>
                                    <p:anim calcmode="lin" valueType="num">
                                      <p:cBhvr additive="base">
                                        <p:cTn id="1890" dur="4500"/>
                                        <p:tgtEl>
                                          <p:spTgt spid="192"/>
                                        </p:tgtEl>
                                        <p:attrNameLst>
                                          <p:attrName>ppt_x</p:attrName>
                                        </p:attrNameLst>
                                      </p:cBhvr>
                                      <p:tavLst>
                                        <p:tav tm="0">
                                          <p:val>
                                            <p:strVal val="ppt_x"/>
                                          </p:val>
                                        </p:tav>
                                        <p:tav tm="100000">
                                          <p:val>
                                            <p:strVal val="0-ppt_w/2"/>
                                          </p:val>
                                        </p:tav>
                                      </p:tavLst>
                                    </p:anim>
                                    <p:anim calcmode="lin" valueType="num">
                                      <p:cBhvr additive="base">
                                        <p:cTn id="1891" dur="4500"/>
                                        <p:tgtEl>
                                          <p:spTgt spid="192"/>
                                        </p:tgtEl>
                                        <p:attrNameLst>
                                          <p:attrName>ppt_y</p:attrName>
                                        </p:attrNameLst>
                                      </p:cBhvr>
                                      <p:tavLst>
                                        <p:tav tm="0">
                                          <p:val>
                                            <p:strVal val="ppt_y"/>
                                          </p:val>
                                        </p:tav>
                                        <p:tav tm="100000">
                                          <p:val>
                                            <p:strVal val="ppt_y"/>
                                          </p:val>
                                        </p:tav>
                                      </p:tavLst>
                                    </p:anim>
                                    <p:set>
                                      <p:cBhvr>
                                        <p:cTn id="1892" dur="1" fill="hold">
                                          <p:stCondLst>
                                            <p:cond delay="4499"/>
                                          </p:stCondLst>
                                        </p:cTn>
                                        <p:tgtEl>
                                          <p:spTgt spid="192"/>
                                        </p:tgtEl>
                                        <p:attrNameLst>
                                          <p:attrName>style.visibility</p:attrName>
                                        </p:attrNameLst>
                                      </p:cBhvr>
                                      <p:to>
                                        <p:strVal val="hidden"/>
                                      </p:to>
                                    </p:set>
                                  </p:childTnLst>
                                </p:cTn>
                              </p:par>
                              <p:par>
                                <p:cTn id="1893" presetID="3" presetClass="exit" presetSubtype="5" fill="hold" grpId="2" nodeType="withEffect">
                                  <p:stCondLst>
                                    <p:cond delay="0"/>
                                  </p:stCondLst>
                                  <p:childTnLst>
                                    <p:animEffect transition="out" filter="blinds(vertical)">
                                      <p:cBhvr>
                                        <p:cTn id="1894" dur="5500"/>
                                        <p:tgtEl>
                                          <p:spTgt spid="192"/>
                                        </p:tgtEl>
                                      </p:cBhvr>
                                    </p:animEffect>
                                    <p:set>
                                      <p:cBhvr>
                                        <p:cTn id="1895" dur="1" fill="hold">
                                          <p:stCondLst>
                                            <p:cond delay="5499"/>
                                          </p:stCondLst>
                                        </p:cTn>
                                        <p:tgtEl>
                                          <p:spTgt spid="192"/>
                                        </p:tgtEl>
                                        <p:attrNameLst>
                                          <p:attrName>style.visibility</p:attrName>
                                        </p:attrNameLst>
                                      </p:cBhvr>
                                      <p:to>
                                        <p:strVal val="hidden"/>
                                      </p:to>
                                    </p:set>
                                  </p:childTnLst>
                                </p:cTn>
                              </p:par>
                              <p:par>
                                <p:cTn id="1896" presetID="2" presetClass="entr" presetSubtype="8" fill="hold" grpId="0" nodeType="withEffect">
                                  <p:stCondLst>
                                    <p:cond delay="0"/>
                                  </p:stCondLst>
                                  <p:childTnLst>
                                    <p:set>
                                      <p:cBhvr>
                                        <p:cTn id="1897" dur="1" fill="hold">
                                          <p:stCondLst>
                                            <p:cond delay="0"/>
                                          </p:stCondLst>
                                        </p:cTn>
                                        <p:tgtEl>
                                          <p:spTgt spid="191"/>
                                        </p:tgtEl>
                                        <p:attrNameLst>
                                          <p:attrName>style.visibility</p:attrName>
                                        </p:attrNameLst>
                                      </p:cBhvr>
                                      <p:to>
                                        <p:strVal val="visible"/>
                                      </p:to>
                                    </p:set>
                                    <p:anim calcmode="lin" valueType="num">
                                      <p:cBhvr additive="base">
                                        <p:cTn id="1898" dur="4000" fill="hold"/>
                                        <p:tgtEl>
                                          <p:spTgt spid="191"/>
                                        </p:tgtEl>
                                        <p:attrNameLst>
                                          <p:attrName>ppt_x</p:attrName>
                                        </p:attrNameLst>
                                      </p:cBhvr>
                                      <p:tavLst>
                                        <p:tav tm="0">
                                          <p:val>
                                            <p:strVal val="0-#ppt_w/2"/>
                                          </p:val>
                                        </p:tav>
                                        <p:tav tm="100000">
                                          <p:val>
                                            <p:strVal val="#ppt_x"/>
                                          </p:val>
                                        </p:tav>
                                      </p:tavLst>
                                    </p:anim>
                                    <p:anim calcmode="lin" valueType="num">
                                      <p:cBhvr additive="base">
                                        <p:cTn id="1899" dur="4000" fill="hold"/>
                                        <p:tgtEl>
                                          <p:spTgt spid="191"/>
                                        </p:tgtEl>
                                        <p:attrNameLst>
                                          <p:attrName>ppt_y</p:attrName>
                                        </p:attrNameLst>
                                      </p:cBhvr>
                                      <p:tavLst>
                                        <p:tav tm="0">
                                          <p:val>
                                            <p:strVal val="#ppt_y"/>
                                          </p:val>
                                        </p:tav>
                                        <p:tav tm="100000">
                                          <p:val>
                                            <p:strVal val="#ppt_y"/>
                                          </p:val>
                                        </p:tav>
                                      </p:tavLst>
                                    </p:anim>
                                  </p:childTnLst>
                                </p:cTn>
                              </p:par>
                              <p:par>
                                <p:cTn id="1900" presetID="2" presetClass="exit" presetSubtype="8" fill="hold" grpId="1" nodeType="withEffect">
                                  <p:stCondLst>
                                    <p:cond delay="0"/>
                                  </p:stCondLst>
                                  <p:childTnLst>
                                    <p:anim calcmode="lin" valueType="num">
                                      <p:cBhvr additive="base">
                                        <p:cTn id="1901" dur="4500"/>
                                        <p:tgtEl>
                                          <p:spTgt spid="191"/>
                                        </p:tgtEl>
                                        <p:attrNameLst>
                                          <p:attrName>ppt_x</p:attrName>
                                        </p:attrNameLst>
                                      </p:cBhvr>
                                      <p:tavLst>
                                        <p:tav tm="0">
                                          <p:val>
                                            <p:strVal val="ppt_x"/>
                                          </p:val>
                                        </p:tav>
                                        <p:tav tm="100000">
                                          <p:val>
                                            <p:strVal val="0-ppt_w/2"/>
                                          </p:val>
                                        </p:tav>
                                      </p:tavLst>
                                    </p:anim>
                                    <p:anim calcmode="lin" valueType="num">
                                      <p:cBhvr additive="base">
                                        <p:cTn id="1902" dur="4500"/>
                                        <p:tgtEl>
                                          <p:spTgt spid="191"/>
                                        </p:tgtEl>
                                        <p:attrNameLst>
                                          <p:attrName>ppt_y</p:attrName>
                                        </p:attrNameLst>
                                      </p:cBhvr>
                                      <p:tavLst>
                                        <p:tav tm="0">
                                          <p:val>
                                            <p:strVal val="ppt_y"/>
                                          </p:val>
                                        </p:tav>
                                        <p:tav tm="100000">
                                          <p:val>
                                            <p:strVal val="ppt_y"/>
                                          </p:val>
                                        </p:tav>
                                      </p:tavLst>
                                    </p:anim>
                                    <p:set>
                                      <p:cBhvr>
                                        <p:cTn id="1903" dur="1" fill="hold">
                                          <p:stCondLst>
                                            <p:cond delay="4499"/>
                                          </p:stCondLst>
                                        </p:cTn>
                                        <p:tgtEl>
                                          <p:spTgt spid="191"/>
                                        </p:tgtEl>
                                        <p:attrNameLst>
                                          <p:attrName>style.visibility</p:attrName>
                                        </p:attrNameLst>
                                      </p:cBhvr>
                                      <p:to>
                                        <p:strVal val="hidden"/>
                                      </p:to>
                                    </p:set>
                                  </p:childTnLst>
                                </p:cTn>
                              </p:par>
                              <p:par>
                                <p:cTn id="1904" presetID="3" presetClass="exit" presetSubtype="5" fill="hold" grpId="2" nodeType="withEffect">
                                  <p:stCondLst>
                                    <p:cond delay="0"/>
                                  </p:stCondLst>
                                  <p:childTnLst>
                                    <p:animEffect transition="out" filter="blinds(vertical)">
                                      <p:cBhvr>
                                        <p:cTn id="1905" dur="5500"/>
                                        <p:tgtEl>
                                          <p:spTgt spid="191"/>
                                        </p:tgtEl>
                                      </p:cBhvr>
                                    </p:animEffect>
                                    <p:set>
                                      <p:cBhvr>
                                        <p:cTn id="1906" dur="1" fill="hold">
                                          <p:stCondLst>
                                            <p:cond delay="5499"/>
                                          </p:stCondLst>
                                        </p:cTn>
                                        <p:tgtEl>
                                          <p:spTgt spid="191"/>
                                        </p:tgtEl>
                                        <p:attrNameLst>
                                          <p:attrName>style.visibility</p:attrName>
                                        </p:attrNameLst>
                                      </p:cBhvr>
                                      <p:to>
                                        <p:strVal val="hidden"/>
                                      </p:to>
                                    </p:set>
                                  </p:childTnLst>
                                </p:cTn>
                              </p:par>
                              <p:par>
                                <p:cTn id="1907" presetID="2" presetClass="entr" presetSubtype="8" fill="hold" grpId="0" nodeType="withEffect">
                                  <p:stCondLst>
                                    <p:cond delay="0"/>
                                  </p:stCondLst>
                                  <p:childTnLst>
                                    <p:set>
                                      <p:cBhvr>
                                        <p:cTn id="1908" dur="1" fill="hold">
                                          <p:stCondLst>
                                            <p:cond delay="0"/>
                                          </p:stCondLst>
                                        </p:cTn>
                                        <p:tgtEl>
                                          <p:spTgt spid="190"/>
                                        </p:tgtEl>
                                        <p:attrNameLst>
                                          <p:attrName>style.visibility</p:attrName>
                                        </p:attrNameLst>
                                      </p:cBhvr>
                                      <p:to>
                                        <p:strVal val="visible"/>
                                      </p:to>
                                    </p:set>
                                    <p:anim calcmode="lin" valueType="num">
                                      <p:cBhvr additive="base">
                                        <p:cTn id="1909" dur="4000" fill="hold"/>
                                        <p:tgtEl>
                                          <p:spTgt spid="190"/>
                                        </p:tgtEl>
                                        <p:attrNameLst>
                                          <p:attrName>ppt_x</p:attrName>
                                        </p:attrNameLst>
                                      </p:cBhvr>
                                      <p:tavLst>
                                        <p:tav tm="0">
                                          <p:val>
                                            <p:strVal val="0-#ppt_w/2"/>
                                          </p:val>
                                        </p:tav>
                                        <p:tav tm="100000">
                                          <p:val>
                                            <p:strVal val="#ppt_x"/>
                                          </p:val>
                                        </p:tav>
                                      </p:tavLst>
                                    </p:anim>
                                    <p:anim calcmode="lin" valueType="num">
                                      <p:cBhvr additive="base">
                                        <p:cTn id="1910" dur="4000" fill="hold"/>
                                        <p:tgtEl>
                                          <p:spTgt spid="190"/>
                                        </p:tgtEl>
                                        <p:attrNameLst>
                                          <p:attrName>ppt_y</p:attrName>
                                        </p:attrNameLst>
                                      </p:cBhvr>
                                      <p:tavLst>
                                        <p:tav tm="0">
                                          <p:val>
                                            <p:strVal val="#ppt_y"/>
                                          </p:val>
                                        </p:tav>
                                        <p:tav tm="100000">
                                          <p:val>
                                            <p:strVal val="#ppt_y"/>
                                          </p:val>
                                        </p:tav>
                                      </p:tavLst>
                                    </p:anim>
                                  </p:childTnLst>
                                </p:cTn>
                              </p:par>
                              <p:par>
                                <p:cTn id="1911" presetID="2" presetClass="exit" presetSubtype="8" fill="hold" grpId="1" nodeType="withEffect">
                                  <p:stCondLst>
                                    <p:cond delay="0"/>
                                  </p:stCondLst>
                                  <p:childTnLst>
                                    <p:anim calcmode="lin" valueType="num">
                                      <p:cBhvr additive="base">
                                        <p:cTn id="1912" dur="4500"/>
                                        <p:tgtEl>
                                          <p:spTgt spid="190"/>
                                        </p:tgtEl>
                                        <p:attrNameLst>
                                          <p:attrName>ppt_x</p:attrName>
                                        </p:attrNameLst>
                                      </p:cBhvr>
                                      <p:tavLst>
                                        <p:tav tm="0">
                                          <p:val>
                                            <p:strVal val="ppt_x"/>
                                          </p:val>
                                        </p:tav>
                                        <p:tav tm="100000">
                                          <p:val>
                                            <p:strVal val="0-ppt_w/2"/>
                                          </p:val>
                                        </p:tav>
                                      </p:tavLst>
                                    </p:anim>
                                    <p:anim calcmode="lin" valueType="num">
                                      <p:cBhvr additive="base">
                                        <p:cTn id="1913" dur="4500"/>
                                        <p:tgtEl>
                                          <p:spTgt spid="190"/>
                                        </p:tgtEl>
                                        <p:attrNameLst>
                                          <p:attrName>ppt_y</p:attrName>
                                        </p:attrNameLst>
                                      </p:cBhvr>
                                      <p:tavLst>
                                        <p:tav tm="0">
                                          <p:val>
                                            <p:strVal val="ppt_y"/>
                                          </p:val>
                                        </p:tav>
                                        <p:tav tm="100000">
                                          <p:val>
                                            <p:strVal val="ppt_y"/>
                                          </p:val>
                                        </p:tav>
                                      </p:tavLst>
                                    </p:anim>
                                    <p:set>
                                      <p:cBhvr>
                                        <p:cTn id="1914" dur="1" fill="hold">
                                          <p:stCondLst>
                                            <p:cond delay="4499"/>
                                          </p:stCondLst>
                                        </p:cTn>
                                        <p:tgtEl>
                                          <p:spTgt spid="190"/>
                                        </p:tgtEl>
                                        <p:attrNameLst>
                                          <p:attrName>style.visibility</p:attrName>
                                        </p:attrNameLst>
                                      </p:cBhvr>
                                      <p:to>
                                        <p:strVal val="hidden"/>
                                      </p:to>
                                    </p:set>
                                  </p:childTnLst>
                                </p:cTn>
                              </p:par>
                              <p:par>
                                <p:cTn id="1915" presetID="3" presetClass="exit" presetSubtype="5" fill="hold" grpId="2" nodeType="withEffect">
                                  <p:stCondLst>
                                    <p:cond delay="0"/>
                                  </p:stCondLst>
                                  <p:childTnLst>
                                    <p:animEffect transition="out" filter="blinds(vertical)">
                                      <p:cBhvr>
                                        <p:cTn id="1916" dur="5500"/>
                                        <p:tgtEl>
                                          <p:spTgt spid="190"/>
                                        </p:tgtEl>
                                      </p:cBhvr>
                                    </p:animEffect>
                                    <p:set>
                                      <p:cBhvr>
                                        <p:cTn id="1917" dur="1" fill="hold">
                                          <p:stCondLst>
                                            <p:cond delay="5499"/>
                                          </p:stCondLst>
                                        </p:cTn>
                                        <p:tgtEl>
                                          <p:spTgt spid="190"/>
                                        </p:tgtEl>
                                        <p:attrNameLst>
                                          <p:attrName>style.visibility</p:attrName>
                                        </p:attrNameLst>
                                      </p:cBhvr>
                                      <p:to>
                                        <p:strVal val="hidden"/>
                                      </p:to>
                                    </p:set>
                                  </p:childTnLst>
                                </p:cTn>
                              </p:par>
                              <p:par>
                                <p:cTn id="1918" presetID="2" presetClass="entr" presetSubtype="8" fill="hold" grpId="0" nodeType="withEffect">
                                  <p:stCondLst>
                                    <p:cond delay="0"/>
                                  </p:stCondLst>
                                  <p:childTnLst>
                                    <p:set>
                                      <p:cBhvr>
                                        <p:cTn id="1919" dur="1" fill="hold">
                                          <p:stCondLst>
                                            <p:cond delay="0"/>
                                          </p:stCondLst>
                                        </p:cTn>
                                        <p:tgtEl>
                                          <p:spTgt spid="189"/>
                                        </p:tgtEl>
                                        <p:attrNameLst>
                                          <p:attrName>style.visibility</p:attrName>
                                        </p:attrNameLst>
                                      </p:cBhvr>
                                      <p:to>
                                        <p:strVal val="visible"/>
                                      </p:to>
                                    </p:set>
                                    <p:anim calcmode="lin" valueType="num">
                                      <p:cBhvr additive="base">
                                        <p:cTn id="1920" dur="4000" fill="hold"/>
                                        <p:tgtEl>
                                          <p:spTgt spid="189"/>
                                        </p:tgtEl>
                                        <p:attrNameLst>
                                          <p:attrName>ppt_x</p:attrName>
                                        </p:attrNameLst>
                                      </p:cBhvr>
                                      <p:tavLst>
                                        <p:tav tm="0">
                                          <p:val>
                                            <p:strVal val="0-#ppt_w/2"/>
                                          </p:val>
                                        </p:tav>
                                        <p:tav tm="100000">
                                          <p:val>
                                            <p:strVal val="#ppt_x"/>
                                          </p:val>
                                        </p:tav>
                                      </p:tavLst>
                                    </p:anim>
                                    <p:anim calcmode="lin" valueType="num">
                                      <p:cBhvr additive="base">
                                        <p:cTn id="1921" dur="4000" fill="hold"/>
                                        <p:tgtEl>
                                          <p:spTgt spid="189"/>
                                        </p:tgtEl>
                                        <p:attrNameLst>
                                          <p:attrName>ppt_y</p:attrName>
                                        </p:attrNameLst>
                                      </p:cBhvr>
                                      <p:tavLst>
                                        <p:tav tm="0">
                                          <p:val>
                                            <p:strVal val="#ppt_y"/>
                                          </p:val>
                                        </p:tav>
                                        <p:tav tm="100000">
                                          <p:val>
                                            <p:strVal val="#ppt_y"/>
                                          </p:val>
                                        </p:tav>
                                      </p:tavLst>
                                    </p:anim>
                                  </p:childTnLst>
                                </p:cTn>
                              </p:par>
                              <p:par>
                                <p:cTn id="1922" presetID="2" presetClass="exit" presetSubtype="8" fill="hold" grpId="1" nodeType="withEffect">
                                  <p:stCondLst>
                                    <p:cond delay="0"/>
                                  </p:stCondLst>
                                  <p:childTnLst>
                                    <p:anim calcmode="lin" valueType="num">
                                      <p:cBhvr additive="base">
                                        <p:cTn id="1923" dur="4500"/>
                                        <p:tgtEl>
                                          <p:spTgt spid="189"/>
                                        </p:tgtEl>
                                        <p:attrNameLst>
                                          <p:attrName>ppt_x</p:attrName>
                                        </p:attrNameLst>
                                      </p:cBhvr>
                                      <p:tavLst>
                                        <p:tav tm="0">
                                          <p:val>
                                            <p:strVal val="ppt_x"/>
                                          </p:val>
                                        </p:tav>
                                        <p:tav tm="100000">
                                          <p:val>
                                            <p:strVal val="0-ppt_w/2"/>
                                          </p:val>
                                        </p:tav>
                                      </p:tavLst>
                                    </p:anim>
                                    <p:anim calcmode="lin" valueType="num">
                                      <p:cBhvr additive="base">
                                        <p:cTn id="1924" dur="4500"/>
                                        <p:tgtEl>
                                          <p:spTgt spid="189"/>
                                        </p:tgtEl>
                                        <p:attrNameLst>
                                          <p:attrName>ppt_y</p:attrName>
                                        </p:attrNameLst>
                                      </p:cBhvr>
                                      <p:tavLst>
                                        <p:tav tm="0">
                                          <p:val>
                                            <p:strVal val="ppt_y"/>
                                          </p:val>
                                        </p:tav>
                                        <p:tav tm="100000">
                                          <p:val>
                                            <p:strVal val="ppt_y"/>
                                          </p:val>
                                        </p:tav>
                                      </p:tavLst>
                                    </p:anim>
                                    <p:set>
                                      <p:cBhvr>
                                        <p:cTn id="1925" dur="1" fill="hold">
                                          <p:stCondLst>
                                            <p:cond delay="4499"/>
                                          </p:stCondLst>
                                        </p:cTn>
                                        <p:tgtEl>
                                          <p:spTgt spid="189"/>
                                        </p:tgtEl>
                                        <p:attrNameLst>
                                          <p:attrName>style.visibility</p:attrName>
                                        </p:attrNameLst>
                                      </p:cBhvr>
                                      <p:to>
                                        <p:strVal val="hidden"/>
                                      </p:to>
                                    </p:set>
                                  </p:childTnLst>
                                </p:cTn>
                              </p:par>
                              <p:par>
                                <p:cTn id="1926" presetID="3" presetClass="exit" presetSubtype="5" fill="hold" grpId="2" nodeType="withEffect">
                                  <p:stCondLst>
                                    <p:cond delay="0"/>
                                  </p:stCondLst>
                                  <p:childTnLst>
                                    <p:animEffect transition="out" filter="blinds(vertical)">
                                      <p:cBhvr>
                                        <p:cTn id="1927" dur="5500"/>
                                        <p:tgtEl>
                                          <p:spTgt spid="189"/>
                                        </p:tgtEl>
                                      </p:cBhvr>
                                    </p:animEffect>
                                    <p:set>
                                      <p:cBhvr>
                                        <p:cTn id="1928" dur="1" fill="hold">
                                          <p:stCondLst>
                                            <p:cond delay="5499"/>
                                          </p:stCondLst>
                                        </p:cTn>
                                        <p:tgtEl>
                                          <p:spTgt spid="189"/>
                                        </p:tgtEl>
                                        <p:attrNameLst>
                                          <p:attrName>style.visibility</p:attrName>
                                        </p:attrNameLst>
                                      </p:cBhvr>
                                      <p:to>
                                        <p:strVal val="hidden"/>
                                      </p:to>
                                    </p:set>
                                  </p:childTnLst>
                                </p:cTn>
                              </p:par>
                              <p:par>
                                <p:cTn id="1929" presetID="2" presetClass="entr" presetSubtype="8" fill="hold" grpId="0" nodeType="withEffect">
                                  <p:stCondLst>
                                    <p:cond delay="0"/>
                                  </p:stCondLst>
                                  <p:childTnLst>
                                    <p:set>
                                      <p:cBhvr>
                                        <p:cTn id="1930" dur="1" fill="hold">
                                          <p:stCondLst>
                                            <p:cond delay="0"/>
                                          </p:stCondLst>
                                        </p:cTn>
                                        <p:tgtEl>
                                          <p:spTgt spid="188"/>
                                        </p:tgtEl>
                                        <p:attrNameLst>
                                          <p:attrName>style.visibility</p:attrName>
                                        </p:attrNameLst>
                                      </p:cBhvr>
                                      <p:to>
                                        <p:strVal val="visible"/>
                                      </p:to>
                                    </p:set>
                                    <p:anim calcmode="lin" valueType="num">
                                      <p:cBhvr additive="base">
                                        <p:cTn id="1931" dur="4000" fill="hold"/>
                                        <p:tgtEl>
                                          <p:spTgt spid="188"/>
                                        </p:tgtEl>
                                        <p:attrNameLst>
                                          <p:attrName>ppt_x</p:attrName>
                                        </p:attrNameLst>
                                      </p:cBhvr>
                                      <p:tavLst>
                                        <p:tav tm="0">
                                          <p:val>
                                            <p:strVal val="0-#ppt_w/2"/>
                                          </p:val>
                                        </p:tav>
                                        <p:tav tm="100000">
                                          <p:val>
                                            <p:strVal val="#ppt_x"/>
                                          </p:val>
                                        </p:tav>
                                      </p:tavLst>
                                    </p:anim>
                                    <p:anim calcmode="lin" valueType="num">
                                      <p:cBhvr additive="base">
                                        <p:cTn id="1932" dur="4000" fill="hold"/>
                                        <p:tgtEl>
                                          <p:spTgt spid="188"/>
                                        </p:tgtEl>
                                        <p:attrNameLst>
                                          <p:attrName>ppt_y</p:attrName>
                                        </p:attrNameLst>
                                      </p:cBhvr>
                                      <p:tavLst>
                                        <p:tav tm="0">
                                          <p:val>
                                            <p:strVal val="#ppt_y"/>
                                          </p:val>
                                        </p:tav>
                                        <p:tav tm="100000">
                                          <p:val>
                                            <p:strVal val="#ppt_y"/>
                                          </p:val>
                                        </p:tav>
                                      </p:tavLst>
                                    </p:anim>
                                  </p:childTnLst>
                                </p:cTn>
                              </p:par>
                              <p:par>
                                <p:cTn id="1933" presetID="2" presetClass="exit" presetSubtype="8" fill="hold" grpId="1" nodeType="withEffect">
                                  <p:stCondLst>
                                    <p:cond delay="0"/>
                                  </p:stCondLst>
                                  <p:childTnLst>
                                    <p:anim calcmode="lin" valueType="num">
                                      <p:cBhvr additive="base">
                                        <p:cTn id="1934" dur="4500"/>
                                        <p:tgtEl>
                                          <p:spTgt spid="188"/>
                                        </p:tgtEl>
                                        <p:attrNameLst>
                                          <p:attrName>ppt_x</p:attrName>
                                        </p:attrNameLst>
                                      </p:cBhvr>
                                      <p:tavLst>
                                        <p:tav tm="0">
                                          <p:val>
                                            <p:strVal val="ppt_x"/>
                                          </p:val>
                                        </p:tav>
                                        <p:tav tm="100000">
                                          <p:val>
                                            <p:strVal val="0-ppt_w/2"/>
                                          </p:val>
                                        </p:tav>
                                      </p:tavLst>
                                    </p:anim>
                                    <p:anim calcmode="lin" valueType="num">
                                      <p:cBhvr additive="base">
                                        <p:cTn id="1935" dur="4500"/>
                                        <p:tgtEl>
                                          <p:spTgt spid="188"/>
                                        </p:tgtEl>
                                        <p:attrNameLst>
                                          <p:attrName>ppt_y</p:attrName>
                                        </p:attrNameLst>
                                      </p:cBhvr>
                                      <p:tavLst>
                                        <p:tav tm="0">
                                          <p:val>
                                            <p:strVal val="ppt_y"/>
                                          </p:val>
                                        </p:tav>
                                        <p:tav tm="100000">
                                          <p:val>
                                            <p:strVal val="ppt_y"/>
                                          </p:val>
                                        </p:tav>
                                      </p:tavLst>
                                    </p:anim>
                                    <p:set>
                                      <p:cBhvr>
                                        <p:cTn id="1936" dur="1" fill="hold">
                                          <p:stCondLst>
                                            <p:cond delay="4499"/>
                                          </p:stCondLst>
                                        </p:cTn>
                                        <p:tgtEl>
                                          <p:spTgt spid="188"/>
                                        </p:tgtEl>
                                        <p:attrNameLst>
                                          <p:attrName>style.visibility</p:attrName>
                                        </p:attrNameLst>
                                      </p:cBhvr>
                                      <p:to>
                                        <p:strVal val="hidden"/>
                                      </p:to>
                                    </p:set>
                                  </p:childTnLst>
                                </p:cTn>
                              </p:par>
                              <p:par>
                                <p:cTn id="1937" presetID="3" presetClass="exit" presetSubtype="5" fill="hold" grpId="2" nodeType="withEffect">
                                  <p:stCondLst>
                                    <p:cond delay="0"/>
                                  </p:stCondLst>
                                  <p:childTnLst>
                                    <p:animEffect transition="out" filter="blinds(vertical)">
                                      <p:cBhvr>
                                        <p:cTn id="1938" dur="5500"/>
                                        <p:tgtEl>
                                          <p:spTgt spid="188"/>
                                        </p:tgtEl>
                                      </p:cBhvr>
                                    </p:animEffect>
                                    <p:set>
                                      <p:cBhvr>
                                        <p:cTn id="1939" dur="1" fill="hold">
                                          <p:stCondLst>
                                            <p:cond delay="5499"/>
                                          </p:stCondLst>
                                        </p:cTn>
                                        <p:tgtEl>
                                          <p:spTgt spid="188"/>
                                        </p:tgtEl>
                                        <p:attrNameLst>
                                          <p:attrName>style.visibility</p:attrName>
                                        </p:attrNameLst>
                                      </p:cBhvr>
                                      <p:to>
                                        <p:strVal val="hidden"/>
                                      </p:to>
                                    </p:set>
                                  </p:childTnLst>
                                </p:cTn>
                              </p:par>
                              <p:par>
                                <p:cTn id="1940" presetID="2" presetClass="entr" presetSubtype="8" fill="hold" grpId="0" nodeType="withEffect">
                                  <p:stCondLst>
                                    <p:cond delay="0"/>
                                  </p:stCondLst>
                                  <p:childTnLst>
                                    <p:set>
                                      <p:cBhvr>
                                        <p:cTn id="1941" dur="1" fill="hold">
                                          <p:stCondLst>
                                            <p:cond delay="0"/>
                                          </p:stCondLst>
                                        </p:cTn>
                                        <p:tgtEl>
                                          <p:spTgt spid="187"/>
                                        </p:tgtEl>
                                        <p:attrNameLst>
                                          <p:attrName>style.visibility</p:attrName>
                                        </p:attrNameLst>
                                      </p:cBhvr>
                                      <p:to>
                                        <p:strVal val="visible"/>
                                      </p:to>
                                    </p:set>
                                    <p:anim calcmode="lin" valueType="num">
                                      <p:cBhvr additive="base">
                                        <p:cTn id="1942" dur="4000" fill="hold"/>
                                        <p:tgtEl>
                                          <p:spTgt spid="187"/>
                                        </p:tgtEl>
                                        <p:attrNameLst>
                                          <p:attrName>ppt_x</p:attrName>
                                        </p:attrNameLst>
                                      </p:cBhvr>
                                      <p:tavLst>
                                        <p:tav tm="0">
                                          <p:val>
                                            <p:strVal val="0-#ppt_w/2"/>
                                          </p:val>
                                        </p:tav>
                                        <p:tav tm="100000">
                                          <p:val>
                                            <p:strVal val="#ppt_x"/>
                                          </p:val>
                                        </p:tav>
                                      </p:tavLst>
                                    </p:anim>
                                    <p:anim calcmode="lin" valueType="num">
                                      <p:cBhvr additive="base">
                                        <p:cTn id="1943" dur="4000" fill="hold"/>
                                        <p:tgtEl>
                                          <p:spTgt spid="187"/>
                                        </p:tgtEl>
                                        <p:attrNameLst>
                                          <p:attrName>ppt_y</p:attrName>
                                        </p:attrNameLst>
                                      </p:cBhvr>
                                      <p:tavLst>
                                        <p:tav tm="0">
                                          <p:val>
                                            <p:strVal val="#ppt_y"/>
                                          </p:val>
                                        </p:tav>
                                        <p:tav tm="100000">
                                          <p:val>
                                            <p:strVal val="#ppt_y"/>
                                          </p:val>
                                        </p:tav>
                                      </p:tavLst>
                                    </p:anim>
                                  </p:childTnLst>
                                </p:cTn>
                              </p:par>
                              <p:par>
                                <p:cTn id="1944" presetID="2" presetClass="exit" presetSubtype="8" fill="hold" grpId="1" nodeType="withEffect">
                                  <p:stCondLst>
                                    <p:cond delay="0"/>
                                  </p:stCondLst>
                                  <p:childTnLst>
                                    <p:anim calcmode="lin" valueType="num">
                                      <p:cBhvr additive="base">
                                        <p:cTn id="1945" dur="4500"/>
                                        <p:tgtEl>
                                          <p:spTgt spid="187"/>
                                        </p:tgtEl>
                                        <p:attrNameLst>
                                          <p:attrName>ppt_x</p:attrName>
                                        </p:attrNameLst>
                                      </p:cBhvr>
                                      <p:tavLst>
                                        <p:tav tm="0">
                                          <p:val>
                                            <p:strVal val="ppt_x"/>
                                          </p:val>
                                        </p:tav>
                                        <p:tav tm="100000">
                                          <p:val>
                                            <p:strVal val="0-ppt_w/2"/>
                                          </p:val>
                                        </p:tav>
                                      </p:tavLst>
                                    </p:anim>
                                    <p:anim calcmode="lin" valueType="num">
                                      <p:cBhvr additive="base">
                                        <p:cTn id="1946" dur="4500"/>
                                        <p:tgtEl>
                                          <p:spTgt spid="187"/>
                                        </p:tgtEl>
                                        <p:attrNameLst>
                                          <p:attrName>ppt_y</p:attrName>
                                        </p:attrNameLst>
                                      </p:cBhvr>
                                      <p:tavLst>
                                        <p:tav tm="0">
                                          <p:val>
                                            <p:strVal val="ppt_y"/>
                                          </p:val>
                                        </p:tav>
                                        <p:tav tm="100000">
                                          <p:val>
                                            <p:strVal val="ppt_y"/>
                                          </p:val>
                                        </p:tav>
                                      </p:tavLst>
                                    </p:anim>
                                    <p:set>
                                      <p:cBhvr>
                                        <p:cTn id="1947" dur="1" fill="hold">
                                          <p:stCondLst>
                                            <p:cond delay="4499"/>
                                          </p:stCondLst>
                                        </p:cTn>
                                        <p:tgtEl>
                                          <p:spTgt spid="187"/>
                                        </p:tgtEl>
                                        <p:attrNameLst>
                                          <p:attrName>style.visibility</p:attrName>
                                        </p:attrNameLst>
                                      </p:cBhvr>
                                      <p:to>
                                        <p:strVal val="hidden"/>
                                      </p:to>
                                    </p:set>
                                  </p:childTnLst>
                                </p:cTn>
                              </p:par>
                              <p:par>
                                <p:cTn id="1948" presetID="3" presetClass="exit" presetSubtype="5" fill="hold" grpId="2" nodeType="withEffect">
                                  <p:stCondLst>
                                    <p:cond delay="0"/>
                                  </p:stCondLst>
                                  <p:childTnLst>
                                    <p:animEffect transition="out" filter="blinds(vertical)">
                                      <p:cBhvr>
                                        <p:cTn id="1949" dur="5500"/>
                                        <p:tgtEl>
                                          <p:spTgt spid="187"/>
                                        </p:tgtEl>
                                      </p:cBhvr>
                                    </p:animEffect>
                                    <p:set>
                                      <p:cBhvr>
                                        <p:cTn id="1950" dur="1" fill="hold">
                                          <p:stCondLst>
                                            <p:cond delay="5499"/>
                                          </p:stCondLst>
                                        </p:cTn>
                                        <p:tgtEl>
                                          <p:spTgt spid="187"/>
                                        </p:tgtEl>
                                        <p:attrNameLst>
                                          <p:attrName>style.visibility</p:attrName>
                                        </p:attrNameLst>
                                      </p:cBhvr>
                                      <p:to>
                                        <p:strVal val="hidden"/>
                                      </p:to>
                                    </p:set>
                                  </p:childTnLst>
                                </p:cTn>
                              </p:par>
                              <p:par>
                                <p:cTn id="1951" presetID="2" presetClass="entr" presetSubtype="8" fill="hold" grpId="0" nodeType="withEffect">
                                  <p:stCondLst>
                                    <p:cond delay="0"/>
                                  </p:stCondLst>
                                  <p:childTnLst>
                                    <p:set>
                                      <p:cBhvr>
                                        <p:cTn id="1952" dur="1" fill="hold">
                                          <p:stCondLst>
                                            <p:cond delay="0"/>
                                          </p:stCondLst>
                                        </p:cTn>
                                        <p:tgtEl>
                                          <p:spTgt spid="186"/>
                                        </p:tgtEl>
                                        <p:attrNameLst>
                                          <p:attrName>style.visibility</p:attrName>
                                        </p:attrNameLst>
                                      </p:cBhvr>
                                      <p:to>
                                        <p:strVal val="visible"/>
                                      </p:to>
                                    </p:set>
                                    <p:anim calcmode="lin" valueType="num">
                                      <p:cBhvr additive="base">
                                        <p:cTn id="1953" dur="4000" fill="hold"/>
                                        <p:tgtEl>
                                          <p:spTgt spid="186"/>
                                        </p:tgtEl>
                                        <p:attrNameLst>
                                          <p:attrName>ppt_x</p:attrName>
                                        </p:attrNameLst>
                                      </p:cBhvr>
                                      <p:tavLst>
                                        <p:tav tm="0">
                                          <p:val>
                                            <p:strVal val="0-#ppt_w/2"/>
                                          </p:val>
                                        </p:tav>
                                        <p:tav tm="100000">
                                          <p:val>
                                            <p:strVal val="#ppt_x"/>
                                          </p:val>
                                        </p:tav>
                                      </p:tavLst>
                                    </p:anim>
                                    <p:anim calcmode="lin" valueType="num">
                                      <p:cBhvr additive="base">
                                        <p:cTn id="1954" dur="4000" fill="hold"/>
                                        <p:tgtEl>
                                          <p:spTgt spid="186"/>
                                        </p:tgtEl>
                                        <p:attrNameLst>
                                          <p:attrName>ppt_y</p:attrName>
                                        </p:attrNameLst>
                                      </p:cBhvr>
                                      <p:tavLst>
                                        <p:tav tm="0">
                                          <p:val>
                                            <p:strVal val="#ppt_y"/>
                                          </p:val>
                                        </p:tav>
                                        <p:tav tm="100000">
                                          <p:val>
                                            <p:strVal val="#ppt_y"/>
                                          </p:val>
                                        </p:tav>
                                      </p:tavLst>
                                    </p:anim>
                                  </p:childTnLst>
                                </p:cTn>
                              </p:par>
                              <p:par>
                                <p:cTn id="1955" presetID="2" presetClass="exit" presetSubtype="8" fill="hold" grpId="1" nodeType="withEffect">
                                  <p:stCondLst>
                                    <p:cond delay="0"/>
                                  </p:stCondLst>
                                  <p:childTnLst>
                                    <p:anim calcmode="lin" valueType="num">
                                      <p:cBhvr additive="base">
                                        <p:cTn id="1956" dur="4500"/>
                                        <p:tgtEl>
                                          <p:spTgt spid="186"/>
                                        </p:tgtEl>
                                        <p:attrNameLst>
                                          <p:attrName>ppt_x</p:attrName>
                                        </p:attrNameLst>
                                      </p:cBhvr>
                                      <p:tavLst>
                                        <p:tav tm="0">
                                          <p:val>
                                            <p:strVal val="ppt_x"/>
                                          </p:val>
                                        </p:tav>
                                        <p:tav tm="100000">
                                          <p:val>
                                            <p:strVal val="0-ppt_w/2"/>
                                          </p:val>
                                        </p:tav>
                                      </p:tavLst>
                                    </p:anim>
                                    <p:anim calcmode="lin" valueType="num">
                                      <p:cBhvr additive="base">
                                        <p:cTn id="1957" dur="4500"/>
                                        <p:tgtEl>
                                          <p:spTgt spid="186"/>
                                        </p:tgtEl>
                                        <p:attrNameLst>
                                          <p:attrName>ppt_y</p:attrName>
                                        </p:attrNameLst>
                                      </p:cBhvr>
                                      <p:tavLst>
                                        <p:tav tm="0">
                                          <p:val>
                                            <p:strVal val="ppt_y"/>
                                          </p:val>
                                        </p:tav>
                                        <p:tav tm="100000">
                                          <p:val>
                                            <p:strVal val="ppt_y"/>
                                          </p:val>
                                        </p:tav>
                                      </p:tavLst>
                                    </p:anim>
                                    <p:set>
                                      <p:cBhvr>
                                        <p:cTn id="1958" dur="1" fill="hold">
                                          <p:stCondLst>
                                            <p:cond delay="4499"/>
                                          </p:stCondLst>
                                        </p:cTn>
                                        <p:tgtEl>
                                          <p:spTgt spid="186"/>
                                        </p:tgtEl>
                                        <p:attrNameLst>
                                          <p:attrName>style.visibility</p:attrName>
                                        </p:attrNameLst>
                                      </p:cBhvr>
                                      <p:to>
                                        <p:strVal val="hidden"/>
                                      </p:to>
                                    </p:set>
                                  </p:childTnLst>
                                </p:cTn>
                              </p:par>
                              <p:par>
                                <p:cTn id="1959" presetID="3" presetClass="exit" presetSubtype="5" fill="hold" grpId="2" nodeType="withEffect">
                                  <p:stCondLst>
                                    <p:cond delay="0"/>
                                  </p:stCondLst>
                                  <p:childTnLst>
                                    <p:animEffect transition="out" filter="blinds(vertical)">
                                      <p:cBhvr>
                                        <p:cTn id="1960" dur="5500"/>
                                        <p:tgtEl>
                                          <p:spTgt spid="186"/>
                                        </p:tgtEl>
                                      </p:cBhvr>
                                    </p:animEffect>
                                    <p:set>
                                      <p:cBhvr>
                                        <p:cTn id="1961" dur="1" fill="hold">
                                          <p:stCondLst>
                                            <p:cond delay="5499"/>
                                          </p:stCondLst>
                                        </p:cTn>
                                        <p:tgtEl>
                                          <p:spTgt spid="186"/>
                                        </p:tgtEl>
                                        <p:attrNameLst>
                                          <p:attrName>style.visibility</p:attrName>
                                        </p:attrNameLst>
                                      </p:cBhvr>
                                      <p:to>
                                        <p:strVal val="hidden"/>
                                      </p:to>
                                    </p:set>
                                  </p:childTnLst>
                                </p:cTn>
                              </p:par>
                              <p:par>
                                <p:cTn id="1962" presetID="2" presetClass="entr" presetSubtype="8" fill="hold" grpId="0" nodeType="withEffect">
                                  <p:stCondLst>
                                    <p:cond delay="0"/>
                                  </p:stCondLst>
                                  <p:childTnLst>
                                    <p:set>
                                      <p:cBhvr>
                                        <p:cTn id="1963" dur="1" fill="hold">
                                          <p:stCondLst>
                                            <p:cond delay="0"/>
                                          </p:stCondLst>
                                        </p:cTn>
                                        <p:tgtEl>
                                          <p:spTgt spid="185"/>
                                        </p:tgtEl>
                                        <p:attrNameLst>
                                          <p:attrName>style.visibility</p:attrName>
                                        </p:attrNameLst>
                                      </p:cBhvr>
                                      <p:to>
                                        <p:strVal val="visible"/>
                                      </p:to>
                                    </p:set>
                                    <p:anim calcmode="lin" valueType="num">
                                      <p:cBhvr additive="base">
                                        <p:cTn id="1964" dur="4000" fill="hold"/>
                                        <p:tgtEl>
                                          <p:spTgt spid="185"/>
                                        </p:tgtEl>
                                        <p:attrNameLst>
                                          <p:attrName>ppt_x</p:attrName>
                                        </p:attrNameLst>
                                      </p:cBhvr>
                                      <p:tavLst>
                                        <p:tav tm="0">
                                          <p:val>
                                            <p:strVal val="0-#ppt_w/2"/>
                                          </p:val>
                                        </p:tav>
                                        <p:tav tm="100000">
                                          <p:val>
                                            <p:strVal val="#ppt_x"/>
                                          </p:val>
                                        </p:tav>
                                      </p:tavLst>
                                    </p:anim>
                                    <p:anim calcmode="lin" valueType="num">
                                      <p:cBhvr additive="base">
                                        <p:cTn id="1965" dur="4000" fill="hold"/>
                                        <p:tgtEl>
                                          <p:spTgt spid="185"/>
                                        </p:tgtEl>
                                        <p:attrNameLst>
                                          <p:attrName>ppt_y</p:attrName>
                                        </p:attrNameLst>
                                      </p:cBhvr>
                                      <p:tavLst>
                                        <p:tav tm="0">
                                          <p:val>
                                            <p:strVal val="#ppt_y"/>
                                          </p:val>
                                        </p:tav>
                                        <p:tav tm="100000">
                                          <p:val>
                                            <p:strVal val="#ppt_y"/>
                                          </p:val>
                                        </p:tav>
                                      </p:tavLst>
                                    </p:anim>
                                  </p:childTnLst>
                                </p:cTn>
                              </p:par>
                              <p:par>
                                <p:cTn id="1966" presetID="2" presetClass="exit" presetSubtype="8" fill="hold" grpId="1" nodeType="withEffect">
                                  <p:stCondLst>
                                    <p:cond delay="0"/>
                                  </p:stCondLst>
                                  <p:childTnLst>
                                    <p:anim calcmode="lin" valueType="num">
                                      <p:cBhvr additive="base">
                                        <p:cTn id="1967" dur="4500"/>
                                        <p:tgtEl>
                                          <p:spTgt spid="185"/>
                                        </p:tgtEl>
                                        <p:attrNameLst>
                                          <p:attrName>ppt_x</p:attrName>
                                        </p:attrNameLst>
                                      </p:cBhvr>
                                      <p:tavLst>
                                        <p:tav tm="0">
                                          <p:val>
                                            <p:strVal val="ppt_x"/>
                                          </p:val>
                                        </p:tav>
                                        <p:tav tm="100000">
                                          <p:val>
                                            <p:strVal val="0-ppt_w/2"/>
                                          </p:val>
                                        </p:tav>
                                      </p:tavLst>
                                    </p:anim>
                                    <p:anim calcmode="lin" valueType="num">
                                      <p:cBhvr additive="base">
                                        <p:cTn id="1968" dur="4500"/>
                                        <p:tgtEl>
                                          <p:spTgt spid="185"/>
                                        </p:tgtEl>
                                        <p:attrNameLst>
                                          <p:attrName>ppt_y</p:attrName>
                                        </p:attrNameLst>
                                      </p:cBhvr>
                                      <p:tavLst>
                                        <p:tav tm="0">
                                          <p:val>
                                            <p:strVal val="ppt_y"/>
                                          </p:val>
                                        </p:tav>
                                        <p:tav tm="100000">
                                          <p:val>
                                            <p:strVal val="ppt_y"/>
                                          </p:val>
                                        </p:tav>
                                      </p:tavLst>
                                    </p:anim>
                                    <p:set>
                                      <p:cBhvr>
                                        <p:cTn id="1969" dur="1" fill="hold">
                                          <p:stCondLst>
                                            <p:cond delay="4499"/>
                                          </p:stCondLst>
                                        </p:cTn>
                                        <p:tgtEl>
                                          <p:spTgt spid="185"/>
                                        </p:tgtEl>
                                        <p:attrNameLst>
                                          <p:attrName>style.visibility</p:attrName>
                                        </p:attrNameLst>
                                      </p:cBhvr>
                                      <p:to>
                                        <p:strVal val="hidden"/>
                                      </p:to>
                                    </p:set>
                                  </p:childTnLst>
                                </p:cTn>
                              </p:par>
                              <p:par>
                                <p:cTn id="1970" presetID="3" presetClass="exit" presetSubtype="5" fill="hold" grpId="2" nodeType="withEffect">
                                  <p:stCondLst>
                                    <p:cond delay="0"/>
                                  </p:stCondLst>
                                  <p:childTnLst>
                                    <p:animEffect transition="out" filter="blinds(vertical)">
                                      <p:cBhvr>
                                        <p:cTn id="1971" dur="5500"/>
                                        <p:tgtEl>
                                          <p:spTgt spid="185"/>
                                        </p:tgtEl>
                                      </p:cBhvr>
                                    </p:animEffect>
                                    <p:set>
                                      <p:cBhvr>
                                        <p:cTn id="1972" dur="1" fill="hold">
                                          <p:stCondLst>
                                            <p:cond delay="5499"/>
                                          </p:stCondLst>
                                        </p:cTn>
                                        <p:tgtEl>
                                          <p:spTgt spid="185"/>
                                        </p:tgtEl>
                                        <p:attrNameLst>
                                          <p:attrName>style.visibility</p:attrName>
                                        </p:attrNameLst>
                                      </p:cBhvr>
                                      <p:to>
                                        <p:strVal val="hidden"/>
                                      </p:to>
                                    </p:set>
                                  </p:childTnLst>
                                </p:cTn>
                              </p:par>
                              <p:par>
                                <p:cTn id="1973" presetID="2" presetClass="entr" presetSubtype="8" fill="hold" grpId="0" nodeType="withEffect">
                                  <p:stCondLst>
                                    <p:cond delay="0"/>
                                  </p:stCondLst>
                                  <p:childTnLst>
                                    <p:set>
                                      <p:cBhvr>
                                        <p:cTn id="1974" dur="1" fill="hold">
                                          <p:stCondLst>
                                            <p:cond delay="0"/>
                                          </p:stCondLst>
                                        </p:cTn>
                                        <p:tgtEl>
                                          <p:spTgt spid="184"/>
                                        </p:tgtEl>
                                        <p:attrNameLst>
                                          <p:attrName>style.visibility</p:attrName>
                                        </p:attrNameLst>
                                      </p:cBhvr>
                                      <p:to>
                                        <p:strVal val="visible"/>
                                      </p:to>
                                    </p:set>
                                    <p:anim calcmode="lin" valueType="num">
                                      <p:cBhvr additive="base">
                                        <p:cTn id="1975" dur="4000" fill="hold"/>
                                        <p:tgtEl>
                                          <p:spTgt spid="184"/>
                                        </p:tgtEl>
                                        <p:attrNameLst>
                                          <p:attrName>ppt_x</p:attrName>
                                        </p:attrNameLst>
                                      </p:cBhvr>
                                      <p:tavLst>
                                        <p:tav tm="0">
                                          <p:val>
                                            <p:strVal val="0-#ppt_w/2"/>
                                          </p:val>
                                        </p:tav>
                                        <p:tav tm="100000">
                                          <p:val>
                                            <p:strVal val="#ppt_x"/>
                                          </p:val>
                                        </p:tav>
                                      </p:tavLst>
                                    </p:anim>
                                    <p:anim calcmode="lin" valueType="num">
                                      <p:cBhvr additive="base">
                                        <p:cTn id="1976" dur="4000" fill="hold"/>
                                        <p:tgtEl>
                                          <p:spTgt spid="184"/>
                                        </p:tgtEl>
                                        <p:attrNameLst>
                                          <p:attrName>ppt_y</p:attrName>
                                        </p:attrNameLst>
                                      </p:cBhvr>
                                      <p:tavLst>
                                        <p:tav tm="0">
                                          <p:val>
                                            <p:strVal val="#ppt_y"/>
                                          </p:val>
                                        </p:tav>
                                        <p:tav tm="100000">
                                          <p:val>
                                            <p:strVal val="#ppt_y"/>
                                          </p:val>
                                        </p:tav>
                                      </p:tavLst>
                                    </p:anim>
                                  </p:childTnLst>
                                </p:cTn>
                              </p:par>
                              <p:par>
                                <p:cTn id="1977" presetID="2" presetClass="exit" presetSubtype="8" fill="hold" grpId="1" nodeType="withEffect">
                                  <p:stCondLst>
                                    <p:cond delay="0"/>
                                  </p:stCondLst>
                                  <p:childTnLst>
                                    <p:anim calcmode="lin" valueType="num">
                                      <p:cBhvr additive="base">
                                        <p:cTn id="1978" dur="4500"/>
                                        <p:tgtEl>
                                          <p:spTgt spid="184"/>
                                        </p:tgtEl>
                                        <p:attrNameLst>
                                          <p:attrName>ppt_x</p:attrName>
                                        </p:attrNameLst>
                                      </p:cBhvr>
                                      <p:tavLst>
                                        <p:tav tm="0">
                                          <p:val>
                                            <p:strVal val="ppt_x"/>
                                          </p:val>
                                        </p:tav>
                                        <p:tav tm="100000">
                                          <p:val>
                                            <p:strVal val="0-ppt_w/2"/>
                                          </p:val>
                                        </p:tav>
                                      </p:tavLst>
                                    </p:anim>
                                    <p:anim calcmode="lin" valueType="num">
                                      <p:cBhvr additive="base">
                                        <p:cTn id="1979" dur="4500"/>
                                        <p:tgtEl>
                                          <p:spTgt spid="184"/>
                                        </p:tgtEl>
                                        <p:attrNameLst>
                                          <p:attrName>ppt_y</p:attrName>
                                        </p:attrNameLst>
                                      </p:cBhvr>
                                      <p:tavLst>
                                        <p:tav tm="0">
                                          <p:val>
                                            <p:strVal val="ppt_y"/>
                                          </p:val>
                                        </p:tav>
                                        <p:tav tm="100000">
                                          <p:val>
                                            <p:strVal val="ppt_y"/>
                                          </p:val>
                                        </p:tav>
                                      </p:tavLst>
                                    </p:anim>
                                    <p:set>
                                      <p:cBhvr>
                                        <p:cTn id="1980" dur="1" fill="hold">
                                          <p:stCondLst>
                                            <p:cond delay="4499"/>
                                          </p:stCondLst>
                                        </p:cTn>
                                        <p:tgtEl>
                                          <p:spTgt spid="184"/>
                                        </p:tgtEl>
                                        <p:attrNameLst>
                                          <p:attrName>style.visibility</p:attrName>
                                        </p:attrNameLst>
                                      </p:cBhvr>
                                      <p:to>
                                        <p:strVal val="hidden"/>
                                      </p:to>
                                    </p:set>
                                  </p:childTnLst>
                                </p:cTn>
                              </p:par>
                              <p:par>
                                <p:cTn id="1981" presetID="3" presetClass="exit" presetSubtype="5" fill="hold" grpId="2" nodeType="withEffect">
                                  <p:stCondLst>
                                    <p:cond delay="0"/>
                                  </p:stCondLst>
                                  <p:childTnLst>
                                    <p:animEffect transition="out" filter="blinds(vertical)">
                                      <p:cBhvr>
                                        <p:cTn id="1982" dur="5500"/>
                                        <p:tgtEl>
                                          <p:spTgt spid="184"/>
                                        </p:tgtEl>
                                      </p:cBhvr>
                                    </p:animEffect>
                                    <p:set>
                                      <p:cBhvr>
                                        <p:cTn id="1983" dur="1" fill="hold">
                                          <p:stCondLst>
                                            <p:cond delay="5499"/>
                                          </p:stCondLst>
                                        </p:cTn>
                                        <p:tgtEl>
                                          <p:spTgt spid="184"/>
                                        </p:tgtEl>
                                        <p:attrNameLst>
                                          <p:attrName>style.visibility</p:attrName>
                                        </p:attrNameLst>
                                      </p:cBhvr>
                                      <p:to>
                                        <p:strVal val="hidden"/>
                                      </p:to>
                                    </p:set>
                                  </p:childTnLst>
                                </p:cTn>
                              </p:par>
                              <p:par>
                                <p:cTn id="1984" presetID="2" presetClass="entr" presetSubtype="8" fill="hold" grpId="0" nodeType="withEffect">
                                  <p:stCondLst>
                                    <p:cond delay="0"/>
                                  </p:stCondLst>
                                  <p:childTnLst>
                                    <p:set>
                                      <p:cBhvr>
                                        <p:cTn id="1985" dur="1" fill="hold">
                                          <p:stCondLst>
                                            <p:cond delay="0"/>
                                          </p:stCondLst>
                                        </p:cTn>
                                        <p:tgtEl>
                                          <p:spTgt spid="183"/>
                                        </p:tgtEl>
                                        <p:attrNameLst>
                                          <p:attrName>style.visibility</p:attrName>
                                        </p:attrNameLst>
                                      </p:cBhvr>
                                      <p:to>
                                        <p:strVal val="visible"/>
                                      </p:to>
                                    </p:set>
                                    <p:anim calcmode="lin" valueType="num">
                                      <p:cBhvr additive="base">
                                        <p:cTn id="1986" dur="4000" fill="hold"/>
                                        <p:tgtEl>
                                          <p:spTgt spid="183"/>
                                        </p:tgtEl>
                                        <p:attrNameLst>
                                          <p:attrName>ppt_x</p:attrName>
                                        </p:attrNameLst>
                                      </p:cBhvr>
                                      <p:tavLst>
                                        <p:tav tm="0">
                                          <p:val>
                                            <p:strVal val="0-#ppt_w/2"/>
                                          </p:val>
                                        </p:tav>
                                        <p:tav tm="100000">
                                          <p:val>
                                            <p:strVal val="#ppt_x"/>
                                          </p:val>
                                        </p:tav>
                                      </p:tavLst>
                                    </p:anim>
                                    <p:anim calcmode="lin" valueType="num">
                                      <p:cBhvr additive="base">
                                        <p:cTn id="1987" dur="4000" fill="hold"/>
                                        <p:tgtEl>
                                          <p:spTgt spid="183"/>
                                        </p:tgtEl>
                                        <p:attrNameLst>
                                          <p:attrName>ppt_y</p:attrName>
                                        </p:attrNameLst>
                                      </p:cBhvr>
                                      <p:tavLst>
                                        <p:tav tm="0">
                                          <p:val>
                                            <p:strVal val="#ppt_y"/>
                                          </p:val>
                                        </p:tav>
                                        <p:tav tm="100000">
                                          <p:val>
                                            <p:strVal val="#ppt_y"/>
                                          </p:val>
                                        </p:tav>
                                      </p:tavLst>
                                    </p:anim>
                                  </p:childTnLst>
                                </p:cTn>
                              </p:par>
                              <p:par>
                                <p:cTn id="1988" presetID="2" presetClass="exit" presetSubtype="8" fill="hold" grpId="1" nodeType="withEffect">
                                  <p:stCondLst>
                                    <p:cond delay="0"/>
                                  </p:stCondLst>
                                  <p:childTnLst>
                                    <p:anim calcmode="lin" valueType="num">
                                      <p:cBhvr additive="base">
                                        <p:cTn id="1989" dur="4500"/>
                                        <p:tgtEl>
                                          <p:spTgt spid="183"/>
                                        </p:tgtEl>
                                        <p:attrNameLst>
                                          <p:attrName>ppt_x</p:attrName>
                                        </p:attrNameLst>
                                      </p:cBhvr>
                                      <p:tavLst>
                                        <p:tav tm="0">
                                          <p:val>
                                            <p:strVal val="ppt_x"/>
                                          </p:val>
                                        </p:tav>
                                        <p:tav tm="100000">
                                          <p:val>
                                            <p:strVal val="0-ppt_w/2"/>
                                          </p:val>
                                        </p:tav>
                                      </p:tavLst>
                                    </p:anim>
                                    <p:anim calcmode="lin" valueType="num">
                                      <p:cBhvr additive="base">
                                        <p:cTn id="1990" dur="4500"/>
                                        <p:tgtEl>
                                          <p:spTgt spid="183"/>
                                        </p:tgtEl>
                                        <p:attrNameLst>
                                          <p:attrName>ppt_y</p:attrName>
                                        </p:attrNameLst>
                                      </p:cBhvr>
                                      <p:tavLst>
                                        <p:tav tm="0">
                                          <p:val>
                                            <p:strVal val="ppt_y"/>
                                          </p:val>
                                        </p:tav>
                                        <p:tav tm="100000">
                                          <p:val>
                                            <p:strVal val="ppt_y"/>
                                          </p:val>
                                        </p:tav>
                                      </p:tavLst>
                                    </p:anim>
                                    <p:set>
                                      <p:cBhvr>
                                        <p:cTn id="1991" dur="1" fill="hold">
                                          <p:stCondLst>
                                            <p:cond delay="4499"/>
                                          </p:stCondLst>
                                        </p:cTn>
                                        <p:tgtEl>
                                          <p:spTgt spid="183"/>
                                        </p:tgtEl>
                                        <p:attrNameLst>
                                          <p:attrName>style.visibility</p:attrName>
                                        </p:attrNameLst>
                                      </p:cBhvr>
                                      <p:to>
                                        <p:strVal val="hidden"/>
                                      </p:to>
                                    </p:set>
                                  </p:childTnLst>
                                </p:cTn>
                              </p:par>
                              <p:par>
                                <p:cTn id="1992" presetID="3" presetClass="exit" presetSubtype="5" fill="hold" grpId="2" nodeType="withEffect">
                                  <p:stCondLst>
                                    <p:cond delay="0"/>
                                  </p:stCondLst>
                                  <p:childTnLst>
                                    <p:animEffect transition="out" filter="blinds(vertical)">
                                      <p:cBhvr>
                                        <p:cTn id="1993" dur="5500"/>
                                        <p:tgtEl>
                                          <p:spTgt spid="183"/>
                                        </p:tgtEl>
                                      </p:cBhvr>
                                    </p:animEffect>
                                    <p:set>
                                      <p:cBhvr>
                                        <p:cTn id="1994" dur="1" fill="hold">
                                          <p:stCondLst>
                                            <p:cond delay="5499"/>
                                          </p:stCondLst>
                                        </p:cTn>
                                        <p:tgtEl>
                                          <p:spTgt spid="183"/>
                                        </p:tgtEl>
                                        <p:attrNameLst>
                                          <p:attrName>style.visibility</p:attrName>
                                        </p:attrNameLst>
                                      </p:cBhvr>
                                      <p:to>
                                        <p:strVal val="hidden"/>
                                      </p:to>
                                    </p:set>
                                  </p:childTnLst>
                                </p:cTn>
                              </p:par>
                              <p:par>
                                <p:cTn id="1995" presetID="2" presetClass="entr" presetSubtype="8" fill="hold" grpId="0" nodeType="withEffect">
                                  <p:stCondLst>
                                    <p:cond delay="0"/>
                                  </p:stCondLst>
                                  <p:childTnLst>
                                    <p:set>
                                      <p:cBhvr>
                                        <p:cTn id="1996" dur="1" fill="hold">
                                          <p:stCondLst>
                                            <p:cond delay="0"/>
                                          </p:stCondLst>
                                        </p:cTn>
                                        <p:tgtEl>
                                          <p:spTgt spid="182"/>
                                        </p:tgtEl>
                                        <p:attrNameLst>
                                          <p:attrName>style.visibility</p:attrName>
                                        </p:attrNameLst>
                                      </p:cBhvr>
                                      <p:to>
                                        <p:strVal val="visible"/>
                                      </p:to>
                                    </p:set>
                                    <p:anim calcmode="lin" valueType="num">
                                      <p:cBhvr additive="base">
                                        <p:cTn id="1997" dur="4000" fill="hold"/>
                                        <p:tgtEl>
                                          <p:spTgt spid="182"/>
                                        </p:tgtEl>
                                        <p:attrNameLst>
                                          <p:attrName>ppt_x</p:attrName>
                                        </p:attrNameLst>
                                      </p:cBhvr>
                                      <p:tavLst>
                                        <p:tav tm="0">
                                          <p:val>
                                            <p:strVal val="0-#ppt_w/2"/>
                                          </p:val>
                                        </p:tav>
                                        <p:tav tm="100000">
                                          <p:val>
                                            <p:strVal val="#ppt_x"/>
                                          </p:val>
                                        </p:tav>
                                      </p:tavLst>
                                    </p:anim>
                                    <p:anim calcmode="lin" valueType="num">
                                      <p:cBhvr additive="base">
                                        <p:cTn id="1998" dur="4000" fill="hold"/>
                                        <p:tgtEl>
                                          <p:spTgt spid="182"/>
                                        </p:tgtEl>
                                        <p:attrNameLst>
                                          <p:attrName>ppt_y</p:attrName>
                                        </p:attrNameLst>
                                      </p:cBhvr>
                                      <p:tavLst>
                                        <p:tav tm="0">
                                          <p:val>
                                            <p:strVal val="#ppt_y"/>
                                          </p:val>
                                        </p:tav>
                                        <p:tav tm="100000">
                                          <p:val>
                                            <p:strVal val="#ppt_y"/>
                                          </p:val>
                                        </p:tav>
                                      </p:tavLst>
                                    </p:anim>
                                  </p:childTnLst>
                                </p:cTn>
                              </p:par>
                              <p:par>
                                <p:cTn id="1999" presetID="2" presetClass="exit" presetSubtype="8" fill="hold" grpId="1" nodeType="withEffect">
                                  <p:stCondLst>
                                    <p:cond delay="0"/>
                                  </p:stCondLst>
                                  <p:childTnLst>
                                    <p:anim calcmode="lin" valueType="num">
                                      <p:cBhvr additive="base">
                                        <p:cTn id="2000" dur="4500"/>
                                        <p:tgtEl>
                                          <p:spTgt spid="182"/>
                                        </p:tgtEl>
                                        <p:attrNameLst>
                                          <p:attrName>ppt_x</p:attrName>
                                        </p:attrNameLst>
                                      </p:cBhvr>
                                      <p:tavLst>
                                        <p:tav tm="0">
                                          <p:val>
                                            <p:strVal val="ppt_x"/>
                                          </p:val>
                                        </p:tav>
                                        <p:tav tm="100000">
                                          <p:val>
                                            <p:strVal val="0-ppt_w/2"/>
                                          </p:val>
                                        </p:tav>
                                      </p:tavLst>
                                    </p:anim>
                                    <p:anim calcmode="lin" valueType="num">
                                      <p:cBhvr additive="base">
                                        <p:cTn id="2001" dur="4500"/>
                                        <p:tgtEl>
                                          <p:spTgt spid="182"/>
                                        </p:tgtEl>
                                        <p:attrNameLst>
                                          <p:attrName>ppt_y</p:attrName>
                                        </p:attrNameLst>
                                      </p:cBhvr>
                                      <p:tavLst>
                                        <p:tav tm="0">
                                          <p:val>
                                            <p:strVal val="ppt_y"/>
                                          </p:val>
                                        </p:tav>
                                        <p:tav tm="100000">
                                          <p:val>
                                            <p:strVal val="ppt_y"/>
                                          </p:val>
                                        </p:tav>
                                      </p:tavLst>
                                    </p:anim>
                                    <p:set>
                                      <p:cBhvr>
                                        <p:cTn id="2002" dur="1" fill="hold">
                                          <p:stCondLst>
                                            <p:cond delay="4499"/>
                                          </p:stCondLst>
                                        </p:cTn>
                                        <p:tgtEl>
                                          <p:spTgt spid="182"/>
                                        </p:tgtEl>
                                        <p:attrNameLst>
                                          <p:attrName>style.visibility</p:attrName>
                                        </p:attrNameLst>
                                      </p:cBhvr>
                                      <p:to>
                                        <p:strVal val="hidden"/>
                                      </p:to>
                                    </p:set>
                                  </p:childTnLst>
                                </p:cTn>
                              </p:par>
                              <p:par>
                                <p:cTn id="2003" presetID="3" presetClass="exit" presetSubtype="5" fill="hold" grpId="2" nodeType="withEffect">
                                  <p:stCondLst>
                                    <p:cond delay="0"/>
                                  </p:stCondLst>
                                  <p:childTnLst>
                                    <p:animEffect transition="out" filter="blinds(vertical)">
                                      <p:cBhvr>
                                        <p:cTn id="2004" dur="5500"/>
                                        <p:tgtEl>
                                          <p:spTgt spid="182"/>
                                        </p:tgtEl>
                                      </p:cBhvr>
                                    </p:animEffect>
                                    <p:set>
                                      <p:cBhvr>
                                        <p:cTn id="2005" dur="1" fill="hold">
                                          <p:stCondLst>
                                            <p:cond delay="5499"/>
                                          </p:stCondLst>
                                        </p:cTn>
                                        <p:tgtEl>
                                          <p:spTgt spid="182"/>
                                        </p:tgtEl>
                                        <p:attrNameLst>
                                          <p:attrName>style.visibility</p:attrName>
                                        </p:attrNameLst>
                                      </p:cBhvr>
                                      <p:to>
                                        <p:strVal val="hidden"/>
                                      </p:to>
                                    </p:set>
                                  </p:childTnLst>
                                </p:cTn>
                              </p:par>
                              <p:par>
                                <p:cTn id="2006" presetID="2" presetClass="entr" presetSubtype="8" fill="hold" grpId="0" nodeType="withEffect">
                                  <p:stCondLst>
                                    <p:cond delay="0"/>
                                  </p:stCondLst>
                                  <p:childTnLst>
                                    <p:set>
                                      <p:cBhvr>
                                        <p:cTn id="2007" dur="1" fill="hold">
                                          <p:stCondLst>
                                            <p:cond delay="0"/>
                                          </p:stCondLst>
                                        </p:cTn>
                                        <p:tgtEl>
                                          <p:spTgt spid="181"/>
                                        </p:tgtEl>
                                        <p:attrNameLst>
                                          <p:attrName>style.visibility</p:attrName>
                                        </p:attrNameLst>
                                      </p:cBhvr>
                                      <p:to>
                                        <p:strVal val="visible"/>
                                      </p:to>
                                    </p:set>
                                    <p:anim calcmode="lin" valueType="num">
                                      <p:cBhvr additive="base">
                                        <p:cTn id="2008" dur="4000" fill="hold"/>
                                        <p:tgtEl>
                                          <p:spTgt spid="181"/>
                                        </p:tgtEl>
                                        <p:attrNameLst>
                                          <p:attrName>ppt_x</p:attrName>
                                        </p:attrNameLst>
                                      </p:cBhvr>
                                      <p:tavLst>
                                        <p:tav tm="0">
                                          <p:val>
                                            <p:strVal val="0-#ppt_w/2"/>
                                          </p:val>
                                        </p:tav>
                                        <p:tav tm="100000">
                                          <p:val>
                                            <p:strVal val="#ppt_x"/>
                                          </p:val>
                                        </p:tav>
                                      </p:tavLst>
                                    </p:anim>
                                    <p:anim calcmode="lin" valueType="num">
                                      <p:cBhvr additive="base">
                                        <p:cTn id="2009" dur="4000" fill="hold"/>
                                        <p:tgtEl>
                                          <p:spTgt spid="181"/>
                                        </p:tgtEl>
                                        <p:attrNameLst>
                                          <p:attrName>ppt_y</p:attrName>
                                        </p:attrNameLst>
                                      </p:cBhvr>
                                      <p:tavLst>
                                        <p:tav tm="0">
                                          <p:val>
                                            <p:strVal val="#ppt_y"/>
                                          </p:val>
                                        </p:tav>
                                        <p:tav tm="100000">
                                          <p:val>
                                            <p:strVal val="#ppt_y"/>
                                          </p:val>
                                        </p:tav>
                                      </p:tavLst>
                                    </p:anim>
                                  </p:childTnLst>
                                </p:cTn>
                              </p:par>
                              <p:par>
                                <p:cTn id="2010" presetID="2" presetClass="exit" presetSubtype="8" fill="hold" grpId="1" nodeType="withEffect">
                                  <p:stCondLst>
                                    <p:cond delay="0"/>
                                  </p:stCondLst>
                                  <p:childTnLst>
                                    <p:anim calcmode="lin" valueType="num">
                                      <p:cBhvr additive="base">
                                        <p:cTn id="2011" dur="4500"/>
                                        <p:tgtEl>
                                          <p:spTgt spid="181"/>
                                        </p:tgtEl>
                                        <p:attrNameLst>
                                          <p:attrName>ppt_x</p:attrName>
                                        </p:attrNameLst>
                                      </p:cBhvr>
                                      <p:tavLst>
                                        <p:tav tm="0">
                                          <p:val>
                                            <p:strVal val="ppt_x"/>
                                          </p:val>
                                        </p:tav>
                                        <p:tav tm="100000">
                                          <p:val>
                                            <p:strVal val="0-ppt_w/2"/>
                                          </p:val>
                                        </p:tav>
                                      </p:tavLst>
                                    </p:anim>
                                    <p:anim calcmode="lin" valueType="num">
                                      <p:cBhvr additive="base">
                                        <p:cTn id="2012" dur="4500"/>
                                        <p:tgtEl>
                                          <p:spTgt spid="181"/>
                                        </p:tgtEl>
                                        <p:attrNameLst>
                                          <p:attrName>ppt_y</p:attrName>
                                        </p:attrNameLst>
                                      </p:cBhvr>
                                      <p:tavLst>
                                        <p:tav tm="0">
                                          <p:val>
                                            <p:strVal val="ppt_y"/>
                                          </p:val>
                                        </p:tav>
                                        <p:tav tm="100000">
                                          <p:val>
                                            <p:strVal val="ppt_y"/>
                                          </p:val>
                                        </p:tav>
                                      </p:tavLst>
                                    </p:anim>
                                    <p:set>
                                      <p:cBhvr>
                                        <p:cTn id="2013" dur="1" fill="hold">
                                          <p:stCondLst>
                                            <p:cond delay="4499"/>
                                          </p:stCondLst>
                                        </p:cTn>
                                        <p:tgtEl>
                                          <p:spTgt spid="181"/>
                                        </p:tgtEl>
                                        <p:attrNameLst>
                                          <p:attrName>style.visibility</p:attrName>
                                        </p:attrNameLst>
                                      </p:cBhvr>
                                      <p:to>
                                        <p:strVal val="hidden"/>
                                      </p:to>
                                    </p:set>
                                  </p:childTnLst>
                                </p:cTn>
                              </p:par>
                              <p:par>
                                <p:cTn id="2014" presetID="3" presetClass="exit" presetSubtype="5" fill="hold" grpId="2" nodeType="withEffect">
                                  <p:stCondLst>
                                    <p:cond delay="0"/>
                                  </p:stCondLst>
                                  <p:childTnLst>
                                    <p:animEffect transition="out" filter="blinds(vertical)">
                                      <p:cBhvr>
                                        <p:cTn id="2015" dur="5500"/>
                                        <p:tgtEl>
                                          <p:spTgt spid="181"/>
                                        </p:tgtEl>
                                      </p:cBhvr>
                                    </p:animEffect>
                                    <p:set>
                                      <p:cBhvr>
                                        <p:cTn id="2016" dur="1" fill="hold">
                                          <p:stCondLst>
                                            <p:cond delay="5499"/>
                                          </p:stCondLst>
                                        </p:cTn>
                                        <p:tgtEl>
                                          <p:spTgt spid="181"/>
                                        </p:tgtEl>
                                        <p:attrNameLst>
                                          <p:attrName>style.visibility</p:attrName>
                                        </p:attrNameLst>
                                      </p:cBhvr>
                                      <p:to>
                                        <p:strVal val="hidden"/>
                                      </p:to>
                                    </p:set>
                                  </p:childTnLst>
                                </p:cTn>
                              </p:par>
                              <p:par>
                                <p:cTn id="2017" presetID="2" presetClass="entr" presetSubtype="8" fill="hold" grpId="0" nodeType="withEffect">
                                  <p:stCondLst>
                                    <p:cond delay="0"/>
                                  </p:stCondLst>
                                  <p:childTnLst>
                                    <p:set>
                                      <p:cBhvr>
                                        <p:cTn id="2018" dur="1" fill="hold">
                                          <p:stCondLst>
                                            <p:cond delay="0"/>
                                          </p:stCondLst>
                                        </p:cTn>
                                        <p:tgtEl>
                                          <p:spTgt spid="180"/>
                                        </p:tgtEl>
                                        <p:attrNameLst>
                                          <p:attrName>style.visibility</p:attrName>
                                        </p:attrNameLst>
                                      </p:cBhvr>
                                      <p:to>
                                        <p:strVal val="visible"/>
                                      </p:to>
                                    </p:set>
                                    <p:anim calcmode="lin" valueType="num">
                                      <p:cBhvr additive="base">
                                        <p:cTn id="2019" dur="4000" fill="hold"/>
                                        <p:tgtEl>
                                          <p:spTgt spid="180"/>
                                        </p:tgtEl>
                                        <p:attrNameLst>
                                          <p:attrName>ppt_x</p:attrName>
                                        </p:attrNameLst>
                                      </p:cBhvr>
                                      <p:tavLst>
                                        <p:tav tm="0">
                                          <p:val>
                                            <p:strVal val="0-#ppt_w/2"/>
                                          </p:val>
                                        </p:tav>
                                        <p:tav tm="100000">
                                          <p:val>
                                            <p:strVal val="#ppt_x"/>
                                          </p:val>
                                        </p:tav>
                                      </p:tavLst>
                                    </p:anim>
                                    <p:anim calcmode="lin" valueType="num">
                                      <p:cBhvr additive="base">
                                        <p:cTn id="2020" dur="4000" fill="hold"/>
                                        <p:tgtEl>
                                          <p:spTgt spid="180"/>
                                        </p:tgtEl>
                                        <p:attrNameLst>
                                          <p:attrName>ppt_y</p:attrName>
                                        </p:attrNameLst>
                                      </p:cBhvr>
                                      <p:tavLst>
                                        <p:tav tm="0">
                                          <p:val>
                                            <p:strVal val="#ppt_y"/>
                                          </p:val>
                                        </p:tav>
                                        <p:tav tm="100000">
                                          <p:val>
                                            <p:strVal val="#ppt_y"/>
                                          </p:val>
                                        </p:tav>
                                      </p:tavLst>
                                    </p:anim>
                                  </p:childTnLst>
                                </p:cTn>
                              </p:par>
                              <p:par>
                                <p:cTn id="2021" presetID="2" presetClass="exit" presetSubtype="8" fill="hold" grpId="1" nodeType="withEffect">
                                  <p:stCondLst>
                                    <p:cond delay="0"/>
                                  </p:stCondLst>
                                  <p:childTnLst>
                                    <p:anim calcmode="lin" valueType="num">
                                      <p:cBhvr additive="base">
                                        <p:cTn id="2022" dur="4500"/>
                                        <p:tgtEl>
                                          <p:spTgt spid="180"/>
                                        </p:tgtEl>
                                        <p:attrNameLst>
                                          <p:attrName>ppt_x</p:attrName>
                                        </p:attrNameLst>
                                      </p:cBhvr>
                                      <p:tavLst>
                                        <p:tav tm="0">
                                          <p:val>
                                            <p:strVal val="ppt_x"/>
                                          </p:val>
                                        </p:tav>
                                        <p:tav tm="100000">
                                          <p:val>
                                            <p:strVal val="0-ppt_w/2"/>
                                          </p:val>
                                        </p:tav>
                                      </p:tavLst>
                                    </p:anim>
                                    <p:anim calcmode="lin" valueType="num">
                                      <p:cBhvr additive="base">
                                        <p:cTn id="2023" dur="4500"/>
                                        <p:tgtEl>
                                          <p:spTgt spid="180"/>
                                        </p:tgtEl>
                                        <p:attrNameLst>
                                          <p:attrName>ppt_y</p:attrName>
                                        </p:attrNameLst>
                                      </p:cBhvr>
                                      <p:tavLst>
                                        <p:tav tm="0">
                                          <p:val>
                                            <p:strVal val="ppt_y"/>
                                          </p:val>
                                        </p:tav>
                                        <p:tav tm="100000">
                                          <p:val>
                                            <p:strVal val="ppt_y"/>
                                          </p:val>
                                        </p:tav>
                                      </p:tavLst>
                                    </p:anim>
                                    <p:set>
                                      <p:cBhvr>
                                        <p:cTn id="2024" dur="1" fill="hold">
                                          <p:stCondLst>
                                            <p:cond delay="4499"/>
                                          </p:stCondLst>
                                        </p:cTn>
                                        <p:tgtEl>
                                          <p:spTgt spid="180"/>
                                        </p:tgtEl>
                                        <p:attrNameLst>
                                          <p:attrName>style.visibility</p:attrName>
                                        </p:attrNameLst>
                                      </p:cBhvr>
                                      <p:to>
                                        <p:strVal val="hidden"/>
                                      </p:to>
                                    </p:set>
                                  </p:childTnLst>
                                </p:cTn>
                              </p:par>
                              <p:par>
                                <p:cTn id="2025" presetID="3" presetClass="exit" presetSubtype="5" fill="hold" grpId="2" nodeType="withEffect">
                                  <p:stCondLst>
                                    <p:cond delay="0"/>
                                  </p:stCondLst>
                                  <p:childTnLst>
                                    <p:animEffect transition="out" filter="blinds(vertical)">
                                      <p:cBhvr>
                                        <p:cTn id="2026" dur="5500"/>
                                        <p:tgtEl>
                                          <p:spTgt spid="180"/>
                                        </p:tgtEl>
                                      </p:cBhvr>
                                    </p:animEffect>
                                    <p:set>
                                      <p:cBhvr>
                                        <p:cTn id="2027" dur="1" fill="hold">
                                          <p:stCondLst>
                                            <p:cond delay="5499"/>
                                          </p:stCondLst>
                                        </p:cTn>
                                        <p:tgtEl>
                                          <p:spTgt spid="180"/>
                                        </p:tgtEl>
                                        <p:attrNameLst>
                                          <p:attrName>style.visibility</p:attrName>
                                        </p:attrNameLst>
                                      </p:cBhvr>
                                      <p:to>
                                        <p:strVal val="hidden"/>
                                      </p:to>
                                    </p:set>
                                  </p:childTnLst>
                                </p:cTn>
                              </p:par>
                              <p:par>
                                <p:cTn id="2028" presetID="2" presetClass="entr" presetSubtype="8" fill="hold" grpId="0" nodeType="withEffect">
                                  <p:stCondLst>
                                    <p:cond delay="0"/>
                                  </p:stCondLst>
                                  <p:childTnLst>
                                    <p:set>
                                      <p:cBhvr>
                                        <p:cTn id="2029" dur="1" fill="hold">
                                          <p:stCondLst>
                                            <p:cond delay="0"/>
                                          </p:stCondLst>
                                        </p:cTn>
                                        <p:tgtEl>
                                          <p:spTgt spid="179"/>
                                        </p:tgtEl>
                                        <p:attrNameLst>
                                          <p:attrName>style.visibility</p:attrName>
                                        </p:attrNameLst>
                                      </p:cBhvr>
                                      <p:to>
                                        <p:strVal val="visible"/>
                                      </p:to>
                                    </p:set>
                                    <p:anim calcmode="lin" valueType="num">
                                      <p:cBhvr additive="base">
                                        <p:cTn id="2030" dur="4000" fill="hold"/>
                                        <p:tgtEl>
                                          <p:spTgt spid="179"/>
                                        </p:tgtEl>
                                        <p:attrNameLst>
                                          <p:attrName>ppt_x</p:attrName>
                                        </p:attrNameLst>
                                      </p:cBhvr>
                                      <p:tavLst>
                                        <p:tav tm="0">
                                          <p:val>
                                            <p:strVal val="0-#ppt_w/2"/>
                                          </p:val>
                                        </p:tav>
                                        <p:tav tm="100000">
                                          <p:val>
                                            <p:strVal val="#ppt_x"/>
                                          </p:val>
                                        </p:tav>
                                      </p:tavLst>
                                    </p:anim>
                                    <p:anim calcmode="lin" valueType="num">
                                      <p:cBhvr additive="base">
                                        <p:cTn id="2031" dur="4000" fill="hold"/>
                                        <p:tgtEl>
                                          <p:spTgt spid="179"/>
                                        </p:tgtEl>
                                        <p:attrNameLst>
                                          <p:attrName>ppt_y</p:attrName>
                                        </p:attrNameLst>
                                      </p:cBhvr>
                                      <p:tavLst>
                                        <p:tav tm="0">
                                          <p:val>
                                            <p:strVal val="#ppt_y"/>
                                          </p:val>
                                        </p:tav>
                                        <p:tav tm="100000">
                                          <p:val>
                                            <p:strVal val="#ppt_y"/>
                                          </p:val>
                                        </p:tav>
                                      </p:tavLst>
                                    </p:anim>
                                  </p:childTnLst>
                                </p:cTn>
                              </p:par>
                              <p:par>
                                <p:cTn id="2032" presetID="2" presetClass="exit" presetSubtype="8" fill="hold" grpId="1" nodeType="withEffect">
                                  <p:stCondLst>
                                    <p:cond delay="0"/>
                                  </p:stCondLst>
                                  <p:childTnLst>
                                    <p:anim calcmode="lin" valueType="num">
                                      <p:cBhvr additive="base">
                                        <p:cTn id="2033" dur="4500"/>
                                        <p:tgtEl>
                                          <p:spTgt spid="179"/>
                                        </p:tgtEl>
                                        <p:attrNameLst>
                                          <p:attrName>ppt_x</p:attrName>
                                        </p:attrNameLst>
                                      </p:cBhvr>
                                      <p:tavLst>
                                        <p:tav tm="0">
                                          <p:val>
                                            <p:strVal val="ppt_x"/>
                                          </p:val>
                                        </p:tav>
                                        <p:tav tm="100000">
                                          <p:val>
                                            <p:strVal val="0-ppt_w/2"/>
                                          </p:val>
                                        </p:tav>
                                      </p:tavLst>
                                    </p:anim>
                                    <p:anim calcmode="lin" valueType="num">
                                      <p:cBhvr additive="base">
                                        <p:cTn id="2034" dur="4500"/>
                                        <p:tgtEl>
                                          <p:spTgt spid="179"/>
                                        </p:tgtEl>
                                        <p:attrNameLst>
                                          <p:attrName>ppt_y</p:attrName>
                                        </p:attrNameLst>
                                      </p:cBhvr>
                                      <p:tavLst>
                                        <p:tav tm="0">
                                          <p:val>
                                            <p:strVal val="ppt_y"/>
                                          </p:val>
                                        </p:tav>
                                        <p:tav tm="100000">
                                          <p:val>
                                            <p:strVal val="ppt_y"/>
                                          </p:val>
                                        </p:tav>
                                      </p:tavLst>
                                    </p:anim>
                                    <p:set>
                                      <p:cBhvr>
                                        <p:cTn id="2035" dur="1" fill="hold">
                                          <p:stCondLst>
                                            <p:cond delay="4499"/>
                                          </p:stCondLst>
                                        </p:cTn>
                                        <p:tgtEl>
                                          <p:spTgt spid="179"/>
                                        </p:tgtEl>
                                        <p:attrNameLst>
                                          <p:attrName>style.visibility</p:attrName>
                                        </p:attrNameLst>
                                      </p:cBhvr>
                                      <p:to>
                                        <p:strVal val="hidden"/>
                                      </p:to>
                                    </p:set>
                                  </p:childTnLst>
                                </p:cTn>
                              </p:par>
                              <p:par>
                                <p:cTn id="2036" presetID="3" presetClass="exit" presetSubtype="5" fill="hold" grpId="2" nodeType="withEffect">
                                  <p:stCondLst>
                                    <p:cond delay="0"/>
                                  </p:stCondLst>
                                  <p:childTnLst>
                                    <p:animEffect transition="out" filter="blinds(vertical)">
                                      <p:cBhvr>
                                        <p:cTn id="2037" dur="5500"/>
                                        <p:tgtEl>
                                          <p:spTgt spid="179"/>
                                        </p:tgtEl>
                                      </p:cBhvr>
                                    </p:animEffect>
                                    <p:set>
                                      <p:cBhvr>
                                        <p:cTn id="2038" dur="1" fill="hold">
                                          <p:stCondLst>
                                            <p:cond delay="5499"/>
                                          </p:stCondLst>
                                        </p:cTn>
                                        <p:tgtEl>
                                          <p:spTgt spid="179"/>
                                        </p:tgtEl>
                                        <p:attrNameLst>
                                          <p:attrName>style.visibility</p:attrName>
                                        </p:attrNameLst>
                                      </p:cBhvr>
                                      <p:to>
                                        <p:strVal val="hidden"/>
                                      </p:to>
                                    </p:set>
                                  </p:childTnLst>
                                </p:cTn>
                              </p:par>
                              <p:par>
                                <p:cTn id="2039" presetID="2" presetClass="entr" presetSubtype="8" fill="hold" grpId="0" nodeType="withEffect">
                                  <p:stCondLst>
                                    <p:cond delay="0"/>
                                  </p:stCondLst>
                                  <p:childTnLst>
                                    <p:set>
                                      <p:cBhvr>
                                        <p:cTn id="2040" dur="1" fill="hold">
                                          <p:stCondLst>
                                            <p:cond delay="0"/>
                                          </p:stCondLst>
                                        </p:cTn>
                                        <p:tgtEl>
                                          <p:spTgt spid="178"/>
                                        </p:tgtEl>
                                        <p:attrNameLst>
                                          <p:attrName>style.visibility</p:attrName>
                                        </p:attrNameLst>
                                      </p:cBhvr>
                                      <p:to>
                                        <p:strVal val="visible"/>
                                      </p:to>
                                    </p:set>
                                    <p:anim calcmode="lin" valueType="num">
                                      <p:cBhvr additive="base">
                                        <p:cTn id="2041" dur="4000" fill="hold"/>
                                        <p:tgtEl>
                                          <p:spTgt spid="178"/>
                                        </p:tgtEl>
                                        <p:attrNameLst>
                                          <p:attrName>ppt_x</p:attrName>
                                        </p:attrNameLst>
                                      </p:cBhvr>
                                      <p:tavLst>
                                        <p:tav tm="0">
                                          <p:val>
                                            <p:strVal val="0-#ppt_w/2"/>
                                          </p:val>
                                        </p:tav>
                                        <p:tav tm="100000">
                                          <p:val>
                                            <p:strVal val="#ppt_x"/>
                                          </p:val>
                                        </p:tav>
                                      </p:tavLst>
                                    </p:anim>
                                    <p:anim calcmode="lin" valueType="num">
                                      <p:cBhvr additive="base">
                                        <p:cTn id="2042" dur="4000" fill="hold"/>
                                        <p:tgtEl>
                                          <p:spTgt spid="178"/>
                                        </p:tgtEl>
                                        <p:attrNameLst>
                                          <p:attrName>ppt_y</p:attrName>
                                        </p:attrNameLst>
                                      </p:cBhvr>
                                      <p:tavLst>
                                        <p:tav tm="0">
                                          <p:val>
                                            <p:strVal val="#ppt_y"/>
                                          </p:val>
                                        </p:tav>
                                        <p:tav tm="100000">
                                          <p:val>
                                            <p:strVal val="#ppt_y"/>
                                          </p:val>
                                        </p:tav>
                                      </p:tavLst>
                                    </p:anim>
                                  </p:childTnLst>
                                </p:cTn>
                              </p:par>
                              <p:par>
                                <p:cTn id="2043" presetID="2" presetClass="exit" presetSubtype="8" fill="hold" grpId="1" nodeType="withEffect">
                                  <p:stCondLst>
                                    <p:cond delay="0"/>
                                  </p:stCondLst>
                                  <p:childTnLst>
                                    <p:anim calcmode="lin" valueType="num">
                                      <p:cBhvr additive="base">
                                        <p:cTn id="2044" dur="4500"/>
                                        <p:tgtEl>
                                          <p:spTgt spid="178"/>
                                        </p:tgtEl>
                                        <p:attrNameLst>
                                          <p:attrName>ppt_x</p:attrName>
                                        </p:attrNameLst>
                                      </p:cBhvr>
                                      <p:tavLst>
                                        <p:tav tm="0">
                                          <p:val>
                                            <p:strVal val="ppt_x"/>
                                          </p:val>
                                        </p:tav>
                                        <p:tav tm="100000">
                                          <p:val>
                                            <p:strVal val="0-ppt_w/2"/>
                                          </p:val>
                                        </p:tav>
                                      </p:tavLst>
                                    </p:anim>
                                    <p:anim calcmode="lin" valueType="num">
                                      <p:cBhvr additive="base">
                                        <p:cTn id="2045" dur="4500"/>
                                        <p:tgtEl>
                                          <p:spTgt spid="178"/>
                                        </p:tgtEl>
                                        <p:attrNameLst>
                                          <p:attrName>ppt_y</p:attrName>
                                        </p:attrNameLst>
                                      </p:cBhvr>
                                      <p:tavLst>
                                        <p:tav tm="0">
                                          <p:val>
                                            <p:strVal val="ppt_y"/>
                                          </p:val>
                                        </p:tav>
                                        <p:tav tm="100000">
                                          <p:val>
                                            <p:strVal val="ppt_y"/>
                                          </p:val>
                                        </p:tav>
                                      </p:tavLst>
                                    </p:anim>
                                    <p:set>
                                      <p:cBhvr>
                                        <p:cTn id="2046" dur="1" fill="hold">
                                          <p:stCondLst>
                                            <p:cond delay="4499"/>
                                          </p:stCondLst>
                                        </p:cTn>
                                        <p:tgtEl>
                                          <p:spTgt spid="178"/>
                                        </p:tgtEl>
                                        <p:attrNameLst>
                                          <p:attrName>style.visibility</p:attrName>
                                        </p:attrNameLst>
                                      </p:cBhvr>
                                      <p:to>
                                        <p:strVal val="hidden"/>
                                      </p:to>
                                    </p:set>
                                  </p:childTnLst>
                                </p:cTn>
                              </p:par>
                              <p:par>
                                <p:cTn id="2047" presetID="3" presetClass="exit" presetSubtype="5" fill="hold" grpId="2" nodeType="withEffect">
                                  <p:stCondLst>
                                    <p:cond delay="0"/>
                                  </p:stCondLst>
                                  <p:childTnLst>
                                    <p:animEffect transition="out" filter="blinds(vertical)">
                                      <p:cBhvr>
                                        <p:cTn id="2048" dur="5500"/>
                                        <p:tgtEl>
                                          <p:spTgt spid="178"/>
                                        </p:tgtEl>
                                      </p:cBhvr>
                                    </p:animEffect>
                                    <p:set>
                                      <p:cBhvr>
                                        <p:cTn id="2049" dur="1" fill="hold">
                                          <p:stCondLst>
                                            <p:cond delay="5499"/>
                                          </p:stCondLst>
                                        </p:cTn>
                                        <p:tgtEl>
                                          <p:spTgt spid="178"/>
                                        </p:tgtEl>
                                        <p:attrNameLst>
                                          <p:attrName>style.visibility</p:attrName>
                                        </p:attrNameLst>
                                      </p:cBhvr>
                                      <p:to>
                                        <p:strVal val="hidden"/>
                                      </p:to>
                                    </p:set>
                                  </p:childTnLst>
                                </p:cTn>
                              </p:par>
                              <p:par>
                                <p:cTn id="2050" presetID="2" presetClass="entr" presetSubtype="8" fill="hold" grpId="0" nodeType="withEffect">
                                  <p:stCondLst>
                                    <p:cond delay="0"/>
                                  </p:stCondLst>
                                  <p:childTnLst>
                                    <p:set>
                                      <p:cBhvr>
                                        <p:cTn id="2051" dur="1" fill="hold">
                                          <p:stCondLst>
                                            <p:cond delay="0"/>
                                          </p:stCondLst>
                                        </p:cTn>
                                        <p:tgtEl>
                                          <p:spTgt spid="177"/>
                                        </p:tgtEl>
                                        <p:attrNameLst>
                                          <p:attrName>style.visibility</p:attrName>
                                        </p:attrNameLst>
                                      </p:cBhvr>
                                      <p:to>
                                        <p:strVal val="visible"/>
                                      </p:to>
                                    </p:set>
                                    <p:anim calcmode="lin" valueType="num">
                                      <p:cBhvr additive="base">
                                        <p:cTn id="2052" dur="4000" fill="hold"/>
                                        <p:tgtEl>
                                          <p:spTgt spid="177"/>
                                        </p:tgtEl>
                                        <p:attrNameLst>
                                          <p:attrName>ppt_x</p:attrName>
                                        </p:attrNameLst>
                                      </p:cBhvr>
                                      <p:tavLst>
                                        <p:tav tm="0">
                                          <p:val>
                                            <p:strVal val="0-#ppt_w/2"/>
                                          </p:val>
                                        </p:tav>
                                        <p:tav tm="100000">
                                          <p:val>
                                            <p:strVal val="#ppt_x"/>
                                          </p:val>
                                        </p:tav>
                                      </p:tavLst>
                                    </p:anim>
                                    <p:anim calcmode="lin" valueType="num">
                                      <p:cBhvr additive="base">
                                        <p:cTn id="2053" dur="4000" fill="hold"/>
                                        <p:tgtEl>
                                          <p:spTgt spid="177"/>
                                        </p:tgtEl>
                                        <p:attrNameLst>
                                          <p:attrName>ppt_y</p:attrName>
                                        </p:attrNameLst>
                                      </p:cBhvr>
                                      <p:tavLst>
                                        <p:tav tm="0">
                                          <p:val>
                                            <p:strVal val="#ppt_y"/>
                                          </p:val>
                                        </p:tav>
                                        <p:tav tm="100000">
                                          <p:val>
                                            <p:strVal val="#ppt_y"/>
                                          </p:val>
                                        </p:tav>
                                      </p:tavLst>
                                    </p:anim>
                                  </p:childTnLst>
                                </p:cTn>
                              </p:par>
                              <p:par>
                                <p:cTn id="2054" presetID="2" presetClass="exit" presetSubtype="8" fill="hold" grpId="1" nodeType="withEffect">
                                  <p:stCondLst>
                                    <p:cond delay="0"/>
                                  </p:stCondLst>
                                  <p:childTnLst>
                                    <p:anim calcmode="lin" valueType="num">
                                      <p:cBhvr additive="base">
                                        <p:cTn id="2055" dur="4500"/>
                                        <p:tgtEl>
                                          <p:spTgt spid="177"/>
                                        </p:tgtEl>
                                        <p:attrNameLst>
                                          <p:attrName>ppt_x</p:attrName>
                                        </p:attrNameLst>
                                      </p:cBhvr>
                                      <p:tavLst>
                                        <p:tav tm="0">
                                          <p:val>
                                            <p:strVal val="ppt_x"/>
                                          </p:val>
                                        </p:tav>
                                        <p:tav tm="100000">
                                          <p:val>
                                            <p:strVal val="0-ppt_w/2"/>
                                          </p:val>
                                        </p:tav>
                                      </p:tavLst>
                                    </p:anim>
                                    <p:anim calcmode="lin" valueType="num">
                                      <p:cBhvr additive="base">
                                        <p:cTn id="2056" dur="4500"/>
                                        <p:tgtEl>
                                          <p:spTgt spid="177"/>
                                        </p:tgtEl>
                                        <p:attrNameLst>
                                          <p:attrName>ppt_y</p:attrName>
                                        </p:attrNameLst>
                                      </p:cBhvr>
                                      <p:tavLst>
                                        <p:tav tm="0">
                                          <p:val>
                                            <p:strVal val="ppt_y"/>
                                          </p:val>
                                        </p:tav>
                                        <p:tav tm="100000">
                                          <p:val>
                                            <p:strVal val="ppt_y"/>
                                          </p:val>
                                        </p:tav>
                                      </p:tavLst>
                                    </p:anim>
                                    <p:set>
                                      <p:cBhvr>
                                        <p:cTn id="2057" dur="1" fill="hold">
                                          <p:stCondLst>
                                            <p:cond delay="4499"/>
                                          </p:stCondLst>
                                        </p:cTn>
                                        <p:tgtEl>
                                          <p:spTgt spid="177"/>
                                        </p:tgtEl>
                                        <p:attrNameLst>
                                          <p:attrName>style.visibility</p:attrName>
                                        </p:attrNameLst>
                                      </p:cBhvr>
                                      <p:to>
                                        <p:strVal val="hidden"/>
                                      </p:to>
                                    </p:set>
                                  </p:childTnLst>
                                </p:cTn>
                              </p:par>
                              <p:par>
                                <p:cTn id="2058" presetID="3" presetClass="exit" presetSubtype="5" fill="hold" grpId="2" nodeType="withEffect">
                                  <p:stCondLst>
                                    <p:cond delay="0"/>
                                  </p:stCondLst>
                                  <p:childTnLst>
                                    <p:animEffect transition="out" filter="blinds(vertical)">
                                      <p:cBhvr>
                                        <p:cTn id="2059" dur="5500"/>
                                        <p:tgtEl>
                                          <p:spTgt spid="177"/>
                                        </p:tgtEl>
                                      </p:cBhvr>
                                    </p:animEffect>
                                    <p:set>
                                      <p:cBhvr>
                                        <p:cTn id="2060" dur="1" fill="hold">
                                          <p:stCondLst>
                                            <p:cond delay="5499"/>
                                          </p:stCondLst>
                                        </p:cTn>
                                        <p:tgtEl>
                                          <p:spTgt spid="177"/>
                                        </p:tgtEl>
                                        <p:attrNameLst>
                                          <p:attrName>style.visibility</p:attrName>
                                        </p:attrNameLst>
                                      </p:cBhvr>
                                      <p:to>
                                        <p:strVal val="hidden"/>
                                      </p:to>
                                    </p:set>
                                  </p:childTnLst>
                                </p:cTn>
                              </p:par>
                              <p:par>
                                <p:cTn id="2061" presetID="2" presetClass="entr" presetSubtype="8" fill="hold" grpId="0" nodeType="withEffect">
                                  <p:stCondLst>
                                    <p:cond delay="0"/>
                                  </p:stCondLst>
                                  <p:childTnLst>
                                    <p:set>
                                      <p:cBhvr>
                                        <p:cTn id="2062" dur="1" fill="hold">
                                          <p:stCondLst>
                                            <p:cond delay="0"/>
                                          </p:stCondLst>
                                        </p:cTn>
                                        <p:tgtEl>
                                          <p:spTgt spid="176"/>
                                        </p:tgtEl>
                                        <p:attrNameLst>
                                          <p:attrName>style.visibility</p:attrName>
                                        </p:attrNameLst>
                                      </p:cBhvr>
                                      <p:to>
                                        <p:strVal val="visible"/>
                                      </p:to>
                                    </p:set>
                                    <p:anim calcmode="lin" valueType="num">
                                      <p:cBhvr additive="base">
                                        <p:cTn id="2063" dur="4000" fill="hold"/>
                                        <p:tgtEl>
                                          <p:spTgt spid="176"/>
                                        </p:tgtEl>
                                        <p:attrNameLst>
                                          <p:attrName>ppt_x</p:attrName>
                                        </p:attrNameLst>
                                      </p:cBhvr>
                                      <p:tavLst>
                                        <p:tav tm="0">
                                          <p:val>
                                            <p:strVal val="0-#ppt_w/2"/>
                                          </p:val>
                                        </p:tav>
                                        <p:tav tm="100000">
                                          <p:val>
                                            <p:strVal val="#ppt_x"/>
                                          </p:val>
                                        </p:tav>
                                      </p:tavLst>
                                    </p:anim>
                                    <p:anim calcmode="lin" valueType="num">
                                      <p:cBhvr additive="base">
                                        <p:cTn id="2064" dur="4000" fill="hold"/>
                                        <p:tgtEl>
                                          <p:spTgt spid="176"/>
                                        </p:tgtEl>
                                        <p:attrNameLst>
                                          <p:attrName>ppt_y</p:attrName>
                                        </p:attrNameLst>
                                      </p:cBhvr>
                                      <p:tavLst>
                                        <p:tav tm="0">
                                          <p:val>
                                            <p:strVal val="#ppt_y"/>
                                          </p:val>
                                        </p:tav>
                                        <p:tav tm="100000">
                                          <p:val>
                                            <p:strVal val="#ppt_y"/>
                                          </p:val>
                                        </p:tav>
                                      </p:tavLst>
                                    </p:anim>
                                  </p:childTnLst>
                                </p:cTn>
                              </p:par>
                              <p:par>
                                <p:cTn id="2065" presetID="2" presetClass="exit" presetSubtype="8" fill="hold" grpId="1" nodeType="withEffect">
                                  <p:stCondLst>
                                    <p:cond delay="0"/>
                                  </p:stCondLst>
                                  <p:childTnLst>
                                    <p:anim calcmode="lin" valueType="num">
                                      <p:cBhvr additive="base">
                                        <p:cTn id="2066" dur="4500"/>
                                        <p:tgtEl>
                                          <p:spTgt spid="176"/>
                                        </p:tgtEl>
                                        <p:attrNameLst>
                                          <p:attrName>ppt_x</p:attrName>
                                        </p:attrNameLst>
                                      </p:cBhvr>
                                      <p:tavLst>
                                        <p:tav tm="0">
                                          <p:val>
                                            <p:strVal val="ppt_x"/>
                                          </p:val>
                                        </p:tav>
                                        <p:tav tm="100000">
                                          <p:val>
                                            <p:strVal val="0-ppt_w/2"/>
                                          </p:val>
                                        </p:tav>
                                      </p:tavLst>
                                    </p:anim>
                                    <p:anim calcmode="lin" valueType="num">
                                      <p:cBhvr additive="base">
                                        <p:cTn id="2067" dur="4500"/>
                                        <p:tgtEl>
                                          <p:spTgt spid="176"/>
                                        </p:tgtEl>
                                        <p:attrNameLst>
                                          <p:attrName>ppt_y</p:attrName>
                                        </p:attrNameLst>
                                      </p:cBhvr>
                                      <p:tavLst>
                                        <p:tav tm="0">
                                          <p:val>
                                            <p:strVal val="ppt_y"/>
                                          </p:val>
                                        </p:tav>
                                        <p:tav tm="100000">
                                          <p:val>
                                            <p:strVal val="ppt_y"/>
                                          </p:val>
                                        </p:tav>
                                      </p:tavLst>
                                    </p:anim>
                                    <p:set>
                                      <p:cBhvr>
                                        <p:cTn id="2068" dur="1" fill="hold">
                                          <p:stCondLst>
                                            <p:cond delay="4499"/>
                                          </p:stCondLst>
                                        </p:cTn>
                                        <p:tgtEl>
                                          <p:spTgt spid="176"/>
                                        </p:tgtEl>
                                        <p:attrNameLst>
                                          <p:attrName>style.visibility</p:attrName>
                                        </p:attrNameLst>
                                      </p:cBhvr>
                                      <p:to>
                                        <p:strVal val="hidden"/>
                                      </p:to>
                                    </p:set>
                                  </p:childTnLst>
                                </p:cTn>
                              </p:par>
                              <p:par>
                                <p:cTn id="2069" presetID="3" presetClass="exit" presetSubtype="5" fill="hold" grpId="2" nodeType="withEffect">
                                  <p:stCondLst>
                                    <p:cond delay="0"/>
                                  </p:stCondLst>
                                  <p:childTnLst>
                                    <p:animEffect transition="out" filter="blinds(vertical)">
                                      <p:cBhvr>
                                        <p:cTn id="2070" dur="5500"/>
                                        <p:tgtEl>
                                          <p:spTgt spid="176"/>
                                        </p:tgtEl>
                                      </p:cBhvr>
                                    </p:animEffect>
                                    <p:set>
                                      <p:cBhvr>
                                        <p:cTn id="2071" dur="1" fill="hold">
                                          <p:stCondLst>
                                            <p:cond delay="5499"/>
                                          </p:stCondLst>
                                        </p:cTn>
                                        <p:tgtEl>
                                          <p:spTgt spid="176"/>
                                        </p:tgtEl>
                                        <p:attrNameLst>
                                          <p:attrName>style.visibility</p:attrName>
                                        </p:attrNameLst>
                                      </p:cBhvr>
                                      <p:to>
                                        <p:strVal val="hidden"/>
                                      </p:to>
                                    </p:set>
                                  </p:childTnLst>
                                </p:cTn>
                              </p:par>
                              <p:par>
                                <p:cTn id="2072" presetID="2" presetClass="entr" presetSubtype="8" fill="hold" grpId="0" nodeType="withEffect">
                                  <p:stCondLst>
                                    <p:cond delay="0"/>
                                  </p:stCondLst>
                                  <p:childTnLst>
                                    <p:set>
                                      <p:cBhvr>
                                        <p:cTn id="2073" dur="1" fill="hold">
                                          <p:stCondLst>
                                            <p:cond delay="0"/>
                                          </p:stCondLst>
                                        </p:cTn>
                                        <p:tgtEl>
                                          <p:spTgt spid="175"/>
                                        </p:tgtEl>
                                        <p:attrNameLst>
                                          <p:attrName>style.visibility</p:attrName>
                                        </p:attrNameLst>
                                      </p:cBhvr>
                                      <p:to>
                                        <p:strVal val="visible"/>
                                      </p:to>
                                    </p:set>
                                    <p:anim calcmode="lin" valueType="num">
                                      <p:cBhvr additive="base">
                                        <p:cTn id="2074" dur="4000" fill="hold"/>
                                        <p:tgtEl>
                                          <p:spTgt spid="175"/>
                                        </p:tgtEl>
                                        <p:attrNameLst>
                                          <p:attrName>ppt_x</p:attrName>
                                        </p:attrNameLst>
                                      </p:cBhvr>
                                      <p:tavLst>
                                        <p:tav tm="0">
                                          <p:val>
                                            <p:strVal val="0-#ppt_w/2"/>
                                          </p:val>
                                        </p:tav>
                                        <p:tav tm="100000">
                                          <p:val>
                                            <p:strVal val="#ppt_x"/>
                                          </p:val>
                                        </p:tav>
                                      </p:tavLst>
                                    </p:anim>
                                    <p:anim calcmode="lin" valueType="num">
                                      <p:cBhvr additive="base">
                                        <p:cTn id="2075" dur="4000" fill="hold"/>
                                        <p:tgtEl>
                                          <p:spTgt spid="175"/>
                                        </p:tgtEl>
                                        <p:attrNameLst>
                                          <p:attrName>ppt_y</p:attrName>
                                        </p:attrNameLst>
                                      </p:cBhvr>
                                      <p:tavLst>
                                        <p:tav tm="0">
                                          <p:val>
                                            <p:strVal val="#ppt_y"/>
                                          </p:val>
                                        </p:tav>
                                        <p:tav tm="100000">
                                          <p:val>
                                            <p:strVal val="#ppt_y"/>
                                          </p:val>
                                        </p:tav>
                                      </p:tavLst>
                                    </p:anim>
                                  </p:childTnLst>
                                </p:cTn>
                              </p:par>
                              <p:par>
                                <p:cTn id="2076" presetID="2" presetClass="exit" presetSubtype="8" fill="hold" grpId="1" nodeType="withEffect">
                                  <p:stCondLst>
                                    <p:cond delay="0"/>
                                  </p:stCondLst>
                                  <p:childTnLst>
                                    <p:anim calcmode="lin" valueType="num">
                                      <p:cBhvr additive="base">
                                        <p:cTn id="2077" dur="4500"/>
                                        <p:tgtEl>
                                          <p:spTgt spid="175"/>
                                        </p:tgtEl>
                                        <p:attrNameLst>
                                          <p:attrName>ppt_x</p:attrName>
                                        </p:attrNameLst>
                                      </p:cBhvr>
                                      <p:tavLst>
                                        <p:tav tm="0">
                                          <p:val>
                                            <p:strVal val="ppt_x"/>
                                          </p:val>
                                        </p:tav>
                                        <p:tav tm="100000">
                                          <p:val>
                                            <p:strVal val="0-ppt_w/2"/>
                                          </p:val>
                                        </p:tav>
                                      </p:tavLst>
                                    </p:anim>
                                    <p:anim calcmode="lin" valueType="num">
                                      <p:cBhvr additive="base">
                                        <p:cTn id="2078" dur="4500"/>
                                        <p:tgtEl>
                                          <p:spTgt spid="175"/>
                                        </p:tgtEl>
                                        <p:attrNameLst>
                                          <p:attrName>ppt_y</p:attrName>
                                        </p:attrNameLst>
                                      </p:cBhvr>
                                      <p:tavLst>
                                        <p:tav tm="0">
                                          <p:val>
                                            <p:strVal val="ppt_y"/>
                                          </p:val>
                                        </p:tav>
                                        <p:tav tm="100000">
                                          <p:val>
                                            <p:strVal val="ppt_y"/>
                                          </p:val>
                                        </p:tav>
                                      </p:tavLst>
                                    </p:anim>
                                    <p:set>
                                      <p:cBhvr>
                                        <p:cTn id="2079" dur="1" fill="hold">
                                          <p:stCondLst>
                                            <p:cond delay="4499"/>
                                          </p:stCondLst>
                                        </p:cTn>
                                        <p:tgtEl>
                                          <p:spTgt spid="175"/>
                                        </p:tgtEl>
                                        <p:attrNameLst>
                                          <p:attrName>style.visibility</p:attrName>
                                        </p:attrNameLst>
                                      </p:cBhvr>
                                      <p:to>
                                        <p:strVal val="hidden"/>
                                      </p:to>
                                    </p:set>
                                  </p:childTnLst>
                                </p:cTn>
                              </p:par>
                              <p:par>
                                <p:cTn id="2080" presetID="3" presetClass="exit" presetSubtype="5" fill="hold" grpId="2" nodeType="withEffect">
                                  <p:stCondLst>
                                    <p:cond delay="0"/>
                                  </p:stCondLst>
                                  <p:childTnLst>
                                    <p:animEffect transition="out" filter="blinds(vertical)">
                                      <p:cBhvr>
                                        <p:cTn id="2081" dur="5500"/>
                                        <p:tgtEl>
                                          <p:spTgt spid="175"/>
                                        </p:tgtEl>
                                      </p:cBhvr>
                                    </p:animEffect>
                                    <p:set>
                                      <p:cBhvr>
                                        <p:cTn id="2082" dur="1" fill="hold">
                                          <p:stCondLst>
                                            <p:cond delay="5499"/>
                                          </p:stCondLst>
                                        </p:cTn>
                                        <p:tgtEl>
                                          <p:spTgt spid="175"/>
                                        </p:tgtEl>
                                        <p:attrNameLst>
                                          <p:attrName>style.visibility</p:attrName>
                                        </p:attrNameLst>
                                      </p:cBhvr>
                                      <p:to>
                                        <p:strVal val="hidden"/>
                                      </p:to>
                                    </p:set>
                                  </p:childTnLst>
                                </p:cTn>
                              </p:par>
                              <p:par>
                                <p:cTn id="2083" presetID="2" presetClass="entr" presetSubtype="8" fill="hold" grpId="0" nodeType="withEffect">
                                  <p:stCondLst>
                                    <p:cond delay="0"/>
                                  </p:stCondLst>
                                  <p:childTnLst>
                                    <p:set>
                                      <p:cBhvr>
                                        <p:cTn id="2084" dur="1" fill="hold">
                                          <p:stCondLst>
                                            <p:cond delay="0"/>
                                          </p:stCondLst>
                                        </p:cTn>
                                        <p:tgtEl>
                                          <p:spTgt spid="174"/>
                                        </p:tgtEl>
                                        <p:attrNameLst>
                                          <p:attrName>style.visibility</p:attrName>
                                        </p:attrNameLst>
                                      </p:cBhvr>
                                      <p:to>
                                        <p:strVal val="visible"/>
                                      </p:to>
                                    </p:set>
                                    <p:anim calcmode="lin" valueType="num">
                                      <p:cBhvr additive="base">
                                        <p:cTn id="2085" dur="4000" fill="hold"/>
                                        <p:tgtEl>
                                          <p:spTgt spid="174"/>
                                        </p:tgtEl>
                                        <p:attrNameLst>
                                          <p:attrName>ppt_x</p:attrName>
                                        </p:attrNameLst>
                                      </p:cBhvr>
                                      <p:tavLst>
                                        <p:tav tm="0">
                                          <p:val>
                                            <p:strVal val="0-#ppt_w/2"/>
                                          </p:val>
                                        </p:tav>
                                        <p:tav tm="100000">
                                          <p:val>
                                            <p:strVal val="#ppt_x"/>
                                          </p:val>
                                        </p:tav>
                                      </p:tavLst>
                                    </p:anim>
                                    <p:anim calcmode="lin" valueType="num">
                                      <p:cBhvr additive="base">
                                        <p:cTn id="2086" dur="4000" fill="hold"/>
                                        <p:tgtEl>
                                          <p:spTgt spid="174"/>
                                        </p:tgtEl>
                                        <p:attrNameLst>
                                          <p:attrName>ppt_y</p:attrName>
                                        </p:attrNameLst>
                                      </p:cBhvr>
                                      <p:tavLst>
                                        <p:tav tm="0">
                                          <p:val>
                                            <p:strVal val="#ppt_y"/>
                                          </p:val>
                                        </p:tav>
                                        <p:tav tm="100000">
                                          <p:val>
                                            <p:strVal val="#ppt_y"/>
                                          </p:val>
                                        </p:tav>
                                      </p:tavLst>
                                    </p:anim>
                                  </p:childTnLst>
                                </p:cTn>
                              </p:par>
                              <p:par>
                                <p:cTn id="2087" presetID="2" presetClass="exit" presetSubtype="8" fill="hold" grpId="1" nodeType="withEffect">
                                  <p:stCondLst>
                                    <p:cond delay="0"/>
                                  </p:stCondLst>
                                  <p:childTnLst>
                                    <p:anim calcmode="lin" valueType="num">
                                      <p:cBhvr additive="base">
                                        <p:cTn id="2088" dur="4500"/>
                                        <p:tgtEl>
                                          <p:spTgt spid="174"/>
                                        </p:tgtEl>
                                        <p:attrNameLst>
                                          <p:attrName>ppt_x</p:attrName>
                                        </p:attrNameLst>
                                      </p:cBhvr>
                                      <p:tavLst>
                                        <p:tav tm="0">
                                          <p:val>
                                            <p:strVal val="ppt_x"/>
                                          </p:val>
                                        </p:tav>
                                        <p:tav tm="100000">
                                          <p:val>
                                            <p:strVal val="0-ppt_w/2"/>
                                          </p:val>
                                        </p:tav>
                                      </p:tavLst>
                                    </p:anim>
                                    <p:anim calcmode="lin" valueType="num">
                                      <p:cBhvr additive="base">
                                        <p:cTn id="2089" dur="4500"/>
                                        <p:tgtEl>
                                          <p:spTgt spid="174"/>
                                        </p:tgtEl>
                                        <p:attrNameLst>
                                          <p:attrName>ppt_y</p:attrName>
                                        </p:attrNameLst>
                                      </p:cBhvr>
                                      <p:tavLst>
                                        <p:tav tm="0">
                                          <p:val>
                                            <p:strVal val="ppt_y"/>
                                          </p:val>
                                        </p:tav>
                                        <p:tav tm="100000">
                                          <p:val>
                                            <p:strVal val="ppt_y"/>
                                          </p:val>
                                        </p:tav>
                                      </p:tavLst>
                                    </p:anim>
                                    <p:set>
                                      <p:cBhvr>
                                        <p:cTn id="2090" dur="1" fill="hold">
                                          <p:stCondLst>
                                            <p:cond delay="4499"/>
                                          </p:stCondLst>
                                        </p:cTn>
                                        <p:tgtEl>
                                          <p:spTgt spid="174"/>
                                        </p:tgtEl>
                                        <p:attrNameLst>
                                          <p:attrName>style.visibility</p:attrName>
                                        </p:attrNameLst>
                                      </p:cBhvr>
                                      <p:to>
                                        <p:strVal val="hidden"/>
                                      </p:to>
                                    </p:set>
                                  </p:childTnLst>
                                </p:cTn>
                              </p:par>
                              <p:par>
                                <p:cTn id="2091" presetID="3" presetClass="exit" presetSubtype="5" fill="hold" grpId="2" nodeType="withEffect">
                                  <p:stCondLst>
                                    <p:cond delay="0"/>
                                  </p:stCondLst>
                                  <p:childTnLst>
                                    <p:animEffect transition="out" filter="blinds(vertical)">
                                      <p:cBhvr>
                                        <p:cTn id="2092" dur="5500"/>
                                        <p:tgtEl>
                                          <p:spTgt spid="174"/>
                                        </p:tgtEl>
                                      </p:cBhvr>
                                    </p:animEffect>
                                    <p:set>
                                      <p:cBhvr>
                                        <p:cTn id="2093" dur="1" fill="hold">
                                          <p:stCondLst>
                                            <p:cond delay="5499"/>
                                          </p:stCondLst>
                                        </p:cTn>
                                        <p:tgtEl>
                                          <p:spTgt spid="174"/>
                                        </p:tgtEl>
                                        <p:attrNameLst>
                                          <p:attrName>style.visibility</p:attrName>
                                        </p:attrNameLst>
                                      </p:cBhvr>
                                      <p:to>
                                        <p:strVal val="hidden"/>
                                      </p:to>
                                    </p:set>
                                  </p:childTnLst>
                                </p:cTn>
                              </p:par>
                              <p:par>
                                <p:cTn id="2094" presetID="2" presetClass="entr" presetSubtype="8" fill="hold" grpId="0" nodeType="withEffect">
                                  <p:stCondLst>
                                    <p:cond delay="0"/>
                                  </p:stCondLst>
                                  <p:childTnLst>
                                    <p:set>
                                      <p:cBhvr>
                                        <p:cTn id="2095" dur="1" fill="hold">
                                          <p:stCondLst>
                                            <p:cond delay="0"/>
                                          </p:stCondLst>
                                        </p:cTn>
                                        <p:tgtEl>
                                          <p:spTgt spid="173"/>
                                        </p:tgtEl>
                                        <p:attrNameLst>
                                          <p:attrName>style.visibility</p:attrName>
                                        </p:attrNameLst>
                                      </p:cBhvr>
                                      <p:to>
                                        <p:strVal val="visible"/>
                                      </p:to>
                                    </p:set>
                                    <p:anim calcmode="lin" valueType="num">
                                      <p:cBhvr additive="base">
                                        <p:cTn id="2096" dur="4000" fill="hold"/>
                                        <p:tgtEl>
                                          <p:spTgt spid="173"/>
                                        </p:tgtEl>
                                        <p:attrNameLst>
                                          <p:attrName>ppt_x</p:attrName>
                                        </p:attrNameLst>
                                      </p:cBhvr>
                                      <p:tavLst>
                                        <p:tav tm="0">
                                          <p:val>
                                            <p:strVal val="0-#ppt_w/2"/>
                                          </p:val>
                                        </p:tav>
                                        <p:tav tm="100000">
                                          <p:val>
                                            <p:strVal val="#ppt_x"/>
                                          </p:val>
                                        </p:tav>
                                      </p:tavLst>
                                    </p:anim>
                                    <p:anim calcmode="lin" valueType="num">
                                      <p:cBhvr additive="base">
                                        <p:cTn id="2097" dur="4000" fill="hold"/>
                                        <p:tgtEl>
                                          <p:spTgt spid="173"/>
                                        </p:tgtEl>
                                        <p:attrNameLst>
                                          <p:attrName>ppt_y</p:attrName>
                                        </p:attrNameLst>
                                      </p:cBhvr>
                                      <p:tavLst>
                                        <p:tav tm="0">
                                          <p:val>
                                            <p:strVal val="#ppt_y"/>
                                          </p:val>
                                        </p:tav>
                                        <p:tav tm="100000">
                                          <p:val>
                                            <p:strVal val="#ppt_y"/>
                                          </p:val>
                                        </p:tav>
                                      </p:tavLst>
                                    </p:anim>
                                  </p:childTnLst>
                                </p:cTn>
                              </p:par>
                              <p:par>
                                <p:cTn id="2098" presetID="2" presetClass="exit" presetSubtype="8" fill="hold" grpId="1" nodeType="withEffect">
                                  <p:stCondLst>
                                    <p:cond delay="0"/>
                                  </p:stCondLst>
                                  <p:childTnLst>
                                    <p:anim calcmode="lin" valueType="num">
                                      <p:cBhvr additive="base">
                                        <p:cTn id="2099" dur="4500"/>
                                        <p:tgtEl>
                                          <p:spTgt spid="173"/>
                                        </p:tgtEl>
                                        <p:attrNameLst>
                                          <p:attrName>ppt_x</p:attrName>
                                        </p:attrNameLst>
                                      </p:cBhvr>
                                      <p:tavLst>
                                        <p:tav tm="0">
                                          <p:val>
                                            <p:strVal val="ppt_x"/>
                                          </p:val>
                                        </p:tav>
                                        <p:tav tm="100000">
                                          <p:val>
                                            <p:strVal val="0-ppt_w/2"/>
                                          </p:val>
                                        </p:tav>
                                      </p:tavLst>
                                    </p:anim>
                                    <p:anim calcmode="lin" valueType="num">
                                      <p:cBhvr additive="base">
                                        <p:cTn id="2100" dur="4500"/>
                                        <p:tgtEl>
                                          <p:spTgt spid="173"/>
                                        </p:tgtEl>
                                        <p:attrNameLst>
                                          <p:attrName>ppt_y</p:attrName>
                                        </p:attrNameLst>
                                      </p:cBhvr>
                                      <p:tavLst>
                                        <p:tav tm="0">
                                          <p:val>
                                            <p:strVal val="ppt_y"/>
                                          </p:val>
                                        </p:tav>
                                        <p:tav tm="100000">
                                          <p:val>
                                            <p:strVal val="ppt_y"/>
                                          </p:val>
                                        </p:tav>
                                      </p:tavLst>
                                    </p:anim>
                                    <p:set>
                                      <p:cBhvr>
                                        <p:cTn id="2101" dur="1" fill="hold">
                                          <p:stCondLst>
                                            <p:cond delay="4499"/>
                                          </p:stCondLst>
                                        </p:cTn>
                                        <p:tgtEl>
                                          <p:spTgt spid="173"/>
                                        </p:tgtEl>
                                        <p:attrNameLst>
                                          <p:attrName>style.visibility</p:attrName>
                                        </p:attrNameLst>
                                      </p:cBhvr>
                                      <p:to>
                                        <p:strVal val="hidden"/>
                                      </p:to>
                                    </p:set>
                                  </p:childTnLst>
                                </p:cTn>
                              </p:par>
                              <p:par>
                                <p:cTn id="2102" presetID="3" presetClass="exit" presetSubtype="5" fill="hold" grpId="2" nodeType="withEffect">
                                  <p:stCondLst>
                                    <p:cond delay="0"/>
                                  </p:stCondLst>
                                  <p:childTnLst>
                                    <p:animEffect transition="out" filter="blinds(vertical)">
                                      <p:cBhvr>
                                        <p:cTn id="2103" dur="5500"/>
                                        <p:tgtEl>
                                          <p:spTgt spid="173"/>
                                        </p:tgtEl>
                                      </p:cBhvr>
                                    </p:animEffect>
                                    <p:set>
                                      <p:cBhvr>
                                        <p:cTn id="2104" dur="1" fill="hold">
                                          <p:stCondLst>
                                            <p:cond delay="5499"/>
                                          </p:stCondLst>
                                        </p:cTn>
                                        <p:tgtEl>
                                          <p:spTgt spid="173"/>
                                        </p:tgtEl>
                                        <p:attrNameLst>
                                          <p:attrName>style.visibility</p:attrName>
                                        </p:attrNameLst>
                                      </p:cBhvr>
                                      <p:to>
                                        <p:strVal val="hidden"/>
                                      </p:to>
                                    </p:set>
                                  </p:childTnLst>
                                </p:cTn>
                              </p:par>
                              <p:par>
                                <p:cTn id="2105" presetID="8" presetClass="emph" presetSubtype="0" fill="hold" grpId="3" nodeType="withEffect">
                                  <p:stCondLst>
                                    <p:cond delay="0"/>
                                  </p:stCondLst>
                                  <p:childTnLst>
                                    <p:animRot by="-21600000">
                                      <p:cBhvr>
                                        <p:cTn id="2106" dur="5000" fill="hold"/>
                                        <p:tgtEl>
                                          <p:spTgt spid="214"/>
                                        </p:tgtEl>
                                        <p:attrNameLst>
                                          <p:attrName>r</p:attrName>
                                        </p:attrNameLst>
                                      </p:cBhvr>
                                    </p:animRot>
                                  </p:childTnLst>
                                </p:cTn>
                              </p:par>
                              <p:par>
                                <p:cTn id="2107" presetID="8" presetClass="emph" presetSubtype="0" fill="hold" grpId="3" nodeType="withEffect">
                                  <p:stCondLst>
                                    <p:cond delay="0"/>
                                  </p:stCondLst>
                                  <p:childTnLst>
                                    <p:animRot by="-21600000">
                                      <p:cBhvr>
                                        <p:cTn id="2108" dur="5000" fill="hold"/>
                                        <p:tgtEl>
                                          <p:spTgt spid="213"/>
                                        </p:tgtEl>
                                        <p:attrNameLst>
                                          <p:attrName>r</p:attrName>
                                        </p:attrNameLst>
                                      </p:cBhvr>
                                    </p:animRot>
                                  </p:childTnLst>
                                </p:cTn>
                              </p:par>
                              <p:par>
                                <p:cTn id="2109" presetID="8" presetClass="emph" presetSubtype="0" fill="hold" grpId="3" nodeType="withEffect">
                                  <p:stCondLst>
                                    <p:cond delay="0"/>
                                  </p:stCondLst>
                                  <p:childTnLst>
                                    <p:animRot by="-21600000">
                                      <p:cBhvr>
                                        <p:cTn id="2110" dur="5000" fill="hold"/>
                                        <p:tgtEl>
                                          <p:spTgt spid="212"/>
                                        </p:tgtEl>
                                        <p:attrNameLst>
                                          <p:attrName>r</p:attrName>
                                        </p:attrNameLst>
                                      </p:cBhvr>
                                    </p:animRot>
                                  </p:childTnLst>
                                </p:cTn>
                              </p:par>
                              <p:par>
                                <p:cTn id="2111" presetID="8" presetClass="emph" presetSubtype="0" fill="hold" grpId="3" nodeType="withEffect">
                                  <p:stCondLst>
                                    <p:cond delay="0"/>
                                  </p:stCondLst>
                                  <p:childTnLst>
                                    <p:animRot by="-21600000">
                                      <p:cBhvr>
                                        <p:cTn id="2112" dur="5000" fill="hold"/>
                                        <p:tgtEl>
                                          <p:spTgt spid="211"/>
                                        </p:tgtEl>
                                        <p:attrNameLst>
                                          <p:attrName>r</p:attrName>
                                        </p:attrNameLst>
                                      </p:cBhvr>
                                    </p:animRot>
                                  </p:childTnLst>
                                </p:cTn>
                              </p:par>
                              <p:par>
                                <p:cTn id="2113" presetID="8" presetClass="emph" presetSubtype="0" fill="hold" grpId="3" nodeType="withEffect">
                                  <p:stCondLst>
                                    <p:cond delay="0"/>
                                  </p:stCondLst>
                                  <p:childTnLst>
                                    <p:animRot by="-21600000">
                                      <p:cBhvr>
                                        <p:cTn id="2114" dur="5000" fill="hold"/>
                                        <p:tgtEl>
                                          <p:spTgt spid="210"/>
                                        </p:tgtEl>
                                        <p:attrNameLst>
                                          <p:attrName>r</p:attrName>
                                        </p:attrNameLst>
                                      </p:cBhvr>
                                    </p:animRot>
                                  </p:childTnLst>
                                </p:cTn>
                              </p:par>
                              <p:par>
                                <p:cTn id="2115" presetID="8" presetClass="emph" presetSubtype="0" fill="hold" grpId="3" nodeType="withEffect">
                                  <p:stCondLst>
                                    <p:cond delay="0"/>
                                  </p:stCondLst>
                                  <p:childTnLst>
                                    <p:animRot by="-21600000">
                                      <p:cBhvr>
                                        <p:cTn id="2116" dur="5000" fill="hold"/>
                                        <p:tgtEl>
                                          <p:spTgt spid="209"/>
                                        </p:tgtEl>
                                        <p:attrNameLst>
                                          <p:attrName>r</p:attrName>
                                        </p:attrNameLst>
                                      </p:cBhvr>
                                    </p:animRot>
                                  </p:childTnLst>
                                </p:cTn>
                              </p:par>
                              <p:par>
                                <p:cTn id="2117" presetID="8" presetClass="emph" presetSubtype="0" fill="hold" grpId="3" nodeType="withEffect">
                                  <p:stCondLst>
                                    <p:cond delay="0"/>
                                  </p:stCondLst>
                                  <p:childTnLst>
                                    <p:animRot by="-21600000">
                                      <p:cBhvr>
                                        <p:cTn id="2118" dur="5000" fill="hold"/>
                                        <p:tgtEl>
                                          <p:spTgt spid="208"/>
                                        </p:tgtEl>
                                        <p:attrNameLst>
                                          <p:attrName>r</p:attrName>
                                        </p:attrNameLst>
                                      </p:cBhvr>
                                    </p:animRot>
                                  </p:childTnLst>
                                </p:cTn>
                              </p:par>
                              <p:par>
                                <p:cTn id="2119" presetID="8" presetClass="emph" presetSubtype="0" fill="hold" grpId="3" nodeType="withEffect">
                                  <p:stCondLst>
                                    <p:cond delay="0"/>
                                  </p:stCondLst>
                                  <p:childTnLst>
                                    <p:animRot by="-21600000">
                                      <p:cBhvr>
                                        <p:cTn id="2120" dur="5000" fill="hold"/>
                                        <p:tgtEl>
                                          <p:spTgt spid="207"/>
                                        </p:tgtEl>
                                        <p:attrNameLst>
                                          <p:attrName>r</p:attrName>
                                        </p:attrNameLst>
                                      </p:cBhvr>
                                    </p:animRot>
                                  </p:childTnLst>
                                </p:cTn>
                              </p:par>
                              <p:par>
                                <p:cTn id="2121" presetID="8" presetClass="emph" presetSubtype="0" fill="hold" grpId="3" nodeType="withEffect">
                                  <p:stCondLst>
                                    <p:cond delay="0"/>
                                  </p:stCondLst>
                                  <p:childTnLst>
                                    <p:animRot by="-21600000">
                                      <p:cBhvr>
                                        <p:cTn id="2122" dur="5000" fill="hold"/>
                                        <p:tgtEl>
                                          <p:spTgt spid="206"/>
                                        </p:tgtEl>
                                        <p:attrNameLst>
                                          <p:attrName>r</p:attrName>
                                        </p:attrNameLst>
                                      </p:cBhvr>
                                    </p:animRot>
                                  </p:childTnLst>
                                </p:cTn>
                              </p:par>
                              <p:par>
                                <p:cTn id="2123" presetID="8" presetClass="emph" presetSubtype="0" fill="hold" grpId="3" nodeType="withEffect">
                                  <p:stCondLst>
                                    <p:cond delay="0"/>
                                  </p:stCondLst>
                                  <p:childTnLst>
                                    <p:animRot by="-21600000">
                                      <p:cBhvr>
                                        <p:cTn id="2124" dur="5000" fill="hold"/>
                                        <p:tgtEl>
                                          <p:spTgt spid="205"/>
                                        </p:tgtEl>
                                        <p:attrNameLst>
                                          <p:attrName>r</p:attrName>
                                        </p:attrNameLst>
                                      </p:cBhvr>
                                    </p:animRot>
                                  </p:childTnLst>
                                </p:cTn>
                              </p:par>
                              <p:par>
                                <p:cTn id="2125" presetID="8" presetClass="emph" presetSubtype="0" fill="hold" grpId="3" nodeType="withEffect">
                                  <p:stCondLst>
                                    <p:cond delay="0"/>
                                  </p:stCondLst>
                                  <p:childTnLst>
                                    <p:animRot by="-21600000">
                                      <p:cBhvr>
                                        <p:cTn id="2126" dur="5000" fill="hold"/>
                                        <p:tgtEl>
                                          <p:spTgt spid="204"/>
                                        </p:tgtEl>
                                        <p:attrNameLst>
                                          <p:attrName>r</p:attrName>
                                        </p:attrNameLst>
                                      </p:cBhvr>
                                    </p:animRot>
                                  </p:childTnLst>
                                </p:cTn>
                              </p:par>
                              <p:par>
                                <p:cTn id="2127" presetID="8" presetClass="emph" presetSubtype="0" fill="hold" grpId="3" nodeType="withEffect">
                                  <p:stCondLst>
                                    <p:cond delay="0"/>
                                  </p:stCondLst>
                                  <p:childTnLst>
                                    <p:animRot by="-21600000">
                                      <p:cBhvr>
                                        <p:cTn id="2128" dur="5000" fill="hold"/>
                                        <p:tgtEl>
                                          <p:spTgt spid="203"/>
                                        </p:tgtEl>
                                        <p:attrNameLst>
                                          <p:attrName>r</p:attrName>
                                        </p:attrNameLst>
                                      </p:cBhvr>
                                    </p:animRot>
                                  </p:childTnLst>
                                </p:cTn>
                              </p:par>
                              <p:par>
                                <p:cTn id="2129" presetID="8" presetClass="emph" presetSubtype="0" fill="hold" grpId="3" nodeType="withEffect">
                                  <p:stCondLst>
                                    <p:cond delay="0"/>
                                  </p:stCondLst>
                                  <p:childTnLst>
                                    <p:animRot by="-21600000">
                                      <p:cBhvr>
                                        <p:cTn id="2130" dur="5000" fill="hold"/>
                                        <p:tgtEl>
                                          <p:spTgt spid="202"/>
                                        </p:tgtEl>
                                        <p:attrNameLst>
                                          <p:attrName>r</p:attrName>
                                        </p:attrNameLst>
                                      </p:cBhvr>
                                    </p:animRot>
                                  </p:childTnLst>
                                </p:cTn>
                              </p:par>
                              <p:par>
                                <p:cTn id="2131" presetID="8" presetClass="emph" presetSubtype="0" fill="hold" grpId="3" nodeType="withEffect">
                                  <p:stCondLst>
                                    <p:cond delay="0"/>
                                  </p:stCondLst>
                                  <p:childTnLst>
                                    <p:animRot by="-21600000">
                                      <p:cBhvr>
                                        <p:cTn id="2132" dur="5000" fill="hold"/>
                                        <p:tgtEl>
                                          <p:spTgt spid="201"/>
                                        </p:tgtEl>
                                        <p:attrNameLst>
                                          <p:attrName>r</p:attrName>
                                        </p:attrNameLst>
                                      </p:cBhvr>
                                    </p:animRot>
                                  </p:childTnLst>
                                </p:cTn>
                              </p:par>
                              <p:par>
                                <p:cTn id="2133" presetID="8" presetClass="emph" presetSubtype="0" fill="hold" grpId="3" nodeType="withEffect">
                                  <p:stCondLst>
                                    <p:cond delay="0"/>
                                  </p:stCondLst>
                                  <p:childTnLst>
                                    <p:animRot by="-21600000">
                                      <p:cBhvr>
                                        <p:cTn id="2134" dur="5000" fill="hold"/>
                                        <p:tgtEl>
                                          <p:spTgt spid="200"/>
                                        </p:tgtEl>
                                        <p:attrNameLst>
                                          <p:attrName>r</p:attrName>
                                        </p:attrNameLst>
                                      </p:cBhvr>
                                    </p:animRot>
                                  </p:childTnLst>
                                </p:cTn>
                              </p:par>
                              <p:par>
                                <p:cTn id="2135" presetID="8" presetClass="emph" presetSubtype="0" fill="hold" grpId="3" nodeType="withEffect">
                                  <p:stCondLst>
                                    <p:cond delay="0"/>
                                  </p:stCondLst>
                                  <p:childTnLst>
                                    <p:animRot by="-21600000">
                                      <p:cBhvr>
                                        <p:cTn id="2136" dur="5000" fill="hold"/>
                                        <p:tgtEl>
                                          <p:spTgt spid="199"/>
                                        </p:tgtEl>
                                        <p:attrNameLst>
                                          <p:attrName>r</p:attrName>
                                        </p:attrNameLst>
                                      </p:cBhvr>
                                    </p:animRot>
                                  </p:childTnLst>
                                </p:cTn>
                              </p:par>
                              <p:par>
                                <p:cTn id="2137" presetID="8" presetClass="emph" presetSubtype="0" fill="hold" grpId="3" nodeType="withEffect">
                                  <p:stCondLst>
                                    <p:cond delay="0"/>
                                  </p:stCondLst>
                                  <p:childTnLst>
                                    <p:animRot by="-21600000">
                                      <p:cBhvr>
                                        <p:cTn id="2138" dur="5000" fill="hold"/>
                                        <p:tgtEl>
                                          <p:spTgt spid="198"/>
                                        </p:tgtEl>
                                        <p:attrNameLst>
                                          <p:attrName>r</p:attrName>
                                        </p:attrNameLst>
                                      </p:cBhvr>
                                    </p:animRot>
                                  </p:childTnLst>
                                </p:cTn>
                              </p:par>
                              <p:par>
                                <p:cTn id="2139" presetID="8" presetClass="emph" presetSubtype="0" fill="hold" grpId="3" nodeType="withEffect">
                                  <p:stCondLst>
                                    <p:cond delay="0"/>
                                  </p:stCondLst>
                                  <p:childTnLst>
                                    <p:animRot by="-21600000">
                                      <p:cBhvr>
                                        <p:cTn id="2140" dur="5000" fill="hold"/>
                                        <p:tgtEl>
                                          <p:spTgt spid="197"/>
                                        </p:tgtEl>
                                        <p:attrNameLst>
                                          <p:attrName>r</p:attrName>
                                        </p:attrNameLst>
                                      </p:cBhvr>
                                    </p:animRot>
                                  </p:childTnLst>
                                </p:cTn>
                              </p:par>
                              <p:par>
                                <p:cTn id="2141" presetID="8" presetClass="emph" presetSubtype="0" fill="hold" grpId="3" nodeType="withEffect">
                                  <p:stCondLst>
                                    <p:cond delay="0"/>
                                  </p:stCondLst>
                                  <p:childTnLst>
                                    <p:animRot by="-21600000">
                                      <p:cBhvr>
                                        <p:cTn id="2142" dur="5000" fill="hold"/>
                                        <p:tgtEl>
                                          <p:spTgt spid="196"/>
                                        </p:tgtEl>
                                        <p:attrNameLst>
                                          <p:attrName>r</p:attrName>
                                        </p:attrNameLst>
                                      </p:cBhvr>
                                    </p:animRot>
                                  </p:childTnLst>
                                </p:cTn>
                              </p:par>
                              <p:par>
                                <p:cTn id="2143" presetID="8" presetClass="emph" presetSubtype="0" fill="hold" grpId="3" nodeType="withEffect">
                                  <p:stCondLst>
                                    <p:cond delay="0"/>
                                  </p:stCondLst>
                                  <p:childTnLst>
                                    <p:animRot by="-21600000">
                                      <p:cBhvr>
                                        <p:cTn id="2144" dur="5000" fill="hold"/>
                                        <p:tgtEl>
                                          <p:spTgt spid="195"/>
                                        </p:tgtEl>
                                        <p:attrNameLst>
                                          <p:attrName>r</p:attrName>
                                        </p:attrNameLst>
                                      </p:cBhvr>
                                    </p:animRot>
                                  </p:childTnLst>
                                </p:cTn>
                              </p:par>
                              <p:par>
                                <p:cTn id="2145" presetID="8" presetClass="emph" presetSubtype="0" fill="hold" grpId="3" nodeType="withEffect">
                                  <p:stCondLst>
                                    <p:cond delay="0"/>
                                  </p:stCondLst>
                                  <p:childTnLst>
                                    <p:animRot by="-21600000">
                                      <p:cBhvr>
                                        <p:cTn id="2146" dur="5000" fill="hold"/>
                                        <p:tgtEl>
                                          <p:spTgt spid="194"/>
                                        </p:tgtEl>
                                        <p:attrNameLst>
                                          <p:attrName>r</p:attrName>
                                        </p:attrNameLst>
                                      </p:cBhvr>
                                    </p:animRot>
                                  </p:childTnLst>
                                </p:cTn>
                              </p:par>
                              <p:par>
                                <p:cTn id="2147" presetID="8" presetClass="emph" presetSubtype="0" fill="hold" grpId="3" nodeType="withEffect">
                                  <p:stCondLst>
                                    <p:cond delay="0"/>
                                  </p:stCondLst>
                                  <p:childTnLst>
                                    <p:animRot by="-21600000">
                                      <p:cBhvr>
                                        <p:cTn id="2148" dur="5000" fill="hold"/>
                                        <p:tgtEl>
                                          <p:spTgt spid="193"/>
                                        </p:tgtEl>
                                        <p:attrNameLst>
                                          <p:attrName>r</p:attrName>
                                        </p:attrNameLst>
                                      </p:cBhvr>
                                    </p:animRot>
                                  </p:childTnLst>
                                </p:cTn>
                              </p:par>
                              <p:par>
                                <p:cTn id="2149" presetID="8" presetClass="emph" presetSubtype="0" fill="hold" grpId="3" nodeType="withEffect">
                                  <p:stCondLst>
                                    <p:cond delay="0"/>
                                  </p:stCondLst>
                                  <p:childTnLst>
                                    <p:animRot by="-21600000">
                                      <p:cBhvr>
                                        <p:cTn id="2150" dur="5000" fill="hold"/>
                                        <p:tgtEl>
                                          <p:spTgt spid="192"/>
                                        </p:tgtEl>
                                        <p:attrNameLst>
                                          <p:attrName>r</p:attrName>
                                        </p:attrNameLst>
                                      </p:cBhvr>
                                    </p:animRot>
                                  </p:childTnLst>
                                </p:cTn>
                              </p:par>
                              <p:par>
                                <p:cTn id="2151" presetID="8" presetClass="emph" presetSubtype="0" fill="hold" grpId="3" nodeType="withEffect">
                                  <p:stCondLst>
                                    <p:cond delay="0"/>
                                  </p:stCondLst>
                                  <p:childTnLst>
                                    <p:animRot by="-21600000">
                                      <p:cBhvr>
                                        <p:cTn id="2152" dur="5000" fill="hold"/>
                                        <p:tgtEl>
                                          <p:spTgt spid="191"/>
                                        </p:tgtEl>
                                        <p:attrNameLst>
                                          <p:attrName>r</p:attrName>
                                        </p:attrNameLst>
                                      </p:cBhvr>
                                    </p:animRot>
                                  </p:childTnLst>
                                </p:cTn>
                              </p:par>
                              <p:par>
                                <p:cTn id="2153" presetID="8" presetClass="emph" presetSubtype="0" fill="hold" grpId="3" nodeType="withEffect">
                                  <p:stCondLst>
                                    <p:cond delay="0"/>
                                  </p:stCondLst>
                                  <p:childTnLst>
                                    <p:animRot by="-21600000">
                                      <p:cBhvr>
                                        <p:cTn id="2154" dur="5000" fill="hold"/>
                                        <p:tgtEl>
                                          <p:spTgt spid="190"/>
                                        </p:tgtEl>
                                        <p:attrNameLst>
                                          <p:attrName>r</p:attrName>
                                        </p:attrNameLst>
                                      </p:cBhvr>
                                    </p:animRot>
                                  </p:childTnLst>
                                </p:cTn>
                              </p:par>
                              <p:par>
                                <p:cTn id="2155" presetID="8" presetClass="emph" presetSubtype="0" fill="hold" grpId="3" nodeType="withEffect">
                                  <p:stCondLst>
                                    <p:cond delay="0"/>
                                  </p:stCondLst>
                                  <p:childTnLst>
                                    <p:animRot by="-21600000">
                                      <p:cBhvr>
                                        <p:cTn id="2156" dur="5000" fill="hold"/>
                                        <p:tgtEl>
                                          <p:spTgt spid="189"/>
                                        </p:tgtEl>
                                        <p:attrNameLst>
                                          <p:attrName>r</p:attrName>
                                        </p:attrNameLst>
                                      </p:cBhvr>
                                    </p:animRot>
                                  </p:childTnLst>
                                </p:cTn>
                              </p:par>
                              <p:par>
                                <p:cTn id="2157" presetID="8" presetClass="emph" presetSubtype="0" fill="hold" grpId="3" nodeType="withEffect">
                                  <p:stCondLst>
                                    <p:cond delay="0"/>
                                  </p:stCondLst>
                                  <p:childTnLst>
                                    <p:animRot by="-21600000">
                                      <p:cBhvr>
                                        <p:cTn id="2158" dur="5000" fill="hold"/>
                                        <p:tgtEl>
                                          <p:spTgt spid="188"/>
                                        </p:tgtEl>
                                        <p:attrNameLst>
                                          <p:attrName>r</p:attrName>
                                        </p:attrNameLst>
                                      </p:cBhvr>
                                    </p:animRot>
                                  </p:childTnLst>
                                </p:cTn>
                              </p:par>
                              <p:par>
                                <p:cTn id="2159" presetID="8" presetClass="emph" presetSubtype="0" fill="hold" grpId="3" nodeType="withEffect">
                                  <p:stCondLst>
                                    <p:cond delay="0"/>
                                  </p:stCondLst>
                                  <p:childTnLst>
                                    <p:animRot by="-21600000">
                                      <p:cBhvr>
                                        <p:cTn id="2160" dur="5000" fill="hold"/>
                                        <p:tgtEl>
                                          <p:spTgt spid="187"/>
                                        </p:tgtEl>
                                        <p:attrNameLst>
                                          <p:attrName>r</p:attrName>
                                        </p:attrNameLst>
                                      </p:cBhvr>
                                    </p:animRot>
                                  </p:childTnLst>
                                </p:cTn>
                              </p:par>
                              <p:par>
                                <p:cTn id="2161" presetID="8" presetClass="emph" presetSubtype="0" fill="hold" grpId="3" nodeType="withEffect">
                                  <p:stCondLst>
                                    <p:cond delay="0"/>
                                  </p:stCondLst>
                                  <p:childTnLst>
                                    <p:animRot by="-21600000">
                                      <p:cBhvr>
                                        <p:cTn id="2162" dur="5000" fill="hold"/>
                                        <p:tgtEl>
                                          <p:spTgt spid="186"/>
                                        </p:tgtEl>
                                        <p:attrNameLst>
                                          <p:attrName>r</p:attrName>
                                        </p:attrNameLst>
                                      </p:cBhvr>
                                    </p:animRot>
                                  </p:childTnLst>
                                </p:cTn>
                              </p:par>
                              <p:par>
                                <p:cTn id="2163" presetID="8" presetClass="emph" presetSubtype="0" fill="hold" grpId="3" nodeType="withEffect">
                                  <p:stCondLst>
                                    <p:cond delay="0"/>
                                  </p:stCondLst>
                                  <p:childTnLst>
                                    <p:animRot by="-21600000">
                                      <p:cBhvr>
                                        <p:cTn id="2164" dur="5000" fill="hold"/>
                                        <p:tgtEl>
                                          <p:spTgt spid="185"/>
                                        </p:tgtEl>
                                        <p:attrNameLst>
                                          <p:attrName>r</p:attrName>
                                        </p:attrNameLst>
                                      </p:cBhvr>
                                    </p:animRot>
                                  </p:childTnLst>
                                </p:cTn>
                              </p:par>
                              <p:par>
                                <p:cTn id="2165" presetID="8" presetClass="emph" presetSubtype="0" fill="hold" grpId="3" nodeType="withEffect">
                                  <p:stCondLst>
                                    <p:cond delay="0"/>
                                  </p:stCondLst>
                                  <p:childTnLst>
                                    <p:animRot by="-21600000">
                                      <p:cBhvr>
                                        <p:cTn id="2166" dur="5000" fill="hold"/>
                                        <p:tgtEl>
                                          <p:spTgt spid="184"/>
                                        </p:tgtEl>
                                        <p:attrNameLst>
                                          <p:attrName>r</p:attrName>
                                        </p:attrNameLst>
                                      </p:cBhvr>
                                    </p:animRot>
                                  </p:childTnLst>
                                </p:cTn>
                              </p:par>
                              <p:par>
                                <p:cTn id="2167" presetID="8" presetClass="emph" presetSubtype="0" fill="hold" grpId="3" nodeType="withEffect">
                                  <p:stCondLst>
                                    <p:cond delay="0"/>
                                  </p:stCondLst>
                                  <p:childTnLst>
                                    <p:animRot by="-21600000">
                                      <p:cBhvr>
                                        <p:cTn id="2168" dur="5000" fill="hold"/>
                                        <p:tgtEl>
                                          <p:spTgt spid="183"/>
                                        </p:tgtEl>
                                        <p:attrNameLst>
                                          <p:attrName>r</p:attrName>
                                        </p:attrNameLst>
                                      </p:cBhvr>
                                    </p:animRot>
                                  </p:childTnLst>
                                </p:cTn>
                              </p:par>
                              <p:par>
                                <p:cTn id="2169" presetID="8" presetClass="emph" presetSubtype="0" fill="hold" grpId="3" nodeType="withEffect">
                                  <p:stCondLst>
                                    <p:cond delay="0"/>
                                  </p:stCondLst>
                                  <p:childTnLst>
                                    <p:animRot by="-21600000">
                                      <p:cBhvr>
                                        <p:cTn id="2170" dur="5000" fill="hold"/>
                                        <p:tgtEl>
                                          <p:spTgt spid="182"/>
                                        </p:tgtEl>
                                        <p:attrNameLst>
                                          <p:attrName>r</p:attrName>
                                        </p:attrNameLst>
                                      </p:cBhvr>
                                    </p:animRot>
                                  </p:childTnLst>
                                </p:cTn>
                              </p:par>
                              <p:par>
                                <p:cTn id="2171" presetID="8" presetClass="emph" presetSubtype="0" fill="hold" grpId="3" nodeType="withEffect">
                                  <p:stCondLst>
                                    <p:cond delay="0"/>
                                  </p:stCondLst>
                                  <p:childTnLst>
                                    <p:animRot by="-21600000">
                                      <p:cBhvr>
                                        <p:cTn id="2172" dur="5000" fill="hold"/>
                                        <p:tgtEl>
                                          <p:spTgt spid="181"/>
                                        </p:tgtEl>
                                        <p:attrNameLst>
                                          <p:attrName>r</p:attrName>
                                        </p:attrNameLst>
                                      </p:cBhvr>
                                    </p:animRot>
                                  </p:childTnLst>
                                </p:cTn>
                              </p:par>
                              <p:par>
                                <p:cTn id="2173" presetID="8" presetClass="emph" presetSubtype="0" fill="hold" grpId="3" nodeType="withEffect">
                                  <p:stCondLst>
                                    <p:cond delay="0"/>
                                  </p:stCondLst>
                                  <p:childTnLst>
                                    <p:animRot by="-21600000">
                                      <p:cBhvr>
                                        <p:cTn id="2174" dur="5000" fill="hold"/>
                                        <p:tgtEl>
                                          <p:spTgt spid="180"/>
                                        </p:tgtEl>
                                        <p:attrNameLst>
                                          <p:attrName>r</p:attrName>
                                        </p:attrNameLst>
                                      </p:cBhvr>
                                    </p:animRot>
                                  </p:childTnLst>
                                </p:cTn>
                              </p:par>
                              <p:par>
                                <p:cTn id="2175" presetID="8" presetClass="emph" presetSubtype="0" fill="hold" grpId="3" nodeType="withEffect">
                                  <p:stCondLst>
                                    <p:cond delay="0"/>
                                  </p:stCondLst>
                                  <p:childTnLst>
                                    <p:animRot by="-21600000">
                                      <p:cBhvr>
                                        <p:cTn id="2176" dur="5000" fill="hold"/>
                                        <p:tgtEl>
                                          <p:spTgt spid="179"/>
                                        </p:tgtEl>
                                        <p:attrNameLst>
                                          <p:attrName>r</p:attrName>
                                        </p:attrNameLst>
                                      </p:cBhvr>
                                    </p:animRot>
                                  </p:childTnLst>
                                </p:cTn>
                              </p:par>
                              <p:par>
                                <p:cTn id="2177" presetID="8" presetClass="emph" presetSubtype="0" fill="hold" grpId="3" nodeType="withEffect">
                                  <p:stCondLst>
                                    <p:cond delay="0"/>
                                  </p:stCondLst>
                                  <p:childTnLst>
                                    <p:animRot by="-21600000">
                                      <p:cBhvr>
                                        <p:cTn id="2178" dur="5000" fill="hold"/>
                                        <p:tgtEl>
                                          <p:spTgt spid="178"/>
                                        </p:tgtEl>
                                        <p:attrNameLst>
                                          <p:attrName>r</p:attrName>
                                        </p:attrNameLst>
                                      </p:cBhvr>
                                    </p:animRot>
                                  </p:childTnLst>
                                </p:cTn>
                              </p:par>
                              <p:par>
                                <p:cTn id="2179" presetID="8" presetClass="emph" presetSubtype="0" fill="hold" grpId="3" nodeType="withEffect">
                                  <p:stCondLst>
                                    <p:cond delay="0"/>
                                  </p:stCondLst>
                                  <p:childTnLst>
                                    <p:animRot by="-21600000">
                                      <p:cBhvr>
                                        <p:cTn id="2180" dur="5000" fill="hold"/>
                                        <p:tgtEl>
                                          <p:spTgt spid="177"/>
                                        </p:tgtEl>
                                        <p:attrNameLst>
                                          <p:attrName>r</p:attrName>
                                        </p:attrNameLst>
                                      </p:cBhvr>
                                    </p:animRot>
                                  </p:childTnLst>
                                </p:cTn>
                              </p:par>
                              <p:par>
                                <p:cTn id="2181" presetID="8" presetClass="emph" presetSubtype="0" fill="hold" grpId="3" nodeType="withEffect">
                                  <p:stCondLst>
                                    <p:cond delay="0"/>
                                  </p:stCondLst>
                                  <p:childTnLst>
                                    <p:animRot by="-21600000">
                                      <p:cBhvr>
                                        <p:cTn id="2182" dur="5000" fill="hold"/>
                                        <p:tgtEl>
                                          <p:spTgt spid="176"/>
                                        </p:tgtEl>
                                        <p:attrNameLst>
                                          <p:attrName>r</p:attrName>
                                        </p:attrNameLst>
                                      </p:cBhvr>
                                    </p:animRot>
                                  </p:childTnLst>
                                </p:cTn>
                              </p:par>
                              <p:par>
                                <p:cTn id="2183" presetID="8" presetClass="emph" presetSubtype="0" fill="hold" grpId="3" nodeType="withEffect">
                                  <p:stCondLst>
                                    <p:cond delay="0"/>
                                  </p:stCondLst>
                                  <p:childTnLst>
                                    <p:animRot by="-21600000">
                                      <p:cBhvr>
                                        <p:cTn id="2184" dur="5000" fill="hold"/>
                                        <p:tgtEl>
                                          <p:spTgt spid="175"/>
                                        </p:tgtEl>
                                        <p:attrNameLst>
                                          <p:attrName>r</p:attrName>
                                        </p:attrNameLst>
                                      </p:cBhvr>
                                    </p:animRot>
                                  </p:childTnLst>
                                </p:cTn>
                              </p:par>
                              <p:par>
                                <p:cTn id="2185" presetID="8" presetClass="emph" presetSubtype="0" fill="hold" grpId="3" nodeType="withEffect">
                                  <p:stCondLst>
                                    <p:cond delay="0"/>
                                  </p:stCondLst>
                                  <p:childTnLst>
                                    <p:animRot by="-21600000">
                                      <p:cBhvr>
                                        <p:cTn id="2186" dur="5000" fill="hold"/>
                                        <p:tgtEl>
                                          <p:spTgt spid="174"/>
                                        </p:tgtEl>
                                        <p:attrNameLst>
                                          <p:attrName>r</p:attrName>
                                        </p:attrNameLst>
                                      </p:cBhvr>
                                    </p:animRot>
                                  </p:childTnLst>
                                </p:cTn>
                              </p:par>
                              <p:par>
                                <p:cTn id="2187" presetID="8" presetClass="emph" presetSubtype="0" fill="hold" grpId="3" nodeType="withEffect">
                                  <p:stCondLst>
                                    <p:cond delay="0"/>
                                  </p:stCondLst>
                                  <p:childTnLst>
                                    <p:animRot by="-21600000">
                                      <p:cBhvr>
                                        <p:cTn id="2188" dur="5000" fill="hold"/>
                                        <p:tgtEl>
                                          <p:spTgt spid="173"/>
                                        </p:tgtEl>
                                        <p:attrNameLst>
                                          <p:attrName>r</p:attrName>
                                        </p:attrNameLst>
                                      </p:cBhvr>
                                    </p:animRot>
                                  </p:childTnLst>
                                </p:cTn>
                              </p:par>
                              <p:par>
                                <p:cTn id="2189" presetID="23" presetClass="entr" presetSubtype="288" fill="hold" nodeType="withEffect">
                                  <p:stCondLst>
                                    <p:cond delay="1000"/>
                                  </p:stCondLst>
                                  <p:childTnLst>
                                    <p:set>
                                      <p:cBhvr>
                                        <p:cTn id="2190" dur="1" fill="hold">
                                          <p:stCondLst>
                                            <p:cond delay="0"/>
                                          </p:stCondLst>
                                        </p:cTn>
                                        <p:tgtEl>
                                          <p:spTgt spid="172"/>
                                        </p:tgtEl>
                                        <p:attrNameLst>
                                          <p:attrName>style.visibility</p:attrName>
                                        </p:attrNameLst>
                                      </p:cBhvr>
                                      <p:to>
                                        <p:strVal val="visible"/>
                                      </p:to>
                                    </p:set>
                                    <p:anim calcmode="lin" valueType="num">
                                      <p:cBhvr>
                                        <p:cTn id="2191" dur="3500" fill="hold"/>
                                        <p:tgtEl>
                                          <p:spTgt spid="172"/>
                                        </p:tgtEl>
                                        <p:attrNameLst>
                                          <p:attrName>ppt_w</p:attrName>
                                        </p:attrNameLst>
                                      </p:cBhvr>
                                      <p:tavLst>
                                        <p:tav tm="0">
                                          <p:val>
                                            <p:strVal val="4/3*#ppt_w"/>
                                          </p:val>
                                        </p:tav>
                                        <p:tav tm="100000">
                                          <p:val>
                                            <p:strVal val="#ppt_w"/>
                                          </p:val>
                                        </p:tav>
                                      </p:tavLst>
                                    </p:anim>
                                    <p:anim calcmode="lin" valueType="num">
                                      <p:cBhvr>
                                        <p:cTn id="2192" dur="3500" fill="hold"/>
                                        <p:tgtEl>
                                          <p:spTgt spid="172"/>
                                        </p:tgtEl>
                                        <p:attrNameLst>
                                          <p:attrName>ppt_h</p:attrName>
                                        </p:attrNameLst>
                                      </p:cBhvr>
                                      <p:tavLst>
                                        <p:tav tm="0">
                                          <p:val>
                                            <p:strVal val="4/3*#ppt_h"/>
                                          </p:val>
                                        </p:tav>
                                        <p:tav tm="100000">
                                          <p:val>
                                            <p:strVal val="#ppt_h"/>
                                          </p:val>
                                        </p:tav>
                                      </p:tavLst>
                                    </p:anim>
                                  </p:childTnLst>
                                </p:cTn>
                              </p:par>
                              <p:par>
                                <p:cTn id="2193" presetID="16" presetClass="entr" presetSubtype="37" fill="hold" nodeType="withEffect">
                                  <p:stCondLst>
                                    <p:cond delay="1000"/>
                                  </p:stCondLst>
                                  <p:childTnLst>
                                    <p:set>
                                      <p:cBhvr>
                                        <p:cTn id="2194" dur="1" fill="hold">
                                          <p:stCondLst>
                                            <p:cond delay="0"/>
                                          </p:stCondLst>
                                        </p:cTn>
                                        <p:tgtEl>
                                          <p:spTgt spid="172"/>
                                        </p:tgtEl>
                                        <p:attrNameLst>
                                          <p:attrName>style.visibility</p:attrName>
                                        </p:attrNameLst>
                                      </p:cBhvr>
                                      <p:to>
                                        <p:strVal val="visible"/>
                                      </p:to>
                                    </p:set>
                                    <p:animEffect transition="in" filter="barn(outVertical)">
                                      <p:cBhvr>
                                        <p:cTn id="2195" dur="3500"/>
                                        <p:tgtEl>
                                          <p:spTgt spid="172"/>
                                        </p:tgtEl>
                                      </p:cBhvr>
                                    </p:animEffect>
                                  </p:childTnLst>
                                </p:cTn>
                              </p:par>
                              <p:par>
                                <p:cTn id="2196" presetID="9" presetClass="emph" presetSubtype="0" nodeType="withEffect">
                                  <p:stCondLst>
                                    <p:cond delay="0"/>
                                  </p:stCondLst>
                                  <p:childTnLst>
                                    <p:set>
                                      <p:cBhvr rctx="PPT">
                                        <p:cTn id="2197" dur="indefinite"/>
                                        <p:tgtEl>
                                          <p:spTgt spid="171"/>
                                        </p:tgtEl>
                                        <p:attrNameLst>
                                          <p:attrName>style.opacity</p:attrName>
                                        </p:attrNameLst>
                                      </p:cBhvr>
                                      <p:to>
                                        <p:strVal val="0"/>
                                      </p:to>
                                    </p:set>
                                    <p:animEffect filter="image" prLst="opacity: 0">
                                      <p:cBhvr rctx="IE">
                                        <p:cTn id="2198" dur="indefinite"/>
                                        <p:tgtEl>
                                          <p:spTgt spid="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81" grpId="0" animBg="1"/>
      <p:bldP spid="81" grpId="1" animBg="1"/>
      <p:bldP spid="81" grpId="2" animBg="1"/>
      <p:bldP spid="81" grpId="3" animBg="1"/>
      <p:bldP spid="82" grpId="0" animBg="1"/>
      <p:bldP spid="82" grpId="1" animBg="1"/>
      <p:bldP spid="82" grpId="2" animBg="1"/>
      <p:bldP spid="82" grpId="3" animBg="1"/>
      <p:bldP spid="83" grpId="0" animBg="1"/>
      <p:bldP spid="83" grpId="1" animBg="1"/>
      <p:bldP spid="83" grpId="2" animBg="1"/>
      <p:bldP spid="83" grpId="3" animBg="1"/>
      <p:bldP spid="84" grpId="0" animBg="1"/>
      <p:bldP spid="84" grpId="1" animBg="1"/>
      <p:bldP spid="84" grpId="2" animBg="1"/>
      <p:bldP spid="84" grpId="3" animBg="1"/>
      <p:bldP spid="85" grpId="0" animBg="1"/>
      <p:bldP spid="85" grpId="1" animBg="1"/>
      <p:bldP spid="85" grpId="2" animBg="1"/>
      <p:bldP spid="85" grpId="3" animBg="1"/>
      <p:bldP spid="86" grpId="0" animBg="1"/>
      <p:bldP spid="86" grpId="1" animBg="1"/>
      <p:bldP spid="86" grpId="2" animBg="1"/>
      <p:bldP spid="86" grpId="3" animBg="1"/>
      <p:bldP spid="87" grpId="0" animBg="1"/>
      <p:bldP spid="87" grpId="1" animBg="1"/>
      <p:bldP spid="87" grpId="2" animBg="1"/>
      <p:bldP spid="87" grpId="3" animBg="1"/>
      <p:bldP spid="89" grpId="0" animBg="1"/>
      <p:bldP spid="89" grpId="1" animBg="1"/>
      <p:bldP spid="89" grpId="2" animBg="1"/>
      <p:bldP spid="89" grpId="3" animBg="1"/>
      <p:bldP spid="90" grpId="0" animBg="1"/>
      <p:bldP spid="90" grpId="1" animBg="1"/>
      <p:bldP spid="90" grpId="2" animBg="1"/>
      <p:bldP spid="90" grpId="3" animBg="1"/>
      <p:bldP spid="91" grpId="0" animBg="1"/>
      <p:bldP spid="91" grpId="1" animBg="1"/>
      <p:bldP spid="91" grpId="2" animBg="1"/>
      <p:bldP spid="91" grpId="3" animBg="1"/>
      <p:bldP spid="92" grpId="0" animBg="1"/>
      <p:bldP spid="92" grpId="1" animBg="1"/>
      <p:bldP spid="92" grpId="2" animBg="1"/>
      <p:bldP spid="92" grpId="3" animBg="1"/>
      <p:bldP spid="93" grpId="0" animBg="1"/>
      <p:bldP spid="93" grpId="1" animBg="1"/>
      <p:bldP spid="93" grpId="2" animBg="1"/>
      <p:bldP spid="93" grpId="3" animBg="1"/>
      <p:bldP spid="94" grpId="0" animBg="1"/>
      <p:bldP spid="94" grpId="1" animBg="1"/>
      <p:bldP spid="94" grpId="2" animBg="1"/>
      <p:bldP spid="94" grpId="3" animBg="1"/>
      <p:bldP spid="95" grpId="0" animBg="1"/>
      <p:bldP spid="95" grpId="1" animBg="1"/>
      <p:bldP spid="95" grpId="2" animBg="1"/>
      <p:bldP spid="95" grpId="3" animBg="1"/>
      <p:bldP spid="96" grpId="0" animBg="1"/>
      <p:bldP spid="96" grpId="1" animBg="1"/>
      <p:bldP spid="96" grpId="2" animBg="1"/>
      <p:bldP spid="96" grpId="3" animBg="1"/>
      <p:bldP spid="97" grpId="0" animBg="1"/>
      <p:bldP spid="97" grpId="1" animBg="1"/>
      <p:bldP spid="97" grpId="2" animBg="1"/>
      <p:bldP spid="97" grpId="3" animBg="1"/>
      <p:bldP spid="98" grpId="0" animBg="1"/>
      <p:bldP spid="98" grpId="1" animBg="1"/>
      <p:bldP spid="98" grpId="2" animBg="1"/>
      <p:bldP spid="98" grpId="3" animBg="1"/>
      <p:bldP spid="99" grpId="0" animBg="1"/>
      <p:bldP spid="99" grpId="1" animBg="1"/>
      <p:bldP spid="99" grpId="2" animBg="1"/>
      <p:bldP spid="99" grpId="3" animBg="1"/>
      <p:bldP spid="100" grpId="0" animBg="1"/>
      <p:bldP spid="100" grpId="1" animBg="1"/>
      <p:bldP spid="100" grpId="2" animBg="1"/>
      <p:bldP spid="100" grpId="3" animBg="1"/>
      <p:bldP spid="101" grpId="0" animBg="1"/>
      <p:bldP spid="101" grpId="1" animBg="1"/>
      <p:bldP spid="101" grpId="2" animBg="1"/>
      <p:bldP spid="101" grpId="3" animBg="1"/>
      <p:bldP spid="102" grpId="0" animBg="1"/>
      <p:bldP spid="102" grpId="1" animBg="1"/>
      <p:bldP spid="102" grpId="2" animBg="1"/>
      <p:bldP spid="102" grpId="3" animBg="1"/>
      <p:bldP spid="103" grpId="0" animBg="1"/>
      <p:bldP spid="103" grpId="1" animBg="1"/>
      <p:bldP spid="103" grpId="2" animBg="1"/>
      <p:bldP spid="103" grpId="3" animBg="1"/>
      <p:bldP spid="104" grpId="0" animBg="1"/>
      <p:bldP spid="104" grpId="1" animBg="1"/>
      <p:bldP spid="104" grpId="2" animBg="1"/>
      <p:bldP spid="104" grpId="3" animBg="1"/>
      <p:bldP spid="105" grpId="0" animBg="1"/>
      <p:bldP spid="105" grpId="1" animBg="1"/>
      <p:bldP spid="105" grpId="2" animBg="1"/>
      <p:bldP spid="105" grpId="3" animBg="1"/>
      <p:bldP spid="106" grpId="0" animBg="1"/>
      <p:bldP spid="106" grpId="1" animBg="1"/>
      <p:bldP spid="106" grpId="2" animBg="1"/>
      <p:bldP spid="106" grpId="3" animBg="1"/>
      <p:bldP spid="107" grpId="0" animBg="1"/>
      <p:bldP spid="107" grpId="1" animBg="1"/>
      <p:bldP spid="107" grpId="2" animBg="1"/>
      <p:bldP spid="107" grpId="3" animBg="1"/>
      <p:bldP spid="108" grpId="0" animBg="1"/>
      <p:bldP spid="108" grpId="1" animBg="1"/>
      <p:bldP spid="108" grpId="2" animBg="1"/>
      <p:bldP spid="108" grpId="3" animBg="1"/>
      <p:bldP spid="109" grpId="0" animBg="1"/>
      <p:bldP spid="109" grpId="1" animBg="1"/>
      <p:bldP spid="109" grpId="2" animBg="1"/>
      <p:bldP spid="109" grpId="3" animBg="1"/>
      <p:bldP spid="110" grpId="0" animBg="1"/>
      <p:bldP spid="110" grpId="1" animBg="1"/>
      <p:bldP spid="110" grpId="2" animBg="1"/>
      <p:bldP spid="110" grpId="3" animBg="1"/>
      <p:bldP spid="111" grpId="0" animBg="1"/>
      <p:bldP spid="111" grpId="1" animBg="1"/>
      <p:bldP spid="111" grpId="2" animBg="1"/>
      <p:bldP spid="111" grpId="3" animBg="1"/>
      <p:bldP spid="112" grpId="0" animBg="1"/>
      <p:bldP spid="112" grpId="1" animBg="1"/>
      <p:bldP spid="112" grpId="2" animBg="1"/>
      <p:bldP spid="112" grpId="3" animBg="1"/>
      <p:bldP spid="113" grpId="0" animBg="1"/>
      <p:bldP spid="113" grpId="1" animBg="1"/>
      <p:bldP spid="113" grpId="2" animBg="1"/>
      <p:bldP spid="113" grpId="3" animBg="1"/>
      <p:bldP spid="114" grpId="0" animBg="1"/>
      <p:bldP spid="114" grpId="1" animBg="1"/>
      <p:bldP spid="114" grpId="2" animBg="1"/>
      <p:bldP spid="114" grpId="3" animBg="1"/>
      <p:bldP spid="115" grpId="0" animBg="1"/>
      <p:bldP spid="115" grpId="1" animBg="1"/>
      <p:bldP spid="115" grpId="2" animBg="1"/>
      <p:bldP spid="115" grpId="3" animBg="1"/>
      <p:bldP spid="116" grpId="0" animBg="1"/>
      <p:bldP spid="116" grpId="1" animBg="1"/>
      <p:bldP spid="116" grpId="2" animBg="1"/>
      <p:bldP spid="116" grpId="3" animBg="1"/>
      <p:bldP spid="117" grpId="0" animBg="1"/>
      <p:bldP spid="117" grpId="1" animBg="1"/>
      <p:bldP spid="117" grpId="2" animBg="1"/>
      <p:bldP spid="117" grpId="3" animBg="1"/>
      <p:bldP spid="118" grpId="0" animBg="1"/>
      <p:bldP spid="118" grpId="1" animBg="1"/>
      <p:bldP spid="118" grpId="2" animBg="1"/>
      <p:bldP spid="118" grpId="3" animBg="1"/>
      <p:bldP spid="119" grpId="0" animBg="1"/>
      <p:bldP spid="119" grpId="1" animBg="1"/>
      <p:bldP spid="119" grpId="2" animBg="1"/>
      <p:bldP spid="119" grpId="3" animBg="1"/>
      <p:bldP spid="120" grpId="0" animBg="1"/>
      <p:bldP spid="120" grpId="1" animBg="1"/>
      <p:bldP spid="120" grpId="2" animBg="1"/>
      <p:bldP spid="120" grpId="3" animBg="1"/>
      <p:bldP spid="121" grpId="0" animBg="1"/>
      <p:bldP spid="121" grpId="1" animBg="1"/>
      <p:bldP spid="121" grpId="2" animBg="1"/>
      <p:bldP spid="121" grpId="3" animBg="1"/>
      <p:bldP spid="122" grpId="0" animBg="1"/>
      <p:bldP spid="122" grpId="1" animBg="1"/>
      <p:bldP spid="122" grpId="2" animBg="1"/>
      <p:bldP spid="122" grpId="3" animBg="1"/>
      <p:bldP spid="123" grpId="0" animBg="1"/>
      <p:bldP spid="123" grpId="1" animBg="1"/>
      <p:bldP spid="123" grpId="2" animBg="1"/>
      <p:bldP spid="123" grpId="3" animBg="1"/>
      <p:bldP spid="124" grpId="0" animBg="1"/>
      <p:bldP spid="124" grpId="1" animBg="1"/>
      <p:bldP spid="124" grpId="2" animBg="1"/>
      <p:bldP spid="124" grpId="3" animBg="1"/>
      <p:bldP spid="125" grpId="0" animBg="1"/>
      <p:bldP spid="125" grpId="1" animBg="1"/>
      <p:bldP spid="125" grpId="2" animBg="1"/>
      <p:bldP spid="125" grpId="3" animBg="1"/>
      <p:bldP spid="126" grpId="0" animBg="1"/>
      <p:bldP spid="126" grpId="1" animBg="1"/>
      <p:bldP spid="126" grpId="2" animBg="1"/>
      <p:bldP spid="126" grpId="3" animBg="1"/>
      <p:bldP spid="127" grpId="0" animBg="1"/>
      <p:bldP spid="127" grpId="1" animBg="1"/>
      <p:bldP spid="127" grpId="2" animBg="1"/>
      <p:bldP spid="127" grpId="3" animBg="1"/>
      <p:bldP spid="128" grpId="0" animBg="1"/>
      <p:bldP spid="128" grpId="1" animBg="1"/>
      <p:bldP spid="128" grpId="2" animBg="1"/>
      <p:bldP spid="128" grpId="3" animBg="1"/>
      <p:bldP spid="129" grpId="0" animBg="1"/>
      <p:bldP spid="129" grpId="1" animBg="1"/>
      <p:bldP spid="129" grpId="2" animBg="1"/>
      <p:bldP spid="129" grpId="3" animBg="1"/>
      <p:bldP spid="130" grpId="0" animBg="1"/>
      <p:bldP spid="130" grpId="1" animBg="1"/>
      <p:bldP spid="130" grpId="2" animBg="1"/>
      <p:bldP spid="130" grpId="3" animBg="1"/>
      <p:bldP spid="173" grpId="0" animBg="1"/>
      <p:bldP spid="173" grpId="1" animBg="1"/>
      <p:bldP spid="173" grpId="2" animBg="1"/>
      <p:bldP spid="173" grpId="3" animBg="1"/>
      <p:bldP spid="174" grpId="0" animBg="1"/>
      <p:bldP spid="174" grpId="1" animBg="1"/>
      <p:bldP spid="174" grpId="2" animBg="1"/>
      <p:bldP spid="174" grpId="3" animBg="1"/>
      <p:bldP spid="175" grpId="0" animBg="1"/>
      <p:bldP spid="175" grpId="1" animBg="1"/>
      <p:bldP spid="175" grpId="2" animBg="1"/>
      <p:bldP spid="175" grpId="3" animBg="1"/>
      <p:bldP spid="176" grpId="0" animBg="1"/>
      <p:bldP spid="176" grpId="1" animBg="1"/>
      <p:bldP spid="176" grpId="2" animBg="1"/>
      <p:bldP spid="176" grpId="3" animBg="1"/>
      <p:bldP spid="177" grpId="0" animBg="1"/>
      <p:bldP spid="177" grpId="1" animBg="1"/>
      <p:bldP spid="177" grpId="2" animBg="1"/>
      <p:bldP spid="177" grpId="3" animBg="1"/>
      <p:bldP spid="178" grpId="0" animBg="1"/>
      <p:bldP spid="178" grpId="1" animBg="1"/>
      <p:bldP spid="178" grpId="2" animBg="1"/>
      <p:bldP spid="178" grpId="3" animBg="1"/>
      <p:bldP spid="179" grpId="0" animBg="1"/>
      <p:bldP spid="179" grpId="1" animBg="1"/>
      <p:bldP spid="179" grpId="2" animBg="1"/>
      <p:bldP spid="179" grpId="3" animBg="1"/>
      <p:bldP spid="180" grpId="0" animBg="1"/>
      <p:bldP spid="180" grpId="1" animBg="1"/>
      <p:bldP spid="180" grpId="2" animBg="1"/>
      <p:bldP spid="180" grpId="3" animBg="1"/>
      <p:bldP spid="181" grpId="0" animBg="1"/>
      <p:bldP spid="181" grpId="1" animBg="1"/>
      <p:bldP spid="181" grpId="2" animBg="1"/>
      <p:bldP spid="181" grpId="3" animBg="1"/>
      <p:bldP spid="182" grpId="0" animBg="1"/>
      <p:bldP spid="182" grpId="1" animBg="1"/>
      <p:bldP spid="182" grpId="2" animBg="1"/>
      <p:bldP spid="182" grpId="3" animBg="1"/>
      <p:bldP spid="183" grpId="0" animBg="1"/>
      <p:bldP spid="183" grpId="1" animBg="1"/>
      <p:bldP spid="183" grpId="2" animBg="1"/>
      <p:bldP spid="183" grpId="3" animBg="1"/>
      <p:bldP spid="184" grpId="0" animBg="1"/>
      <p:bldP spid="184" grpId="1" animBg="1"/>
      <p:bldP spid="184" grpId="2" animBg="1"/>
      <p:bldP spid="184" grpId="3" animBg="1"/>
      <p:bldP spid="185" grpId="0" animBg="1"/>
      <p:bldP spid="185" grpId="1" animBg="1"/>
      <p:bldP spid="185" grpId="2" animBg="1"/>
      <p:bldP spid="185" grpId="3" animBg="1"/>
      <p:bldP spid="186" grpId="0" animBg="1"/>
      <p:bldP spid="186" grpId="1" animBg="1"/>
      <p:bldP spid="186" grpId="2" animBg="1"/>
      <p:bldP spid="186" grpId="3" animBg="1"/>
      <p:bldP spid="187" grpId="0" animBg="1"/>
      <p:bldP spid="187" grpId="1" animBg="1"/>
      <p:bldP spid="187" grpId="2" animBg="1"/>
      <p:bldP spid="187" grpId="3" animBg="1"/>
      <p:bldP spid="188" grpId="0" animBg="1"/>
      <p:bldP spid="188" grpId="1" animBg="1"/>
      <p:bldP spid="188" grpId="2" animBg="1"/>
      <p:bldP spid="188" grpId="3" animBg="1"/>
      <p:bldP spid="189" grpId="0" animBg="1"/>
      <p:bldP spid="189" grpId="1" animBg="1"/>
      <p:bldP spid="189" grpId="2" animBg="1"/>
      <p:bldP spid="189" grpId="3" animBg="1"/>
      <p:bldP spid="190" grpId="0" animBg="1"/>
      <p:bldP spid="190" grpId="1" animBg="1"/>
      <p:bldP spid="190" grpId="2" animBg="1"/>
      <p:bldP spid="190" grpId="3" animBg="1"/>
      <p:bldP spid="191" grpId="0" animBg="1"/>
      <p:bldP spid="191" grpId="1" animBg="1"/>
      <p:bldP spid="191" grpId="2" animBg="1"/>
      <p:bldP spid="191" grpId="3" animBg="1"/>
      <p:bldP spid="192" grpId="0" animBg="1"/>
      <p:bldP spid="192" grpId="1" animBg="1"/>
      <p:bldP spid="192" grpId="2" animBg="1"/>
      <p:bldP spid="192" grpId="3" animBg="1"/>
      <p:bldP spid="193" grpId="0" animBg="1"/>
      <p:bldP spid="193" grpId="1" animBg="1"/>
      <p:bldP spid="193" grpId="2" animBg="1"/>
      <p:bldP spid="193" grpId="3" animBg="1"/>
      <p:bldP spid="194" grpId="0" animBg="1"/>
      <p:bldP spid="194" grpId="1" animBg="1"/>
      <p:bldP spid="194" grpId="2" animBg="1"/>
      <p:bldP spid="194" grpId="3" animBg="1"/>
      <p:bldP spid="195" grpId="0" animBg="1"/>
      <p:bldP spid="195" grpId="1" animBg="1"/>
      <p:bldP spid="195" grpId="2" animBg="1"/>
      <p:bldP spid="195" grpId="3" animBg="1"/>
      <p:bldP spid="196" grpId="0" animBg="1"/>
      <p:bldP spid="196" grpId="1" animBg="1"/>
      <p:bldP spid="196" grpId="2" animBg="1"/>
      <p:bldP spid="196" grpId="3" animBg="1"/>
      <p:bldP spid="197" grpId="0" animBg="1"/>
      <p:bldP spid="197" grpId="1" animBg="1"/>
      <p:bldP spid="197" grpId="2" animBg="1"/>
      <p:bldP spid="197" grpId="3" animBg="1"/>
      <p:bldP spid="198" grpId="0" animBg="1"/>
      <p:bldP spid="198" grpId="1" animBg="1"/>
      <p:bldP spid="198" grpId="2" animBg="1"/>
      <p:bldP spid="198" grpId="3" animBg="1"/>
      <p:bldP spid="199" grpId="0" animBg="1"/>
      <p:bldP spid="199" grpId="1" animBg="1"/>
      <p:bldP spid="199" grpId="2" animBg="1"/>
      <p:bldP spid="199" grpId="3" animBg="1"/>
      <p:bldP spid="200" grpId="0" animBg="1"/>
      <p:bldP spid="200" grpId="1" animBg="1"/>
      <p:bldP spid="200" grpId="2" animBg="1"/>
      <p:bldP spid="200" grpId="3" animBg="1"/>
      <p:bldP spid="201" grpId="0" animBg="1"/>
      <p:bldP spid="201" grpId="1" animBg="1"/>
      <p:bldP spid="201" grpId="2" animBg="1"/>
      <p:bldP spid="201" grpId="3" animBg="1"/>
      <p:bldP spid="202" grpId="0" animBg="1"/>
      <p:bldP spid="202" grpId="1" animBg="1"/>
      <p:bldP spid="202" grpId="2" animBg="1"/>
      <p:bldP spid="202" grpId="3" animBg="1"/>
      <p:bldP spid="203" grpId="0" animBg="1"/>
      <p:bldP spid="203" grpId="1" animBg="1"/>
      <p:bldP spid="203" grpId="2" animBg="1"/>
      <p:bldP spid="203" grpId="3" animBg="1"/>
      <p:bldP spid="204" grpId="0" animBg="1"/>
      <p:bldP spid="204" grpId="1" animBg="1"/>
      <p:bldP spid="204" grpId="2" animBg="1"/>
      <p:bldP spid="204" grpId="3" animBg="1"/>
      <p:bldP spid="205" grpId="0" animBg="1"/>
      <p:bldP spid="205" grpId="1" animBg="1"/>
      <p:bldP spid="205" grpId="2" animBg="1"/>
      <p:bldP spid="205" grpId="3" animBg="1"/>
      <p:bldP spid="206" grpId="0" animBg="1"/>
      <p:bldP spid="206" grpId="1" animBg="1"/>
      <p:bldP spid="206" grpId="2" animBg="1"/>
      <p:bldP spid="206" grpId="3" animBg="1"/>
      <p:bldP spid="207" grpId="0" animBg="1"/>
      <p:bldP spid="207" grpId="1" animBg="1"/>
      <p:bldP spid="207" grpId="2" animBg="1"/>
      <p:bldP spid="207" grpId="3" animBg="1"/>
      <p:bldP spid="208" grpId="0" animBg="1"/>
      <p:bldP spid="208" grpId="1" animBg="1"/>
      <p:bldP spid="208" grpId="2" animBg="1"/>
      <p:bldP spid="208" grpId="3" animBg="1"/>
      <p:bldP spid="209" grpId="0" animBg="1"/>
      <p:bldP spid="209" grpId="1" animBg="1"/>
      <p:bldP spid="209" grpId="2" animBg="1"/>
      <p:bldP spid="209" grpId="3" animBg="1"/>
      <p:bldP spid="210" grpId="0" animBg="1"/>
      <p:bldP spid="210" grpId="1" animBg="1"/>
      <p:bldP spid="210" grpId="2" animBg="1"/>
      <p:bldP spid="210" grpId="3" animBg="1"/>
      <p:bldP spid="211" grpId="0" animBg="1"/>
      <p:bldP spid="211" grpId="1" animBg="1"/>
      <p:bldP spid="211" grpId="2" animBg="1"/>
      <p:bldP spid="211" grpId="3" animBg="1"/>
      <p:bldP spid="212" grpId="0" animBg="1"/>
      <p:bldP spid="212" grpId="1" animBg="1"/>
      <p:bldP spid="212" grpId="2" animBg="1"/>
      <p:bldP spid="212" grpId="3" animBg="1"/>
      <p:bldP spid="213" grpId="0" animBg="1"/>
      <p:bldP spid="213" grpId="1" animBg="1"/>
      <p:bldP spid="213" grpId="2" animBg="1"/>
      <p:bldP spid="213" grpId="3" animBg="1"/>
      <p:bldP spid="214" grpId="0" animBg="1"/>
      <p:bldP spid="214" grpId="1" animBg="1"/>
      <p:bldP spid="214" grpId="2" animBg="1"/>
      <p:bldP spid="214" grpId="3"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redondeado"/>
          <p:cNvSpPr/>
          <p:nvPr/>
        </p:nvSpPr>
        <p:spPr>
          <a:xfrm>
            <a:off x="755576" y="555526"/>
            <a:ext cx="7560840" cy="3960440"/>
          </a:xfrm>
          <a:prstGeom prst="roundRect">
            <a:avLst>
              <a:gd name="adj" fmla="val 50000"/>
            </a:avLst>
          </a:prstGeom>
          <a:gradFill flip="none" rotWithShape="1">
            <a:gsLst>
              <a:gs pos="36000">
                <a:srgbClr val="FF6600"/>
              </a:gs>
              <a:gs pos="65000">
                <a:srgbClr val="C3D1EC">
                  <a:alpha val="0"/>
                </a:srgbClr>
              </a:gs>
              <a:gs pos="38000">
                <a:srgbClr val="C7D1E8">
                  <a:alpha val="0"/>
                </a:srgbClr>
              </a:gs>
              <a:gs pos="7000">
                <a:srgbClr val="FF6600"/>
              </a:gs>
              <a:gs pos="32000">
                <a:schemeClr val="accent1">
                  <a:tint val="44500"/>
                  <a:satMod val="160000"/>
                  <a:alpha val="0"/>
                </a:schemeClr>
              </a:gs>
              <a:gs pos="100000">
                <a:schemeClr val="accent6">
                  <a:lumMod val="40000"/>
                  <a:lumOff val="60000"/>
                  <a:alpha val="43000"/>
                </a:schemeClr>
              </a:gs>
            </a:gsLst>
            <a:path path="circle">
              <a:fillToRect l="50000" t="50000" r="50000" b="50000"/>
            </a:path>
            <a:tileRect/>
          </a:gradFill>
          <a:ln w="5715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7502"/>
            <a:ext cx="9144000" cy="5143500"/>
          </a:xfrm>
          <a:prstGeom prst="rect">
            <a:avLst/>
          </a:prstGeom>
          <a:noFill/>
          <a:ln>
            <a:noFill/>
          </a:ln>
        </p:spPr>
      </p:pic>
      <p:sp>
        <p:nvSpPr>
          <p:cNvPr id="3" name="2 Rectángulo redondeado"/>
          <p:cNvSpPr/>
          <p:nvPr/>
        </p:nvSpPr>
        <p:spPr>
          <a:xfrm>
            <a:off x="827584" y="555526"/>
            <a:ext cx="7560840" cy="3960440"/>
          </a:xfrm>
          <a:prstGeom prst="roundRect">
            <a:avLst>
              <a:gd name="adj" fmla="val 50000"/>
            </a:avLst>
          </a:prstGeom>
          <a:gradFill flip="none" rotWithShape="1">
            <a:gsLst>
              <a:gs pos="54000">
                <a:srgbClr val="C7D1E8">
                  <a:alpha val="0"/>
                </a:srgbClr>
              </a:gs>
              <a:gs pos="7000">
                <a:srgbClr val="FF6600"/>
              </a:gs>
              <a:gs pos="30000">
                <a:schemeClr val="accent1">
                  <a:tint val="44500"/>
                  <a:satMod val="160000"/>
                  <a:alpha val="0"/>
                </a:schemeClr>
              </a:gs>
              <a:gs pos="100000">
                <a:schemeClr val="accent6">
                  <a:lumMod val="40000"/>
                  <a:lumOff val="60000"/>
                  <a:alpha val="43000"/>
                </a:schemeClr>
              </a:gs>
            </a:gsLst>
            <a:path path="circle">
              <a:fillToRect l="50000" t="50000" r="50000" b="50000"/>
            </a:path>
            <a:tileRect/>
          </a:gradFill>
          <a:ln w="5715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traso"/>
          <p:cNvSpPr/>
          <p:nvPr/>
        </p:nvSpPr>
        <p:spPr>
          <a:xfrm flipH="1">
            <a:off x="755576" y="699542"/>
            <a:ext cx="3528392" cy="3744416"/>
          </a:xfrm>
          <a:prstGeom prst="flowChartDelay">
            <a:avLst/>
          </a:prstGeom>
          <a:gradFill flip="none" rotWithShape="1">
            <a:gsLst>
              <a:gs pos="54000">
                <a:srgbClr val="C7D1E8">
                  <a:alpha val="0"/>
                </a:srgbClr>
              </a:gs>
              <a:gs pos="7000">
                <a:srgbClr val="FF6600"/>
              </a:gs>
              <a:gs pos="30000">
                <a:schemeClr val="accent1">
                  <a:tint val="44500"/>
                  <a:satMod val="160000"/>
                  <a:alpha val="0"/>
                </a:schemeClr>
              </a:gs>
              <a:gs pos="100000">
                <a:schemeClr val="accent6">
                  <a:lumMod val="40000"/>
                  <a:lumOff val="60000"/>
                  <a:alpha val="43000"/>
                </a:schemeClr>
              </a:gs>
            </a:gsLst>
            <a:path path="circle">
              <a:fillToRect l="50000" t="50000" r="50000" b="50000"/>
            </a:path>
            <a:tileRect/>
          </a:gradFill>
          <a:ln w="5715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traso"/>
          <p:cNvSpPr/>
          <p:nvPr/>
        </p:nvSpPr>
        <p:spPr>
          <a:xfrm>
            <a:off x="4788024" y="699542"/>
            <a:ext cx="3528392" cy="3744416"/>
          </a:xfrm>
          <a:prstGeom prst="flowChartDelay">
            <a:avLst/>
          </a:prstGeom>
          <a:gradFill flip="none" rotWithShape="1">
            <a:gsLst>
              <a:gs pos="54000">
                <a:srgbClr val="C7D1E8">
                  <a:alpha val="0"/>
                </a:srgbClr>
              </a:gs>
              <a:gs pos="7000">
                <a:srgbClr val="FF6600"/>
              </a:gs>
              <a:gs pos="30000">
                <a:schemeClr val="accent1">
                  <a:tint val="44500"/>
                  <a:satMod val="160000"/>
                  <a:alpha val="0"/>
                </a:schemeClr>
              </a:gs>
              <a:gs pos="100000">
                <a:schemeClr val="accent6">
                  <a:lumMod val="40000"/>
                  <a:lumOff val="60000"/>
                  <a:alpha val="43000"/>
                </a:schemeClr>
              </a:gs>
            </a:gsLst>
            <a:path path="circle">
              <a:fillToRect l="50000" t="50000" r="50000" b="50000"/>
            </a:path>
            <a:tileRect/>
          </a:gradFill>
          <a:ln w="57150">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BENEFICIOS DE CONSUMIR MANZANILL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Tree>
    <p:extLst>
      <p:ext uri="{BB962C8B-B14F-4D97-AF65-F5344CB8AC3E}">
        <p14:creationId xmlns:p14="http://schemas.microsoft.com/office/powerpoint/2010/main" val="2483614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grpId="0" nodeType="withEffect">
                                  <p:stCondLst>
                                    <p:cond delay="0"/>
                                  </p:stCondLst>
                                  <p:childTnLst>
                                    <p:anim calcmode="lin" valueType="num">
                                      <p:cBhvr>
                                        <p:cTn id="6" dur="4750"/>
                                        <p:tgtEl>
                                          <p:spTgt spid="3"/>
                                        </p:tgtEl>
                                        <p:attrNameLst>
                                          <p:attrName>ppt_w</p:attrName>
                                        </p:attrNameLst>
                                      </p:cBhvr>
                                      <p:tavLst>
                                        <p:tav tm="0">
                                          <p:val>
                                            <p:strVal val="ppt_w"/>
                                          </p:val>
                                        </p:tav>
                                        <p:tav tm="100000">
                                          <p:val>
                                            <p:fltVal val="0"/>
                                          </p:val>
                                        </p:tav>
                                      </p:tavLst>
                                    </p:anim>
                                    <p:anim calcmode="lin" valueType="num">
                                      <p:cBhvr>
                                        <p:cTn id="7" dur="4750"/>
                                        <p:tgtEl>
                                          <p:spTgt spid="3"/>
                                        </p:tgtEl>
                                        <p:attrNameLst>
                                          <p:attrName>ppt_h</p:attrName>
                                        </p:attrNameLst>
                                      </p:cBhvr>
                                      <p:tavLst>
                                        <p:tav tm="0">
                                          <p:val>
                                            <p:strVal val="ppt_h"/>
                                          </p:val>
                                        </p:tav>
                                        <p:tav tm="100000">
                                          <p:val>
                                            <p:fltVal val="0"/>
                                          </p:val>
                                        </p:tav>
                                      </p:tavLst>
                                    </p:anim>
                                    <p:anim calcmode="lin" valueType="num">
                                      <p:cBhvr>
                                        <p:cTn id="8" dur="4750"/>
                                        <p:tgtEl>
                                          <p:spTgt spid="3"/>
                                        </p:tgtEl>
                                        <p:attrNameLst>
                                          <p:attrName>ppt_x</p:attrName>
                                        </p:attrNameLst>
                                      </p:cBhvr>
                                      <p:tavLst>
                                        <p:tav tm="0">
                                          <p:val>
                                            <p:strVal val="ppt_x"/>
                                          </p:val>
                                        </p:tav>
                                        <p:tav tm="100000">
                                          <p:val>
                                            <p:fltVal val="0.5"/>
                                          </p:val>
                                        </p:tav>
                                      </p:tavLst>
                                    </p:anim>
                                    <p:anim calcmode="lin" valueType="num">
                                      <p:cBhvr>
                                        <p:cTn id="9" dur="4750"/>
                                        <p:tgtEl>
                                          <p:spTgt spid="3"/>
                                        </p:tgtEl>
                                        <p:attrNameLst>
                                          <p:attrName>ppt_y</p:attrName>
                                        </p:attrNameLst>
                                      </p:cBhvr>
                                      <p:tavLst>
                                        <p:tav tm="0">
                                          <p:val>
                                            <p:strVal val="ppt_y"/>
                                          </p:val>
                                        </p:tav>
                                        <p:tav tm="100000">
                                          <p:val>
                                            <p:fltVal val="0.5"/>
                                          </p:val>
                                        </p:tav>
                                      </p:tavLst>
                                    </p:anim>
                                    <p:set>
                                      <p:cBhvr>
                                        <p:cTn id="10" dur="1" fill="hold">
                                          <p:stCondLst>
                                            <p:cond delay="4749"/>
                                          </p:stCondLst>
                                        </p:cTn>
                                        <p:tgtEl>
                                          <p:spTgt spid="3"/>
                                        </p:tgtEl>
                                        <p:attrNameLst>
                                          <p:attrName>style.visibility</p:attrName>
                                        </p:attrNameLst>
                                      </p:cBhvr>
                                      <p:to>
                                        <p:strVal val="hidden"/>
                                      </p:to>
                                    </p:set>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xit" presetSubtype="8" fill="hold" grpId="1" nodeType="withEffect">
                                  <p:stCondLst>
                                    <p:cond delay="0"/>
                                  </p:stCondLst>
                                  <p:childTnLst>
                                    <p:anim calcmode="lin" valueType="num">
                                      <p:cBhvr additive="base">
                                        <p:cTn id="16" dur="4750"/>
                                        <p:tgtEl>
                                          <p:spTgt spid="5"/>
                                        </p:tgtEl>
                                        <p:attrNameLst>
                                          <p:attrName>ppt_x</p:attrName>
                                        </p:attrNameLst>
                                      </p:cBhvr>
                                      <p:tavLst>
                                        <p:tav tm="0">
                                          <p:val>
                                            <p:strVal val="ppt_x"/>
                                          </p:val>
                                        </p:tav>
                                        <p:tav tm="100000">
                                          <p:val>
                                            <p:strVal val="0-ppt_w/2"/>
                                          </p:val>
                                        </p:tav>
                                      </p:tavLst>
                                    </p:anim>
                                    <p:anim calcmode="lin" valueType="num">
                                      <p:cBhvr additive="base">
                                        <p:cTn id="17" dur="4750"/>
                                        <p:tgtEl>
                                          <p:spTgt spid="5"/>
                                        </p:tgtEl>
                                        <p:attrNameLst>
                                          <p:attrName>ppt_y</p:attrName>
                                        </p:attrNameLst>
                                      </p:cBhvr>
                                      <p:tavLst>
                                        <p:tav tm="0">
                                          <p:val>
                                            <p:strVal val="ppt_y"/>
                                          </p:val>
                                        </p:tav>
                                        <p:tav tm="100000">
                                          <p:val>
                                            <p:strVal val="ppt_y"/>
                                          </p:val>
                                        </p:tav>
                                      </p:tavLst>
                                    </p:anim>
                                    <p:set>
                                      <p:cBhvr>
                                        <p:cTn id="18" dur="1" fill="hold">
                                          <p:stCondLst>
                                            <p:cond delay="4749"/>
                                          </p:stCondLst>
                                        </p:cTn>
                                        <p:tgtEl>
                                          <p:spTgt spid="5"/>
                                        </p:tgtEl>
                                        <p:attrNameLst>
                                          <p:attrName>style.visibility</p:attrName>
                                        </p:attrNameLst>
                                      </p:cBhvr>
                                      <p:to>
                                        <p:strVal val="hidden"/>
                                      </p:to>
                                    </p:set>
                                  </p:childTnLst>
                                </p:cTn>
                              </p:par>
                              <p:par>
                                <p:cTn id="19" presetID="2" presetClass="entr" presetSubtype="8"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3000" fill="hold"/>
                                        <p:tgtEl>
                                          <p:spTgt spid="4"/>
                                        </p:tgtEl>
                                        <p:attrNameLst>
                                          <p:attrName>ppt_x</p:attrName>
                                        </p:attrNameLst>
                                      </p:cBhvr>
                                      <p:tavLst>
                                        <p:tav tm="0">
                                          <p:val>
                                            <p:strVal val="0-#ppt_w/2"/>
                                          </p:val>
                                        </p:tav>
                                        <p:tav tm="100000">
                                          <p:val>
                                            <p:strVal val="#ppt_x"/>
                                          </p:val>
                                        </p:tav>
                                      </p:tavLst>
                                    </p:anim>
                                    <p:anim calcmode="lin" valueType="num">
                                      <p:cBhvr additive="base">
                                        <p:cTn id="22" dur="3000" fill="hold"/>
                                        <p:tgtEl>
                                          <p:spTgt spid="4"/>
                                        </p:tgtEl>
                                        <p:attrNameLst>
                                          <p:attrName>ppt_y</p:attrName>
                                        </p:attrNameLst>
                                      </p:cBhvr>
                                      <p:tavLst>
                                        <p:tav tm="0">
                                          <p:val>
                                            <p:strVal val="#ppt_y"/>
                                          </p:val>
                                        </p:tav>
                                        <p:tav tm="100000">
                                          <p:val>
                                            <p:strVal val="#ppt_y"/>
                                          </p:val>
                                        </p:tav>
                                      </p:tavLst>
                                    </p:anim>
                                  </p:childTnLst>
                                </p:cTn>
                              </p:par>
                              <p:par>
                                <p:cTn id="23" presetID="2" presetClass="exit" presetSubtype="2" fill="hold" grpId="1" nodeType="withEffect">
                                  <p:stCondLst>
                                    <p:cond delay="0"/>
                                  </p:stCondLst>
                                  <p:childTnLst>
                                    <p:anim calcmode="lin" valueType="num">
                                      <p:cBhvr additive="base">
                                        <p:cTn id="24" dur="4750"/>
                                        <p:tgtEl>
                                          <p:spTgt spid="4"/>
                                        </p:tgtEl>
                                        <p:attrNameLst>
                                          <p:attrName>ppt_x</p:attrName>
                                        </p:attrNameLst>
                                      </p:cBhvr>
                                      <p:tavLst>
                                        <p:tav tm="0">
                                          <p:val>
                                            <p:strVal val="ppt_x"/>
                                          </p:val>
                                        </p:tav>
                                        <p:tav tm="100000">
                                          <p:val>
                                            <p:strVal val="1+ppt_w/2"/>
                                          </p:val>
                                        </p:tav>
                                      </p:tavLst>
                                    </p:anim>
                                    <p:anim calcmode="lin" valueType="num">
                                      <p:cBhvr additive="base">
                                        <p:cTn id="25" dur="4750"/>
                                        <p:tgtEl>
                                          <p:spTgt spid="4"/>
                                        </p:tgtEl>
                                        <p:attrNameLst>
                                          <p:attrName>ppt_y</p:attrName>
                                        </p:attrNameLst>
                                      </p:cBhvr>
                                      <p:tavLst>
                                        <p:tav tm="0">
                                          <p:val>
                                            <p:strVal val="ppt_y"/>
                                          </p:val>
                                        </p:tav>
                                        <p:tav tm="100000">
                                          <p:val>
                                            <p:strVal val="ppt_y"/>
                                          </p:val>
                                        </p:tav>
                                      </p:tavLst>
                                    </p:anim>
                                    <p:set>
                                      <p:cBhvr>
                                        <p:cTn id="26" dur="1" fill="hold">
                                          <p:stCondLst>
                                            <p:cond delay="4749"/>
                                          </p:stCondLst>
                                        </p:cTn>
                                        <p:tgtEl>
                                          <p:spTgt spid="4"/>
                                        </p:tgtEl>
                                        <p:attrNameLst>
                                          <p:attrName>style.visibility</p:attrName>
                                        </p:attrNameLst>
                                      </p:cBhvr>
                                      <p:to>
                                        <p:strVal val="hidden"/>
                                      </p:to>
                                    </p:set>
                                  </p:childTnLst>
                                </p:cTn>
                              </p:par>
                              <p:par>
                                <p:cTn id="27" presetID="23" presetClass="entr" presetSubtype="16"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par>
                                <p:cTn id="31" presetID="23" presetClass="exit" presetSubtype="16" fill="hold" grpId="1" nodeType="withEffect">
                                  <p:stCondLst>
                                    <p:cond delay="1500"/>
                                  </p:stCondLst>
                                  <p:childTnLst>
                                    <p:anim calcmode="lin" valueType="num">
                                      <p:cBhvr>
                                        <p:cTn id="32" dur="3000"/>
                                        <p:tgtEl>
                                          <p:spTgt spid="8"/>
                                        </p:tgtEl>
                                        <p:attrNameLst>
                                          <p:attrName>ppt_w</p:attrName>
                                        </p:attrNameLst>
                                      </p:cBhvr>
                                      <p:tavLst>
                                        <p:tav tm="0">
                                          <p:val>
                                            <p:strVal val="ppt_w"/>
                                          </p:val>
                                        </p:tav>
                                        <p:tav tm="100000">
                                          <p:val>
                                            <p:strVal val="4*ppt_w"/>
                                          </p:val>
                                        </p:tav>
                                      </p:tavLst>
                                    </p:anim>
                                    <p:anim calcmode="lin" valueType="num">
                                      <p:cBhvr>
                                        <p:cTn id="33" dur="3000"/>
                                        <p:tgtEl>
                                          <p:spTgt spid="8"/>
                                        </p:tgtEl>
                                        <p:attrNameLst>
                                          <p:attrName>ppt_h</p:attrName>
                                        </p:attrNameLst>
                                      </p:cBhvr>
                                      <p:tavLst>
                                        <p:tav tm="0">
                                          <p:val>
                                            <p:strVal val="ppt_h"/>
                                          </p:val>
                                        </p:tav>
                                        <p:tav tm="100000">
                                          <p:val>
                                            <p:strVal val="4*ppt_h"/>
                                          </p:val>
                                        </p:tav>
                                      </p:tavLst>
                                    </p:anim>
                                    <p:set>
                                      <p:cBhvr>
                                        <p:cTn id="34" dur="1" fill="hold">
                                          <p:stCondLst>
                                            <p:cond delay="2999"/>
                                          </p:stCondLst>
                                        </p:cTn>
                                        <p:tgtEl>
                                          <p:spTgt spid="8"/>
                                        </p:tgtEl>
                                        <p:attrNameLst>
                                          <p:attrName>style.visibility</p:attrName>
                                        </p:attrNameLst>
                                      </p:cBhvr>
                                      <p:to>
                                        <p:strVal val="hidden"/>
                                      </p:to>
                                    </p:set>
                                  </p:childTnLst>
                                </p:cTn>
                              </p:par>
                              <p:par>
                                <p:cTn id="35" presetID="23" presetClass="entr" presetSubtype="16" fill="hold" nodeType="withEffect">
                                  <p:stCondLst>
                                    <p:cond delay="750"/>
                                  </p:stCondLst>
                                  <p:childTnLst>
                                    <p:set>
                                      <p:cBhvr>
                                        <p:cTn id="36" dur="1" fill="hold">
                                          <p:stCondLst>
                                            <p:cond delay="0"/>
                                          </p:stCondLst>
                                        </p:cTn>
                                        <p:tgtEl>
                                          <p:spTgt spid="9"/>
                                        </p:tgtEl>
                                        <p:attrNameLst>
                                          <p:attrName>style.visibility</p:attrName>
                                        </p:attrNameLst>
                                      </p:cBhvr>
                                      <p:to>
                                        <p:strVal val="visible"/>
                                      </p:to>
                                    </p:set>
                                    <p:anim calcmode="lin" valueType="num">
                                      <p:cBhvr>
                                        <p:cTn id="37" dur="4000" fill="hold"/>
                                        <p:tgtEl>
                                          <p:spTgt spid="9"/>
                                        </p:tgtEl>
                                        <p:attrNameLst>
                                          <p:attrName>ppt_w</p:attrName>
                                        </p:attrNameLst>
                                      </p:cBhvr>
                                      <p:tavLst>
                                        <p:tav tm="0">
                                          <p:val>
                                            <p:fltVal val="0"/>
                                          </p:val>
                                        </p:tav>
                                        <p:tav tm="100000">
                                          <p:val>
                                            <p:strVal val="#ppt_w"/>
                                          </p:val>
                                        </p:tav>
                                      </p:tavLst>
                                    </p:anim>
                                    <p:anim calcmode="lin" valueType="num">
                                      <p:cBhvr>
                                        <p:cTn id="38" dur="4000" fill="hold"/>
                                        <p:tgtEl>
                                          <p:spTgt spid="9"/>
                                        </p:tgtEl>
                                        <p:attrNameLst>
                                          <p:attrName>ppt_h</p:attrName>
                                        </p:attrNameLst>
                                      </p:cBhvr>
                                      <p:tavLst>
                                        <p:tav tm="0">
                                          <p:val>
                                            <p:fltVal val="0"/>
                                          </p:val>
                                        </p:tav>
                                        <p:tav tm="100000">
                                          <p:val>
                                            <p:strVal val="#ppt_h"/>
                                          </p:val>
                                        </p:tav>
                                      </p:tavLst>
                                    </p:anim>
                                  </p:childTnLst>
                                </p:cTn>
                              </p:par>
                              <p:par>
                                <p:cTn id="39" presetID="16" presetClass="entr" presetSubtype="37" fill="hold" nodeType="withEffect">
                                  <p:stCondLst>
                                    <p:cond delay="750"/>
                                  </p:stCondLst>
                                  <p:childTnLst>
                                    <p:set>
                                      <p:cBhvr>
                                        <p:cTn id="40" dur="1" fill="hold">
                                          <p:stCondLst>
                                            <p:cond delay="0"/>
                                          </p:stCondLst>
                                        </p:cTn>
                                        <p:tgtEl>
                                          <p:spTgt spid="9"/>
                                        </p:tgtEl>
                                        <p:attrNameLst>
                                          <p:attrName>style.visibility</p:attrName>
                                        </p:attrNameLst>
                                      </p:cBhvr>
                                      <p:to>
                                        <p:strVal val="visible"/>
                                      </p:to>
                                    </p:set>
                                    <p:animEffect transition="in" filter="barn(outVertical)">
                                      <p:cBhvr>
                                        <p:cTn id="41" dur="4000"/>
                                        <p:tgtEl>
                                          <p:spTgt spid="9"/>
                                        </p:tgtEl>
                                      </p:cBhvr>
                                    </p:animEffect>
                                  </p:childTnLst>
                                </p:cTn>
                              </p:par>
                              <p:par>
                                <p:cTn id="42" presetID="9" presetClass="emph" presetSubtype="0" nodeType="withEffect">
                                  <p:stCondLst>
                                    <p:cond delay="0"/>
                                  </p:stCondLst>
                                  <p:childTnLst>
                                    <p:set>
                                      <p:cBhvr rctx="PPT">
                                        <p:cTn id="43" dur="indefinite"/>
                                        <p:tgtEl>
                                          <p:spTgt spid="7"/>
                                        </p:tgtEl>
                                        <p:attrNameLst>
                                          <p:attrName>style.opacity</p:attrName>
                                        </p:attrNameLst>
                                      </p:cBhvr>
                                      <p:to>
                                        <p:strVal val="0"/>
                                      </p:to>
                                    </p:set>
                                    <p:animEffect filter="image" prLst="opacity: 0">
                                      <p:cBhvr rctx="IE">
                                        <p:cTn id="44"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3" grpId="0" animBg="1"/>
      <p:bldP spid="4" grpId="0" animBg="1"/>
      <p:bldP spid="4" grpId="1" animBg="1"/>
      <p:bldP spid="5" grpId="0" animBg="1"/>
      <p:bldP spid="5" grpId="1"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Diapositiva2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grpSp>
        <p:nvGrpSpPr>
          <p:cNvPr id="13" name="12 Grupo"/>
          <p:cNvGrpSpPr/>
          <p:nvPr/>
        </p:nvGrpSpPr>
        <p:grpSpPr>
          <a:xfrm flipH="1">
            <a:off x="17852" y="0"/>
            <a:ext cx="9126148" cy="5164282"/>
            <a:chOff x="0" y="-36236"/>
            <a:chExt cx="9126148" cy="5164282"/>
          </a:xfrm>
        </p:grpSpPr>
        <p:grpSp>
          <p:nvGrpSpPr>
            <p:cNvPr id="14" name="13 Grupo"/>
            <p:cNvGrpSpPr/>
            <p:nvPr/>
          </p:nvGrpSpPr>
          <p:grpSpPr>
            <a:xfrm>
              <a:off x="0" y="-36236"/>
              <a:ext cx="9126148" cy="5164282"/>
              <a:chOff x="30336" y="-20782"/>
              <a:chExt cx="9126148" cy="5164282"/>
            </a:xfrm>
          </p:grpSpPr>
          <p:sp>
            <p:nvSpPr>
              <p:cNvPr id="20" name="2 Rectángulo"/>
              <p:cNvSpPr/>
              <p:nvPr/>
            </p:nvSpPr>
            <p:spPr>
              <a:xfrm flipH="1">
                <a:off x="32360" y="-20782"/>
                <a:ext cx="9124124" cy="5164282"/>
              </a:xfrm>
              <a:custGeom>
                <a:avLst/>
                <a:gdLst>
                  <a:gd name="connsiteX0" fmla="*/ 0 w 9124124"/>
                  <a:gd name="connsiteY0" fmla="*/ 0 h 5143500"/>
                  <a:gd name="connsiteX1" fmla="*/ 9124124 w 9124124"/>
                  <a:gd name="connsiteY1" fmla="*/ 0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4124" h="5164282">
                    <a:moveTo>
                      <a:pt x="0" y="20782"/>
                    </a:moveTo>
                    <a:lnTo>
                      <a:pt x="9082560" y="0"/>
                    </a:lnTo>
                    <a:cubicBezTo>
                      <a:pt x="7043776" y="1432214"/>
                      <a:pt x="7626101" y="4372407"/>
                      <a:pt x="9124124" y="5164282"/>
                    </a:cubicBezTo>
                    <a:lnTo>
                      <a:pt x="0" y="5164282"/>
                    </a:lnTo>
                    <a:lnTo>
                      <a:pt x="0" y="20782"/>
                    </a:lnTo>
                    <a:close/>
                  </a:path>
                </a:pathLst>
              </a:custGeom>
              <a:gradFill>
                <a:gsLst>
                  <a:gs pos="35000">
                    <a:schemeClr val="tx2">
                      <a:alpha val="59000"/>
                    </a:schemeClr>
                  </a:gs>
                  <a:gs pos="69000">
                    <a:schemeClr val="tx1">
                      <a:lumMod val="95000"/>
                      <a:alpha val="56000"/>
                    </a:schemeClr>
                  </a:gs>
                  <a:gs pos="16000">
                    <a:srgbClr val="500000">
                      <a:alpha val="37000"/>
                      <a:lumMod val="82000"/>
                    </a:srgbClr>
                  </a:gs>
                  <a:gs pos="52000">
                    <a:schemeClr val="tx1">
                      <a:lumMod val="95000"/>
                      <a:alpha val="91000"/>
                    </a:schemeClr>
                  </a:gs>
                </a:gsLst>
                <a:lin ang="18900000" scaled="1"/>
              </a:gradFill>
              <a:ln w="114300">
                <a:noFill/>
              </a:ln>
              <a:scene3d>
                <a:camera prst="orthographicFront"/>
                <a:lightRig rig="flat" dir="t">
                  <a:rot lat="0" lon="0" rev="21594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Luna"/>
              <p:cNvSpPr/>
              <p:nvPr/>
            </p:nvSpPr>
            <p:spPr>
              <a:xfrm rot="10800000">
                <a:off x="30336" y="13767"/>
                <a:ext cx="1440160" cy="5112568"/>
              </a:xfrm>
              <a:prstGeom prst="moon">
                <a:avLst>
                  <a:gd name="adj" fmla="val 16873"/>
                </a:avLst>
              </a:prstGeom>
              <a:gradFill>
                <a:gsLst>
                  <a:gs pos="35000">
                    <a:schemeClr val="tx2">
                      <a:alpha val="59000"/>
                    </a:schemeClr>
                  </a:gs>
                  <a:gs pos="69000">
                    <a:schemeClr val="tx1">
                      <a:lumMod val="95000"/>
                      <a:alpha val="56000"/>
                    </a:schemeClr>
                  </a:gs>
                  <a:gs pos="16000">
                    <a:srgbClr val="500000">
                      <a:alpha val="37000"/>
                      <a:lumMod val="82000"/>
                    </a:srgbClr>
                  </a:gs>
                  <a:gs pos="52000">
                    <a:schemeClr val="tx1">
                      <a:lumMod val="95000"/>
                      <a:alpha val="91000"/>
                    </a:schemeClr>
                  </a:gs>
                </a:gsLst>
                <a:lin ang="18900000" scaled="1"/>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10800000">
                <a:off x="683568" y="30932"/>
                <a:ext cx="1440160" cy="5112568"/>
              </a:xfrm>
              <a:prstGeom prst="moon">
                <a:avLst>
                  <a:gd name="adj" fmla="val 16873"/>
                </a:avLst>
              </a:prstGeom>
              <a:gradFill>
                <a:gsLst>
                  <a:gs pos="35000">
                    <a:schemeClr val="tx2">
                      <a:alpha val="59000"/>
                    </a:schemeClr>
                  </a:gs>
                  <a:gs pos="69000">
                    <a:schemeClr val="tx1">
                      <a:lumMod val="95000"/>
                      <a:alpha val="56000"/>
                    </a:schemeClr>
                  </a:gs>
                  <a:gs pos="16000">
                    <a:srgbClr val="500000">
                      <a:alpha val="37000"/>
                      <a:lumMod val="82000"/>
                    </a:srgbClr>
                  </a:gs>
                  <a:gs pos="52000">
                    <a:schemeClr val="tx1">
                      <a:lumMod val="95000"/>
                      <a:alpha val="91000"/>
                    </a:schemeClr>
                  </a:gs>
                </a:gsLst>
                <a:lin ang="18900000" scaled="1"/>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15" name="14 Elipse"/>
            <p:cNvSpPr/>
            <p:nvPr/>
          </p:nvSpPr>
          <p:spPr>
            <a:xfrm>
              <a:off x="1475656" y="2376000"/>
              <a:ext cx="356904" cy="354860"/>
            </a:xfrm>
            <a:prstGeom prst="ellipse">
              <a:avLst/>
            </a:prstGeom>
            <a:gradFill>
              <a:gsLst>
                <a:gs pos="0">
                  <a:srgbClr val="FC9FCB"/>
                </a:gs>
                <a:gs pos="13000">
                  <a:srgbClr val="F8B049"/>
                </a:gs>
                <a:gs pos="21001">
                  <a:schemeClr val="accent6">
                    <a:lumMod val="40000"/>
                    <a:lumOff val="60000"/>
                  </a:schemeClr>
                </a:gs>
                <a:gs pos="47000">
                  <a:schemeClr val="accent6">
                    <a:lumMod val="75000"/>
                  </a:schemeClr>
                </a:gs>
                <a:gs pos="67000">
                  <a:srgbClr val="95500B"/>
                </a:gs>
                <a:gs pos="90000">
                  <a:srgbClr val="FFC000"/>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1331640" y="1296000"/>
              <a:ext cx="356904" cy="354860"/>
            </a:xfrm>
            <a:prstGeom prst="ellipse">
              <a:avLst/>
            </a:prstGeom>
            <a:gradFill>
              <a:gsLst>
                <a:gs pos="1667">
                  <a:schemeClr val="accent2">
                    <a:lumMod val="20000"/>
                    <a:lumOff val="80000"/>
                  </a:schemeClr>
                </a:gs>
                <a:gs pos="92000">
                  <a:schemeClr val="tx1"/>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1332000" y="3420000"/>
              <a:ext cx="356904" cy="354860"/>
            </a:xfrm>
            <a:prstGeom prst="ellipse">
              <a:avLst/>
            </a:prstGeom>
            <a:gradFill>
              <a:gsLst>
                <a:gs pos="1667">
                  <a:schemeClr val="accent2">
                    <a:lumMod val="20000"/>
                    <a:lumOff val="80000"/>
                  </a:schemeClr>
                </a:gs>
                <a:gs pos="92000">
                  <a:schemeClr val="tx1"/>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936000" y="4443958"/>
              <a:ext cx="279648" cy="288032"/>
            </a:xfrm>
            <a:prstGeom prst="ellipse">
              <a:avLst/>
            </a:prstGeom>
            <a:gradFill>
              <a:gsLst>
                <a:gs pos="0">
                  <a:srgbClr val="FC9FCB"/>
                </a:gs>
                <a:gs pos="13000">
                  <a:srgbClr val="F8B049"/>
                </a:gs>
                <a:gs pos="21001">
                  <a:schemeClr val="accent6">
                    <a:lumMod val="40000"/>
                    <a:lumOff val="60000"/>
                  </a:schemeClr>
                </a:gs>
                <a:gs pos="47000">
                  <a:schemeClr val="accent6">
                    <a:lumMod val="75000"/>
                  </a:schemeClr>
                </a:gs>
                <a:gs pos="67000">
                  <a:srgbClr val="95500B"/>
                </a:gs>
                <a:gs pos="90000">
                  <a:srgbClr val="FFC000"/>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971600" y="411510"/>
              <a:ext cx="279648" cy="288032"/>
            </a:xfrm>
            <a:prstGeom prst="ellipse">
              <a:avLst/>
            </a:prstGeom>
            <a:gradFill>
              <a:gsLst>
                <a:gs pos="0">
                  <a:srgbClr val="FC9FCB"/>
                </a:gs>
                <a:gs pos="13000">
                  <a:srgbClr val="F8B049"/>
                </a:gs>
                <a:gs pos="21001">
                  <a:schemeClr val="accent6">
                    <a:lumMod val="40000"/>
                    <a:lumOff val="60000"/>
                  </a:schemeClr>
                </a:gs>
                <a:gs pos="47000">
                  <a:schemeClr val="accent6">
                    <a:lumMod val="75000"/>
                  </a:schemeClr>
                </a:gs>
                <a:gs pos="67000">
                  <a:srgbClr val="95500B"/>
                </a:gs>
                <a:gs pos="90000">
                  <a:srgbClr val="FFC000"/>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 name="1 Grupo"/>
          <p:cNvGrpSpPr/>
          <p:nvPr/>
        </p:nvGrpSpPr>
        <p:grpSpPr>
          <a:xfrm>
            <a:off x="0" y="-36806"/>
            <a:ext cx="9126148" cy="5164282"/>
            <a:chOff x="0" y="-36236"/>
            <a:chExt cx="9126148" cy="5164282"/>
          </a:xfrm>
        </p:grpSpPr>
        <p:grpSp>
          <p:nvGrpSpPr>
            <p:cNvPr id="3" name="2 Grupo"/>
            <p:cNvGrpSpPr/>
            <p:nvPr/>
          </p:nvGrpSpPr>
          <p:grpSpPr>
            <a:xfrm>
              <a:off x="0" y="-36236"/>
              <a:ext cx="9126148" cy="5164282"/>
              <a:chOff x="30336" y="-20782"/>
              <a:chExt cx="9126148" cy="5164282"/>
            </a:xfrm>
          </p:grpSpPr>
          <p:sp>
            <p:nvSpPr>
              <p:cNvPr id="9" name="2 Rectángulo"/>
              <p:cNvSpPr/>
              <p:nvPr/>
            </p:nvSpPr>
            <p:spPr>
              <a:xfrm flipH="1">
                <a:off x="32360" y="-20782"/>
                <a:ext cx="9124124" cy="5164282"/>
              </a:xfrm>
              <a:custGeom>
                <a:avLst/>
                <a:gdLst>
                  <a:gd name="connsiteX0" fmla="*/ 0 w 9124124"/>
                  <a:gd name="connsiteY0" fmla="*/ 0 h 5143500"/>
                  <a:gd name="connsiteX1" fmla="*/ 9124124 w 9124124"/>
                  <a:gd name="connsiteY1" fmla="*/ 0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4124" h="5164282">
                    <a:moveTo>
                      <a:pt x="0" y="20782"/>
                    </a:moveTo>
                    <a:lnTo>
                      <a:pt x="9082560" y="0"/>
                    </a:lnTo>
                    <a:cubicBezTo>
                      <a:pt x="7043776" y="1432214"/>
                      <a:pt x="7626101" y="4372407"/>
                      <a:pt x="9124124" y="5164282"/>
                    </a:cubicBezTo>
                    <a:lnTo>
                      <a:pt x="0" y="5164282"/>
                    </a:lnTo>
                    <a:lnTo>
                      <a:pt x="0" y="20782"/>
                    </a:lnTo>
                    <a:close/>
                  </a:path>
                </a:pathLst>
              </a:custGeom>
              <a:gradFill>
                <a:gsLst>
                  <a:gs pos="35000">
                    <a:schemeClr val="tx2">
                      <a:alpha val="59000"/>
                    </a:schemeClr>
                  </a:gs>
                  <a:gs pos="69000">
                    <a:schemeClr val="tx1">
                      <a:lumMod val="95000"/>
                      <a:alpha val="56000"/>
                    </a:schemeClr>
                  </a:gs>
                  <a:gs pos="16000">
                    <a:srgbClr val="500000">
                      <a:alpha val="37000"/>
                      <a:lumMod val="82000"/>
                    </a:srgbClr>
                  </a:gs>
                  <a:gs pos="52000">
                    <a:schemeClr val="tx1">
                      <a:lumMod val="95000"/>
                      <a:alpha val="91000"/>
                    </a:schemeClr>
                  </a:gs>
                </a:gsLst>
                <a:lin ang="18900000" scaled="1"/>
              </a:gradFill>
              <a:ln w="114300">
                <a:noFill/>
              </a:ln>
              <a:scene3d>
                <a:camera prst="orthographicFront"/>
                <a:lightRig rig="flat" dir="t">
                  <a:rot lat="0" lon="0" rev="21594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una"/>
              <p:cNvSpPr/>
              <p:nvPr/>
            </p:nvSpPr>
            <p:spPr>
              <a:xfrm rot="10800000">
                <a:off x="30336" y="13767"/>
                <a:ext cx="1440160" cy="5112568"/>
              </a:xfrm>
              <a:prstGeom prst="moon">
                <a:avLst>
                  <a:gd name="adj" fmla="val 16873"/>
                </a:avLst>
              </a:prstGeom>
              <a:gradFill>
                <a:gsLst>
                  <a:gs pos="35000">
                    <a:schemeClr val="tx2">
                      <a:alpha val="59000"/>
                    </a:schemeClr>
                  </a:gs>
                  <a:gs pos="69000">
                    <a:schemeClr val="tx1">
                      <a:lumMod val="95000"/>
                      <a:alpha val="56000"/>
                    </a:schemeClr>
                  </a:gs>
                  <a:gs pos="16000">
                    <a:srgbClr val="500000">
                      <a:alpha val="37000"/>
                      <a:lumMod val="82000"/>
                    </a:srgbClr>
                  </a:gs>
                  <a:gs pos="52000">
                    <a:schemeClr val="tx1">
                      <a:lumMod val="95000"/>
                      <a:alpha val="91000"/>
                    </a:schemeClr>
                  </a:gs>
                </a:gsLst>
                <a:lin ang="18900000" scaled="1"/>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0800000">
                <a:off x="683568" y="30932"/>
                <a:ext cx="1440160" cy="5112568"/>
              </a:xfrm>
              <a:prstGeom prst="moon">
                <a:avLst>
                  <a:gd name="adj" fmla="val 16873"/>
                </a:avLst>
              </a:prstGeom>
              <a:gradFill>
                <a:gsLst>
                  <a:gs pos="35000">
                    <a:schemeClr val="tx2">
                      <a:alpha val="59000"/>
                    </a:schemeClr>
                  </a:gs>
                  <a:gs pos="69000">
                    <a:schemeClr val="tx1">
                      <a:lumMod val="95000"/>
                      <a:alpha val="56000"/>
                    </a:schemeClr>
                  </a:gs>
                  <a:gs pos="16000">
                    <a:srgbClr val="500000">
                      <a:alpha val="37000"/>
                      <a:lumMod val="82000"/>
                    </a:srgbClr>
                  </a:gs>
                  <a:gs pos="52000">
                    <a:schemeClr val="tx1">
                      <a:lumMod val="95000"/>
                      <a:alpha val="91000"/>
                    </a:schemeClr>
                  </a:gs>
                </a:gsLst>
                <a:lin ang="18900000" scaled="1"/>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4" name="3 Elipse"/>
            <p:cNvSpPr/>
            <p:nvPr/>
          </p:nvSpPr>
          <p:spPr>
            <a:xfrm>
              <a:off x="1475656" y="2376000"/>
              <a:ext cx="356904" cy="354860"/>
            </a:xfrm>
            <a:prstGeom prst="ellipse">
              <a:avLst/>
            </a:prstGeom>
            <a:gradFill>
              <a:gsLst>
                <a:gs pos="0">
                  <a:srgbClr val="FC9FCB"/>
                </a:gs>
                <a:gs pos="13000">
                  <a:srgbClr val="F8B049"/>
                </a:gs>
                <a:gs pos="21001">
                  <a:schemeClr val="accent6">
                    <a:lumMod val="40000"/>
                    <a:lumOff val="60000"/>
                  </a:schemeClr>
                </a:gs>
                <a:gs pos="47000">
                  <a:schemeClr val="accent6">
                    <a:lumMod val="75000"/>
                  </a:schemeClr>
                </a:gs>
                <a:gs pos="67000">
                  <a:srgbClr val="95500B"/>
                </a:gs>
                <a:gs pos="90000">
                  <a:srgbClr val="FFC000"/>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1331640" y="1296000"/>
              <a:ext cx="356904" cy="354860"/>
            </a:xfrm>
            <a:prstGeom prst="ellipse">
              <a:avLst/>
            </a:prstGeom>
            <a:gradFill>
              <a:gsLst>
                <a:gs pos="1667">
                  <a:schemeClr val="accent2">
                    <a:lumMod val="20000"/>
                    <a:lumOff val="80000"/>
                  </a:schemeClr>
                </a:gs>
                <a:gs pos="92000">
                  <a:schemeClr val="tx1"/>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332000" y="3420000"/>
              <a:ext cx="356904" cy="354860"/>
            </a:xfrm>
            <a:prstGeom prst="ellipse">
              <a:avLst/>
            </a:prstGeom>
            <a:gradFill>
              <a:gsLst>
                <a:gs pos="1667">
                  <a:schemeClr val="accent2">
                    <a:lumMod val="20000"/>
                    <a:lumOff val="80000"/>
                  </a:schemeClr>
                </a:gs>
                <a:gs pos="92000">
                  <a:schemeClr val="tx1"/>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936000" y="4443958"/>
              <a:ext cx="279648" cy="288032"/>
            </a:xfrm>
            <a:prstGeom prst="ellipse">
              <a:avLst/>
            </a:prstGeom>
            <a:gradFill>
              <a:gsLst>
                <a:gs pos="0">
                  <a:srgbClr val="FC9FCB"/>
                </a:gs>
                <a:gs pos="13000">
                  <a:srgbClr val="F8B049"/>
                </a:gs>
                <a:gs pos="21001">
                  <a:schemeClr val="accent6">
                    <a:lumMod val="40000"/>
                    <a:lumOff val="60000"/>
                  </a:schemeClr>
                </a:gs>
                <a:gs pos="47000">
                  <a:schemeClr val="accent6">
                    <a:lumMod val="75000"/>
                  </a:schemeClr>
                </a:gs>
                <a:gs pos="67000">
                  <a:srgbClr val="95500B"/>
                </a:gs>
                <a:gs pos="90000">
                  <a:srgbClr val="FFC000"/>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971600" y="411510"/>
              <a:ext cx="279648" cy="288032"/>
            </a:xfrm>
            <a:prstGeom prst="ellipse">
              <a:avLst/>
            </a:prstGeom>
            <a:gradFill>
              <a:gsLst>
                <a:gs pos="0">
                  <a:srgbClr val="FC9FCB"/>
                </a:gs>
                <a:gs pos="13000">
                  <a:srgbClr val="F8B049"/>
                </a:gs>
                <a:gs pos="21001">
                  <a:schemeClr val="accent6">
                    <a:lumMod val="40000"/>
                    <a:lumOff val="60000"/>
                  </a:schemeClr>
                </a:gs>
                <a:gs pos="47000">
                  <a:schemeClr val="accent6">
                    <a:lumMod val="75000"/>
                  </a:schemeClr>
                </a:gs>
                <a:gs pos="67000">
                  <a:srgbClr val="95500B"/>
                </a:gs>
                <a:gs pos="90000">
                  <a:srgbClr val="FFC000"/>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23" name="22 Imagen" descr="BENEFICIOS DE CONSUMIR MANZANILL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92546"/>
            <a:ext cx="9144000" cy="5272046"/>
          </a:xfrm>
          <a:prstGeom prst="rect">
            <a:avLst/>
          </a:prstGeom>
          <a:noFill/>
          <a:ln>
            <a:noFill/>
          </a:ln>
        </p:spPr>
      </p:pic>
    </p:spTree>
    <p:extLst>
      <p:ext uri="{BB962C8B-B14F-4D97-AF65-F5344CB8AC3E}">
        <p14:creationId xmlns:p14="http://schemas.microsoft.com/office/powerpoint/2010/main" val="649363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3500"/>
                                        <p:tgtEl>
                                          <p:spTgt spid="2"/>
                                        </p:tgtEl>
                                        <p:attrNameLst>
                                          <p:attrName>ppt_x</p:attrName>
                                        </p:attrNameLst>
                                      </p:cBhvr>
                                      <p:tavLst>
                                        <p:tav tm="0">
                                          <p:val>
                                            <p:strVal val="ppt_x"/>
                                          </p:val>
                                        </p:tav>
                                        <p:tav tm="100000">
                                          <p:val>
                                            <p:strVal val="1+ppt_w/2"/>
                                          </p:val>
                                        </p:tav>
                                      </p:tavLst>
                                    </p:anim>
                                    <p:anim calcmode="lin" valueType="num">
                                      <p:cBhvr additive="base">
                                        <p:cTn id="7" dur="3500"/>
                                        <p:tgtEl>
                                          <p:spTgt spid="2"/>
                                        </p:tgtEl>
                                        <p:attrNameLst>
                                          <p:attrName>ppt_y</p:attrName>
                                        </p:attrNameLst>
                                      </p:cBhvr>
                                      <p:tavLst>
                                        <p:tav tm="0">
                                          <p:val>
                                            <p:strVal val="ppt_y"/>
                                          </p:val>
                                        </p:tav>
                                        <p:tav tm="100000">
                                          <p:val>
                                            <p:strVal val="ppt_y"/>
                                          </p:val>
                                        </p:tav>
                                      </p:tavLst>
                                    </p:anim>
                                    <p:set>
                                      <p:cBhvr>
                                        <p:cTn id="8" dur="1" fill="hold">
                                          <p:stCondLst>
                                            <p:cond delay="3499"/>
                                          </p:stCondLst>
                                        </p:cTn>
                                        <p:tgtEl>
                                          <p:spTgt spid="2"/>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500" fill="hold"/>
                                        <p:tgtEl>
                                          <p:spTgt spid="12"/>
                                        </p:tgtEl>
                                        <p:attrNameLst>
                                          <p:attrName>ppt_w</p:attrName>
                                        </p:attrNameLst>
                                      </p:cBhvr>
                                      <p:tavLst>
                                        <p:tav tm="0">
                                          <p:val>
                                            <p:strVal val="4/3*#ppt_w"/>
                                          </p:val>
                                        </p:tav>
                                        <p:tav tm="100000">
                                          <p:val>
                                            <p:strVal val="#ppt_w"/>
                                          </p:val>
                                        </p:tav>
                                      </p:tavLst>
                                    </p:anim>
                                    <p:anim calcmode="lin" valueType="num">
                                      <p:cBhvr>
                                        <p:cTn id="12" dur="3500" fill="hold"/>
                                        <p:tgtEl>
                                          <p:spTgt spid="12"/>
                                        </p:tgtEl>
                                        <p:attrNameLst>
                                          <p:attrName>ppt_h</p:attrName>
                                        </p:attrNameLst>
                                      </p:cBhvr>
                                      <p:tavLst>
                                        <p:tav tm="0">
                                          <p:val>
                                            <p:strVal val="4/3*#ppt_h"/>
                                          </p:val>
                                        </p:tav>
                                        <p:tav tm="100000">
                                          <p:val>
                                            <p:strVal val="#ppt_h"/>
                                          </p:val>
                                        </p:tav>
                                      </p:tavLst>
                                    </p:anim>
                                  </p:childTnLst>
                                </p:cTn>
                              </p:par>
                              <p:par>
                                <p:cTn id="13" presetID="2" presetClass="exit" presetSubtype="8" fill="hold" nodeType="withEffect">
                                  <p:stCondLst>
                                    <p:cond delay="0"/>
                                  </p:stCondLst>
                                  <p:childTnLst>
                                    <p:anim calcmode="lin" valueType="num">
                                      <p:cBhvr additive="base">
                                        <p:cTn id="14" dur="3500"/>
                                        <p:tgtEl>
                                          <p:spTgt spid="13"/>
                                        </p:tgtEl>
                                        <p:attrNameLst>
                                          <p:attrName>ppt_x</p:attrName>
                                        </p:attrNameLst>
                                      </p:cBhvr>
                                      <p:tavLst>
                                        <p:tav tm="0">
                                          <p:val>
                                            <p:strVal val="ppt_x"/>
                                          </p:val>
                                        </p:tav>
                                        <p:tav tm="100000">
                                          <p:val>
                                            <p:strVal val="0-ppt_w/2"/>
                                          </p:val>
                                        </p:tav>
                                      </p:tavLst>
                                    </p:anim>
                                    <p:anim calcmode="lin" valueType="num">
                                      <p:cBhvr additive="base">
                                        <p:cTn id="15" dur="3500"/>
                                        <p:tgtEl>
                                          <p:spTgt spid="13"/>
                                        </p:tgtEl>
                                        <p:attrNameLst>
                                          <p:attrName>ppt_y</p:attrName>
                                        </p:attrNameLst>
                                      </p:cBhvr>
                                      <p:tavLst>
                                        <p:tav tm="0">
                                          <p:val>
                                            <p:strVal val="ppt_y"/>
                                          </p:val>
                                        </p:tav>
                                        <p:tav tm="100000">
                                          <p:val>
                                            <p:strVal val="ppt_y"/>
                                          </p:val>
                                        </p:tav>
                                      </p:tavLst>
                                    </p:anim>
                                    <p:set>
                                      <p:cBhvr>
                                        <p:cTn id="16" dur="1" fill="hold">
                                          <p:stCondLst>
                                            <p:cond delay="3499"/>
                                          </p:stCondLst>
                                        </p:cTn>
                                        <p:tgtEl>
                                          <p:spTgt spid="13"/>
                                        </p:tgtEl>
                                        <p:attrNameLst>
                                          <p:attrName>style.visibility</p:attrName>
                                        </p:attrNameLst>
                                      </p:cBhvr>
                                      <p:to>
                                        <p:strVal val="hidden"/>
                                      </p:to>
                                    </p:set>
                                  </p:childTnLst>
                                </p:cTn>
                              </p:par>
                              <p:par>
                                <p:cTn id="17" presetID="9" presetClass="emph" presetSubtype="0" nodeType="withEffect">
                                  <p:stCondLst>
                                    <p:cond delay="0"/>
                                  </p:stCondLst>
                                  <p:childTnLst>
                                    <p:set>
                                      <p:cBhvr rctx="PPT">
                                        <p:cTn id="18" dur="indefinite"/>
                                        <p:tgtEl>
                                          <p:spTgt spid="23"/>
                                        </p:tgtEl>
                                        <p:attrNameLst>
                                          <p:attrName>style.opacity</p:attrName>
                                        </p:attrNameLst>
                                      </p:cBhvr>
                                      <p:to>
                                        <p:strVal val="0"/>
                                      </p:to>
                                    </p:set>
                                    <p:animEffect filter="image" prLst="opacity: 0">
                                      <p:cBhvr rctx="IE">
                                        <p:cTn id="19" dur="indefinite"/>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3 Rectángulo"/>
          <p:cNvSpPr/>
          <p:nvPr/>
        </p:nvSpPr>
        <p:spPr>
          <a:xfrm>
            <a:off x="2124000" y="936000"/>
            <a:ext cx="5400600" cy="3123932"/>
          </a:xfrm>
          <a:prstGeom prst="rect">
            <a:avLst/>
          </a:prstGeom>
        </p:spPr>
        <p:txBody>
          <a:bodyPr wrap="square">
            <a:spAutoFit/>
            <a:scene3d>
              <a:camera prst="obliqueBottomLeft"/>
              <a:lightRig rig="threePt" dir="t"/>
            </a:scene3d>
            <a:sp3d extrusionH="31750">
              <a:extrusionClr>
                <a:schemeClr val="tx1"/>
              </a:extrusionClr>
            </a:sp3d>
          </a:bodyPr>
          <a:lstStyle/>
          <a:p>
            <a:pPr algn="ctr"/>
            <a:endParaRPr lang="es-ES" sz="1400" dirty="0">
              <a:solidFill>
                <a:srgbClr val="502800"/>
              </a:solidFill>
              <a:latin typeface="Hobo Std" pitchFamily="34" charset="0"/>
            </a:endParaRPr>
          </a:p>
          <a:p>
            <a:pPr algn="ctr"/>
            <a:r>
              <a:rPr lang="es-ES" sz="1600" dirty="0" smtClean="0">
                <a:solidFill>
                  <a:srgbClr val="502800"/>
                </a:solidFill>
                <a:latin typeface="Hobo Std" pitchFamily="34" charset="0"/>
              </a:rPr>
              <a:t>Cómo </a:t>
            </a:r>
            <a:r>
              <a:rPr lang="es-ES" sz="1600" dirty="0">
                <a:solidFill>
                  <a:srgbClr val="502800"/>
                </a:solidFill>
                <a:latin typeface="Hobo Std" pitchFamily="34" charset="0"/>
              </a:rPr>
              <a:t>preparar infusión de manzanilla</a:t>
            </a:r>
          </a:p>
          <a:p>
            <a:pPr algn="ctr"/>
            <a:endParaRPr lang="es-ES" sz="1200" dirty="0">
              <a:solidFill>
                <a:srgbClr val="502800"/>
              </a:solidFill>
              <a:latin typeface="Hobo Std" pitchFamily="34" charset="0"/>
            </a:endParaRPr>
          </a:p>
          <a:p>
            <a:pPr algn="ctr"/>
            <a:r>
              <a:rPr lang="es-ES" sz="1100" dirty="0">
                <a:solidFill>
                  <a:srgbClr val="502800"/>
                </a:solidFill>
                <a:latin typeface="Hobo Std" pitchFamily="34" charset="0"/>
              </a:rPr>
              <a:t>De este modo, aunque puedes encontrar manzanilla en cualquier tienda de productos naturales o incluso en el supermercado, te recomendamos que optes por plantarla tú mismo/a en casa para, así, poder aprovechar al máximo sus propiedades medicinales. De este modo, tan solo deberás seguir los pasos </a:t>
            </a:r>
            <a:r>
              <a:rPr lang="es-ES" sz="1100" dirty="0" smtClean="0">
                <a:solidFill>
                  <a:srgbClr val="502800"/>
                </a:solidFill>
                <a:latin typeface="Hobo Std" pitchFamily="34" charset="0"/>
              </a:rPr>
              <a:t>sobre </a:t>
            </a:r>
            <a:r>
              <a:rPr lang="es-ES" sz="1100" dirty="0">
                <a:solidFill>
                  <a:srgbClr val="502800"/>
                </a:solidFill>
                <a:latin typeface="Hobo Std" pitchFamily="34" charset="0"/>
              </a:rPr>
              <a:t>cómo cultivar manzanilla y después secar sus flores para poder </a:t>
            </a:r>
            <a:r>
              <a:rPr lang="es-ES" sz="1100" dirty="0" err="1">
                <a:solidFill>
                  <a:srgbClr val="502800"/>
                </a:solidFill>
                <a:latin typeface="Hobo Std" pitchFamily="34" charset="0"/>
              </a:rPr>
              <a:t>infusionarla</a:t>
            </a:r>
            <a:r>
              <a:rPr lang="es-ES" sz="1100" dirty="0">
                <a:solidFill>
                  <a:srgbClr val="502800"/>
                </a:solidFill>
                <a:latin typeface="Hobo Std" pitchFamily="34" charset="0"/>
              </a:rPr>
              <a:t>.</a:t>
            </a:r>
          </a:p>
          <a:p>
            <a:pPr algn="ctr"/>
            <a:r>
              <a:rPr lang="es-ES" sz="1100" dirty="0" smtClean="0">
                <a:solidFill>
                  <a:srgbClr val="502800"/>
                </a:solidFill>
                <a:latin typeface="Hobo Std" pitchFamily="34" charset="0"/>
              </a:rPr>
              <a:t>Los </a:t>
            </a:r>
            <a:r>
              <a:rPr lang="es-ES" sz="1100" dirty="0">
                <a:solidFill>
                  <a:srgbClr val="502800"/>
                </a:solidFill>
                <a:latin typeface="Hobo Std" pitchFamily="34" charset="0"/>
              </a:rPr>
              <a:t>pasos a seguir para hacer una infusión de manzanilla son los siguientes:</a:t>
            </a:r>
          </a:p>
          <a:p>
            <a:pPr algn="ctr"/>
            <a:r>
              <a:rPr lang="es-ES" sz="1100" dirty="0" smtClean="0">
                <a:solidFill>
                  <a:srgbClr val="502800"/>
                </a:solidFill>
                <a:latin typeface="Hobo Std" pitchFamily="34" charset="0"/>
              </a:rPr>
              <a:t> </a:t>
            </a:r>
            <a:r>
              <a:rPr lang="es-ES" sz="1100" dirty="0">
                <a:solidFill>
                  <a:srgbClr val="502800"/>
                </a:solidFill>
                <a:latin typeface="Hobo Std" pitchFamily="34" charset="0"/>
              </a:rPr>
              <a:t>En un cazo, vierte el equivalente a 1 taza de agua.</a:t>
            </a:r>
          </a:p>
          <a:p>
            <a:pPr algn="ctr"/>
            <a:r>
              <a:rPr lang="es-ES" sz="1100" dirty="0">
                <a:solidFill>
                  <a:srgbClr val="502800"/>
                </a:solidFill>
                <a:latin typeface="Hobo Std" pitchFamily="34" charset="0"/>
              </a:rPr>
              <a:t>    Pon el agua a hervir y justo cuando alcance el punto de ebullición, retira </a:t>
            </a:r>
            <a:endParaRPr lang="es-ES" sz="1100" dirty="0" smtClean="0">
              <a:solidFill>
                <a:srgbClr val="502800"/>
              </a:solidFill>
              <a:latin typeface="Hobo Std" pitchFamily="34" charset="0"/>
            </a:endParaRPr>
          </a:p>
          <a:p>
            <a:pPr algn="ctr"/>
            <a:r>
              <a:rPr lang="es-ES" sz="1100" dirty="0" smtClean="0">
                <a:solidFill>
                  <a:srgbClr val="502800"/>
                </a:solidFill>
                <a:latin typeface="Hobo Std" pitchFamily="34" charset="0"/>
              </a:rPr>
              <a:t>del </a:t>
            </a:r>
            <a:r>
              <a:rPr lang="es-ES" sz="1100" dirty="0">
                <a:solidFill>
                  <a:srgbClr val="502800"/>
                </a:solidFill>
                <a:latin typeface="Hobo Std" pitchFamily="34" charset="0"/>
              </a:rPr>
              <a:t>fuego.</a:t>
            </a:r>
          </a:p>
          <a:p>
            <a:pPr algn="ctr"/>
            <a:r>
              <a:rPr lang="es-ES" sz="1100" dirty="0">
                <a:solidFill>
                  <a:srgbClr val="502800"/>
                </a:solidFill>
                <a:latin typeface="Hobo Std" pitchFamily="34" charset="0"/>
              </a:rPr>
              <a:t>    Agrega 1 cucharada de flores secas de manzanilla, tapa y deja reposar durante unos 5 minutos.</a:t>
            </a:r>
          </a:p>
          <a:p>
            <a:pPr algn="ctr"/>
            <a:r>
              <a:rPr lang="es-ES" sz="1100" dirty="0">
                <a:solidFill>
                  <a:srgbClr val="502800"/>
                </a:solidFill>
                <a:latin typeface="Hobo Std" pitchFamily="34" charset="0"/>
              </a:rPr>
              <a:t>    Pasado ese tiempo, cuela la infusión de manzanilla y ya estará lista para tomar o para ser utilizada como remedio natural. </a:t>
            </a:r>
            <a:endParaRPr lang="es-ES" sz="1200" dirty="0">
              <a:solidFill>
                <a:srgbClr val="502800"/>
              </a:solidFill>
              <a:latin typeface="Hobo Std" pitchFamily="34" charset="0"/>
            </a:endParaRPr>
          </a:p>
          <a:p>
            <a:pPr algn="ctr"/>
            <a:endParaRPr lang="es-ES" sz="1200" dirty="0">
              <a:solidFill>
                <a:srgbClr val="502800"/>
              </a:solidFill>
              <a:latin typeface="Hobo Std" pitchFamily="34" charset="0"/>
            </a:endParaRPr>
          </a:p>
        </p:txBody>
      </p:sp>
    </p:spTree>
    <p:extLst>
      <p:ext uri="{BB962C8B-B14F-4D97-AF65-F5344CB8AC3E}">
        <p14:creationId xmlns:p14="http://schemas.microsoft.com/office/powerpoint/2010/main" val="2381668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0337" y="3611"/>
            <a:ext cx="9144000" cy="5143500"/>
          </a:xfrm>
          <a:prstGeom prst="rect">
            <a:avLst/>
          </a:prstGeom>
          <a:noFill/>
          <a:ln>
            <a:noFill/>
          </a:ln>
        </p:spPr>
      </p:pic>
      <p:grpSp>
        <p:nvGrpSpPr>
          <p:cNvPr id="64" name="63 Grupo"/>
          <p:cNvGrpSpPr/>
          <p:nvPr/>
        </p:nvGrpSpPr>
        <p:grpSpPr>
          <a:xfrm>
            <a:off x="4572001" y="13060"/>
            <a:ext cx="4572000" cy="5130439"/>
            <a:chOff x="-396550" y="-479367"/>
            <a:chExt cx="4800119" cy="5481135"/>
          </a:xfrm>
          <a:gradFill flip="none" rotWithShape="1">
            <a:gsLst>
              <a:gs pos="89000">
                <a:srgbClr val="FFFFFF">
                  <a:alpha val="13000"/>
                </a:srgbClr>
              </a:gs>
              <a:gs pos="77000">
                <a:srgbClr val="E6E6E6">
                  <a:lumMod val="0"/>
                  <a:lumOff val="100000"/>
                  <a:alpha val="26000"/>
                </a:srgbClr>
              </a:gs>
              <a:gs pos="12000">
                <a:srgbClr val="F79D3B">
                  <a:alpha val="64000"/>
                </a:srgbClr>
              </a:gs>
              <a:gs pos="47000">
                <a:srgbClr val="E6E6E6">
                  <a:lumMod val="34000"/>
                  <a:lumOff val="66000"/>
                  <a:alpha val="13000"/>
                </a:srgbClr>
              </a:gs>
              <a:gs pos="3000">
                <a:srgbClr val="FFC000"/>
              </a:gs>
            </a:gsLst>
            <a:path path="circle">
              <a:fillToRect l="50000" t="50000" r="50000" b="50000"/>
            </a:path>
            <a:tileRect/>
          </a:gradFill>
        </p:grpSpPr>
        <p:sp>
          <p:nvSpPr>
            <p:cNvPr id="65" name="64 Elipse"/>
            <p:cNvSpPr/>
            <p:nvPr/>
          </p:nvSpPr>
          <p:spPr>
            <a:xfrm rot="16200000">
              <a:off x="-416870" y="4160147"/>
              <a:ext cx="851750"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Elipse"/>
            <p:cNvSpPr/>
            <p:nvPr/>
          </p:nvSpPr>
          <p:spPr>
            <a:xfrm rot="16200000">
              <a:off x="43513" y="3759190"/>
              <a:ext cx="851748"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Elipse"/>
            <p:cNvSpPr/>
            <p:nvPr/>
          </p:nvSpPr>
          <p:spPr>
            <a:xfrm rot="16200000">
              <a:off x="473182" y="3406539"/>
              <a:ext cx="851748"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Elipse"/>
            <p:cNvSpPr/>
            <p:nvPr/>
          </p:nvSpPr>
          <p:spPr>
            <a:xfrm rot="16200000">
              <a:off x="-395941" y="3386757"/>
              <a:ext cx="851750"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Elipse"/>
            <p:cNvSpPr/>
            <p:nvPr/>
          </p:nvSpPr>
          <p:spPr>
            <a:xfrm rot="16200000">
              <a:off x="64441" y="2985800"/>
              <a:ext cx="851748"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Elipse"/>
            <p:cNvSpPr/>
            <p:nvPr/>
          </p:nvSpPr>
          <p:spPr>
            <a:xfrm rot="16200000">
              <a:off x="494111" y="2633150"/>
              <a:ext cx="851748"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Elipse"/>
            <p:cNvSpPr/>
            <p:nvPr/>
          </p:nvSpPr>
          <p:spPr>
            <a:xfrm rot="16200000">
              <a:off x="-416870" y="2622766"/>
              <a:ext cx="851750"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Elipse"/>
            <p:cNvSpPr/>
            <p:nvPr/>
          </p:nvSpPr>
          <p:spPr>
            <a:xfrm rot="16200000">
              <a:off x="43513" y="2221809"/>
              <a:ext cx="851748"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Elipse"/>
            <p:cNvSpPr/>
            <p:nvPr/>
          </p:nvSpPr>
          <p:spPr>
            <a:xfrm rot="16200000">
              <a:off x="473181" y="1869158"/>
              <a:ext cx="851750"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Elipse"/>
            <p:cNvSpPr/>
            <p:nvPr/>
          </p:nvSpPr>
          <p:spPr>
            <a:xfrm rot="16200000">
              <a:off x="-416870" y="1839186"/>
              <a:ext cx="851750"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Elipse"/>
            <p:cNvSpPr/>
            <p:nvPr/>
          </p:nvSpPr>
          <p:spPr>
            <a:xfrm rot="16200000">
              <a:off x="43512" y="1438228"/>
              <a:ext cx="851750"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Elipse"/>
            <p:cNvSpPr/>
            <p:nvPr/>
          </p:nvSpPr>
          <p:spPr>
            <a:xfrm rot="16200000">
              <a:off x="473181" y="1085577"/>
              <a:ext cx="851750"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Elipse"/>
            <p:cNvSpPr/>
            <p:nvPr/>
          </p:nvSpPr>
          <p:spPr>
            <a:xfrm rot="16200000">
              <a:off x="-416870" y="1055606"/>
              <a:ext cx="851750"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Elipse"/>
            <p:cNvSpPr/>
            <p:nvPr/>
          </p:nvSpPr>
          <p:spPr>
            <a:xfrm rot="16200000">
              <a:off x="43512" y="654647"/>
              <a:ext cx="851750"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Elipse"/>
            <p:cNvSpPr/>
            <p:nvPr/>
          </p:nvSpPr>
          <p:spPr>
            <a:xfrm rot="16200000">
              <a:off x="473181" y="301996"/>
              <a:ext cx="851750"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Elipse"/>
            <p:cNvSpPr/>
            <p:nvPr/>
          </p:nvSpPr>
          <p:spPr>
            <a:xfrm rot="16200000">
              <a:off x="-416870" y="313939"/>
              <a:ext cx="851750"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Elipse"/>
            <p:cNvSpPr/>
            <p:nvPr/>
          </p:nvSpPr>
          <p:spPr>
            <a:xfrm rot="16200000">
              <a:off x="43511" y="-87019"/>
              <a:ext cx="851752"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Elipse"/>
            <p:cNvSpPr/>
            <p:nvPr/>
          </p:nvSpPr>
          <p:spPr>
            <a:xfrm rot="16200000">
              <a:off x="473180" y="-439670"/>
              <a:ext cx="851752"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Elipse"/>
            <p:cNvSpPr/>
            <p:nvPr/>
          </p:nvSpPr>
          <p:spPr>
            <a:xfrm rot="16200000">
              <a:off x="485337" y="4170339"/>
              <a:ext cx="851748"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Elipse"/>
            <p:cNvSpPr/>
            <p:nvPr/>
          </p:nvSpPr>
          <p:spPr>
            <a:xfrm rot="16200000">
              <a:off x="-416870" y="-419572"/>
              <a:ext cx="851750"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Elipse"/>
            <p:cNvSpPr/>
            <p:nvPr/>
          </p:nvSpPr>
          <p:spPr>
            <a:xfrm rot="16200000">
              <a:off x="1148994" y="4140773"/>
              <a:ext cx="851748"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Elipse"/>
            <p:cNvSpPr/>
            <p:nvPr/>
          </p:nvSpPr>
          <p:spPr>
            <a:xfrm rot="16200000">
              <a:off x="1609376" y="3739815"/>
              <a:ext cx="851748"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Elipse"/>
            <p:cNvSpPr/>
            <p:nvPr/>
          </p:nvSpPr>
          <p:spPr>
            <a:xfrm rot="16200000">
              <a:off x="2039047" y="3387166"/>
              <a:ext cx="851743"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Elipse"/>
            <p:cNvSpPr/>
            <p:nvPr/>
          </p:nvSpPr>
          <p:spPr>
            <a:xfrm rot="16200000">
              <a:off x="1169923" y="3367383"/>
              <a:ext cx="851748"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Elipse"/>
            <p:cNvSpPr/>
            <p:nvPr/>
          </p:nvSpPr>
          <p:spPr>
            <a:xfrm rot="16200000">
              <a:off x="1630303" y="2966424"/>
              <a:ext cx="851750"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Elipse"/>
            <p:cNvSpPr/>
            <p:nvPr/>
          </p:nvSpPr>
          <p:spPr>
            <a:xfrm rot="16200000">
              <a:off x="2059973" y="2613774"/>
              <a:ext cx="851750"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Elipse"/>
            <p:cNvSpPr/>
            <p:nvPr/>
          </p:nvSpPr>
          <p:spPr>
            <a:xfrm rot="16200000">
              <a:off x="1148994" y="2603392"/>
              <a:ext cx="851748"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Elipse"/>
            <p:cNvSpPr/>
            <p:nvPr/>
          </p:nvSpPr>
          <p:spPr>
            <a:xfrm rot="16200000">
              <a:off x="1609375" y="2202433"/>
              <a:ext cx="851750"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Elipse"/>
            <p:cNvSpPr/>
            <p:nvPr/>
          </p:nvSpPr>
          <p:spPr>
            <a:xfrm rot="16200000">
              <a:off x="2039043" y="1849782"/>
              <a:ext cx="851752"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Elipse"/>
            <p:cNvSpPr/>
            <p:nvPr/>
          </p:nvSpPr>
          <p:spPr>
            <a:xfrm rot="16200000">
              <a:off x="1148993" y="1819811"/>
              <a:ext cx="851750"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94 Elipse"/>
            <p:cNvSpPr/>
            <p:nvPr/>
          </p:nvSpPr>
          <p:spPr>
            <a:xfrm rot="16200000">
              <a:off x="1609374" y="1418852"/>
              <a:ext cx="851752"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95 Elipse"/>
            <p:cNvSpPr/>
            <p:nvPr/>
          </p:nvSpPr>
          <p:spPr>
            <a:xfrm rot="16200000">
              <a:off x="2039043" y="1066201"/>
              <a:ext cx="851752"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96 Elipse"/>
            <p:cNvSpPr/>
            <p:nvPr/>
          </p:nvSpPr>
          <p:spPr>
            <a:xfrm rot="16200000">
              <a:off x="1148992" y="1036230"/>
              <a:ext cx="851752"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Elipse"/>
            <p:cNvSpPr/>
            <p:nvPr/>
          </p:nvSpPr>
          <p:spPr>
            <a:xfrm rot="16200000">
              <a:off x="1609375" y="635272"/>
              <a:ext cx="851750"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Elipse"/>
            <p:cNvSpPr/>
            <p:nvPr/>
          </p:nvSpPr>
          <p:spPr>
            <a:xfrm rot="16200000">
              <a:off x="2039042" y="282619"/>
              <a:ext cx="851752"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Elipse"/>
            <p:cNvSpPr/>
            <p:nvPr/>
          </p:nvSpPr>
          <p:spPr>
            <a:xfrm rot="16200000">
              <a:off x="1148992" y="294563"/>
              <a:ext cx="851752"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Elipse"/>
            <p:cNvSpPr/>
            <p:nvPr/>
          </p:nvSpPr>
          <p:spPr>
            <a:xfrm rot="16200000">
              <a:off x="1609374" y="-106394"/>
              <a:ext cx="851752"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101 Elipse"/>
            <p:cNvSpPr/>
            <p:nvPr/>
          </p:nvSpPr>
          <p:spPr>
            <a:xfrm rot="16200000">
              <a:off x="2039042" y="-459046"/>
              <a:ext cx="851752"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Elipse"/>
            <p:cNvSpPr/>
            <p:nvPr/>
          </p:nvSpPr>
          <p:spPr>
            <a:xfrm rot="16200000">
              <a:off x="2051200" y="4150964"/>
              <a:ext cx="851748"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03 Elipse"/>
            <p:cNvSpPr/>
            <p:nvPr/>
          </p:nvSpPr>
          <p:spPr>
            <a:xfrm rot="16200000">
              <a:off x="1148991" y="-438949"/>
              <a:ext cx="851752"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Elipse"/>
            <p:cNvSpPr/>
            <p:nvPr/>
          </p:nvSpPr>
          <p:spPr>
            <a:xfrm rot="16200000">
              <a:off x="2661160" y="4147454"/>
              <a:ext cx="851750"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6" name="105 Elipse"/>
            <p:cNvSpPr/>
            <p:nvPr/>
          </p:nvSpPr>
          <p:spPr>
            <a:xfrm rot="16200000">
              <a:off x="3121542" y="3746496"/>
              <a:ext cx="851750"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106 Elipse"/>
            <p:cNvSpPr/>
            <p:nvPr/>
          </p:nvSpPr>
          <p:spPr>
            <a:xfrm rot="16200000">
              <a:off x="3551211" y="3393845"/>
              <a:ext cx="851750"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107 Elipse"/>
            <p:cNvSpPr/>
            <p:nvPr/>
          </p:nvSpPr>
          <p:spPr>
            <a:xfrm rot="16200000">
              <a:off x="2682089" y="3374064"/>
              <a:ext cx="851750"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Elipse"/>
            <p:cNvSpPr/>
            <p:nvPr/>
          </p:nvSpPr>
          <p:spPr>
            <a:xfrm rot="16200000">
              <a:off x="3142470" y="2973106"/>
              <a:ext cx="851750"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09 Elipse"/>
            <p:cNvSpPr/>
            <p:nvPr/>
          </p:nvSpPr>
          <p:spPr>
            <a:xfrm rot="16200000">
              <a:off x="3572140" y="2620456"/>
              <a:ext cx="851750"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10 Elipse"/>
            <p:cNvSpPr/>
            <p:nvPr/>
          </p:nvSpPr>
          <p:spPr>
            <a:xfrm rot="16200000">
              <a:off x="2661161" y="2610074"/>
              <a:ext cx="851748"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11 Elipse"/>
            <p:cNvSpPr/>
            <p:nvPr/>
          </p:nvSpPr>
          <p:spPr>
            <a:xfrm rot="16200000">
              <a:off x="3121542" y="2209115"/>
              <a:ext cx="851750"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3" name="112 Elipse"/>
            <p:cNvSpPr/>
            <p:nvPr/>
          </p:nvSpPr>
          <p:spPr>
            <a:xfrm rot="16200000">
              <a:off x="3551210" y="1856464"/>
              <a:ext cx="851752"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4" name="113 Elipse"/>
            <p:cNvSpPr/>
            <p:nvPr/>
          </p:nvSpPr>
          <p:spPr>
            <a:xfrm rot="16200000">
              <a:off x="2661159" y="1826492"/>
              <a:ext cx="851752"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5" name="114 Elipse"/>
            <p:cNvSpPr/>
            <p:nvPr/>
          </p:nvSpPr>
          <p:spPr>
            <a:xfrm rot="16200000">
              <a:off x="3121541" y="1425534"/>
              <a:ext cx="851752"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6" name="115 Elipse"/>
            <p:cNvSpPr/>
            <p:nvPr/>
          </p:nvSpPr>
          <p:spPr>
            <a:xfrm rot="16200000">
              <a:off x="3551210" y="1072883"/>
              <a:ext cx="851752"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7" name="116 Elipse"/>
            <p:cNvSpPr/>
            <p:nvPr/>
          </p:nvSpPr>
          <p:spPr>
            <a:xfrm rot="16200000">
              <a:off x="2661159" y="1042912"/>
              <a:ext cx="851752"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17 Elipse"/>
            <p:cNvSpPr/>
            <p:nvPr/>
          </p:nvSpPr>
          <p:spPr>
            <a:xfrm rot="16200000">
              <a:off x="3121541" y="641953"/>
              <a:ext cx="851752"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118 Elipse"/>
            <p:cNvSpPr/>
            <p:nvPr/>
          </p:nvSpPr>
          <p:spPr>
            <a:xfrm rot="16200000">
              <a:off x="3551210" y="289302"/>
              <a:ext cx="851752"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119 Elipse"/>
            <p:cNvSpPr/>
            <p:nvPr/>
          </p:nvSpPr>
          <p:spPr>
            <a:xfrm rot="16200000">
              <a:off x="2661159" y="301245"/>
              <a:ext cx="851752"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120 Elipse"/>
            <p:cNvSpPr/>
            <p:nvPr/>
          </p:nvSpPr>
          <p:spPr>
            <a:xfrm rot="16200000">
              <a:off x="3121540" y="-99713"/>
              <a:ext cx="851752"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121 Elipse"/>
            <p:cNvSpPr/>
            <p:nvPr/>
          </p:nvSpPr>
          <p:spPr>
            <a:xfrm rot="16200000">
              <a:off x="3551209" y="-452364"/>
              <a:ext cx="851752"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3" name="122 Elipse"/>
            <p:cNvSpPr/>
            <p:nvPr/>
          </p:nvSpPr>
          <p:spPr>
            <a:xfrm rot="16200000">
              <a:off x="3563366" y="4157645"/>
              <a:ext cx="851750"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123 Elipse"/>
            <p:cNvSpPr/>
            <p:nvPr/>
          </p:nvSpPr>
          <p:spPr>
            <a:xfrm rot="16200000">
              <a:off x="2661159" y="-432266"/>
              <a:ext cx="851750"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25" name="124 Grupo"/>
          <p:cNvGrpSpPr/>
          <p:nvPr/>
        </p:nvGrpSpPr>
        <p:grpSpPr>
          <a:xfrm flipH="1">
            <a:off x="-1" y="8124"/>
            <a:ext cx="4572000" cy="5135375"/>
            <a:chOff x="-396550" y="-479367"/>
            <a:chExt cx="4800119" cy="5481135"/>
          </a:xfrm>
          <a:gradFill flip="none" rotWithShape="1">
            <a:gsLst>
              <a:gs pos="89000">
                <a:srgbClr val="FFFFFF">
                  <a:alpha val="13000"/>
                </a:srgbClr>
              </a:gs>
              <a:gs pos="77000">
                <a:srgbClr val="E6E6E6">
                  <a:lumMod val="0"/>
                  <a:lumOff val="100000"/>
                  <a:alpha val="26000"/>
                </a:srgbClr>
              </a:gs>
              <a:gs pos="12000">
                <a:srgbClr val="F79D3B">
                  <a:alpha val="64000"/>
                </a:srgbClr>
              </a:gs>
              <a:gs pos="47000">
                <a:srgbClr val="E6E6E6">
                  <a:lumMod val="34000"/>
                  <a:lumOff val="66000"/>
                  <a:alpha val="13000"/>
                </a:srgbClr>
              </a:gs>
              <a:gs pos="3000">
                <a:srgbClr val="FFC000"/>
              </a:gs>
            </a:gsLst>
            <a:path path="circle">
              <a:fillToRect l="50000" t="50000" r="50000" b="50000"/>
            </a:path>
            <a:tileRect/>
          </a:gradFill>
        </p:grpSpPr>
        <p:sp>
          <p:nvSpPr>
            <p:cNvPr id="126" name="125 Elipse"/>
            <p:cNvSpPr/>
            <p:nvPr/>
          </p:nvSpPr>
          <p:spPr>
            <a:xfrm rot="16200000">
              <a:off x="-416870" y="4160147"/>
              <a:ext cx="851750"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7" name="126 Elipse"/>
            <p:cNvSpPr/>
            <p:nvPr/>
          </p:nvSpPr>
          <p:spPr>
            <a:xfrm rot="16200000">
              <a:off x="43513" y="3759190"/>
              <a:ext cx="851748"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8" name="127 Elipse"/>
            <p:cNvSpPr/>
            <p:nvPr/>
          </p:nvSpPr>
          <p:spPr>
            <a:xfrm rot="16200000">
              <a:off x="473182" y="3406539"/>
              <a:ext cx="851748"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9" name="128 Elipse"/>
            <p:cNvSpPr/>
            <p:nvPr/>
          </p:nvSpPr>
          <p:spPr>
            <a:xfrm rot="16200000">
              <a:off x="-395941" y="3386757"/>
              <a:ext cx="851750"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0" name="129 Elipse"/>
            <p:cNvSpPr/>
            <p:nvPr/>
          </p:nvSpPr>
          <p:spPr>
            <a:xfrm rot="16200000">
              <a:off x="64441" y="2985800"/>
              <a:ext cx="851748"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130 Elipse"/>
            <p:cNvSpPr/>
            <p:nvPr/>
          </p:nvSpPr>
          <p:spPr>
            <a:xfrm rot="16200000">
              <a:off x="494111" y="2633150"/>
              <a:ext cx="851748"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2" name="131 Elipse"/>
            <p:cNvSpPr/>
            <p:nvPr/>
          </p:nvSpPr>
          <p:spPr>
            <a:xfrm rot="16200000">
              <a:off x="-416870" y="2622766"/>
              <a:ext cx="851750"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3" name="132 Elipse"/>
            <p:cNvSpPr/>
            <p:nvPr/>
          </p:nvSpPr>
          <p:spPr>
            <a:xfrm rot="16200000">
              <a:off x="43513" y="2221809"/>
              <a:ext cx="851748"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4" name="133 Elipse"/>
            <p:cNvSpPr/>
            <p:nvPr/>
          </p:nvSpPr>
          <p:spPr>
            <a:xfrm rot="16200000">
              <a:off x="473181" y="1869158"/>
              <a:ext cx="851750"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134 Elipse"/>
            <p:cNvSpPr/>
            <p:nvPr/>
          </p:nvSpPr>
          <p:spPr>
            <a:xfrm rot="16200000">
              <a:off x="-416870" y="1839186"/>
              <a:ext cx="851750"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6" name="135 Elipse"/>
            <p:cNvSpPr/>
            <p:nvPr/>
          </p:nvSpPr>
          <p:spPr>
            <a:xfrm rot="16200000">
              <a:off x="43512" y="1438228"/>
              <a:ext cx="851750"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7" name="136 Elipse"/>
            <p:cNvSpPr/>
            <p:nvPr/>
          </p:nvSpPr>
          <p:spPr>
            <a:xfrm rot="16200000">
              <a:off x="473181" y="1085577"/>
              <a:ext cx="851750"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8" name="137 Elipse"/>
            <p:cNvSpPr/>
            <p:nvPr/>
          </p:nvSpPr>
          <p:spPr>
            <a:xfrm rot="16200000">
              <a:off x="-416870" y="1055606"/>
              <a:ext cx="851750"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9" name="138 Elipse"/>
            <p:cNvSpPr/>
            <p:nvPr/>
          </p:nvSpPr>
          <p:spPr>
            <a:xfrm rot="16200000">
              <a:off x="43512" y="654647"/>
              <a:ext cx="851750"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0" name="139 Elipse"/>
            <p:cNvSpPr/>
            <p:nvPr/>
          </p:nvSpPr>
          <p:spPr>
            <a:xfrm rot="16200000">
              <a:off x="473181" y="301996"/>
              <a:ext cx="851750"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1" name="140 Elipse"/>
            <p:cNvSpPr/>
            <p:nvPr/>
          </p:nvSpPr>
          <p:spPr>
            <a:xfrm rot="16200000">
              <a:off x="-416870" y="313939"/>
              <a:ext cx="851750"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2" name="141 Elipse"/>
            <p:cNvSpPr/>
            <p:nvPr/>
          </p:nvSpPr>
          <p:spPr>
            <a:xfrm rot="16200000">
              <a:off x="43511" y="-87019"/>
              <a:ext cx="851752"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3" name="142 Elipse"/>
            <p:cNvSpPr/>
            <p:nvPr/>
          </p:nvSpPr>
          <p:spPr>
            <a:xfrm rot="16200000">
              <a:off x="473180" y="-439670"/>
              <a:ext cx="851752"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4" name="143 Elipse"/>
            <p:cNvSpPr/>
            <p:nvPr/>
          </p:nvSpPr>
          <p:spPr>
            <a:xfrm rot="16200000">
              <a:off x="485337" y="4170339"/>
              <a:ext cx="851748"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5" name="144 Elipse"/>
            <p:cNvSpPr/>
            <p:nvPr/>
          </p:nvSpPr>
          <p:spPr>
            <a:xfrm rot="16200000">
              <a:off x="-416870" y="-419572"/>
              <a:ext cx="851750"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6" name="145 Elipse"/>
            <p:cNvSpPr/>
            <p:nvPr/>
          </p:nvSpPr>
          <p:spPr>
            <a:xfrm rot="16200000">
              <a:off x="1148994" y="4140773"/>
              <a:ext cx="851748"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7" name="146 Elipse"/>
            <p:cNvSpPr/>
            <p:nvPr/>
          </p:nvSpPr>
          <p:spPr>
            <a:xfrm rot="16200000">
              <a:off x="1609376" y="3739815"/>
              <a:ext cx="851748"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8" name="147 Elipse"/>
            <p:cNvSpPr/>
            <p:nvPr/>
          </p:nvSpPr>
          <p:spPr>
            <a:xfrm rot="16200000">
              <a:off x="2039047" y="3387166"/>
              <a:ext cx="851743"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9" name="148 Elipse"/>
            <p:cNvSpPr/>
            <p:nvPr/>
          </p:nvSpPr>
          <p:spPr>
            <a:xfrm rot="16200000">
              <a:off x="1169923" y="3367383"/>
              <a:ext cx="851748"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0" name="149 Elipse"/>
            <p:cNvSpPr/>
            <p:nvPr/>
          </p:nvSpPr>
          <p:spPr>
            <a:xfrm rot="16200000">
              <a:off x="1630303" y="2966424"/>
              <a:ext cx="851750"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1" name="150 Elipse"/>
            <p:cNvSpPr/>
            <p:nvPr/>
          </p:nvSpPr>
          <p:spPr>
            <a:xfrm rot="16200000">
              <a:off x="2059973" y="2613774"/>
              <a:ext cx="851750"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2" name="151 Elipse"/>
            <p:cNvSpPr/>
            <p:nvPr/>
          </p:nvSpPr>
          <p:spPr>
            <a:xfrm rot="16200000">
              <a:off x="1148994" y="2603392"/>
              <a:ext cx="851748"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3" name="152 Elipse"/>
            <p:cNvSpPr/>
            <p:nvPr/>
          </p:nvSpPr>
          <p:spPr>
            <a:xfrm rot="16200000">
              <a:off x="1609375" y="2202433"/>
              <a:ext cx="851750"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4" name="153 Elipse"/>
            <p:cNvSpPr/>
            <p:nvPr/>
          </p:nvSpPr>
          <p:spPr>
            <a:xfrm rot="16200000">
              <a:off x="2039043" y="1849782"/>
              <a:ext cx="851752"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5" name="154 Elipse"/>
            <p:cNvSpPr/>
            <p:nvPr/>
          </p:nvSpPr>
          <p:spPr>
            <a:xfrm rot="16200000">
              <a:off x="1148993" y="1819811"/>
              <a:ext cx="851750"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6" name="155 Elipse"/>
            <p:cNvSpPr/>
            <p:nvPr/>
          </p:nvSpPr>
          <p:spPr>
            <a:xfrm rot="16200000">
              <a:off x="1609374" y="1418852"/>
              <a:ext cx="851752"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7" name="156 Elipse"/>
            <p:cNvSpPr/>
            <p:nvPr/>
          </p:nvSpPr>
          <p:spPr>
            <a:xfrm rot="16200000">
              <a:off x="2039043" y="1066201"/>
              <a:ext cx="851752"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8" name="157 Elipse"/>
            <p:cNvSpPr/>
            <p:nvPr/>
          </p:nvSpPr>
          <p:spPr>
            <a:xfrm rot="16200000">
              <a:off x="1148992" y="1036230"/>
              <a:ext cx="851752"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9" name="158 Elipse"/>
            <p:cNvSpPr/>
            <p:nvPr/>
          </p:nvSpPr>
          <p:spPr>
            <a:xfrm rot="16200000">
              <a:off x="1609375" y="635272"/>
              <a:ext cx="851750"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0" name="159 Elipse"/>
            <p:cNvSpPr/>
            <p:nvPr/>
          </p:nvSpPr>
          <p:spPr>
            <a:xfrm rot="16200000">
              <a:off x="2039042" y="282619"/>
              <a:ext cx="851752"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1" name="160 Elipse"/>
            <p:cNvSpPr/>
            <p:nvPr/>
          </p:nvSpPr>
          <p:spPr>
            <a:xfrm rot="16200000">
              <a:off x="1148992" y="294563"/>
              <a:ext cx="851752"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2" name="161 Elipse"/>
            <p:cNvSpPr/>
            <p:nvPr/>
          </p:nvSpPr>
          <p:spPr>
            <a:xfrm rot="16200000">
              <a:off x="1609374" y="-106394"/>
              <a:ext cx="851752"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3" name="162 Elipse"/>
            <p:cNvSpPr/>
            <p:nvPr/>
          </p:nvSpPr>
          <p:spPr>
            <a:xfrm rot="16200000">
              <a:off x="2039042" y="-459046"/>
              <a:ext cx="851752"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4" name="163 Elipse"/>
            <p:cNvSpPr/>
            <p:nvPr/>
          </p:nvSpPr>
          <p:spPr>
            <a:xfrm rot="16200000">
              <a:off x="2051200" y="4150964"/>
              <a:ext cx="851748"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5" name="164 Elipse"/>
            <p:cNvSpPr/>
            <p:nvPr/>
          </p:nvSpPr>
          <p:spPr>
            <a:xfrm rot="16200000">
              <a:off x="1148991" y="-438949"/>
              <a:ext cx="851752"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6" name="165 Elipse"/>
            <p:cNvSpPr/>
            <p:nvPr/>
          </p:nvSpPr>
          <p:spPr>
            <a:xfrm rot="16200000">
              <a:off x="2661160" y="4147454"/>
              <a:ext cx="851750"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7" name="166 Elipse"/>
            <p:cNvSpPr/>
            <p:nvPr/>
          </p:nvSpPr>
          <p:spPr>
            <a:xfrm rot="16200000">
              <a:off x="3121542" y="3746496"/>
              <a:ext cx="851750"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8" name="167 Elipse"/>
            <p:cNvSpPr/>
            <p:nvPr/>
          </p:nvSpPr>
          <p:spPr>
            <a:xfrm rot="16200000">
              <a:off x="3551211" y="3393845"/>
              <a:ext cx="851750"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9" name="168 Elipse"/>
            <p:cNvSpPr/>
            <p:nvPr/>
          </p:nvSpPr>
          <p:spPr>
            <a:xfrm rot="16200000">
              <a:off x="2682089" y="3374064"/>
              <a:ext cx="851750"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0" name="169 Elipse"/>
            <p:cNvSpPr/>
            <p:nvPr/>
          </p:nvSpPr>
          <p:spPr>
            <a:xfrm rot="16200000">
              <a:off x="3142470" y="2973106"/>
              <a:ext cx="851750"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1" name="170 Elipse"/>
            <p:cNvSpPr/>
            <p:nvPr/>
          </p:nvSpPr>
          <p:spPr>
            <a:xfrm rot="16200000">
              <a:off x="3572140" y="2620456"/>
              <a:ext cx="851750"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2" name="171 Elipse"/>
            <p:cNvSpPr/>
            <p:nvPr/>
          </p:nvSpPr>
          <p:spPr>
            <a:xfrm rot="16200000">
              <a:off x="2661161" y="2610074"/>
              <a:ext cx="851748"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3" name="172 Elipse"/>
            <p:cNvSpPr/>
            <p:nvPr/>
          </p:nvSpPr>
          <p:spPr>
            <a:xfrm rot="16200000">
              <a:off x="3121542" y="2209115"/>
              <a:ext cx="851750"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4" name="173 Elipse"/>
            <p:cNvSpPr/>
            <p:nvPr/>
          </p:nvSpPr>
          <p:spPr>
            <a:xfrm rot="16200000">
              <a:off x="3551210" y="1856464"/>
              <a:ext cx="851752"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5" name="174 Elipse"/>
            <p:cNvSpPr/>
            <p:nvPr/>
          </p:nvSpPr>
          <p:spPr>
            <a:xfrm rot="16200000">
              <a:off x="2661159" y="1826492"/>
              <a:ext cx="851752"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6" name="175 Elipse"/>
            <p:cNvSpPr/>
            <p:nvPr/>
          </p:nvSpPr>
          <p:spPr>
            <a:xfrm rot="16200000">
              <a:off x="3121541" y="1425534"/>
              <a:ext cx="851752"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7" name="176 Elipse"/>
            <p:cNvSpPr/>
            <p:nvPr/>
          </p:nvSpPr>
          <p:spPr>
            <a:xfrm rot="16200000">
              <a:off x="3551210" y="1072883"/>
              <a:ext cx="851752"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8" name="177 Elipse"/>
            <p:cNvSpPr/>
            <p:nvPr/>
          </p:nvSpPr>
          <p:spPr>
            <a:xfrm rot="16200000">
              <a:off x="2661159" y="1042912"/>
              <a:ext cx="851752"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9" name="178 Elipse"/>
            <p:cNvSpPr/>
            <p:nvPr/>
          </p:nvSpPr>
          <p:spPr>
            <a:xfrm rot="16200000">
              <a:off x="3121541" y="641953"/>
              <a:ext cx="851752"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0" name="179 Elipse"/>
            <p:cNvSpPr/>
            <p:nvPr/>
          </p:nvSpPr>
          <p:spPr>
            <a:xfrm rot="16200000">
              <a:off x="3551210" y="289302"/>
              <a:ext cx="851752"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1" name="180 Elipse"/>
            <p:cNvSpPr/>
            <p:nvPr/>
          </p:nvSpPr>
          <p:spPr>
            <a:xfrm rot="16200000">
              <a:off x="2661159" y="301245"/>
              <a:ext cx="851752"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2" name="181 Elipse"/>
            <p:cNvSpPr/>
            <p:nvPr/>
          </p:nvSpPr>
          <p:spPr>
            <a:xfrm rot="16200000">
              <a:off x="3121540" y="-99713"/>
              <a:ext cx="851752"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3" name="182 Elipse"/>
            <p:cNvSpPr/>
            <p:nvPr/>
          </p:nvSpPr>
          <p:spPr>
            <a:xfrm rot="16200000">
              <a:off x="3551209" y="-452364"/>
              <a:ext cx="851752"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4" name="183 Elipse"/>
            <p:cNvSpPr/>
            <p:nvPr/>
          </p:nvSpPr>
          <p:spPr>
            <a:xfrm rot="16200000">
              <a:off x="3563366" y="4157645"/>
              <a:ext cx="851750" cy="811108"/>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5" name="184 Elipse"/>
            <p:cNvSpPr/>
            <p:nvPr/>
          </p:nvSpPr>
          <p:spPr>
            <a:xfrm rot="16200000">
              <a:off x="2661159" y="-432266"/>
              <a:ext cx="851750" cy="811110"/>
            </a:xfrm>
            <a:prstGeom prst="ellipse">
              <a:avLst/>
            </a:prstGeom>
            <a:grpFill/>
            <a:ln w="38100">
              <a:gradFill>
                <a:gsLst>
                  <a:gs pos="0">
                    <a:srgbClr val="FFF200"/>
                  </a:gs>
                  <a:gs pos="45000">
                    <a:srgbClr val="FF7A00"/>
                  </a:gs>
                </a:gsLst>
                <a:lin ang="5400000" scaled="0"/>
              </a:gradFill>
            </a:ln>
            <a:effectLst>
              <a:reflection blurRad="6350" stA="50000" endA="300" endPos="90000" dir="5400000" sy="-100000" algn="bl" rotWithShape="0"/>
            </a:effectLst>
            <a:scene3d>
              <a:camera prst="orthographicFront"/>
              <a:lightRig rig="flood" dir="t"/>
            </a:scene3d>
            <a:sp3d prstMaterial="powder">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186" name="185 Imagen" descr="BENEFICIOS DE CONSUMIR MANZANILL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468560" y="0"/>
            <a:ext cx="10076612" cy="5668094"/>
          </a:xfrm>
          <a:prstGeom prst="rect">
            <a:avLst/>
          </a:prstGeom>
          <a:noFill/>
          <a:ln>
            <a:noFill/>
          </a:ln>
        </p:spPr>
      </p:pic>
    </p:spTree>
    <p:extLst>
      <p:ext uri="{BB962C8B-B14F-4D97-AF65-F5344CB8AC3E}">
        <p14:creationId xmlns:p14="http://schemas.microsoft.com/office/powerpoint/2010/main" val="2811847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25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250" fill="hold"/>
                                        <p:tgtEl>
                                          <p:spTgt spid="2"/>
                                        </p:tgtEl>
                                        <p:attrNameLst>
                                          <p:attrName>ppt_w</p:attrName>
                                        </p:attrNameLst>
                                      </p:cBhvr>
                                      <p:tavLst>
                                        <p:tav tm="0">
                                          <p:val>
                                            <p:strVal val="4/3*#ppt_w"/>
                                          </p:val>
                                        </p:tav>
                                        <p:tav tm="100000">
                                          <p:val>
                                            <p:strVal val="#ppt_w"/>
                                          </p:val>
                                        </p:tav>
                                      </p:tavLst>
                                    </p:anim>
                                    <p:anim calcmode="lin" valueType="num">
                                      <p:cBhvr>
                                        <p:cTn id="11" dur="3250" fill="hold"/>
                                        <p:tgtEl>
                                          <p:spTgt spid="2"/>
                                        </p:tgtEl>
                                        <p:attrNameLst>
                                          <p:attrName>ppt_h</p:attrName>
                                        </p:attrNameLst>
                                      </p:cBhvr>
                                      <p:tavLst>
                                        <p:tav tm="0">
                                          <p:val>
                                            <p:strVal val="4/3*#ppt_h"/>
                                          </p:val>
                                        </p:tav>
                                        <p:tav tm="100000">
                                          <p:val>
                                            <p:strVal val="#ppt_h"/>
                                          </p:val>
                                        </p:tav>
                                      </p:tavLst>
                                    </p:anim>
                                  </p:childTnLst>
                                </p:cTn>
                              </p:par>
                              <p:par>
                                <p:cTn id="12" presetID="17" presetClass="exit" presetSubtype="2" fill="hold" nodeType="withEffect">
                                  <p:stCondLst>
                                    <p:cond delay="0"/>
                                  </p:stCondLst>
                                  <p:childTnLst>
                                    <p:anim calcmode="lin" valueType="num">
                                      <p:cBhvr>
                                        <p:cTn id="13" dur="3250"/>
                                        <p:tgtEl>
                                          <p:spTgt spid="64"/>
                                        </p:tgtEl>
                                        <p:attrNameLst>
                                          <p:attrName>ppt_x</p:attrName>
                                        </p:attrNameLst>
                                      </p:cBhvr>
                                      <p:tavLst>
                                        <p:tav tm="0">
                                          <p:val>
                                            <p:strVal val="ppt_x"/>
                                          </p:val>
                                        </p:tav>
                                        <p:tav tm="100000">
                                          <p:val>
                                            <p:strVal val="ppt_x+ppt_w/2"/>
                                          </p:val>
                                        </p:tav>
                                      </p:tavLst>
                                    </p:anim>
                                    <p:anim calcmode="lin" valueType="num">
                                      <p:cBhvr>
                                        <p:cTn id="14" dur="3250"/>
                                        <p:tgtEl>
                                          <p:spTgt spid="64"/>
                                        </p:tgtEl>
                                        <p:attrNameLst>
                                          <p:attrName>ppt_y</p:attrName>
                                        </p:attrNameLst>
                                      </p:cBhvr>
                                      <p:tavLst>
                                        <p:tav tm="0">
                                          <p:val>
                                            <p:strVal val="ppt_y"/>
                                          </p:val>
                                        </p:tav>
                                        <p:tav tm="100000">
                                          <p:val>
                                            <p:strVal val="ppt_y"/>
                                          </p:val>
                                        </p:tav>
                                      </p:tavLst>
                                    </p:anim>
                                    <p:anim calcmode="lin" valueType="num">
                                      <p:cBhvr>
                                        <p:cTn id="15" dur="3250"/>
                                        <p:tgtEl>
                                          <p:spTgt spid="64"/>
                                        </p:tgtEl>
                                        <p:attrNameLst>
                                          <p:attrName>ppt_w</p:attrName>
                                        </p:attrNameLst>
                                      </p:cBhvr>
                                      <p:tavLst>
                                        <p:tav tm="0">
                                          <p:val>
                                            <p:strVal val="ppt_w"/>
                                          </p:val>
                                        </p:tav>
                                        <p:tav tm="100000">
                                          <p:val>
                                            <p:fltVal val="0"/>
                                          </p:val>
                                        </p:tav>
                                      </p:tavLst>
                                    </p:anim>
                                    <p:anim calcmode="lin" valueType="num">
                                      <p:cBhvr>
                                        <p:cTn id="16" dur="3250"/>
                                        <p:tgtEl>
                                          <p:spTgt spid="64"/>
                                        </p:tgtEl>
                                        <p:attrNameLst>
                                          <p:attrName>ppt_h</p:attrName>
                                        </p:attrNameLst>
                                      </p:cBhvr>
                                      <p:tavLst>
                                        <p:tav tm="0">
                                          <p:val>
                                            <p:strVal val="ppt_h"/>
                                          </p:val>
                                        </p:tav>
                                        <p:tav tm="100000">
                                          <p:val>
                                            <p:strVal val="ppt_h"/>
                                          </p:val>
                                        </p:tav>
                                      </p:tavLst>
                                    </p:anim>
                                    <p:set>
                                      <p:cBhvr>
                                        <p:cTn id="17" dur="1" fill="hold">
                                          <p:stCondLst>
                                            <p:cond delay="3249"/>
                                          </p:stCondLst>
                                        </p:cTn>
                                        <p:tgtEl>
                                          <p:spTgt spid="64"/>
                                        </p:tgtEl>
                                        <p:attrNameLst>
                                          <p:attrName>style.visibility</p:attrName>
                                        </p:attrNameLst>
                                      </p:cBhvr>
                                      <p:to>
                                        <p:strVal val="hidden"/>
                                      </p:to>
                                    </p:set>
                                  </p:childTnLst>
                                </p:cTn>
                              </p:par>
                              <p:par>
                                <p:cTn id="18" presetID="17" presetClass="exit" presetSubtype="8" fill="hold" nodeType="withEffect">
                                  <p:stCondLst>
                                    <p:cond delay="0"/>
                                  </p:stCondLst>
                                  <p:childTnLst>
                                    <p:anim calcmode="lin" valueType="num">
                                      <p:cBhvr>
                                        <p:cTn id="19" dur="3250"/>
                                        <p:tgtEl>
                                          <p:spTgt spid="125"/>
                                        </p:tgtEl>
                                        <p:attrNameLst>
                                          <p:attrName>ppt_x</p:attrName>
                                        </p:attrNameLst>
                                      </p:cBhvr>
                                      <p:tavLst>
                                        <p:tav tm="0">
                                          <p:val>
                                            <p:strVal val="ppt_x"/>
                                          </p:val>
                                        </p:tav>
                                        <p:tav tm="100000">
                                          <p:val>
                                            <p:strVal val="ppt_x-ppt_w/2"/>
                                          </p:val>
                                        </p:tav>
                                      </p:tavLst>
                                    </p:anim>
                                    <p:anim calcmode="lin" valueType="num">
                                      <p:cBhvr>
                                        <p:cTn id="20" dur="3250"/>
                                        <p:tgtEl>
                                          <p:spTgt spid="125"/>
                                        </p:tgtEl>
                                        <p:attrNameLst>
                                          <p:attrName>ppt_y</p:attrName>
                                        </p:attrNameLst>
                                      </p:cBhvr>
                                      <p:tavLst>
                                        <p:tav tm="0">
                                          <p:val>
                                            <p:strVal val="ppt_y"/>
                                          </p:val>
                                        </p:tav>
                                        <p:tav tm="100000">
                                          <p:val>
                                            <p:strVal val="ppt_y"/>
                                          </p:val>
                                        </p:tav>
                                      </p:tavLst>
                                    </p:anim>
                                    <p:anim calcmode="lin" valueType="num">
                                      <p:cBhvr>
                                        <p:cTn id="21" dur="3250"/>
                                        <p:tgtEl>
                                          <p:spTgt spid="125"/>
                                        </p:tgtEl>
                                        <p:attrNameLst>
                                          <p:attrName>ppt_w</p:attrName>
                                        </p:attrNameLst>
                                      </p:cBhvr>
                                      <p:tavLst>
                                        <p:tav tm="0">
                                          <p:val>
                                            <p:strVal val="ppt_w"/>
                                          </p:val>
                                        </p:tav>
                                        <p:tav tm="100000">
                                          <p:val>
                                            <p:fltVal val="0"/>
                                          </p:val>
                                        </p:tav>
                                      </p:tavLst>
                                    </p:anim>
                                    <p:anim calcmode="lin" valueType="num">
                                      <p:cBhvr>
                                        <p:cTn id="22" dur="3250"/>
                                        <p:tgtEl>
                                          <p:spTgt spid="125"/>
                                        </p:tgtEl>
                                        <p:attrNameLst>
                                          <p:attrName>ppt_h</p:attrName>
                                        </p:attrNameLst>
                                      </p:cBhvr>
                                      <p:tavLst>
                                        <p:tav tm="0">
                                          <p:val>
                                            <p:strVal val="ppt_h"/>
                                          </p:val>
                                        </p:tav>
                                        <p:tav tm="100000">
                                          <p:val>
                                            <p:strVal val="ppt_h"/>
                                          </p:val>
                                        </p:tav>
                                      </p:tavLst>
                                    </p:anim>
                                    <p:set>
                                      <p:cBhvr>
                                        <p:cTn id="23" dur="1" fill="hold">
                                          <p:stCondLst>
                                            <p:cond delay="3249"/>
                                          </p:stCondLst>
                                        </p:cTn>
                                        <p:tgtEl>
                                          <p:spTgt spid="125"/>
                                        </p:tgtEl>
                                        <p:attrNameLst>
                                          <p:attrName>style.visibility</p:attrName>
                                        </p:attrNameLst>
                                      </p:cBhvr>
                                      <p:to>
                                        <p:strVal val="hidden"/>
                                      </p:to>
                                    </p:set>
                                  </p:childTnLst>
                                </p:cTn>
                              </p:par>
                              <p:par>
                                <p:cTn id="24" presetID="9" presetClass="emph" presetSubtype="0" nodeType="withEffect">
                                  <p:stCondLst>
                                    <p:cond delay="0"/>
                                  </p:stCondLst>
                                  <p:childTnLst>
                                    <p:set>
                                      <p:cBhvr rctx="PPT">
                                        <p:cTn id="25" dur="indefinite"/>
                                        <p:tgtEl>
                                          <p:spTgt spid="186"/>
                                        </p:tgtEl>
                                        <p:attrNameLst>
                                          <p:attrName>style.opacity</p:attrName>
                                        </p:attrNameLst>
                                      </p:cBhvr>
                                      <p:to>
                                        <p:strVal val="0"/>
                                      </p:to>
                                    </p:set>
                                    <p:animEffect filter="image" prLst="opacity: 0">
                                      <p:cBhvr rctx="IE">
                                        <p:cTn id="26" dur="indefinite"/>
                                        <p:tgtEl>
                                          <p:spTgt spid="1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Diapositiva1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1430"/>
            <a:ext cx="9144000" cy="5143500"/>
          </a:xfrm>
          <a:prstGeom prst="rect">
            <a:avLst/>
          </a:prstGeom>
          <a:noFill/>
          <a:ln>
            <a:noFill/>
          </a:ln>
        </p:spPr>
      </p:pic>
      <p:sp>
        <p:nvSpPr>
          <p:cNvPr id="2" name="1 Elipse"/>
          <p:cNvSpPr/>
          <p:nvPr/>
        </p:nvSpPr>
        <p:spPr>
          <a:xfrm rot="19889444">
            <a:off x="-605237" y="625964"/>
            <a:ext cx="10332628" cy="3918039"/>
          </a:xfrm>
          <a:prstGeom prst="ellipse">
            <a:avLst/>
          </a:prstGeom>
          <a:gradFill flip="none" rotWithShape="1">
            <a:gsLst>
              <a:gs pos="59000">
                <a:srgbClr val="CDB2CE">
                  <a:alpha val="0"/>
                </a:srgbClr>
              </a:gs>
              <a:gs pos="75000">
                <a:srgbClr val="D3D2DC">
                  <a:alpha val="0"/>
                </a:srgbClr>
              </a:gs>
              <a:gs pos="69000">
                <a:srgbClr val="C7D1E8">
                  <a:alpha val="0"/>
                </a:srgbClr>
              </a:gs>
              <a:gs pos="2000">
                <a:srgbClr val="66FF33">
                  <a:alpha val="32000"/>
                </a:srgbClr>
              </a:gs>
              <a:gs pos="51000">
                <a:schemeClr val="accent1">
                  <a:tint val="44500"/>
                  <a:satMod val="160000"/>
                  <a:alpha val="0"/>
                </a:schemeClr>
              </a:gs>
              <a:gs pos="90000">
                <a:srgbClr val="D7D6DF">
                  <a:alpha val="0"/>
                </a:srgbClr>
              </a:gs>
            </a:gsLst>
            <a:path path="rect">
              <a:fillToRect l="50000" t="50000" r="50000" b="50000"/>
            </a:path>
            <a:tileRect/>
          </a:gradFill>
          <a:ln w="279400" cap="rnd" cmpd="dbl">
            <a:solidFill>
              <a:schemeClr val="tx1"/>
            </a:solidFill>
            <a:prstDash val="sysDot"/>
          </a:ln>
          <a:effectLst>
            <a:outerShdw sx="65000" sy="65000" algn="ctr" rotWithShape="0">
              <a:srgbClr val="FFC000">
                <a:alpha val="85000"/>
              </a:srgbClr>
            </a:outerShdw>
          </a:effectLst>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 name="2 Elipse"/>
          <p:cNvSpPr/>
          <p:nvPr/>
        </p:nvSpPr>
        <p:spPr>
          <a:xfrm rot="19889444">
            <a:off x="-592034" y="623621"/>
            <a:ext cx="10332628" cy="3918039"/>
          </a:xfrm>
          <a:prstGeom prst="ellipse">
            <a:avLst/>
          </a:prstGeom>
          <a:gradFill flip="none" rotWithShape="1">
            <a:gsLst>
              <a:gs pos="59000">
                <a:srgbClr val="CDB2CE">
                  <a:alpha val="0"/>
                </a:srgbClr>
              </a:gs>
              <a:gs pos="75000">
                <a:srgbClr val="D3D2DC">
                  <a:alpha val="0"/>
                </a:srgbClr>
              </a:gs>
              <a:gs pos="69000">
                <a:srgbClr val="C7D1E8">
                  <a:alpha val="0"/>
                </a:srgbClr>
              </a:gs>
              <a:gs pos="2000">
                <a:srgbClr val="66FF33">
                  <a:alpha val="32000"/>
                </a:srgbClr>
              </a:gs>
              <a:gs pos="51000">
                <a:schemeClr val="accent1">
                  <a:tint val="44500"/>
                  <a:satMod val="160000"/>
                  <a:alpha val="0"/>
                </a:schemeClr>
              </a:gs>
              <a:gs pos="90000">
                <a:srgbClr val="D7D6DF">
                  <a:alpha val="0"/>
                </a:srgbClr>
              </a:gs>
            </a:gsLst>
            <a:path path="rect">
              <a:fillToRect l="50000" t="50000" r="50000" b="50000"/>
            </a:path>
            <a:tileRect/>
          </a:gradFill>
          <a:ln w="279400" cap="rnd" cmpd="dbl">
            <a:solidFill>
              <a:schemeClr val="tx1"/>
            </a:solidFill>
            <a:prstDash val="sysDot"/>
          </a:ln>
          <a:effectLst>
            <a:outerShdw sx="65000" sy="65000" algn="ctr" rotWithShape="0">
              <a:srgbClr val="FFC000">
                <a:alpha val="85000"/>
              </a:srgbClr>
            </a:outerShdw>
          </a:effectLst>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Elipse"/>
          <p:cNvSpPr/>
          <p:nvPr/>
        </p:nvSpPr>
        <p:spPr>
          <a:xfrm rot="1710556" flipH="1">
            <a:off x="-605237" y="625964"/>
            <a:ext cx="10332628" cy="3918039"/>
          </a:xfrm>
          <a:prstGeom prst="ellipse">
            <a:avLst/>
          </a:prstGeom>
          <a:gradFill flip="none" rotWithShape="1">
            <a:gsLst>
              <a:gs pos="59000">
                <a:srgbClr val="CDB2CE">
                  <a:alpha val="0"/>
                </a:srgbClr>
              </a:gs>
              <a:gs pos="75000">
                <a:srgbClr val="D3D2DC">
                  <a:alpha val="0"/>
                </a:srgbClr>
              </a:gs>
              <a:gs pos="69000">
                <a:srgbClr val="C7D1E8">
                  <a:alpha val="0"/>
                </a:srgbClr>
              </a:gs>
              <a:gs pos="2000">
                <a:srgbClr val="66FF33">
                  <a:alpha val="32000"/>
                </a:srgbClr>
              </a:gs>
              <a:gs pos="51000">
                <a:schemeClr val="accent1">
                  <a:tint val="44500"/>
                  <a:satMod val="160000"/>
                  <a:alpha val="0"/>
                </a:schemeClr>
              </a:gs>
              <a:gs pos="90000">
                <a:srgbClr val="D7D6DF">
                  <a:alpha val="0"/>
                </a:srgbClr>
              </a:gs>
            </a:gsLst>
            <a:path path="rect">
              <a:fillToRect l="50000" t="50000" r="50000" b="50000"/>
            </a:path>
            <a:tileRect/>
          </a:gradFill>
          <a:ln w="279400" cap="rnd" cmpd="dbl">
            <a:solidFill>
              <a:schemeClr val="tx1"/>
            </a:solidFill>
            <a:prstDash val="sysDot"/>
          </a:ln>
          <a:effectLst>
            <a:outerShdw sx="65000" sy="65000" algn="ctr" rotWithShape="0">
              <a:srgbClr val="FFC000">
                <a:alpha val="85000"/>
              </a:srgbClr>
            </a:outerShdw>
          </a:effectLst>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Elipse"/>
          <p:cNvSpPr/>
          <p:nvPr/>
        </p:nvSpPr>
        <p:spPr>
          <a:xfrm rot="1710556" flipH="1">
            <a:off x="-592034" y="623621"/>
            <a:ext cx="10332628" cy="3918039"/>
          </a:xfrm>
          <a:prstGeom prst="ellipse">
            <a:avLst/>
          </a:prstGeom>
          <a:gradFill flip="none" rotWithShape="1">
            <a:gsLst>
              <a:gs pos="59000">
                <a:srgbClr val="CDB2CE">
                  <a:alpha val="0"/>
                </a:srgbClr>
              </a:gs>
              <a:gs pos="75000">
                <a:srgbClr val="D3D2DC">
                  <a:alpha val="0"/>
                </a:srgbClr>
              </a:gs>
              <a:gs pos="69000">
                <a:srgbClr val="C7D1E8">
                  <a:alpha val="0"/>
                </a:srgbClr>
              </a:gs>
              <a:gs pos="2000">
                <a:srgbClr val="66FF33">
                  <a:alpha val="32000"/>
                </a:srgbClr>
              </a:gs>
              <a:gs pos="51000">
                <a:schemeClr val="accent1">
                  <a:tint val="44500"/>
                  <a:satMod val="160000"/>
                  <a:alpha val="0"/>
                </a:schemeClr>
              </a:gs>
              <a:gs pos="90000">
                <a:srgbClr val="D7D6DF">
                  <a:alpha val="0"/>
                </a:srgbClr>
              </a:gs>
            </a:gsLst>
            <a:path path="rect">
              <a:fillToRect l="50000" t="50000" r="50000" b="50000"/>
            </a:path>
            <a:tileRect/>
          </a:gradFill>
          <a:ln w="279400" cap="rnd" cmpd="dbl">
            <a:solidFill>
              <a:schemeClr val="tx1"/>
            </a:solidFill>
            <a:prstDash val="sysDot"/>
          </a:ln>
          <a:effectLst>
            <a:outerShdw sx="65000" sy="65000" algn="ctr" rotWithShape="0">
              <a:srgbClr val="FFC000">
                <a:alpha val="85000"/>
              </a:srgbClr>
            </a:outerShdw>
          </a:effectLst>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8" name="7 Imagen" descr="BENEFICIOS DE CONSUMIR MANZANILL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324544" y="-524594"/>
            <a:ext cx="9721080" cy="6336704"/>
          </a:xfrm>
          <a:prstGeom prst="rect">
            <a:avLst/>
          </a:prstGeom>
          <a:noFill/>
          <a:ln>
            <a:noFill/>
          </a:ln>
        </p:spPr>
      </p:pic>
    </p:spTree>
    <p:extLst>
      <p:ext uri="{BB962C8B-B14F-4D97-AF65-F5344CB8AC3E}">
        <p14:creationId xmlns:p14="http://schemas.microsoft.com/office/powerpoint/2010/main" val="3790121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1"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4000" fill="hold"/>
                                        <p:tgtEl>
                                          <p:spTgt spid="3"/>
                                        </p:tgtEl>
                                        <p:attrNameLst>
                                          <p:attrName>ppt_x</p:attrName>
                                        </p:attrNameLst>
                                      </p:cBhvr>
                                      <p:tavLst>
                                        <p:tav tm="0">
                                          <p:val>
                                            <p:strVal val="1+#ppt_w/2"/>
                                          </p:val>
                                        </p:tav>
                                        <p:tav tm="100000">
                                          <p:val>
                                            <p:strVal val="#ppt_x"/>
                                          </p:val>
                                        </p:tav>
                                      </p:tavLst>
                                    </p:anim>
                                    <p:anim calcmode="lin" valueType="num">
                                      <p:cBhvr additive="base">
                                        <p:cTn id="8" dur="4000" fill="hold"/>
                                        <p:tgtEl>
                                          <p:spTgt spid="3"/>
                                        </p:tgtEl>
                                        <p:attrNameLst>
                                          <p:attrName>ppt_y</p:attrName>
                                        </p:attrNameLst>
                                      </p:cBhvr>
                                      <p:tavLst>
                                        <p:tav tm="0">
                                          <p:val>
                                            <p:strVal val="0-#ppt_h/2"/>
                                          </p:val>
                                        </p:tav>
                                        <p:tav tm="100000">
                                          <p:val>
                                            <p:strVal val="#ppt_y"/>
                                          </p:val>
                                        </p:tav>
                                      </p:tavLst>
                                    </p:anim>
                                  </p:childTnLst>
                                </p:cTn>
                              </p:par>
                              <p:par>
                                <p:cTn id="9" presetID="2" presetClass="exit" presetSubtype="12" fill="hold" grpId="0" nodeType="withEffect">
                                  <p:stCondLst>
                                    <p:cond delay="0"/>
                                  </p:stCondLst>
                                  <p:childTnLst>
                                    <p:anim calcmode="lin" valueType="num">
                                      <p:cBhvr additive="base">
                                        <p:cTn id="10" dur="4250"/>
                                        <p:tgtEl>
                                          <p:spTgt spid="3"/>
                                        </p:tgtEl>
                                        <p:attrNameLst>
                                          <p:attrName>ppt_x</p:attrName>
                                        </p:attrNameLst>
                                      </p:cBhvr>
                                      <p:tavLst>
                                        <p:tav tm="0">
                                          <p:val>
                                            <p:strVal val="ppt_x"/>
                                          </p:val>
                                        </p:tav>
                                        <p:tav tm="100000">
                                          <p:val>
                                            <p:strVal val="0-ppt_w/2"/>
                                          </p:val>
                                        </p:tav>
                                      </p:tavLst>
                                    </p:anim>
                                    <p:anim calcmode="lin" valueType="num">
                                      <p:cBhvr additive="base">
                                        <p:cTn id="11" dur="4250"/>
                                        <p:tgtEl>
                                          <p:spTgt spid="3"/>
                                        </p:tgtEl>
                                        <p:attrNameLst>
                                          <p:attrName>ppt_y</p:attrName>
                                        </p:attrNameLst>
                                      </p:cBhvr>
                                      <p:tavLst>
                                        <p:tav tm="0">
                                          <p:val>
                                            <p:strVal val="ppt_y"/>
                                          </p:val>
                                        </p:tav>
                                        <p:tav tm="100000">
                                          <p:val>
                                            <p:strVal val="1+ppt_h/2"/>
                                          </p:val>
                                        </p:tav>
                                      </p:tavLst>
                                    </p:anim>
                                    <p:set>
                                      <p:cBhvr>
                                        <p:cTn id="12" dur="1" fill="hold">
                                          <p:stCondLst>
                                            <p:cond delay="4249"/>
                                          </p:stCondLst>
                                        </p:cTn>
                                        <p:tgtEl>
                                          <p:spTgt spid="3"/>
                                        </p:tgtEl>
                                        <p:attrNameLst>
                                          <p:attrName>style.visibility</p:attrName>
                                        </p:attrNameLst>
                                      </p:cBhvr>
                                      <p:to>
                                        <p:strVal val="hidden"/>
                                      </p:to>
                                    </p:set>
                                  </p:childTnLst>
                                </p:cTn>
                              </p:par>
                              <p:par>
                                <p:cTn id="13" presetID="2" presetClass="entr" presetSubtype="12" fill="hold" grpId="1"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4000" fill="hold"/>
                                        <p:tgtEl>
                                          <p:spTgt spid="2"/>
                                        </p:tgtEl>
                                        <p:attrNameLst>
                                          <p:attrName>ppt_x</p:attrName>
                                        </p:attrNameLst>
                                      </p:cBhvr>
                                      <p:tavLst>
                                        <p:tav tm="0">
                                          <p:val>
                                            <p:strVal val="0-#ppt_w/2"/>
                                          </p:val>
                                        </p:tav>
                                        <p:tav tm="100000">
                                          <p:val>
                                            <p:strVal val="#ppt_x"/>
                                          </p:val>
                                        </p:tav>
                                      </p:tavLst>
                                    </p:anim>
                                    <p:anim calcmode="lin" valueType="num">
                                      <p:cBhvr additive="base">
                                        <p:cTn id="16" dur="4000" fill="hold"/>
                                        <p:tgtEl>
                                          <p:spTgt spid="2"/>
                                        </p:tgtEl>
                                        <p:attrNameLst>
                                          <p:attrName>ppt_y</p:attrName>
                                        </p:attrNameLst>
                                      </p:cBhvr>
                                      <p:tavLst>
                                        <p:tav tm="0">
                                          <p:val>
                                            <p:strVal val="1+#ppt_h/2"/>
                                          </p:val>
                                        </p:tav>
                                        <p:tav tm="100000">
                                          <p:val>
                                            <p:strVal val="#ppt_y"/>
                                          </p:val>
                                        </p:tav>
                                      </p:tavLst>
                                    </p:anim>
                                  </p:childTnLst>
                                </p:cTn>
                              </p:par>
                              <p:par>
                                <p:cTn id="17" presetID="2" presetClass="exit" presetSubtype="3" fill="hold" grpId="0" nodeType="withEffect">
                                  <p:stCondLst>
                                    <p:cond delay="0"/>
                                  </p:stCondLst>
                                  <p:childTnLst>
                                    <p:anim calcmode="lin" valueType="num">
                                      <p:cBhvr additive="base">
                                        <p:cTn id="18" dur="4250"/>
                                        <p:tgtEl>
                                          <p:spTgt spid="2"/>
                                        </p:tgtEl>
                                        <p:attrNameLst>
                                          <p:attrName>ppt_x</p:attrName>
                                        </p:attrNameLst>
                                      </p:cBhvr>
                                      <p:tavLst>
                                        <p:tav tm="0">
                                          <p:val>
                                            <p:strVal val="ppt_x"/>
                                          </p:val>
                                        </p:tav>
                                        <p:tav tm="100000">
                                          <p:val>
                                            <p:strVal val="1+ppt_w/2"/>
                                          </p:val>
                                        </p:tav>
                                      </p:tavLst>
                                    </p:anim>
                                    <p:anim calcmode="lin" valueType="num">
                                      <p:cBhvr additive="base">
                                        <p:cTn id="19" dur="4250"/>
                                        <p:tgtEl>
                                          <p:spTgt spid="2"/>
                                        </p:tgtEl>
                                        <p:attrNameLst>
                                          <p:attrName>ppt_y</p:attrName>
                                        </p:attrNameLst>
                                      </p:cBhvr>
                                      <p:tavLst>
                                        <p:tav tm="0">
                                          <p:val>
                                            <p:strVal val="ppt_y"/>
                                          </p:val>
                                        </p:tav>
                                        <p:tav tm="100000">
                                          <p:val>
                                            <p:strVal val="0-ppt_h/2"/>
                                          </p:val>
                                        </p:tav>
                                      </p:tavLst>
                                    </p:anim>
                                    <p:set>
                                      <p:cBhvr>
                                        <p:cTn id="20" dur="1" fill="hold">
                                          <p:stCondLst>
                                            <p:cond delay="4249"/>
                                          </p:stCondLst>
                                        </p:cTn>
                                        <p:tgtEl>
                                          <p:spTgt spid="2"/>
                                        </p:tgtEl>
                                        <p:attrNameLst>
                                          <p:attrName>style.visibility</p:attrName>
                                        </p:attrNameLst>
                                      </p:cBhvr>
                                      <p:to>
                                        <p:strVal val="hidden"/>
                                      </p:to>
                                    </p:set>
                                  </p:childTnLst>
                                </p:cTn>
                              </p:par>
                              <p:par>
                                <p:cTn id="21" presetID="2" presetClass="entr" presetSubtype="6" fill="hold" grpId="1"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4000" fill="hold"/>
                                        <p:tgtEl>
                                          <p:spTgt spid="6"/>
                                        </p:tgtEl>
                                        <p:attrNameLst>
                                          <p:attrName>ppt_x</p:attrName>
                                        </p:attrNameLst>
                                      </p:cBhvr>
                                      <p:tavLst>
                                        <p:tav tm="0">
                                          <p:val>
                                            <p:strVal val="1+#ppt_w/2"/>
                                          </p:val>
                                        </p:tav>
                                        <p:tav tm="100000">
                                          <p:val>
                                            <p:strVal val="#ppt_x"/>
                                          </p:val>
                                        </p:tav>
                                      </p:tavLst>
                                    </p:anim>
                                    <p:anim calcmode="lin" valueType="num">
                                      <p:cBhvr additive="base">
                                        <p:cTn id="24" dur="4000" fill="hold"/>
                                        <p:tgtEl>
                                          <p:spTgt spid="6"/>
                                        </p:tgtEl>
                                        <p:attrNameLst>
                                          <p:attrName>ppt_y</p:attrName>
                                        </p:attrNameLst>
                                      </p:cBhvr>
                                      <p:tavLst>
                                        <p:tav tm="0">
                                          <p:val>
                                            <p:strVal val="1+#ppt_h/2"/>
                                          </p:val>
                                        </p:tav>
                                        <p:tav tm="100000">
                                          <p:val>
                                            <p:strVal val="#ppt_y"/>
                                          </p:val>
                                        </p:tav>
                                      </p:tavLst>
                                    </p:anim>
                                  </p:childTnLst>
                                </p:cTn>
                              </p:par>
                              <p:par>
                                <p:cTn id="25" presetID="2" presetClass="exit" presetSubtype="9" fill="hold" grpId="0" nodeType="withEffect">
                                  <p:stCondLst>
                                    <p:cond delay="0"/>
                                  </p:stCondLst>
                                  <p:childTnLst>
                                    <p:anim calcmode="lin" valueType="num">
                                      <p:cBhvr additive="base">
                                        <p:cTn id="26" dur="4250"/>
                                        <p:tgtEl>
                                          <p:spTgt spid="6"/>
                                        </p:tgtEl>
                                        <p:attrNameLst>
                                          <p:attrName>ppt_x</p:attrName>
                                        </p:attrNameLst>
                                      </p:cBhvr>
                                      <p:tavLst>
                                        <p:tav tm="0">
                                          <p:val>
                                            <p:strVal val="ppt_x"/>
                                          </p:val>
                                        </p:tav>
                                        <p:tav tm="100000">
                                          <p:val>
                                            <p:strVal val="0-ppt_w/2"/>
                                          </p:val>
                                        </p:tav>
                                      </p:tavLst>
                                    </p:anim>
                                    <p:anim calcmode="lin" valueType="num">
                                      <p:cBhvr additive="base">
                                        <p:cTn id="27" dur="4250"/>
                                        <p:tgtEl>
                                          <p:spTgt spid="6"/>
                                        </p:tgtEl>
                                        <p:attrNameLst>
                                          <p:attrName>ppt_y</p:attrName>
                                        </p:attrNameLst>
                                      </p:cBhvr>
                                      <p:tavLst>
                                        <p:tav tm="0">
                                          <p:val>
                                            <p:strVal val="ppt_y"/>
                                          </p:val>
                                        </p:tav>
                                        <p:tav tm="100000">
                                          <p:val>
                                            <p:strVal val="0-ppt_h/2"/>
                                          </p:val>
                                        </p:tav>
                                      </p:tavLst>
                                    </p:anim>
                                    <p:set>
                                      <p:cBhvr>
                                        <p:cTn id="28" dur="1" fill="hold">
                                          <p:stCondLst>
                                            <p:cond delay="4249"/>
                                          </p:stCondLst>
                                        </p:cTn>
                                        <p:tgtEl>
                                          <p:spTgt spid="6"/>
                                        </p:tgtEl>
                                        <p:attrNameLst>
                                          <p:attrName>style.visibility</p:attrName>
                                        </p:attrNameLst>
                                      </p:cBhvr>
                                      <p:to>
                                        <p:strVal val="hidden"/>
                                      </p:to>
                                    </p:set>
                                  </p:childTnLst>
                                </p:cTn>
                              </p:par>
                              <p:par>
                                <p:cTn id="29" presetID="2" presetClass="entr" presetSubtype="9" fill="hold" grpId="1"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4000" fill="hold"/>
                                        <p:tgtEl>
                                          <p:spTgt spid="7"/>
                                        </p:tgtEl>
                                        <p:attrNameLst>
                                          <p:attrName>ppt_x</p:attrName>
                                        </p:attrNameLst>
                                      </p:cBhvr>
                                      <p:tavLst>
                                        <p:tav tm="0">
                                          <p:val>
                                            <p:strVal val="0-#ppt_w/2"/>
                                          </p:val>
                                        </p:tav>
                                        <p:tav tm="100000">
                                          <p:val>
                                            <p:strVal val="#ppt_x"/>
                                          </p:val>
                                        </p:tav>
                                      </p:tavLst>
                                    </p:anim>
                                    <p:anim calcmode="lin" valueType="num">
                                      <p:cBhvr additive="base">
                                        <p:cTn id="32" dur="4000" fill="hold"/>
                                        <p:tgtEl>
                                          <p:spTgt spid="7"/>
                                        </p:tgtEl>
                                        <p:attrNameLst>
                                          <p:attrName>ppt_y</p:attrName>
                                        </p:attrNameLst>
                                      </p:cBhvr>
                                      <p:tavLst>
                                        <p:tav tm="0">
                                          <p:val>
                                            <p:strVal val="0-#ppt_h/2"/>
                                          </p:val>
                                        </p:tav>
                                        <p:tav tm="100000">
                                          <p:val>
                                            <p:strVal val="#ppt_y"/>
                                          </p:val>
                                        </p:tav>
                                      </p:tavLst>
                                    </p:anim>
                                  </p:childTnLst>
                                </p:cTn>
                              </p:par>
                              <p:par>
                                <p:cTn id="33" presetID="2" presetClass="exit" presetSubtype="6" fill="hold" grpId="0" nodeType="withEffect">
                                  <p:stCondLst>
                                    <p:cond delay="0"/>
                                  </p:stCondLst>
                                  <p:childTnLst>
                                    <p:anim calcmode="lin" valueType="num">
                                      <p:cBhvr additive="base">
                                        <p:cTn id="34" dur="4250"/>
                                        <p:tgtEl>
                                          <p:spTgt spid="7"/>
                                        </p:tgtEl>
                                        <p:attrNameLst>
                                          <p:attrName>ppt_x</p:attrName>
                                        </p:attrNameLst>
                                      </p:cBhvr>
                                      <p:tavLst>
                                        <p:tav tm="0">
                                          <p:val>
                                            <p:strVal val="ppt_x"/>
                                          </p:val>
                                        </p:tav>
                                        <p:tav tm="100000">
                                          <p:val>
                                            <p:strVal val="1+ppt_w/2"/>
                                          </p:val>
                                        </p:tav>
                                      </p:tavLst>
                                    </p:anim>
                                    <p:anim calcmode="lin" valueType="num">
                                      <p:cBhvr additive="base">
                                        <p:cTn id="35" dur="4250"/>
                                        <p:tgtEl>
                                          <p:spTgt spid="7"/>
                                        </p:tgtEl>
                                        <p:attrNameLst>
                                          <p:attrName>ppt_y</p:attrName>
                                        </p:attrNameLst>
                                      </p:cBhvr>
                                      <p:tavLst>
                                        <p:tav tm="0">
                                          <p:val>
                                            <p:strVal val="ppt_y"/>
                                          </p:val>
                                        </p:tav>
                                        <p:tav tm="100000">
                                          <p:val>
                                            <p:strVal val="1+ppt_h/2"/>
                                          </p:val>
                                        </p:tav>
                                      </p:tavLst>
                                    </p:anim>
                                    <p:set>
                                      <p:cBhvr>
                                        <p:cTn id="36" dur="1" fill="hold">
                                          <p:stCondLst>
                                            <p:cond delay="4249"/>
                                          </p:stCondLst>
                                        </p:cTn>
                                        <p:tgtEl>
                                          <p:spTgt spid="7"/>
                                        </p:tgtEl>
                                        <p:attrNameLst>
                                          <p:attrName>style.visibility</p:attrName>
                                        </p:attrNameLst>
                                      </p:cBhvr>
                                      <p:to>
                                        <p:strVal val="hidden"/>
                                      </p:to>
                                    </p:set>
                                  </p:childTnLst>
                                </p:cTn>
                              </p:par>
                              <p:par>
                                <p:cTn id="37" presetID="23" presetClass="entr" presetSubtype="272" fill="hold" nodeType="withEffect">
                                  <p:stCondLst>
                                    <p:cond delay="250"/>
                                  </p:stCondLst>
                                  <p:childTnLst>
                                    <p:set>
                                      <p:cBhvr>
                                        <p:cTn id="38" dur="1" fill="hold">
                                          <p:stCondLst>
                                            <p:cond delay="0"/>
                                          </p:stCondLst>
                                        </p:cTn>
                                        <p:tgtEl>
                                          <p:spTgt spid="9"/>
                                        </p:tgtEl>
                                        <p:attrNameLst>
                                          <p:attrName>style.visibility</p:attrName>
                                        </p:attrNameLst>
                                      </p:cBhvr>
                                      <p:to>
                                        <p:strVal val="visible"/>
                                      </p:to>
                                    </p:set>
                                    <p:anim calcmode="lin" valueType="num">
                                      <p:cBhvr>
                                        <p:cTn id="39" dur="3250" fill="hold"/>
                                        <p:tgtEl>
                                          <p:spTgt spid="9"/>
                                        </p:tgtEl>
                                        <p:attrNameLst>
                                          <p:attrName>ppt_w</p:attrName>
                                        </p:attrNameLst>
                                      </p:cBhvr>
                                      <p:tavLst>
                                        <p:tav tm="0">
                                          <p:val>
                                            <p:strVal val="2/3*#ppt_w"/>
                                          </p:val>
                                        </p:tav>
                                        <p:tav tm="100000">
                                          <p:val>
                                            <p:strVal val="#ppt_w"/>
                                          </p:val>
                                        </p:tav>
                                      </p:tavLst>
                                    </p:anim>
                                    <p:anim calcmode="lin" valueType="num">
                                      <p:cBhvr>
                                        <p:cTn id="40" dur="3250" fill="hold"/>
                                        <p:tgtEl>
                                          <p:spTgt spid="9"/>
                                        </p:tgtEl>
                                        <p:attrNameLst>
                                          <p:attrName>ppt_h</p:attrName>
                                        </p:attrNameLst>
                                      </p:cBhvr>
                                      <p:tavLst>
                                        <p:tav tm="0">
                                          <p:val>
                                            <p:strVal val="2/3*#ppt_h"/>
                                          </p:val>
                                        </p:tav>
                                        <p:tav tm="100000">
                                          <p:val>
                                            <p:strVal val="#ppt_h"/>
                                          </p:val>
                                        </p:tav>
                                      </p:tavLst>
                                    </p:anim>
                                  </p:childTnLst>
                                </p:cTn>
                              </p:par>
                              <p:par>
                                <p:cTn id="41" presetID="8" presetClass="entr" presetSubtype="32" fill="hold" nodeType="withEffect">
                                  <p:stCondLst>
                                    <p:cond delay="250"/>
                                  </p:stCondLst>
                                  <p:childTnLst>
                                    <p:set>
                                      <p:cBhvr>
                                        <p:cTn id="42" dur="1" fill="hold">
                                          <p:stCondLst>
                                            <p:cond delay="0"/>
                                          </p:stCondLst>
                                        </p:cTn>
                                        <p:tgtEl>
                                          <p:spTgt spid="9"/>
                                        </p:tgtEl>
                                        <p:attrNameLst>
                                          <p:attrName>style.visibility</p:attrName>
                                        </p:attrNameLst>
                                      </p:cBhvr>
                                      <p:to>
                                        <p:strVal val="visible"/>
                                      </p:to>
                                    </p:set>
                                    <p:animEffect transition="in" filter="diamond(out)">
                                      <p:cBhvr>
                                        <p:cTn id="43" dur="3250"/>
                                        <p:tgtEl>
                                          <p:spTgt spid="9"/>
                                        </p:tgtEl>
                                      </p:cBhvr>
                                    </p:animEffect>
                                  </p:childTnLst>
                                </p:cTn>
                              </p:par>
                              <p:par>
                                <p:cTn id="44" presetID="9" presetClass="emph" presetSubtype="0" nodeType="withEffect">
                                  <p:stCondLst>
                                    <p:cond delay="0"/>
                                  </p:stCondLst>
                                  <p:childTnLst>
                                    <p:set>
                                      <p:cBhvr rctx="PPT">
                                        <p:cTn id="45" dur="indefinite"/>
                                        <p:tgtEl>
                                          <p:spTgt spid="8"/>
                                        </p:tgtEl>
                                        <p:attrNameLst>
                                          <p:attrName>style.opacity</p:attrName>
                                        </p:attrNameLst>
                                      </p:cBhvr>
                                      <p:to>
                                        <p:strVal val="0"/>
                                      </p:to>
                                    </p:set>
                                    <p:animEffect filter="image" prLst="opacity: 0">
                                      <p:cBhvr rctx="IE">
                                        <p:cTn id="46"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3" grpId="1" animBg="1"/>
      <p:bldP spid="6" grpId="0" animBg="1"/>
      <p:bldP spid="6" grpId="1" animBg="1"/>
      <p:bldP spid="7" grpId="0" animBg="1"/>
      <p:bldP spid="7" grpId="1"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50 Imagen" descr="Diapositiva43"/>
          <p:cNvPicPr>
            <a:picLocks noGrp="1" noChangeAspect="1"/>
          </p:cNvPicPr>
          <p:nvPr isPhoto="1"/>
        </p:nvPicPr>
        <p:blipFill rotWithShape="1">
          <a:blip r:embed="rId3">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grpSp>
        <p:nvGrpSpPr>
          <p:cNvPr id="74" name="73 Grupo"/>
          <p:cNvGrpSpPr/>
          <p:nvPr/>
        </p:nvGrpSpPr>
        <p:grpSpPr>
          <a:xfrm>
            <a:off x="107504" y="0"/>
            <a:ext cx="4464497" cy="5143500"/>
            <a:chOff x="107504" y="0"/>
            <a:chExt cx="4464497" cy="5143500"/>
          </a:xfrm>
        </p:grpSpPr>
        <p:grpSp>
          <p:nvGrpSpPr>
            <p:cNvPr id="75" name="74 Grupo"/>
            <p:cNvGrpSpPr/>
            <p:nvPr/>
          </p:nvGrpSpPr>
          <p:grpSpPr>
            <a:xfrm>
              <a:off x="107504" y="0"/>
              <a:ext cx="4464496" cy="5143500"/>
              <a:chOff x="251520" y="195486"/>
              <a:chExt cx="4208723" cy="4752528"/>
            </a:xfrm>
            <a:gradFill flip="none" rotWithShape="1">
              <a:gsLst>
                <a:gs pos="0">
                  <a:srgbClr val="FFFFFF">
                    <a:alpha val="62000"/>
                  </a:srgbClr>
                </a:gs>
                <a:gs pos="7001">
                  <a:srgbClr val="E6E6E6">
                    <a:lumMod val="0"/>
                    <a:lumOff val="100000"/>
                    <a:alpha val="82000"/>
                  </a:srgbClr>
                </a:gs>
                <a:gs pos="91000">
                  <a:srgbClr val="F79D3B">
                    <a:alpha val="64000"/>
                  </a:srgbClr>
                </a:gs>
                <a:gs pos="47000">
                  <a:srgbClr val="E6E6E6">
                    <a:alpha val="59000"/>
                    <a:lumMod val="34000"/>
                    <a:lumOff val="66000"/>
                  </a:srgbClr>
                </a:gs>
                <a:gs pos="85001">
                  <a:srgbClr val="F79D3B">
                    <a:alpha val="47000"/>
                  </a:srgbClr>
                </a:gs>
                <a:gs pos="100000">
                  <a:srgbClr val="E6E6E6">
                    <a:alpha val="53000"/>
                  </a:srgbClr>
                </a:gs>
              </a:gsLst>
              <a:path path="circle">
                <a:fillToRect l="100000" b="100000"/>
              </a:path>
              <a:tileRect t="-100000" r="-100000"/>
            </a:gradFill>
            <a:scene3d>
              <a:camera prst="orthographicFront"/>
              <a:lightRig rig="flat" dir="t"/>
            </a:scene3d>
          </p:grpSpPr>
          <p:sp>
            <p:nvSpPr>
              <p:cNvPr id="122" name="1 Rectángulo redondeado"/>
              <p:cNvSpPr/>
              <p:nvPr/>
            </p:nvSpPr>
            <p:spPr>
              <a:xfrm>
                <a:off x="251520" y="195486"/>
                <a:ext cx="1470485" cy="123682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3" name="1 Rectángulo redondeado"/>
              <p:cNvSpPr/>
              <p:nvPr/>
            </p:nvSpPr>
            <p:spPr>
              <a:xfrm rot="16362400">
                <a:off x="1856128" y="812548"/>
                <a:ext cx="942634" cy="1232988"/>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FFC000">
                  <a:alpha val="67000"/>
                </a:srgb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1 Rectángulo redondeado"/>
              <p:cNvSpPr/>
              <p:nvPr/>
            </p:nvSpPr>
            <p:spPr>
              <a:xfrm rot="5400000">
                <a:off x="462095" y="2257543"/>
                <a:ext cx="1154369" cy="1575519"/>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92D050">
                  <a:alpha val="83000"/>
                </a:srgb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1 Rectángulo redondeado"/>
              <p:cNvSpPr/>
              <p:nvPr/>
            </p:nvSpPr>
            <p:spPr>
              <a:xfrm>
                <a:off x="1872707" y="1958454"/>
                <a:ext cx="1157991"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chemeClr val="accent5">
                  <a:lumMod val="60000"/>
                  <a:lumOff val="40000"/>
                  <a:alpha val="62000"/>
                </a:scheme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1 Rectángulo redondeado"/>
              <p:cNvSpPr/>
              <p:nvPr/>
            </p:nvSpPr>
            <p:spPr>
              <a:xfrm>
                <a:off x="1756908" y="195486"/>
                <a:ext cx="926393" cy="69139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C87404">
                  <a:alpha val="72000"/>
                </a:srgb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7" name="1 Rectángulo redondeado"/>
              <p:cNvSpPr/>
              <p:nvPr/>
            </p:nvSpPr>
            <p:spPr>
              <a:xfrm>
                <a:off x="2799100" y="195486"/>
                <a:ext cx="673374" cy="898469"/>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chemeClr val="accent5">
                  <a:lumMod val="60000"/>
                  <a:lumOff val="40000"/>
                  <a:alpha val="78000"/>
                </a:scheme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8" name="1 Rectángulo redondeado"/>
              <p:cNvSpPr/>
              <p:nvPr/>
            </p:nvSpPr>
            <p:spPr>
              <a:xfrm rot="5215465">
                <a:off x="3203870" y="1146017"/>
                <a:ext cx="1086434" cy="136048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9" name="1 Rectángulo redondeado"/>
              <p:cNvSpPr/>
              <p:nvPr/>
            </p:nvSpPr>
            <p:spPr>
              <a:xfrm>
                <a:off x="251520" y="1468160"/>
                <a:ext cx="775691" cy="999958"/>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0" name="1 Rectángulo redondeado"/>
              <p:cNvSpPr/>
              <p:nvPr/>
            </p:nvSpPr>
            <p:spPr>
              <a:xfrm>
                <a:off x="2914899" y="3013550"/>
                <a:ext cx="1470485" cy="123682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chemeClr val="accent5">
                  <a:lumMod val="60000"/>
                  <a:lumOff val="40000"/>
                  <a:alpha val="80000"/>
                </a:scheme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1 Rectángulo redondeado"/>
              <p:cNvSpPr/>
              <p:nvPr/>
            </p:nvSpPr>
            <p:spPr>
              <a:xfrm>
                <a:off x="1988506" y="2740834"/>
                <a:ext cx="926393" cy="69139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2" name="1 Rectángulo redondeado"/>
              <p:cNvSpPr/>
              <p:nvPr/>
            </p:nvSpPr>
            <p:spPr>
              <a:xfrm>
                <a:off x="251521" y="3649887"/>
                <a:ext cx="1008112"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F79D3B">
                  <a:alpha val="77000"/>
                </a:srgb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3" name="1 Rectángulo redondeado"/>
              <p:cNvSpPr/>
              <p:nvPr/>
            </p:nvSpPr>
            <p:spPr>
              <a:xfrm rot="5621285">
                <a:off x="3486587" y="244353"/>
                <a:ext cx="1020920" cy="92639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92D050">
                  <a:alpha val="84000"/>
                </a:srgb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4" name="1 Rectángulo redondeado"/>
              <p:cNvSpPr/>
              <p:nvPr/>
            </p:nvSpPr>
            <p:spPr>
              <a:xfrm>
                <a:off x="1062114" y="1426237"/>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0070C0">
                  <a:alpha val="82000"/>
                </a:srgb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1 Rectángulo redondeado"/>
              <p:cNvSpPr/>
              <p:nvPr/>
            </p:nvSpPr>
            <p:spPr>
              <a:xfrm>
                <a:off x="3725493" y="2377213"/>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FFC000">
                  <a:alpha val="86000"/>
                </a:srgb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6" name="1 Rectángulo redondeado"/>
              <p:cNvSpPr/>
              <p:nvPr/>
            </p:nvSpPr>
            <p:spPr>
              <a:xfrm>
                <a:off x="3037383" y="2427734"/>
                <a:ext cx="600449" cy="57523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7" name="1 Rectángulo redondeado"/>
              <p:cNvSpPr/>
              <p:nvPr/>
            </p:nvSpPr>
            <p:spPr>
              <a:xfrm rot="5400000">
                <a:off x="1285600" y="1996810"/>
                <a:ext cx="363621" cy="578995"/>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8" name="1 Rectángulo redondeado"/>
              <p:cNvSpPr/>
              <p:nvPr/>
            </p:nvSpPr>
            <p:spPr>
              <a:xfrm>
                <a:off x="1409511" y="3558982"/>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9" name="1 Rectángulo redondeado"/>
              <p:cNvSpPr/>
              <p:nvPr/>
            </p:nvSpPr>
            <p:spPr>
              <a:xfrm>
                <a:off x="2568017" y="4266219"/>
                <a:ext cx="810594" cy="636337"/>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0" name="1 Rectángulo redondeado"/>
              <p:cNvSpPr/>
              <p:nvPr/>
            </p:nvSpPr>
            <p:spPr>
              <a:xfrm>
                <a:off x="251520" y="4377129"/>
                <a:ext cx="1008112" cy="54543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1" name="1 Rectángulo redondeado"/>
              <p:cNvSpPr/>
              <p:nvPr/>
            </p:nvSpPr>
            <p:spPr>
              <a:xfrm>
                <a:off x="3494306" y="4266219"/>
                <a:ext cx="861668"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00B050">
                  <a:alpha val="58000"/>
                </a:srgb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2" name="1 Rectángulo redondeado"/>
              <p:cNvSpPr/>
              <p:nvPr/>
            </p:nvSpPr>
            <p:spPr>
              <a:xfrm rot="5400000">
                <a:off x="2165723" y="3536099"/>
                <a:ext cx="688878" cy="694795"/>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3" name="1 Rectángulo redondeado"/>
              <p:cNvSpPr/>
              <p:nvPr/>
            </p:nvSpPr>
            <p:spPr>
              <a:xfrm>
                <a:off x="1294368" y="4220772"/>
                <a:ext cx="1157991"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0070C0">
                  <a:alpha val="83000"/>
                </a:srgb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76" name="75 Grupo"/>
            <p:cNvGrpSpPr/>
            <p:nvPr/>
          </p:nvGrpSpPr>
          <p:grpSpPr>
            <a:xfrm>
              <a:off x="144001" y="0"/>
              <a:ext cx="4428000" cy="5143500"/>
              <a:chOff x="251520" y="195486"/>
              <a:chExt cx="4208723" cy="4752528"/>
            </a:xfrm>
            <a:noFill/>
            <a:scene3d>
              <a:camera prst="orthographicFront"/>
              <a:lightRig rig="flat" dir="t"/>
            </a:scene3d>
          </p:grpSpPr>
          <p:sp>
            <p:nvSpPr>
              <p:cNvPr id="77" name="1 Rectángulo redondeado"/>
              <p:cNvSpPr/>
              <p:nvPr/>
            </p:nvSpPr>
            <p:spPr>
              <a:xfrm>
                <a:off x="251520" y="195486"/>
                <a:ext cx="1470485" cy="123682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1 Rectángulo redondeado"/>
              <p:cNvSpPr/>
              <p:nvPr/>
            </p:nvSpPr>
            <p:spPr>
              <a:xfrm rot="16362400">
                <a:off x="1856128" y="812548"/>
                <a:ext cx="942634" cy="1232988"/>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1 Rectángulo redondeado"/>
              <p:cNvSpPr/>
              <p:nvPr/>
            </p:nvSpPr>
            <p:spPr>
              <a:xfrm rot="5400000">
                <a:off x="462095" y="2257543"/>
                <a:ext cx="1154369" cy="1575519"/>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1 Rectángulo redondeado"/>
              <p:cNvSpPr/>
              <p:nvPr/>
            </p:nvSpPr>
            <p:spPr>
              <a:xfrm>
                <a:off x="1872707" y="1958454"/>
                <a:ext cx="1157991"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1 Rectángulo redondeado"/>
              <p:cNvSpPr/>
              <p:nvPr/>
            </p:nvSpPr>
            <p:spPr>
              <a:xfrm>
                <a:off x="1756908" y="195486"/>
                <a:ext cx="926393" cy="69139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1 Rectángulo redondeado"/>
              <p:cNvSpPr/>
              <p:nvPr/>
            </p:nvSpPr>
            <p:spPr>
              <a:xfrm>
                <a:off x="2799100" y="195486"/>
                <a:ext cx="673374" cy="898469"/>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1 Rectángulo redondeado"/>
              <p:cNvSpPr/>
              <p:nvPr/>
            </p:nvSpPr>
            <p:spPr>
              <a:xfrm rot="5215465">
                <a:off x="3203870" y="1146017"/>
                <a:ext cx="1086434" cy="136048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1 Rectángulo redondeado"/>
              <p:cNvSpPr/>
              <p:nvPr/>
            </p:nvSpPr>
            <p:spPr>
              <a:xfrm>
                <a:off x="251520" y="1468160"/>
                <a:ext cx="775691" cy="999958"/>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1 Rectángulo redondeado"/>
              <p:cNvSpPr/>
              <p:nvPr/>
            </p:nvSpPr>
            <p:spPr>
              <a:xfrm>
                <a:off x="2914899" y="3013550"/>
                <a:ext cx="1470485" cy="123682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1 Rectángulo redondeado"/>
              <p:cNvSpPr/>
              <p:nvPr/>
            </p:nvSpPr>
            <p:spPr>
              <a:xfrm>
                <a:off x="1988506" y="2740834"/>
                <a:ext cx="926393" cy="69139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1 Rectángulo redondeado"/>
              <p:cNvSpPr/>
              <p:nvPr/>
            </p:nvSpPr>
            <p:spPr>
              <a:xfrm>
                <a:off x="251521" y="3649887"/>
                <a:ext cx="1008112"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1 Rectángulo redondeado"/>
              <p:cNvSpPr/>
              <p:nvPr/>
            </p:nvSpPr>
            <p:spPr>
              <a:xfrm rot="5621285">
                <a:off x="3486587" y="244353"/>
                <a:ext cx="1020920" cy="92639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1 Rectángulo redondeado"/>
              <p:cNvSpPr/>
              <p:nvPr/>
            </p:nvSpPr>
            <p:spPr>
              <a:xfrm>
                <a:off x="1062114" y="1426237"/>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1 Rectángulo redondeado"/>
              <p:cNvSpPr/>
              <p:nvPr/>
            </p:nvSpPr>
            <p:spPr>
              <a:xfrm>
                <a:off x="3725493" y="2377213"/>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1 Rectángulo redondeado"/>
              <p:cNvSpPr/>
              <p:nvPr/>
            </p:nvSpPr>
            <p:spPr>
              <a:xfrm>
                <a:off x="3037383" y="2427734"/>
                <a:ext cx="600449" cy="57523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1 Rectángulo redondeado"/>
              <p:cNvSpPr/>
              <p:nvPr/>
            </p:nvSpPr>
            <p:spPr>
              <a:xfrm rot="5400000">
                <a:off x="1285600" y="1996810"/>
                <a:ext cx="363621" cy="578995"/>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1 Rectángulo redondeado"/>
              <p:cNvSpPr/>
              <p:nvPr/>
            </p:nvSpPr>
            <p:spPr>
              <a:xfrm>
                <a:off x="1409511" y="3558982"/>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1 Rectángulo redondeado"/>
              <p:cNvSpPr/>
              <p:nvPr/>
            </p:nvSpPr>
            <p:spPr>
              <a:xfrm>
                <a:off x="2568017" y="4266219"/>
                <a:ext cx="810594" cy="636337"/>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1 Rectángulo redondeado"/>
              <p:cNvSpPr/>
              <p:nvPr/>
            </p:nvSpPr>
            <p:spPr>
              <a:xfrm>
                <a:off x="251520" y="4377129"/>
                <a:ext cx="1008112" cy="54543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1 Rectángulo redondeado"/>
              <p:cNvSpPr/>
              <p:nvPr/>
            </p:nvSpPr>
            <p:spPr>
              <a:xfrm>
                <a:off x="3494306" y="4266219"/>
                <a:ext cx="861668"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1 Rectángulo redondeado"/>
              <p:cNvSpPr/>
              <p:nvPr/>
            </p:nvSpPr>
            <p:spPr>
              <a:xfrm rot="5400000">
                <a:off x="2165723" y="3536099"/>
                <a:ext cx="688878" cy="694795"/>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1 Rectángulo redondeado"/>
              <p:cNvSpPr/>
              <p:nvPr/>
            </p:nvSpPr>
            <p:spPr>
              <a:xfrm>
                <a:off x="1294368" y="4220772"/>
                <a:ext cx="1157991"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44" name="143 Grupo"/>
          <p:cNvGrpSpPr/>
          <p:nvPr/>
        </p:nvGrpSpPr>
        <p:grpSpPr>
          <a:xfrm flipH="1">
            <a:off x="4644000" y="0"/>
            <a:ext cx="4464497" cy="5143500"/>
            <a:chOff x="107504" y="0"/>
            <a:chExt cx="4464497" cy="5143500"/>
          </a:xfrm>
        </p:grpSpPr>
        <p:grpSp>
          <p:nvGrpSpPr>
            <p:cNvPr id="145" name="144 Grupo"/>
            <p:cNvGrpSpPr/>
            <p:nvPr/>
          </p:nvGrpSpPr>
          <p:grpSpPr>
            <a:xfrm>
              <a:off x="107504" y="0"/>
              <a:ext cx="4464496" cy="5143500"/>
              <a:chOff x="251520" y="195486"/>
              <a:chExt cx="4208723" cy="4752528"/>
            </a:xfrm>
            <a:gradFill flip="none" rotWithShape="1">
              <a:gsLst>
                <a:gs pos="0">
                  <a:srgbClr val="FFFFFF">
                    <a:alpha val="62000"/>
                  </a:srgbClr>
                </a:gs>
                <a:gs pos="7001">
                  <a:srgbClr val="E6E6E6">
                    <a:lumMod val="0"/>
                    <a:lumOff val="100000"/>
                    <a:alpha val="82000"/>
                  </a:srgbClr>
                </a:gs>
                <a:gs pos="91000">
                  <a:srgbClr val="F79D3B">
                    <a:alpha val="64000"/>
                  </a:srgbClr>
                </a:gs>
                <a:gs pos="47000">
                  <a:srgbClr val="E6E6E6">
                    <a:alpha val="59000"/>
                    <a:lumMod val="34000"/>
                    <a:lumOff val="66000"/>
                  </a:srgbClr>
                </a:gs>
                <a:gs pos="85001">
                  <a:srgbClr val="F79D3B">
                    <a:alpha val="47000"/>
                  </a:srgbClr>
                </a:gs>
                <a:gs pos="100000">
                  <a:srgbClr val="E6E6E6">
                    <a:alpha val="53000"/>
                  </a:srgbClr>
                </a:gs>
              </a:gsLst>
              <a:path path="circle">
                <a:fillToRect l="100000" b="100000"/>
              </a:path>
              <a:tileRect t="-100000" r="-100000"/>
            </a:gradFill>
            <a:scene3d>
              <a:camera prst="orthographicFront"/>
              <a:lightRig rig="flat" dir="t"/>
            </a:scene3d>
          </p:grpSpPr>
          <p:sp>
            <p:nvSpPr>
              <p:cNvPr id="169" name="1 Rectángulo redondeado"/>
              <p:cNvSpPr/>
              <p:nvPr/>
            </p:nvSpPr>
            <p:spPr>
              <a:xfrm>
                <a:off x="251520" y="195486"/>
                <a:ext cx="1470485" cy="123682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0" name="1 Rectángulo redondeado"/>
              <p:cNvSpPr/>
              <p:nvPr/>
            </p:nvSpPr>
            <p:spPr>
              <a:xfrm rot="16362400">
                <a:off x="1856128" y="812548"/>
                <a:ext cx="942634" cy="1232988"/>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FFC000">
                  <a:alpha val="67000"/>
                </a:srgb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1" name="1 Rectángulo redondeado"/>
              <p:cNvSpPr/>
              <p:nvPr/>
            </p:nvSpPr>
            <p:spPr>
              <a:xfrm rot="5400000">
                <a:off x="462095" y="2257543"/>
                <a:ext cx="1154369" cy="1575519"/>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92D050">
                  <a:alpha val="83000"/>
                </a:srgb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2" name="1 Rectángulo redondeado"/>
              <p:cNvSpPr/>
              <p:nvPr/>
            </p:nvSpPr>
            <p:spPr>
              <a:xfrm>
                <a:off x="1872707" y="1958454"/>
                <a:ext cx="1157991"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chemeClr val="accent5">
                  <a:lumMod val="60000"/>
                  <a:lumOff val="40000"/>
                  <a:alpha val="62000"/>
                </a:scheme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3" name="1 Rectángulo redondeado"/>
              <p:cNvSpPr/>
              <p:nvPr/>
            </p:nvSpPr>
            <p:spPr>
              <a:xfrm>
                <a:off x="1756908" y="195486"/>
                <a:ext cx="926393" cy="69139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C87404">
                  <a:alpha val="72000"/>
                </a:srgb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4" name="1 Rectángulo redondeado"/>
              <p:cNvSpPr/>
              <p:nvPr/>
            </p:nvSpPr>
            <p:spPr>
              <a:xfrm>
                <a:off x="2799100" y="195486"/>
                <a:ext cx="673374" cy="898469"/>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chemeClr val="accent5">
                  <a:lumMod val="60000"/>
                  <a:lumOff val="40000"/>
                  <a:alpha val="78000"/>
                </a:scheme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5" name="1 Rectángulo redondeado"/>
              <p:cNvSpPr/>
              <p:nvPr/>
            </p:nvSpPr>
            <p:spPr>
              <a:xfrm rot="5215465">
                <a:off x="3203870" y="1146017"/>
                <a:ext cx="1086434" cy="136048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6" name="1 Rectángulo redondeado"/>
              <p:cNvSpPr/>
              <p:nvPr/>
            </p:nvSpPr>
            <p:spPr>
              <a:xfrm>
                <a:off x="251520" y="1468160"/>
                <a:ext cx="775691" cy="999958"/>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7" name="1 Rectángulo redondeado"/>
              <p:cNvSpPr/>
              <p:nvPr/>
            </p:nvSpPr>
            <p:spPr>
              <a:xfrm>
                <a:off x="2914899" y="3013550"/>
                <a:ext cx="1470485" cy="123682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chemeClr val="accent5">
                  <a:lumMod val="60000"/>
                  <a:lumOff val="40000"/>
                  <a:alpha val="80000"/>
                </a:scheme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8" name="1 Rectángulo redondeado"/>
              <p:cNvSpPr/>
              <p:nvPr/>
            </p:nvSpPr>
            <p:spPr>
              <a:xfrm>
                <a:off x="1988506" y="2740834"/>
                <a:ext cx="926393" cy="69139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9" name="1 Rectángulo redondeado"/>
              <p:cNvSpPr/>
              <p:nvPr/>
            </p:nvSpPr>
            <p:spPr>
              <a:xfrm>
                <a:off x="251521" y="3649887"/>
                <a:ext cx="1008112"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F79D3B">
                  <a:alpha val="77000"/>
                </a:srgb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0" name="1 Rectángulo redondeado"/>
              <p:cNvSpPr/>
              <p:nvPr/>
            </p:nvSpPr>
            <p:spPr>
              <a:xfrm rot="5621285">
                <a:off x="3486587" y="244353"/>
                <a:ext cx="1020920" cy="92639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92D050">
                  <a:alpha val="84000"/>
                </a:srgb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1" name="1 Rectángulo redondeado"/>
              <p:cNvSpPr/>
              <p:nvPr/>
            </p:nvSpPr>
            <p:spPr>
              <a:xfrm>
                <a:off x="1062114" y="1426237"/>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0070C0">
                  <a:alpha val="82000"/>
                </a:srgb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2" name="1 Rectángulo redondeado"/>
              <p:cNvSpPr/>
              <p:nvPr/>
            </p:nvSpPr>
            <p:spPr>
              <a:xfrm>
                <a:off x="3725493" y="2377213"/>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FFC000">
                  <a:alpha val="86000"/>
                </a:srgb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3" name="1 Rectángulo redondeado"/>
              <p:cNvSpPr/>
              <p:nvPr/>
            </p:nvSpPr>
            <p:spPr>
              <a:xfrm>
                <a:off x="3037383" y="2427734"/>
                <a:ext cx="600449" cy="57523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4" name="1 Rectángulo redondeado"/>
              <p:cNvSpPr/>
              <p:nvPr/>
            </p:nvSpPr>
            <p:spPr>
              <a:xfrm rot="5400000">
                <a:off x="1285600" y="1996810"/>
                <a:ext cx="363621" cy="578995"/>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5" name="1 Rectángulo redondeado"/>
              <p:cNvSpPr/>
              <p:nvPr/>
            </p:nvSpPr>
            <p:spPr>
              <a:xfrm>
                <a:off x="1409511" y="3558982"/>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6" name="1 Rectángulo redondeado"/>
              <p:cNvSpPr/>
              <p:nvPr/>
            </p:nvSpPr>
            <p:spPr>
              <a:xfrm>
                <a:off x="2568017" y="4266219"/>
                <a:ext cx="810594" cy="636337"/>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7" name="1 Rectángulo redondeado"/>
              <p:cNvSpPr/>
              <p:nvPr/>
            </p:nvSpPr>
            <p:spPr>
              <a:xfrm>
                <a:off x="251520" y="4377129"/>
                <a:ext cx="1008112" cy="54543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8" name="1 Rectángulo redondeado"/>
              <p:cNvSpPr/>
              <p:nvPr/>
            </p:nvSpPr>
            <p:spPr>
              <a:xfrm>
                <a:off x="3494306" y="4266219"/>
                <a:ext cx="861668"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00B050">
                  <a:alpha val="58000"/>
                </a:srgb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9" name="1 Rectángulo redondeado"/>
              <p:cNvSpPr/>
              <p:nvPr/>
            </p:nvSpPr>
            <p:spPr>
              <a:xfrm rot="5400000">
                <a:off x="2165723" y="3536099"/>
                <a:ext cx="688878" cy="694795"/>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0" name="1 Rectángulo redondeado"/>
              <p:cNvSpPr/>
              <p:nvPr/>
            </p:nvSpPr>
            <p:spPr>
              <a:xfrm>
                <a:off x="1294368" y="4220772"/>
                <a:ext cx="1157991"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solidFill>
                <a:srgbClr val="0070C0">
                  <a:alpha val="83000"/>
                </a:srgbClr>
              </a:solidFill>
              <a:ln>
                <a:noFill/>
              </a:ln>
              <a:sp3d>
                <a:bevelT w="292100"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46" name="145 Grupo"/>
            <p:cNvGrpSpPr/>
            <p:nvPr/>
          </p:nvGrpSpPr>
          <p:grpSpPr>
            <a:xfrm>
              <a:off x="144001" y="0"/>
              <a:ext cx="4428000" cy="5143500"/>
              <a:chOff x="251520" y="195486"/>
              <a:chExt cx="4208723" cy="4752528"/>
            </a:xfrm>
            <a:noFill/>
            <a:scene3d>
              <a:camera prst="orthographicFront"/>
              <a:lightRig rig="flat" dir="t"/>
            </a:scene3d>
          </p:grpSpPr>
          <p:sp>
            <p:nvSpPr>
              <p:cNvPr id="147" name="1 Rectángulo redondeado"/>
              <p:cNvSpPr/>
              <p:nvPr/>
            </p:nvSpPr>
            <p:spPr>
              <a:xfrm>
                <a:off x="251520" y="195486"/>
                <a:ext cx="1470485" cy="123682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8" name="1 Rectángulo redondeado"/>
              <p:cNvSpPr/>
              <p:nvPr/>
            </p:nvSpPr>
            <p:spPr>
              <a:xfrm rot="16362400">
                <a:off x="1856128" y="812548"/>
                <a:ext cx="942634" cy="1232988"/>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9" name="1 Rectángulo redondeado"/>
              <p:cNvSpPr/>
              <p:nvPr/>
            </p:nvSpPr>
            <p:spPr>
              <a:xfrm rot="5400000">
                <a:off x="462095" y="2257543"/>
                <a:ext cx="1154369" cy="1575519"/>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0" name="1 Rectángulo redondeado"/>
              <p:cNvSpPr/>
              <p:nvPr/>
            </p:nvSpPr>
            <p:spPr>
              <a:xfrm>
                <a:off x="1872707" y="1958454"/>
                <a:ext cx="1157991"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1" name="1 Rectángulo redondeado"/>
              <p:cNvSpPr/>
              <p:nvPr/>
            </p:nvSpPr>
            <p:spPr>
              <a:xfrm>
                <a:off x="1756908" y="195486"/>
                <a:ext cx="926393" cy="69139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2" name="1 Rectángulo redondeado"/>
              <p:cNvSpPr/>
              <p:nvPr/>
            </p:nvSpPr>
            <p:spPr>
              <a:xfrm>
                <a:off x="2799100" y="195486"/>
                <a:ext cx="673374" cy="898469"/>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3" name="1 Rectángulo redondeado"/>
              <p:cNvSpPr/>
              <p:nvPr/>
            </p:nvSpPr>
            <p:spPr>
              <a:xfrm rot="5215465">
                <a:off x="3203870" y="1146017"/>
                <a:ext cx="1086434" cy="136048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4" name="1 Rectángulo redondeado"/>
              <p:cNvSpPr/>
              <p:nvPr/>
            </p:nvSpPr>
            <p:spPr>
              <a:xfrm>
                <a:off x="251520" y="1468160"/>
                <a:ext cx="775691" cy="999958"/>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5" name="1 Rectángulo redondeado"/>
              <p:cNvSpPr/>
              <p:nvPr/>
            </p:nvSpPr>
            <p:spPr>
              <a:xfrm>
                <a:off x="2914899" y="3013550"/>
                <a:ext cx="1470485" cy="123682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6" name="1 Rectángulo redondeado"/>
              <p:cNvSpPr/>
              <p:nvPr/>
            </p:nvSpPr>
            <p:spPr>
              <a:xfrm>
                <a:off x="1988506" y="2740834"/>
                <a:ext cx="926393" cy="69139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7" name="1 Rectángulo redondeado"/>
              <p:cNvSpPr/>
              <p:nvPr/>
            </p:nvSpPr>
            <p:spPr>
              <a:xfrm>
                <a:off x="251521" y="3649887"/>
                <a:ext cx="1008112"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8" name="1 Rectángulo redondeado"/>
              <p:cNvSpPr/>
              <p:nvPr/>
            </p:nvSpPr>
            <p:spPr>
              <a:xfrm rot="5621285">
                <a:off x="3486587" y="244353"/>
                <a:ext cx="1020920" cy="92639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9" name="1 Rectángulo redondeado"/>
              <p:cNvSpPr/>
              <p:nvPr/>
            </p:nvSpPr>
            <p:spPr>
              <a:xfrm>
                <a:off x="1062114" y="1426237"/>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0" name="1 Rectángulo redondeado"/>
              <p:cNvSpPr/>
              <p:nvPr/>
            </p:nvSpPr>
            <p:spPr>
              <a:xfrm>
                <a:off x="3725493" y="2377213"/>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1" name="1 Rectángulo redondeado"/>
              <p:cNvSpPr/>
              <p:nvPr/>
            </p:nvSpPr>
            <p:spPr>
              <a:xfrm>
                <a:off x="3037383" y="2427734"/>
                <a:ext cx="600449" cy="57523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2" name="1 Rectángulo redondeado"/>
              <p:cNvSpPr/>
              <p:nvPr/>
            </p:nvSpPr>
            <p:spPr>
              <a:xfrm rot="5400000">
                <a:off x="1285600" y="1996810"/>
                <a:ext cx="363621" cy="578995"/>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3" name="1 Rectángulo redondeado"/>
              <p:cNvSpPr/>
              <p:nvPr/>
            </p:nvSpPr>
            <p:spPr>
              <a:xfrm>
                <a:off x="1409511" y="3558982"/>
                <a:ext cx="673374"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4" name="1 Rectángulo redondeado"/>
              <p:cNvSpPr/>
              <p:nvPr/>
            </p:nvSpPr>
            <p:spPr>
              <a:xfrm>
                <a:off x="2568017" y="4266219"/>
                <a:ext cx="810594" cy="636337"/>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5" name="1 Rectángulo redondeado"/>
              <p:cNvSpPr/>
              <p:nvPr/>
            </p:nvSpPr>
            <p:spPr>
              <a:xfrm>
                <a:off x="251520" y="4377129"/>
                <a:ext cx="1008112" cy="54543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6" name="1 Rectángulo redondeado"/>
              <p:cNvSpPr/>
              <p:nvPr/>
            </p:nvSpPr>
            <p:spPr>
              <a:xfrm>
                <a:off x="3494306" y="4266219"/>
                <a:ext cx="861668" cy="625753"/>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7" name="1 Rectángulo redondeado"/>
              <p:cNvSpPr/>
              <p:nvPr/>
            </p:nvSpPr>
            <p:spPr>
              <a:xfrm rot="5400000">
                <a:off x="2165723" y="3536099"/>
                <a:ext cx="688878" cy="694795"/>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8" name="1 Rectángulo redondeado"/>
              <p:cNvSpPr/>
              <p:nvPr/>
            </p:nvSpPr>
            <p:spPr>
              <a:xfrm>
                <a:off x="1294368" y="4220772"/>
                <a:ext cx="1157991" cy="727242"/>
              </a:xfrm>
              <a:custGeom>
                <a:avLst/>
                <a:gdLst>
                  <a:gd name="connsiteX0" fmla="*/ 0 w 914400"/>
                  <a:gd name="connsiteY0" fmla="*/ 326578 h 914400"/>
                  <a:gd name="connsiteX1" fmla="*/ 326578 w 914400"/>
                  <a:gd name="connsiteY1" fmla="*/ 0 h 914400"/>
                  <a:gd name="connsiteX2" fmla="*/ 587822 w 914400"/>
                  <a:gd name="connsiteY2" fmla="*/ 0 h 914400"/>
                  <a:gd name="connsiteX3" fmla="*/ 914400 w 914400"/>
                  <a:gd name="connsiteY3" fmla="*/ 326578 h 914400"/>
                  <a:gd name="connsiteX4" fmla="*/ 914400 w 914400"/>
                  <a:gd name="connsiteY4" fmla="*/ 587822 h 914400"/>
                  <a:gd name="connsiteX5" fmla="*/ 587822 w 914400"/>
                  <a:gd name="connsiteY5" fmla="*/ 914400 h 914400"/>
                  <a:gd name="connsiteX6" fmla="*/ 326578 w 914400"/>
                  <a:gd name="connsiteY6" fmla="*/ 914400 h 914400"/>
                  <a:gd name="connsiteX7" fmla="*/ 0 w 914400"/>
                  <a:gd name="connsiteY7" fmla="*/ 587822 h 914400"/>
                  <a:gd name="connsiteX8" fmla="*/ 0 w 914400"/>
                  <a:gd name="connsiteY8" fmla="*/ 326578 h 914400"/>
                  <a:gd name="connsiteX0" fmla="*/ 0 w 914400"/>
                  <a:gd name="connsiteY0" fmla="*/ 381007 h 968829"/>
                  <a:gd name="connsiteX1" fmla="*/ 326578 w 914400"/>
                  <a:gd name="connsiteY1" fmla="*/ 54429 h 968829"/>
                  <a:gd name="connsiteX2" fmla="*/ 631365 w 914400"/>
                  <a:gd name="connsiteY2" fmla="*/ 0 h 968829"/>
                  <a:gd name="connsiteX3" fmla="*/ 914400 w 914400"/>
                  <a:gd name="connsiteY3" fmla="*/ 381007 h 968829"/>
                  <a:gd name="connsiteX4" fmla="*/ 914400 w 914400"/>
                  <a:gd name="connsiteY4" fmla="*/ 642251 h 968829"/>
                  <a:gd name="connsiteX5" fmla="*/ 587822 w 914400"/>
                  <a:gd name="connsiteY5" fmla="*/ 968829 h 968829"/>
                  <a:gd name="connsiteX6" fmla="*/ 326578 w 914400"/>
                  <a:gd name="connsiteY6" fmla="*/ 968829 h 968829"/>
                  <a:gd name="connsiteX7" fmla="*/ 0 w 914400"/>
                  <a:gd name="connsiteY7" fmla="*/ 642251 h 968829"/>
                  <a:gd name="connsiteX8" fmla="*/ 0 w 914400"/>
                  <a:gd name="connsiteY8" fmla="*/ 381007 h 968829"/>
                  <a:gd name="connsiteX0" fmla="*/ 0 w 914400"/>
                  <a:gd name="connsiteY0" fmla="*/ 381007 h 979714"/>
                  <a:gd name="connsiteX1" fmla="*/ 326578 w 914400"/>
                  <a:gd name="connsiteY1" fmla="*/ 54429 h 979714"/>
                  <a:gd name="connsiteX2" fmla="*/ 631365 w 914400"/>
                  <a:gd name="connsiteY2" fmla="*/ 0 h 979714"/>
                  <a:gd name="connsiteX3" fmla="*/ 914400 w 914400"/>
                  <a:gd name="connsiteY3" fmla="*/ 381007 h 979714"/>
                  <a:gd name="connsiteX4" fmla="*/ 914400 w 914400"/>
                  <a:gd name="connsiteY4" fmla="*/ 642251 h 979714"/>
                  <a:gd name="connsiteX5" fmla="*/ 587822 w 914400"/>
                  <a:gd name="connsiteY5" fmla="*/ 968829 h 979714"/>
                  <a:gd name="connsiteX6" fmla="*/ 206835 w 914400"/>
                  <a:gd name="connsiteY6" fmla="*/ 979714 h 979714"/>
                  <a:gd name="connsiteX7" fmla="*/ 0 w 914400"/>
                  <a:gd name="connsiteY7" fmla="*/ 642251 h 979714"/>
                  <a:gd name="connsiteX8" fmla="*/ 0 w 914400"/>
                  <a:gd name="connsiteY8" fmla="*/ 381007 h 97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 h="979714">
                    <a:moveTo>
                      <a:pt x="0" y="381007"/>
                    </a:moveTo>
                    <a:cubicBezTo>
                      <a:pt x="0" y="200643"/>
                      <a:pt x="146214" y="54429"/>
                      <a:pt x="326578" y="54429"/>
                    </a:cubicBezTo>
                    <a:cubicBezTo>
                      <a:pt x="413659" y="54429"/>
                      <a:pt x="544284" y="0"/>
                      <a:pt x="631365" y="0"/>
                    </a:cubicBezTo>
                    <a:cubicBezTo>
                      <a:pt x="811729" y="0"/>
                      <a:pt x="914400" y="200643"/>
                      <a:pt x="914400" y="381007"/>
                    </a:cubicBezTo>
                    <a:lnTo>
                      <a:pt x="914400" y="642251"/>
                    </a:lnTo>
                    <a:cubicBezTo>
                      <a:pt x="914400" y="822615"/>
                      <a:pt x="768186" y="968829"/>
                      <a:pt x="587822" y="968829"/>
                    </a:cubicBezTo>
                    <a:lnTo>
                      <a:pt x="206835" y="979714"/>
                    </a:lnTo>
                    <a:cubicBezTo>
                      <a:pt x="26471" y="979714"/>
                      <a:pt x="0" y="822615"/>
                      <a:pt x="0" y="642251"/>
                    </a:cubicBezTo>
                    <a:lnTo>
                      <a:pt x="0" y="381007"/>
                    </a:lnTo>
                    <a:close/>
                  </a:path>
                </a:pathLst>
              </a:custGeom>
              <a:grpFill/>
              <a:ln w="57150" cap="sq" cmpd="dbl">
                <a:solidFill>
                  <a:schemeClr val="accent5">
                    <a:lumMod val="20000"/>
                    <a:lumOff val="80000"/>
                  </a:schemeClr>
                </a:solidFill>
                <a:prstDash val="sysDot"/>
              </a:ln>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pic>
        <p:nvPicPr>
          <p:cNvPr id="73" name="72 Imagen" descr="BENEFICIOS DE CONSUMIR MANZANILLA"/>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1670" y="0"/>
            <a:ext cx="9144000" cy="5236270"/>
          </a:xfrm>
          <a:prstGeom prst="rect">
            <a:avLst/>
          </a:prstGeom>
          <a:noFill/>
          <a:ln>
            <a:noFill/>
          </a:ln>
        </p:spPr>
      </p:pic>
    </p:spTree>
    <p:extLst>
      <p:ext uri="{BB962C8B-B14F-4D97-AF65-F5344CB8AC3E}">
        <p14:creationId xmlns:p14="http://schemas.microsoft.com/office/powerpoint/2010/main" val="2410983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barn(outVertical)">
                                      <p:cBhvr>
                                        <p:cTn id="7" dur="3250"/>
                                        <p:tgtEl>
                                          <p:spTgt spid="51"/>
                                        </p:tgtEl>
                                      </p:cBhvr>
                                    </p:animEffect>
                                  </p:childTnLst>
                                </p:cTn>
                              </p:par>
                              <p:par>
                                <p:cTn id="8" presetID="23" presetClass="entr" presetSubtype="288" fill="hold" nodeType="withEffect">
                                  <p:stCondLst>
                                    <p:cond delay="0"/>
                                  </p:stCondLst>
                                  <p:childTnLst>
                                    <p:set>
                                      <p:cBhvr>
                                        <p:cTn id="9" dur="1" fill="hold">
                                          <p:stCondLst>
                                            <p:cond delay="0"/>
                                          </p:stCondLst>
                                        </p:cTn>
                                        <p:tgtEl>
                                          <p:spTgt spid="51"/>
                                        </p:tgtEl>
                                        <p:attrNameLst>
                                          <p:attrName>style.visibility</p:attrName>
                                        </p:attrNameLst>
                                      </p:cBhvr>
                                      <p:to>
                                        <p:strVal val="visible"/>
                                      </p:to>
                                    </p:set>
                                    <p:anim calcmode="lin" valueType="num">
                                      <p:cBhvr>
                                        <p:cTn id="10" dur="3250" fill="hold"/>
                                        <p:tgtEl>
                                          <p:spTgt spid="51"/>
                                        </p:tgtEl>
                                        <p:attrNameLst>
                                          <p:attrName>ppt_w</p:attrName>
                                        </p:attrNameLst>
                                      </p:cBhvr>
                                      <p:tavLst>
                                        <p:tav tm="0">
                                          <p:val>
                                            <p:strVal val="4/3*#ppt_w"/>
                                          </p:val>
                                        </p:tav>
                                        <p:tav tm="100000">
                                          <p:val>
                                            <p:strVal val="#ppt_w"/>
                                          </p:val>
                                        </p:tav>
                                      </p:tavLst>
                                    </p:anim>
                                    <p:anim calcmode="lin" valueType="num">
                                      <p:cBhvr>
                                        <p:cTn id="11" dur="3250" fill="hold"/>
                                        <p:tgtEl>
                                          <p:spTgt spid="51"/>
                                        </p:tgtEl>
                                        <p:attrNameLst>
                                          <p:attrName>ppt_h</p:attrName>
                                        </p:attrNameLst>
                                      </p:cBhvr>
                                      <p:tavLst>
                                        <p:tav tm="0">
                                          <p:val>
                                            <p:strVal val="4/3*#ppt_h"/>
                                          </p:val>
                                        </p:tav>
                                        <p:tav tm="100000">
                                          <p:val>
                                            <p:strVal val="#ppt_h"/>
                                          </p:val>
                                        </p:tav>
                                      </p:tavLst>
                                    </p:anim>
                                  </p:childTnLst>
                                </p:cTn>
                              </p:par>
                              <p:par>
                                <p:cTn id="12" presetID="9" presetClass="emph" presetSubtype="0" nodeType="withEffect">
                                  <p:stCondLst>
                                    <p:cond delay="0"/>
                                  </p:stCondLst>
                                  <p:childTnLst>
                                    <p:set>
                                      <p:cBhvr rctx="PPT">
                                        <p:cTn id="13" dur="indefinite"/>
                                        <p:tgtEl>
                                          <p:spTgt spid="73"/>
                                        </p:tgtEl>
                                        <p:attrNameLst>
                                          <p:attrName>style.opacity</p:attrName>
                                        </p:attrNameLst>
                                      </p:cBhvr>
                                      <p:to>
                                        <p:strVal val="0"/>
                                      </p:to>
                                    </p:set>
                                    <p:animEffect filter="image" prLst="opacity: 0">
                                      <p:cBhvr rctx="IE">
                                        <p:cTn id="14" dur="indefinite"/>
                                        <p:tgtEl>
                                          <p:spTgt spid="73"/>
                                        </p:tgtEl>
                                      </p:cBhvr>
                                    </p:animEffect>
                                  </p:childTnLst>
                                </p:cTn>
                              </p:par>
                              <p:par>
                                <p:cTn id="15" presetID="17" presetClass="exit" presetSubtype="8" fill="hold" nodeType="withEffect">
                                  <p:stCondLst>
                                    <p:cond delay="0"/>
                                  </p:stCondLst>
                                  <p:childTnLst>
                                    <p:anim calcmode="lin" valueType="num">
                                      <p:cBhvr>
                                        <p:cTn id="16" dur="3250"/>
                                        <p:tgtEl>
                                          <p:spTgt spid="74"/>
                                        </p:tgtEl>
                                        <p:attrNameLst>
                                          <p:attrName>ppt_x</p:attrName>
                                        </p:attrNameLst>
                                      </p:cBhvr>
                                      <p:tavLst>
                                        <p:tav tm="0">
                                          <p:val>
                                            <p:strVal val="ppt_x"/>
                                          </p:val>
                                        </p:tav>
                                        <p:tav tm="100000">
                                          <p:val>
                                            <p:strVal val="ppt_x-ppt_w/2"/>
                                          </p:val>
                                        </p:tav>
                                      </p:tavLst>
                                    </p:anim>
                                    <p:anim calcmode="lin" valueType="num">
                                      <p:cBhvr>
                                        <p:cTn id="17" dur="3250"/>
                                        <p:tgtEl>
                                          <p:spTgt spid="74"/>
                                        </p:tgtEl>
                                        <p:attrNameLst>
                                          <p:attrName>ppt_y</p:attrName>
                                        </p:attrNameLst>
                                      </p:cBhvr>
                                      <p:tavLst>
                                        <p:tav tm="0">
                                          <p:val>
                                            <p:strVal val="ppt_y"/>
                                          </p:val>
                                        </p:tav>
                                        <p:tav tm="100000">
                                          <p:val>
                                            <p:strVal val="ppt_y"/>
                                          </p:val>
                                        </p:tav>
                                      </p:tavLst>
                                    </p:anim>
                                    <p:anim calcmode="lin" valueType="num">
                                      <p:cBhvr>
                                        <p:cTn id="18" dur="3250"/>
                                        <p:tgtEl>
                                          <p:spTgt spid="74"/>
                                        </p:tgtEl>
                                        <p:attrNameLst>
                                          <p:attrName>ppt_w</p:attrName>
                                        </p:attrNameLst>
                                      </p:cBhvr>
                                      <p:tavLst>
                                        <p:tav tm="0">
                                          <p:val>
                                            <p:strVal val="ppt_w"/>
                                          </p:val>
                                        </p:tav>
                                        <p:tav tm="100000">
                                          <p:val>
                                            <p:fltVal val="0"/>
                                          </p:val>
                                        </p:tav>
                                      </p:tavLst>
                                    </p:anim>
                                    <p:anim calcmode="lin" valueType="num">
                                      <p:cBhvr>
                                        <p:cTn id="19" dur="3250"/>
                                        <p:tgtEl>
                                          <p:spTgt spid="74"/>
                                        </p:tgtEl>
                                        <p:attrNameLst>
                                          <p:attrName>ppt_h</p:attrName>
                                        </p:attrNameLst>
                                      </p:cBhvr>
                                      <p:tavLst>
                                        <p:tav tm="0">
                                          <p:val>
                                            <p:strVal val="ppt_h"/>
                                          </p:val>
                                        </p:tav>
                                        <p:tav tm="100000">
                                          <p:val>
                                            <p:strVal val="ppt_h"/>
                                          </p:val>
                                        </p:tav>
                                      </p:tavLst>
                                    </p:anim>
                                    <p:set>
                                      <p:cBhvr>
                                        <p:cTn id="20" dur="1" fill="hold">
                                          <p:stCondLst>
                                            <p:cond delay="3249"/>
                                          </p:stCondLst>
                                        </p:cTn>
                                        <p:tgtEl>
                                          <p:spTgt spid="74"/>
                                        </p:tgtEl>
                                        <p:attrNameLst>
                                          <p:attrName>style.visibility</p:attrName>
                                        </p:attrNameLst>
                                      </p:cBhvr>
                                      <p:to>
                                        <p:strVal val="hidden"/>
                                      </p:to>
                                    </p:set>
                                  </p:childTnLst>
                                </p:cTn>
                              </p:par>
                              <p:par>
                                <p:cTn id="21" presetID="17" presetClass="exit" presetSubtype="2" fill="hold" nodeType="withEffect">
                                  <p:stCondLst>
                                    <p:cond delay="0"/>
                                  </p:stCondLst>
                                  <p:childTnLst>
                                    <p:anim calcmode="lin" valueType="num">
                                      <p:cBhvr>
                                        <p:cTn id="22" dur="3250"/>
                                        <p:tgtEl>
                                          <p:spTgt spid="144"/>
                                        </p:tgtEl>
                                        <p:attrNameLst>
                                          <p:attrName>ppt_x</p:attrName>
                                        </p:attrNameLst>
                                      </p:cBhvr>
                                      <p:tavLst>
                                        <p:tav tm="0">
                                          <p:val>
                                            <p:strVal val="ppt_x"/>
                                          </p:val>
                                        </p:tav>
                                        <p:tav tm="100000">
                                          <p:val>
                                            <p:strVal val="ppt_x+ppt_w/2"/>
                                          </p:val>
                                        </p:tav>
                                      </p:tavLst>
                                    </p:anim>
                                    <p:anim calcmode="lin" valueType="num">
                                      <p:cBhvr>
                                        <p:cTn id="23" dur="3250"/>
                                        <p:tgtEl>
                                          <p:spTgt spid="144"/>
                                        </p:tgtEl>
                                        <p:attrNameLst>
                                          <p:attrName>ppt_y</p:attrName>
                                        </p:attrNameLst>
                                      </p:cBhvr>
                                      <p:tavLst>
                                        <p:tav tm="0">
                                          <p:val>
                                            <p:strVal val="ppt_y"/>
                                          </p:val>
                                        </p:tav>
                                        <p:tav tm="100000">
                                          <p:val>
                                            <p:strVal val="ppt_y"/>
                                          </p:val>
                                        </p:tav>
                                      </p:tavLst>
                                    </p:anim>
                                    <p:anim calcmode="lin" valueType="num">
                                      <p:cBhvr>
                                        <p:cTn id="24" dur="3250"/>
                                        <p:tgtEl>
                                          <p:spTgt spid="144"/>
                                        </p:tgtEl>
                                        <p:attrNameLst>
                                          <p:attrName>ppt_w</p:attrName>
                                        </p:attrNameLst>
                                      </p:cBhvr>
                                      <p:tavLst>
                                        <p:tav tm="0">
                                          <p:val>
                                            <p:strVal val="ppt_w"/>
                                          </p:val>
                                        </p:tav>
                                        <p:tav tm="100000">
                                          <p:val>
                                            <p:fltVal val="0"/>
                                          </p:val>
                                        </p:tav>
                                      </p:tavLst>
                                    </p:anim>
                                    <p:anim calcmode="lin" valueType="num">
                                      <p:cBhvr>
                                        <p:cTn id="25" dur="3250"/>
                                        <p:tgtEl>
                                          <p:spTgt spid="144"/>
                                        </p:tgtEl>
                                        <p:attrNameLst>
                                          <p:attrName>ppt_h</p:attrName>
                                        </p:attrNameLst>
                                      </p:cBhvr>
                                      <p:tavLst>
                                        <p:tav tm="0">
                                          <p:val>
                                            <p:strVal val="ppt_h"/>
                                          </p:val>
                                        </p:tav>
                                        <p:tav tm="100000">
                                          <p:val>
                                            <p:strVal val="ppt_h"/>
                                          </p:val>
                                        </p:tav>
                                      </p:tavLst>
                                    </p:anim>
                                    <p:set>
                                      <p:cBhvr>
                                        <p:cTn id="26" dur="1" fill="hold">
                                          <p:stCondLst>
                                            <p:cond delay="3249"/>
                                          </p:stCondLst>
                                        </p:cTn>
                                        <p:tgtEl>
                                          <p:spTgt spid="14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BENEFICIOS DE CONSUMIR MANZANILL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010"/>
            <a:ext cx="9144000" cy="5146510"/>
          </a:xfrm>
          <a:prstGeom prst="rect">
            <a:avLst/>
          </a:prstGeom>
          <a:noFill/>
          <a:ln>
            <a:noFill/>
          </a:ln>
        </p:spPr>
      </p:pic>
      <p:pic>
        <p:nvPicPr>
          <p:cNvPr id="13" name="12 Imagen" descr="Diapositiva9"/>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69722"/>
          </a:xfrm>
          <a:prstGeom prst="rect">
            <a:avLst/>
          </a:prstGeom>
          <a:noFill/>
          <a:ln>
            <a:noFill/>
          </a:ln>
        </p:spPr>
      </p:pic>
      <p:grpSp>
        <p:nvGrpSpPr>
          <p:cNvPr id="20" name="19 Grupo"/>
          <p:cNvGrpSpPr/>
          <p:nvPr/>
        </p:nvGrpSpPr>
        <p:grpSpPr>
          <a:xfrm>
            <a:off x="755576" y="339502"/>
            <a:ext cx="7632848" cy="4392488"/>
            <a:chOff x="4716016" y="-5781178"/>
            <a:chExt cx="7632848" cy="4392488"/>
          </a:xfrm>
          <a:effectLst/>
        </p:grpSpPr>
        <p:sp>
          <p:nvSpPr>
            <p:cNvPr id="22" name="21 Rectángulo redondeado"/>
            <p:cNvSpPr/>
            <p:nvPr/>
          </p:nvSpPr>
          <p:spPr>
            <a:xfrm>
              <a:off x="4716016" y="-5781178"/>
              <a:ext cx="7632848" cy="4392488"/>
            </a:xfrm>
            <a:prstGeom prst="roundRect">
              <a:avLst>
                <a:gd name="adj" fmla="val 40605"/>
              </a:avLst>
            </a:prstGeom>
            <a:noFill/>
            <a:ln w="269875" cap="rnd" cmpd="dbl">
              <a:gradFill>
                <a:gsLst>
                  <a:gs pos="0">
                    <a:schemeClr val="tx1"/>
                  </a:gs>
                  <a:gs pos="50000">
                    <a:schemeClr val="tx2">
                      <a:lumMod val="75000"/>
                    </a:schemeClr>
                  </a:gs>
                  <a:gs pos="100000">
                    <a:schemeClr val="accent1">
                      <a:tint val="23500"/>
                      <a:satMod val="160000"/>
                    </a:scheme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Rectángulo redondeado"/>
            <p:cNvSpPr/>
            <p:nvPr/>
          </p:nvSpPr>
          <p:spPr>
            <a:xfrm>
              <a:off x="5580112" y="-5061098"/>
              <a:ext cx="5896272" cy="2952328"/>
            </a:xfrm>
            <a:prstGeom prst="roundRect">
              <a:avLst>
                <a:gd name="adj" fmla="val 40605"/>
              </a:avLst>
            </a:prstGeom>
            <a:noFill/>
            <a:ln w="269875" cap="rnd" cmpd="dbl">
              <a:gradFill>
                <a:gsLst>
                  <a:gs pos="0">
                    <a:schemeClr val="tx1"/>
                  </a:gs>
                  <a:gs pos="50000">
                    <a:schemeClr val="tx2">
                      <a:lumMod val="75000"/>
                    </a:schemeClr>
                  </a:gs>
                  <a:gs pos="100000">
                    <a:schemeClr val="accent1">
                      <a:tint val="23500"/>
                      <a:satMod val="160000"/>
                    </a:scheme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Rectángulo redondeado"/>
            <p:cNvSpPr/>
            <p:nvPr/>
          </p:nvSpPr>
          <p:spPr>
            <a:xfrm>
              <a:off x="6624000" y="-4341018"/>
              <a:ext cx="3888432" cy="1440160"/>
            </a:xfrm>
            <a:prstGeom prst="roundRect">
              <a:avLst>
                <a:gd name="adj" fmla="val 40605"/>
              </a:avLst>
            </a:prstGeom>
            <a:noFill/>
            <a:ln w="269875" cap="rnd" cmpd="dbl">
              <a:gradFill>
                <a:gsLst>
                  <a:gs pos="0">
                    <a:schemeClr val="tx1"/>
                  </a:gs>
                  <a:gs pos="50000">
                    <a:schemeClr val="tx2">
                      <a:lumMod val="75000"/>
                    </a:schemeClr>
                  </a:gs>
                  <a:gs pos="100000">
                    <a:schemeClr val="accent1">
                      <a:tint val="23500"/>
                      <a:satMod val="160000"/>
                    </a:scheme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grpSp>
        <p:nvGrpSpPr>
          <p:cNvPr id="25" name="24 Grupo"/>
          <p:cNvGrpSpPr/>
          <p:nvPr/>
        </p:nvGrpSpPr>
        <p:grpSpPr>
          <a:xfrm>
            <a:off x="755576" y="339502"/>
            <a:ext cx="7632848" cy="4392488"/>
            <a:chOff x="4716016" y="-5781178"/>
            <a:chExt cx="7632848" cy="4392488"/>
          </a:xfrm>
          <a:effectLst/>
        </p:grpSpPr>
        <p:sp>
          <p:nvSpPr>
            <p:cNvPr id="26" name="25 Rectángulo redondeado"/>
            <p:cNvSpPr/>
            <p:nvPr/>
          </p:nvSpPr>
          <p:spPr>
            <a:xfrm>
              <a:off x="4716016" y="-5781178"/>
              <a:ext cx="7632848" cy="4392488"/>
            </a:xfrm>
            <a:prstGeom prst="roundRect">
              <a:avLst>
                <a:gd name="adj" fmla="val 40605"/>
              </a:avLst>
            </a:prstGeom>
            <a:noFill/>
            <a:ln w="269875" cap="rnd" cmpd="dbl">
              <a:gradFill>
                <a:gsLst>
                  <a:gs pos="0">
                    <a:schemeClr val="tx1"/>
                  </a:gs>
                  <a:gs pos="50000">
                    <a:schemeClr val="tx2">
                      <a:lumMod val="75000"/>
                    </a:schemeClr>
                  </a:gs>
                  <a:gs pos="100000">
                    <a:schemeClr val="accent1">
                      <a:tint val="23500"/>
                      <a:satMod val="160000"/>
                    </a:scheme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Rectángulo redondeado"/>
            <p:cNvSpPr/>
            <p:nvPr/>
          </p:nvSpPr>
          <p:spPr>
            <a:xfrm>
              <a:off x="5580112" y="-5061098"/>
              <a:ext cx="5896272" cy="2952328"/>
            </a:xfrm>
            <a:prstGeom prst="roundRect">
              <a:avLst>
                <a:gd name="adj" fmla="val 40605"/>
              </a:avLst>
            </a:prstGeom>
            <a:noFill/>
            <a:ln w="269875" cap="rnd" cmpd="dbl">
              <a:gradFill>
                <a:gsLst>
                  <a:gs pos="0">
                    <a:schemeClr val="tx1"/>
                  </a:gs>
                  <a:gs pos="50000">
                    <a:schemeClr val="tx2">
                      <a:lumMod val="75000"/>
                    </a:schemeClr>
                  </a:gs>
                  <a:gs pos="100000">
                    <a:schemeClr val="accent1">
                      <a:tint val="23500"/>
                      <a:satMod val="160000"/>
                    </a:scheme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Rectángulo redondeado"/>
            <p:cNvSpPr/>
            <p:nvPr/>
          </p:nvSpPr>
          <p:spPr>
            <a:xfrm>
              <a:off x="6624000" y="-4341018"/>
              <a:ext cx="3888432" cy="1440160"/>
            </a:xfrm>
            <a:prstGeom prst="roundRect">
              <a:avLst>
                <a:gd name="adj" fmla="val 40605"/>
              </a:avLst>
            </a:prstGeom>
            <a:noFill/>
            <a:ln w="269875" cap="rnd" cmpd="dbl">
              <a:gradFill>
                <a:gsLst>
                  <a:gs pos="0">
                    <a:schemeClr val="tx1"/>
                  </a:gs>
                  <a:gs pos="50000">
                    <a:schemeClr val="tx2">
                      <a:lumMod val="75000"/>
                    </a:schemeClr>
                  </a:gs>
                  <a:gs pos="100000">
                    <a:schemeClr val="accent1">
                      <a:tint val="23500"/>
                      <a:satMod val="160000"/>
                    </a:scheme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sp>
        <p:nvSpPr>
          <p:cNvPr id="30" name="29 Arco de bloque"/>
          <p:cNvSpPr/>
          <p:nvPr/>
        </p:nvSpPr>
        <p:spPr>
          <a:xfrm flipH="1">
            <a:off x="0" y="2859782"/>
            <a:ext cx="9144000" cy="4247964"/>
          </a:xfrm>
          <a:prstGeom prst="blockArc">
            <a:avLst>
              <a:gd name="adj1" fmla="val 10697934"/>
              <a:gd name="adj2" fmla="val 53001"/>
              <a:gd name="adj3" fmla="val 16985"/>
            </a:avLst>
          </a:prstGeom>
          <a:noFill/>
          <a:ln w="273050" cap="rnd" cmpd="sng">
            <a:gradFill>
              <a:gsLst>
                <a:gs pos="0">
                  <a:schemeClr val="tx1"/>
                </a:gs>
                <a:gs pos="50000">
                  <a:schemeClr val="tx2">
                    <a:lumMod val="75000"/>
                  </a:schemeClr>
                </a:gs>
                <a:gs pos="100000">
                  <a:schemeClr val="accent1">
                    <a:tint val="23500"/>
                    <a:satMod val="160000"/>
                  </a:scheme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31" name="30 Arco de bloque"/>
          <p:cNvSpPr/>
          <p:nvPr/>
        </p:nvSpPr>
        <p:spPr>
          <a:xfrm flipH="1" flipV="1">
            <a:off x="0" y="-1964754"/>
            <a:ext cx="9144000" cy="4247964"/>
          </a:xfrm>
          <a:prstGeom prst="blockArc">
            <a:avLst>
              <a:gd name="adj1" fmla="val 10697934"/>
              <a:gd name="adj2" fmla="val 53001"/>
              <a:gd name="adj3" fmla="val 16985"/>
            </a:avLst>
          </a:prstGeom>
          <a:noFill/>
          <a:ln w="273050" cap="rnd" cmpd="sng">
            <a:gradFill>
              <a:gsLst>
                <a:gs pos="0">
                  <a:schemeClr val="tx1"/>
                </a:gs>
                <a:gs pos="50000">
                  <a:schemeClr val="tx2">
                    <a:lumMod val="75000"/>
                  </a:schemeClr>
                </a:gs>
                <a:gs pos="100000">
                  <a:schemeClr val="accent1">
                    <a:tint val="23500"/>
                    <a:satMod val="160000"/>
                  </a:schemeClr>
                </a:gs>
              </a:gsLst>
              <a:lin ang="5400000" scaled="0"/>
            </a:gradFill>
            <a:prstDash val="sysDot"/>
          </a:ln>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pic>
        <p:nvPicPr>
          <p:cNvPr id="14" name="13 Imagen" descr="BENEFICIOS DE CONSUMIR MANZANILLA"/>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180528" y="-164554"/>
            <a:ext cx="9436540" cy="5472608"/>
          </a:xfrm>
          <a:prstGeom prst="rect">
            <a:avLst/>
          </a:prstGeom>
          <a:noFill/>
          <a:ln>
            <a:noFill/>
          </a:ln>
        </p:spPr>
      </p:pic>
    </p:spTree>
    <p:extLst>
      <p:ext uri="{BB962C8B-B14F-4D97-AF65-F5344CB8AC3E}">
        <p14:creationId xmlns:p14="http://schemas.microsoft.com/office/powerpoint/2010/main" val="110530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1000"/>
                                  </p:stCondLst>
                                  <p:childTnLst>
                                    <p:set>
                                      <p:cBhvr>
                                        <p:cTn id="6" dur="1" fill="hold">
                                          <p:stCondLst>
                                            <p:cond delay="0"/>
                                          </p:stCondLst>
                                        </p:cTn>
                                        <p:tgtEl>
                                          <p:spTgt spid="20"/>
                                        </p:tgtEl>
                                        <p:attrNameLst>
                                          <p:attrName>style.visibility</p:attrName>
                                        </p:attrNameLst>
                                      </p:cBhvr>
                                      <p:to>
                                        <p:strVal val="visible"/>
                                      </p:to>
                                    </p:set>
                                    <p:anim calcmode="lin" valueType="num">
                                      <p:cBhvr>
                                        <p:cTn id="7" dur="2500" fill="hold"/>
                                        <p:tgtEl>
                                          <p:spTgt spid="20"/>
                                        </p:tgtEl>
                                        <p:attrNameLst>
                                          <p:attrName>ppt_w</p:attrName>
                                        </p:attrNameLst>
                                      </p:cBhvr>
                                      <p:tavLst>
                                        <p:tav tm="0">
                                          <p:val>
                                            <p:fltVal val="0"/>
                                          </p:val>
                                        </p:tav>
                                        <p:tav tm="100000">
                                          <p:val>
                                            <p:strVal val="#ppt_w"/>
                                          </p:val>
                                        </p:tav>
                                      </p:tavLst>
                                    </p:anim>
                                    <p:anim calcmode="lin" valueType="num">
                                      <p:cBhvr>
                                        <p:cTn id="8" dur="2500" fill="hold"/>
                                        <p:tgtEl>
                                          <p:spTgt spid="20"/>
                                        </p:tgtEl>
                                        <p:attrNameLst>
                                          <p:attrName>ppt_h</p:attrName>
                                        </p:attrNameLst>
                                      </p:cBhvr>
                                      <p:tavLst>
                                        <p:tav tm="0">
                                          <p:val>
                                            <p:fltVal val="0"/>
                                          </p:val>
                                        </p:tav>
                                        <p:tav tm="100000">
                                          <p:val>
                                            <p:strVal val="#ppt_h"/>
                                          </p:val>
                                        </p:tav>
                                      </p:tavLst>
                                    </p:anim>
                                  </p:childTnLst>
                                </p:cTn>
                              </p:par>
                              <p:par>
                                <p:cTn id="9" presetID="23" presetClass="exit" presetSubtype="544" fill="hold" nodeType="withEffect">
                                  <p:stCondLst>
                                    <p:cond delay="2250"/>
                                  </p:stCondLst>
                                  <p:childTnLst>
                                    <p:anim calcmode="lin" valueType="num">
                                      <p:cBhvr>
                                        <p:cTn id="10" dur="1750"/>
                                        <p:tgtEl>
                                          <p:spTgt spid="20"/>
                                        </p:tgtEl>
                                        <p:attrNameLst>
                                          <p:attrName>ppt_w</p:attrName>
                                        </p:attrNameLst>
                                      </p:cBhvr>
                                      <p:tavLst>
                                        <p:tav tm="0">
                                          <p:val>
                                            <p:strVal val="ppt_w"/>
                                          </p:val>
                                        </p:tav>
                                        <p:tav tm="100000">
                                          <p:val>
                                            <p:fltVal val="0"/>
                                          </p:val>
                                        </p:tav>
                                      </p:tavLst>
                                    </p:anim>
                                    <p:anim calcmode="lin" valueType="num">
                                      <p:cBhvr>
                                        <p:cTn id="11" dur="1750"/>
                                        <p:tgtEl>
                                          <p:spTgt spid="20"/>
                                        </p:tgtEl>
                                        <p:attrNameLst>
                                          <p:attrName>ppt_h</p:attrName>
                                        </p:attrNameLst>
                                      </p:cBhvr>
                                      <p:tavLst>
                                        <p:tav tm="0">
                                          <p:val>
                                            <p:strVal val="ppt_h"/>
                                          </p:val>
                                        </p:tav>
                                        <p:tav tm="100000">
                                          <p:val>
                                            <p:fltVal val="0"/>
                                          </p:val>
                                        </p:tav>
                                      </p:tavLst>
                                    </p:anim>
                                    <p:anim calcmode="lin" valueType="num">
                                      <p:cBhvr>
                                        <p:cTn id="12" dur="1750"/>
                                        <p:tgtEl>
                                          <p:spTgt spid="20"/>
                                        </p:tgtEl>
                                        <p:attrNameLst>
                                          <p:attrName>ppt_x</p:attrName>
                                        </p:attrNameLst>
                                      </p:cBhvr>
                                      <p:tavLst>
                                        <p:tav tm="0">
                                          <p:val>
                                            <p:strVal val="ppt_x"/>
                                          </p:val>
                                        </p:tav>
                                        <p:tav tm="100000">
                                          <p:val>
                                            <p:fltVal val="0.5"/>
                                          </p:val>
                                        </p:tav>
                                      </p:tavLst>
                                    </p:anim>
                                    <p:anim calcmode="lin" valueType="num">
                                      <p:cBhvr>
                                        <p:cTn id="13" dur="1750"/>
                                        <p:tgtEl>
                                          <p:spTgt spid="20"/>
                                        </p:tgtEl>
                                        <p:attrNameLst>
                                          <p:attrName>ppt_y</p:attrName>
                                        </p:attrNameLst>
                                      </p:cBhvr>
                                      <p:tavLst>
                                        <p:tav tm="0">
                                          <p:val>
                                            <p:strVal val="ppt_y"/>
                                          </p:val>
                                        </p:tav>
                                        <p:tav tm="100000">
                                          <p:val>
                                            <p:fltVal val="0.5"/>
                                          </p:val>
                                        </p:tav>
                                      </p:tavLst>
                                    </p:anim>
                                    <p:set>
                                      <p:cBhvr>
                                        <p:cTn id="14" dur="1" fill="hold">
                                          <p:stCondLst>
                                            <p:cond delay="1749"/>
                                          </p:stCondLst>
                                        </p:cTn>
                                        <p:tgtEl>
                                          <p:spTgt spid="20"/>
                                        </p:tgtEl>
                                        <p:attrNameLst>
                                          <p:attrName>style.visibility</p:attrName>
                                        </p:attrNameLst>
                                      </p:cBhvr>
                                      <p:to>
                                        <p:strVal val="hidden"/>
                                      </p:to>
                                    </p:set>
                                  </p:childTnLst>
                                </p:cTn>
                              </p:par>
                              <p:par>
                                <p:cTn id="15" presetID="23" presetClass="entr" presetSubtype="16" fill="hold" nodeType="withEffect">
                                  <p:stCondLst>
                                    <p:cond delay="1000"/>
                                  </p:stCondLst>
                                  <p:childTnLst>
                                    <p:set>
                                      <p:cBhvr>
                                        <p:cTn id="16" dur="1" fill="hold">
                                          <p:stCondLst>
                                            <p:cond delay="0"/>
                                          </p:stCondLst>
                                        </p:cTn>
                                        <p:tgtEl>
                                          <p:spTgt spid="25"/>
                                        </p:tgtEl>
                                        <p:attrNameLst>
                                          <p:attrName>style.visibility</p:attrName>
                                        </p:attrNameLst>
                                      </p:cBhvr>
                                      <p:to>
                                        <p:strVal val="visible"/>
                                      </p:to>
                                    </p:set>
                                    <p:anim calcmode="lin" valueType="num">
                                      <p:cBhvr>
                                        <p:cTn id="17" dur="2000" fill="hold"/>
                                        <p:tgtEl>
                                          <p:spTgt spid="25"/>
                                        </p:tgtEl>
                                        <p:attrNameLst>
                                          <p:attrName>ppt_w</p:attrName>
                                        </p:attrNameLst>
                                      </p:cBhvr>
                                      <p:tavLst>
                                        <p:tav tm="0">
                                          <p:val>
                                            <p:fltVal val="0"/>
                                          </p:val>
                                        </p:tav>
                                        <p:tav tm="100000">
                                          <p:val>
                                            <p:strVal val="#ppt_w"/>
                                          </p:val>
                                        </p:tav>
                                      </p:tavLst>
                                    </p:anim>
                                    <p:anim calcmode="lin" valueType="num">
                                      <p:cBhvr>
                                        <p:cTn id="18" dur="2000" fill="hold"/>
                                        <p:tgtEl>
                                          <p:spTgt spid="25"/>
                                        </p:tgtEl>
                                        <p:attrNameLst>
                                          <p:attrName>ppt_h</p:attrName>
                                        </p:attrNameLst>
                                      </p:cBhvr>
                                      <p:tavLst>
                                        <p:tav tm="0">
                                          <p:val>
                                            <p:fltVal val="0"/>
                                          </p:val>
                                        </p:tav>
                                        <p:tav tm="100000">
                                          <p:val>
                                            <p:strVal val="#ppt_h"/>
                                          </p:val>
                                        </p:tav>
                                      </p:tavLst>
                                    </p:anim>
                                  </p:childTnLst>
                                </p:cTn>
                              </p:par>
                              <p:par>
                                <p:cTn id="19" presetID="23" presetClass="exit" presetSubtype="16" fill="hold" nodeType="withEffect">
                                  <p:stCondLst>
                                    <p:cond delay="2000"/>
                                  </p:stCondLst>
                                  <p:childTnLst>
                                    <p:anim calcmode="lin" valueType="num">
                                      <p:cBhvr>
                                        <p:cTn id="20" dur="1750"/>
                                        <p:tgtEl>
                                          <p:spTgt spid="25"/>
                                        </p:tgtEl>
                                        <p:attrNameLst>
                                          <p:attrName>ppt_w</p:attrName>
                                        </p:attrNameLst>
                                      </p:cBhvr>
                                      <p:tavLst>
                                        <p:tav tm="0">
                                          <p:val>
                                            <p:strVal val="ppt_w"/>
                                          </p:val>
                                        </p:tav>
                                        <p:tav tm="100000">
                                          <p:val>
                                            <p:strVal val="4*ppt_w"/>
                                          </p:val>
                                        </p:tav>
                                      </p:tavLst>
                                    </p:anim>
                                    <p:anim calcmode="lin" valueType="num">
                                      <p:cBhvr>
                                        <p:cTn id="21" dur="1750"/>
                                        <p:tgtEl>
                                          <p:spTgt spid="25"/>
                                        </p:tgtEl>
                                        <p:attrNameLst>
                                          <p:attrName>ppt_h</p:attrName>
                                        </p:attrNameLst>
                                      </p:cBhvr>
                                      <p:tavLst>
                                        <p:tav tm="0">
                                          <p:val>
                                            <p:strVal val="ppt_h"/>
                                          </p:val>
                                        </p:tav>
                                        <p:tav tm="100000">
                                          <p:val>
                                            <p:strVal val="4*ppt_h"/>
                                          </p:val>
                                        </p:tav>
                                      </p:tavLst>
                                    </p:anim>
                                    <p:set>
                                      <p:cBhvr>
                                        <p:cTn id="22" dur="1" fill="hold">
                                          <p:stCondLst>
                                            <p:cond delay="1749"/>
                                          </p:stCondLst>
                                        </p:cTn>
                                        <p:tgtEl>
                                          <p:spTgt spid="25"/>
                                        </p:tgtEl>
                                        <p:attrNameLst>
                                          <p:attrName>style.visibility</p:attrName>
                                        </p:attrNameLst>
                                      </p:cBhvr>
                                      <p:to>
                                        <p:strVal val="hidden"/>
                                      </p:to>
                                    </p:set>
                                  </p:childTnLst>
                                </p:cTn>
                              </p:par>
                              <p:par>
                                <p:cTn id="23" presetID="17" presetClass="entr" presetSubtype="1"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 calcmode="lin" valueType="num">
                                      <p:cBhvr>
                                        <p:cTn id="25" dur="3000" fill="hold"/>
                                        <p:tgtEl>
                                          <p:spTgt spid="30"/>
                                        </p:tgtEl>
                                        <p:attrNameLst>
                                          <p:attrName>ppt_x</p:attrName>
                                        </p:attrNameLst>
                                      </p:cBhvr>
                                      <p:tavLst>
                                        <p:tav tm="0">
                                          <p:val>
                                            <p:strVal val="#ppt_x"/>
                                          </p:val>
                                        </p:tav>
                                        <p:tav tm="100000">
                                          <p:val>
                                            <p:strVal val="#ppt_x"/>
                                          </p:val>
                                        </p:tav>
                                      </p:tavLst>
                                    </p:anim>
                                    <p:anim calcmode="lin" valueType="num">
                                      <p:cBhvr>
                                        <p:cTn id="26" dur="3000" fill="hold"/>
                                        <p:tgtEl>
                                          <p:spTgt spid="30"/>
                                        </p:tgtEl>
                                        <p:attrNameLst>
                                          <p:attrName>ppt_y</p:attrName>
                                        </p:attrNameLst>
                                      </p:cBhvr>
                                      <p:tavLst>
                                        <p:tav tm="0">
                                          <p:val>
                                            <p:strVal val="#ppt_y-#ppt_h/2"/>
                                          </p:val>
                                        </p:tav>
                                        <p:tav tm="100000">
                                          <p:val>
                                            <p:strVal val="#ppt_y"/>
                                          </p:val>
                                        </p:tav>
                                      </p:tavLst>
                                    </p:anim>
                                    <p:anim calcmode="lin" valueType="num">
                                      <p:cBhvr>
                                        <p:cTn id="27" dur="3000" fill="hold"/>
                                        <p:tgtEl>
                                          <p:spTgt spid="30"/>
                                        </p:tgtEl>
                                        <p:attrNameLst>
                                          <p:attrName>ppt_w</p:attrName>
                                        </p:attrNameLst>
                                      </p:cBhvr>
                                      <p:tavLst>
                                        <p:tav tm="0">
                                          <p:val>
                                            <p:strVal val="#ppt_w"/>
                                          </p:val>
                                        </p:tav>
                                        <p:tav tm="100000">
                                          <p:val>
                                            <p:strVal val="#ppt_w"/>
                                          </p:val>
                                        </p:tav>
                                      </p:tavLst>
                                    </p:anim>
                                    <p:anim calcmode="lin" valueType="num">
                                      <p:cBhvr>
                                        <p:cTn id="28" dur="3000" fill="hold"/>
                                        <p:tgtEl>
                                          <p:spTgt spid="30"/>
                                        </p:tgtEl>
                                        <p:attrNameLst>
                                          <p:attrName>ppt_h</p:attrName>
                                        </p:attrNameLst>
                                      </p:cBhvr>
                                      <p:tavLst>
                                        <p:tav tm="0">
                                          <p:val>
                                            <p:fltVal val="0"/>
                                          </p:val>
                                        </p:tav>
                                        <p:tav tm="100000">
                                          <p:val>
                                            <p:strVal val="#ppt_h"/>
                                          </p:val>
                                        </p:tav>
                                      </p:tavLst>
                                    </p:anim>
                                  </p:childTnLst>
                                </p:cTn>
                              </p:par>
                              <p:par>
                                <p:cTn id="29" presetID="2" presetClass="exit" presetSubtype="1" fill="hold" grpId="1" nodeType="withEffect">
                                  <p:stCondLst>
                                    <p:cond delay="0"/>
                                  </p:stCondLst>
                                  <p:childTnLst>
                                    <p:anim calcmode="lin" valueType="num">
                                      <p:cBhvr additive="base">
                                        <p:cTn id="30" dur="3500"/>
                                        <p:tgtEl>
                                          <p:spTgt spid="30"/>
                                        </p:tgtEl>
                                        <p:attrNameLst>
                                          <p:attrName>ppt_x</p:attrName>
                                        </p:attrNameLst>
                                      </p:cBhvr>
                                      <p:tavLst>
                                        <p:tav tm="0">
                                          <p:val>
                                            <p:strVal val="ppt_x"/>
                                          </p:val>
                                        </p:tav>
                                        <p:tav tm="100000">
                                          <p:val>
                                            <p:strVal val="ppt_x"/>
                                          </p:val>
                                        </p:tav>
                                      </p:tavLst>
                                    </p:anim>
                                    <p:anim calcmode="lin" valueType="num">
                                      <p:cBhvr additive="base">
                                        <p:cTn id="31" dur="3500"/>
                                        <p:tgtEl>
                                          <p:spTgt spid="30"/>
                                        </p:tgtEl>
                                        <p:attrNameLst>
                                          <p:attrName>ppt_y</p:attrName>
                                        </p:attrNameLst>
                                      </p:cBhvr>
                                      <p:tavLst>
                                        <p:tav tm="0">
                                          <p:val>
                                            <p:strVal val="ppt_y"/>
                                          </p:val>
                                        </p:tav>
                                        <p:tav tm="100000">
                                          <p:val>
                                            <p:strVal val="0-ppt_h/2"/>
                                          </p:val>
                                        </p:tav>
                                      </p:tavLst>
                                    </p:anim>
                                    <p:set>
                                      <p:cBhvr>
                                        <p:cTn id="32" dur="1" fill="hold">
                                          <p:stCondLst>
                                            <p:cond delay="3499"/>
                                          </p:stCondLst>
                                        </p:cTn>
                                        <p:tgtEl>
                                          <p:spTgt spid="30"/>
                                        </p:tgtEl>
                                        <p:attrNameLst>
                                          <p:attrName>style.visibility</p:attrName>
                                        </p:attrNameLst>
                                      </p:cBhvr>
                                      <p:to>
                                        <p:strVal val="hidden"/>
                                      </p:to>
                                    </p:set>
                                  </p:childTnLst>
                                </p:cTn>
                              </p:par>
                              <p:par>
                                <p:cTn id="33" presetID="17" presetClass="entr" presetSubtype="1"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cBhvr>
                                        <p:cTn id="35" dur="3000" fill="hold"/>
                                        <p:tgtEl>
                                          <p:spTgt spid="31"/>
                                        </p:tgtEl>
                                        <p:attrNameLst>
                                          <p:attrName>ppt_x</p:attrName>
                                        </p:attrNameLst>
                                      </p:cBhvr>
                                      <p:tavLst>
                                        <p:tav tm="0">
                                          <p:val>
                                            <p:strVal val="#ppt_x"/>
                                          </p:val>
                                        </p:tav>
                                        <p:tav tm="100000">
                                          <p:val>
                                            <p:strVal val="#ppt_x"/>
                                          </p:val>
                                        </p:tav>
                                      </p:tavLst>
                                    </p:anim>
                                    <p:anim calcmode="lin" valueType="num">
                                      <p:cBhvr>
                                        <p:cTn id="36" dur="3000" fill="hold"/>
                                        <p:tgtEl>
                                          <p:spTgt spid="31"/>
                                        </p:tgtEl>
                                        <p:attrNameLst>
                                          <p:attrName>ppt_y</p:attrName>
                                        </p:attrNameLst>
                                      </p:cBhvr>
                                      <p:tavLst>
                                        <p:tav tm="0">
                                          <p:val>
                                            <p:strVal val="#ppt_y-#ppt_h/2"/>
                                          </p:val>
                                        </p:tav>
                                        <p:tav tm="100000">
                                          <p:val>
                                            <p:strVal val="#ppt_y"/>
                                          </p:val>
                                        </p:tav>
                                      </p:tavLst>
                                    </p:anim>
                                    <p:anim calcmode="lin" valueType="num">
                                      <p:cBhvr>
                                        <p:cTn id="37" dur="3000" fill="hold"/>
                                        <p:tgtEl>
                                          <p:spTgt spid="31"/>
                                        </p:tgtEl>
                                        <p:attrNameLst>
                                          <p:attrName>ppt_w</p:attrName>
                                        </p:attrNameLst>
                                      </p:cBhvr>
                                      <p:tavLst>
                                        <p:tav tm="0">
                                          <p:val>
                                            <p:strVal val="#ppt_w"/>
                                          </p:val>
                                        </p:tav>
                                        <p:tav tm="100000">
                                          <p:val>
                                            <p:strVal val="#ppt_w"/>
                                          </p:val>
                                        </p:tav>
                                      </p:tavLst>
                                    </p:anim>
                                    <p:anim calcmode="lin" valueType="num">
                                      <p:cBhvr>
                                        <p:cTn id="38" dur="3000" fill="hold"/>
                                        <p:tgtEl>
                                          <p:spTgt spid="31"/>
                                        </p:tgtEl>
                                        <p:attrNameLst>
                                          <p:attrName>ppt_h</p:attrName>
                                        </p:attrNameLst>
                                      </p:cBhvr>
                                      <p:tavLst>
                                        <p:tav tm="0">
                                          <p:val>
                                            <p:fltVal val="0"/>
                                          </p:val>
                                        </p:tav>
                                        <p:tav tm="100000">
                                          <p:val>
                                            <p:strVal val="#ppt_h"/>
                                          </p:val>
                                        </p:tav>
                                      </p:tavLst>
                                    </p:anim>
                                  </p:childTnLst>
                                </p:cTn>
                              </p:par>
                              <p:par>
                                <p:cTn id="39" presetID="2" presetClass="exit" presetSubtype="4" fill="hold" grpId="1" nodeType="withEffect">
                                  <p:stCondLst>
                                    <p:cond delay="0"/>
                                  </p:stCondLst>
                                  <p:childTnLst>
                                    <p:anim calcmode="lin" valueType="num">
                                      <p:cBhvr additive="base">
                                        <p:cTn id="40" dur="3500"/>
                                        <p:tgtEl>
                                          <p:spTgt spid="31"/>
                                        </p:tgtEl>
                                        <p:attrNameLst>
                                          <p:attrName>ppt_x</p:attrName>
                                        </p:attrNameLst>
                                      </p:cBhvr>
                                      <p:tavLst>
                                        <p:tav tm="0">
                                          <p:val>
                                            <p:strVal val="ppt_x"/>
                                          </p:val>
                                        </p:tav>
                                        <p:tav tm="100000">
                                          <p:val>
                                            <p:strVal val="ppt_x"/>
                                          </p:val>
                                        </p:tav>
                                      </p:tavLst>
                                    </p:anim>
                                    <p:anim calcmode="lin" valueType="num">
                                      <p:cBhvr additive="base">
                                        <p:cTn id="41" dur="3500"/>
                                        <p:tgtEl>
                                          <p:spTgt spid="31"/>
                                        </p:tgtEl>
                                        <p:attrNameLst>
                                          <p:attrName>ppt_y</p:attrName>
                                        </p:attrNameLst>
                                      </p:cBhvr>
                                      <p:tavLst>
                                        <p:tav tm="0">
                                          <p:val>
                                            <p:strVal val="ppt_y"/>
                                          </p:val>
                                        </p:tav>
                                        <p:tav tm="100000">
                                          <p:val>
                                            <p:strVal val="1+ppt_h/2"/>
                                          </p:val>
                                        </p:tav>
                                      </p:tavLst>
                                    </p:anim>
                                    <p:set>
                                      <p:cBhvr>
                                        <p:cTn id="42" dur="1" fill="hold">
                                          <p:stCondLst>
                                            <p:cond delay="3499"/>
                                          </p:stCondLst>
                                        </p:cTn>
                                        <p:tgtEl>
                                          <p:spTgt spid="31"/>
                                        </p:tgtEl>
                                        <p:attrNameLst>
                                          <p:attrName>style.visibility</p:attrName>
                                        </p:attrNameLst>
                                      </p:cBhvr>
                                      <p:to>
                                        <p:strVal val="hidden"/>
                                      </p:to>
                                    </p:set>
                                  </p:childTnLst>
                                </p:cTn>
                              </p:par>
                              <p:par>
                                <p:cTn id="43" presetID="4" presetClass="entr" presetSubtype="32" fill="hold" nodeType="withEffect">
                                  <p:stCondLst>
                                    <p:cond delay="1250"/>
                                  </p:stCondLst>
                                  <p:childTnLst>
                                    <p:set>
                                      <p:cBhvr>
                                        <p:cTn id="44" dur="1" fill="hold">
                                          <p:stCondLst>
                                            <p:cond delay="0"/>
                                          </p:stCondLst>
                                        </p:cTn>
                                        <p:tgtEl>
                                          <p:spTgt spid="13"/>
                                        </p:tgtEl>
                                        <p:attrNameLst>
                                          <p:attrName>style.visibility</p:attrName>
                                        </p:attrNameLst>
                                      </p:cBhvr>
                                      <p:to>
                                        <p:strVal val="visible"/>
                                      </p:to>
                                    </p:set>
                                    <p:animEffect transition="in" filter="box(out)">
                                      <p:cBhvr>
                                        <p:cTn id="45" dur="2500"/>
                                        <p:tgtEl>
                                          <p:spTgt spid="13"/>
                                        </p:tgtEl>
                                      </p:cBhvr>
                                    </p:animEffect>
                                  </p:childTnLst>
                                </p:cTn>
                              </p:par>
                              <p:par>
                                <p:cTn id="46" presetID="23" presetClass="entr" presetSubtype="16" fill="hold" nodeType="withEffect">
                                  <p:stCondLst>
                                    <p:cond delay="1250"/>
                                  </p:stCondLst>
                                  <p:childTnLst>
                                    <p:set>
                                      <p:cBhvr>
                                        <p:cTn id="47" dur="1" fill="hold">
                                          <p:stCondLst>
                                            <p:cond delay="0"/>
                                          </p:stCondLst>
                                        </p:cTn>
                                        <p:tgtEl>
                                          <p:spTgt spid="13"/>
                                        </p:tgtEl>
                                        <p:attrNameLst>
                                          <p:attrName>style.visibility</p:attrName>
                                        </p:attrNameLst>
                                      </p:cBhvr>
                                      <p:to>
                                        <p:strVal val="visible"/>
                                      </p:to>
                                    </p:set>
                                    <p:anim calcmode="lin" valueType="num">
                                      <p:cBhvr>
                                        <p:cTn id="48" dur="2500" fill="hold"/>
                                        <p:tgtEl>
                                          <p:spTgt spid="13"/>
                                        </p:tgtEl>
                                        <p:attrNameLst>
                                          <p:attrName>ppt_w</p:attrName>
                                        </p:attrNameLst>
                                      </p:cBhvr>
                                      <p:tavLst>
                                        <p:tav tm="0">
                                          <p:val>
                                            <p:fltVal val="0"/>
                                          </p:val>
                                        </p:tav>
                                        <p:tav tm="100000">
                                          <p:val>
                                            <p:strVal val="#ppt_w"/>
                                          </p:val>
                                        </p:tav>
                                      </p:tavLst>
                                    </p:anim>
                                    <p:anim calcmode="lin" valueType="num">
                                      <p:cBhvr>
                                        <p:cTn id="49" dur="2500" fill="hold"/>
                                        <p:tgtEl>
                                          <p:spTgt spid="13"/>
                                        </p:tgtEl>
                                        <p:attrNameLst>
                                          <p:attrName>ppt_h</p:attrName>
                                        </p:attrNameLst>
                                      </p:cBhvr>
                                      <p:tavLst>
                                        <p:tav tm="0">
                                          <p:val>
                                            <p:fltVal val="0"/>
                                          </p:val>
                                        </p:tav>
                                        <p:tav tm="100000">
                                          <p:val>
                                            <p:strVal val="#ppt_h"/>
                                          </p:val>
                                        </p:tav>
                                      </p:tavLst>
                                    </p:anim>
                                  </p:childTnLst>
                                </p:cTn>
                              </p:par>
                              <p:par>
                                <p:cTn id="50" presetID="10" presetClass="entr" presetSubtype="0" fill="hold" nodeType="with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fade">
                                      <p:cBhvr>
                                        <p:cTn id="52" dur="2250"/>
                                        <p:tgtEl>
                                          <p:spTgt spid="16"/>
                                        </p:tgtEl>
                                      </p:cBhvr>
                                    </p:animEffect>
                                  </p:childTnLst>
                                </p:cTn>
                              </p:par>
                              <p:par>
                                <p:cTn id="53" presetID="9" presetClass="emph" presetSubtype="0" nodeType="withEffect">
                                  <p:stCondLst>
                                    <p:cond delay="0"/>
                                  </p:stCondLst>
                                  <p:childTnLst>
                                    <p:set>
                                      <p:cBhvr rctx="PPT">
                                        <p:cTn id="54" dur="indefinite"/>
                                        <p:tgtEl>
                                          <p:spTgt spid="14"/>
                                        </p:tgtEl>
                                        <p:attrNameLst>
                                          <p:attrName>style.opacity</p:attrName>
                                        </p:attrNameLst>
                                      </p:cBhvr>
                                      <p:to>
                                        <p:strVal val="0"/>
                                      </p:to>
                                    </p:set>
                                    <p:animEffect filter="image" prLst="opacity: 0">
                                      <p:cBhvr rctx="IE">
                                        <p:cTn id="55"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0" grpId="1" animBg="1"/>
      <p:bldP spid="31" grpId="0" animBg="1"/>
      <p:bldP spid="31" grpId="1"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Diapositiva1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5206" y="0"/>
            <a:ext cx="9144000" cy="5169041"/>
          </a:xfrm>
          <a:prstGeom prst="rect">
            <a:avLst/>
          </a:prstGeom>
          <a:noFill/>
          <a:ln>
            <a:noFill/>
          </a:ln>
        </p:spPr>
      </p:pic>
      <p:grpSp>
        <p:nvGrpSpPr>
          <p:cNvPr id="44" name="43 Grupo"/>
          <p:cNvGrpSpPr/>
          <p:nvPr/>
        </p:nvGrpSpPr>
        <p:grpSpPr>
          <a:xfrm flipH="1">
            <a:off x="17852" y="0"/>
            <a:ext cx="9126148" cy="5184576"/>
            <a:chOff x="-23936" y="-18723"/>
            <a:chExt cx="9126148" cy="5184576"/>
          </a:xfrm>
        </p:grpSpPr>
        <p:grpSp>
          <p:nvGrpSpPr>
            <p:cNvPr id="45" name="44 Grupo"/>
            <p:cNvGrpSpPr/>
            <p:nvPr/>
          </p:nvGrpSpPr>
          <p:grpSpPr>
            <a:xfrm>
              <a:off x="-23936" y="-18723"/>
              <a:ext cx="9126148" cy="5184576"/>
              <a:chOff x="2051720" y="-2180778"/>
              <a:chExt cx="9126148" cy="5184576"/>
            </a:xfrm>
          </p:grpSpPr>
          <p:grpSp>
            <p:nvGrpSpPr>
              <p:cNvPr id="51" name="50 Grupo"/>
              <p:cNvGrpSpPr/>
              <p:nvPr/>
            </p:nvGrpSpPr>
            <p:grpSpPr>
              <a:xfrm>
                <a:off x="2051720" y="-2180778"/>
                <a:ext cx="9126148" cy="5164282"/>
                <a:chOff x="30336" y="-20782"/>
                <a:chExt cx="9126148" cy="5164282"/>
              </a:xfrm>
            </p:grpSpPr>
            <p:sp>
              <p:nvSpPr>
                <p:cNvPr id="53" name="2 Rectángulo"/>
                <p:cNvSpPr/>
                <p:nvPr/>
              </p:nvSpPr>
              <p:spPr>
                <a:xfrm flipH="1">
                  <a:off x="32360" y="-20782"/>
                  <a:ext cx="9124124" cy="5164282"/>
                </a:xfrm>
                <a:custGeom>
                  <a:avLst/>
                  <a:gdLst>
                    <a:gd name="connsiteX0" fmla="*/ 0 w 9124124"/>
                    <a:gd name="connsiteY0" fmla="*/ 0 h 5143500"/>
                    <a:gd name="connsiteX1" fmla="*/ 9124124 w 9124124"/>
                    <a:gd name="connsiteY1" fmla="*/ 0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4124" h="5164282">
                      <a:moveTo>
                        <a:pt x="0" y="20782"/>
                      </a:moveTo>
                      <a:lnTo>
                        <a:pt x="9082560" y="0"/>
                      </a:lnTo>
                      <a:cubicBezTo>
                        <a:pt x="7658138" y="760702"/>
                        <a:pt x="7226051" y="4229533"/>
                        <a:pt x="9124124" y="5164282"/>
                      </a:cubicBezTo>
                      <a:lnTo>
                        <a:pt x="0" y="5164282"/>
                      </a:lnTo>
                      <a:lnTo>
                        <a:pt x="0" y="20782"/>
                      </a:lnTo>
                      <a:close/>
                    </a:path>
                  </a:pathLst>
                </a:custGeom>
                <a:gradFill>
                  <a:gsLst>
                    <a:gs pos="35000">
                      <a:schemeClr val="tx2">
                        <a:alpha val="53000"/>
                      </a:schemeClr>
                    </a:gs>
                    <a:gs pos="69000">
                      <a:schemeClr val="tx1">
                        <a:lumMod val="95000"/>
                        <a:alpha val="56000"/>
                      </a:schemeClr>
                    </a:gs>
                    <a:gs pos="16000">
                      <a:srgbClr val="FF6600">
                        <a:lumMod val="69000"/>
                        <a:alpha val="51000"/>
                      </a:srgbClr>
                    </a:gs>
                    <a:gs pos="52000">
                      <a:schemeClr val="tx1">
                        <a:lumMod val="95000"/>
                        <a:alpha val="81000"/>
                      </a:schemeClr>
                    </a:gs>
                  </a:gsLst>
                  <a:lin ang="18900000" scaled="1"/>
                </a:gradFill>
                <a:ln w="114300">
                  <a:noFill/>
                </a:ln>
                <a:scene3d>
                  <a:camera prst="orthographicFront"/>
                  <a:lightRig rig="flat" dir="t">
                    <a:rot lat="0" lon="0" rev="21594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4" name="53 Luna"/>
                <p:cNvSpPr/>
                <p:nvPr/>
              </p:nvSpPr>
              <p:spPr>
                <a:xfrm rot="10800000">
                  <a:off x="30336" y="-20782"/>
                  <a:ext cx="1440160" cy="5147117"/>
                </a:xfrm>
                <a:prstGeom prst="moon">
                  <a:avLst>
                    <a:gd name="adj" fmla="val 13138"/>
                  </a:avLst>
                </a:prstGeom>
                <a:gradFill>
                  <a:gsLst>
                    <a:gs pos="34000">
                      <a:srgbClr val="0A53F6"/>
                    </a:gs>
                    <a:gs pos="100000">
                      <a:srgbClr val="0A128C">
                        <a:lumMod val="99000"/>
                        <a:lumOff val="1000"/>
                      </a:srgbClr>
                    </a:gs>
                    <a:gs pos="100000">
                      <a:srgbClr val="181CC7">
                        <a:lumMod val="65000"/>
                        <a:lumOff val="35000"/>
                      </a:srgbClr>
                    </a:gs>
                  </a:gsLst>
                  <a:lin ang="18900000" scaled="0"/>
                </a:gradFill>
                <a:ln>
                  <a:noFill/>
                </a:ln>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52" name="51 Luna"/>
              <p:cNvSpPr/>
              <p:nvPr/>
            </p:nvSpPr>
            <p:spPr>
              <a:xfrm rot="10800000">
                <a:off x="3419872" y="-2180778"/>
                <a:ext cx="1440160" cy="5184576"/>
              </a:xfrm>
              <a:prstGeom prst="moon">
                <a:avLst>
                  <a:gd name="adj" fmla="val 12204"/>
                </a:avLst>
              </a:prstGeom>
              <a:gradFill>
                <a:gsLst>
                  <a:gs pos="34000">
                    <a:srgbClr val="0A53F6"/>
                  </a:gs>
                  <a:gs pos="100000">
                    <a:srgbClr val="0A128C"/>
                  </a:gs>
                  <a:gs pos="100000">
                    <a:srgbClr val="181CC7">
                      <a:lumMod val="65000"/>
                      <a:lumOff val="35000"/>
                    </a:srgbClr>
                  </a:gs>
                </a:gsLst>
                <a:lin ang="18900000" scaled="0"/>
              </a:gradFill>
              <a:ln>
                <a:noFill/>
              </a:ln>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4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1923678"/>
              <a:ext cx="1296144" cy="1296144"/>
            </a:xfrm>
            <a:prstGeom prst="rect">
              <a:avLst/>
            </a:prstGeom>
            <a:noFill/>
            <a:ln>
              <a:noFill/>
            </a:ln>
            <a:effectLst>
              <a:outerShdw blurRad="88900" dist="35921" dir="2700000" algn="ctr" rotWithShape="0">
                <a:schemeClr val="tx2">
                  <a:lumMod val="10000"/>
                  <a:alpha val="69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9632" y="771550"/>
              <a:ext cx="1008112" cy="1008112"/>
            </a:xfrm>
            <a:prstGeom prst="rect">
              <a:avLst/>
            </a:prstGeom>
            <a:noFill/>
            <a:ln>
              <a:noFill/>
            </a:ln>
            <a:effectLst>
              <a:outerShdw blurRad="88900" dist="35921" dir="2700000" algn="ctr" rotWithShape="0">
                <a:schemeClr val="tx2">
                  <a:lumMod val="10000"/>
                  <a:alpha val="69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9632" y="3291830"/>
              <a:ext cx="1008112" cy="1008112"/>
            </a:xfrm>
            <a:prstGeom prst="rect">
              <a:avLst/>
            </a:prstGeom>
            <a:noFill/>
            <a:ln>
              <a:noFill/>
            </a:ln>
            <a:effectLst>
              <a:outerShdw blurRad="88900" dist="35921" dir="2700000" algn="ctr" rotWithShape="0">
                <a:schemeClr val="tx2">
                  <a:lumMod val="10000"/>
                  <a:alpha val="69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9"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1600" y="0"/>
              <a:ext cx="720080" cy="720080"/>
            </a:xfrm>
            <a:prstGeom prst="rect">
              <a:avLst/>
            </a:prstGeom>
            <a:noFill/>
            <a:ln>
              <a:noFill/>
            </a:ln>
            <a:effectLst>
              <a:outerShdw blurRad="88900" dist="35921" dir="2700000" algn="ctr" rotWithShape="0">
                <a:schemeClr val="tx2">
                  <a:lumMod val="10000"/>
                  <a:alpha val="69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0"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99592" y="4404624"/>
              <a:ext cx="720080" cy="720080"/>
            </a:xfrm>
            <a:prstGeom prst="rect">
              <a:avLst/>
            </a:prstGeom>
            <a:noFill/>
            <a:ln>
              <a:noFill/>
            </a:ln>
            <a:effectLst>
              <a:outerShdw blurRad="88900" dist="35921" dir="2700000" algn="ctr" rotWithShape="0">
                <a:schemeClr val="tx2">
                  <a:lumMod val="10000"/>
                  <a:alpha val="69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22" name="21 Grupo"/>
          <p:cNvGrpSpPr/>
          <p:nvPr/>
        </p:nvGrpSpPr>
        <p:grpSpPr>
          <a:xfrm>
            <a:off x="-19055" y="0"/>
            <a:ext cx="9126148" cy="5184576"/>
            <a:chOff x="-23936" y="-18723"/>
            <a:chExt cx="9126148" cy="5184576"/>
          </a:xfrm>
        </p:grpSpPr>
        <p:grpSp>
          <p:nvGrpSpPr>
            <p:cNvPr id="23" name="22 Grupo"/>
            <p:cNvGrpSpPr/>
            <p:nvPr/>
          </p:nvGrpSpPr>
          <p:grpSpPr>
            <a:xfrm>
              <a:off x="-23936" y="-18723"/>
              <a:ext cx="9126148" cy="5184576"/>
              <a:chOff x="2051720" y="-2180778"/>
              <a:chExt cx="9126148" cy="5184576"/>
            </a:xfrm>
          </p:grpSpPr>
          <p:grpSp>
            <p:nvGrpSpPr>
              <p:cNvPr id="29" name="28 Grupo"/>
              <p:cNvGrpSpPr/>
              <p:nvPr/>
            </p:nvGrpSpPr>
            <p:grpSpPr>
              <a:xfrm>
                <a:off x="2051720" y="-2180778"/>
                <a:ext cx="9126148" cy="5164282"/>
                <a:chOff x="30336" y="-20782"/>
                <a:chExt cx="9126148" cy="5164282"/>
              </a:xfrm>
            </p:grpSpPr>
            <p:sp>
              <p:nvSpPr>
                <p:cNvPr id="31" name="2 Rectángulo"/>
                <p:cNvSpPr/>
                <p:nvPr/>
              </p:nvSpPr>
              <p:spPr>
                <a:xfrm flipH="1">
                  <a:off x="32360" y="-20782"/>
                  <a:ext cx="9124124" cy="5164282"/>
                </a:xfrm>
                <a:custGeom>
                  <a:avLst/>
                  <a:gdLst>
                    <a:gd name="connsiteX0" fmla="*/ 0 w 9124124"/>
                    <a:gd name="connsiteY0" fmla="*/ 0 h 5143500"/>
                    <a:gd name="connsiteX1" fmla="*/ 9124124 w 9124124"/>
                    <a:gd name="connsiteY1" fmla="*/ 0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4124" h="5164282">
                      <a:moveTo>
                        <a:pt x="0" y="20782"/>
                      </a:moveTo>
                      <a:lnTo>
                        <a:pt x="9082560" y="0"/>
                      </a:lnTo>
                      <a:cubicBezTo>
                        <a:pt x="7658138" y="760702"/>
                        <a:pt x="7226051" y="4229533"/>
                        <a:pt x="9124124" y="5164282"/>
                      </a:cubicBezTo>
                      <a:lnTo>
                        <a:pt x="0" y="5164282"/>
                      </a:lnTo>
                      <a:lnTo>
                        <a:pt x="0" y="20782"/>
                      </a:lnTo>
                      <a:close/>
                    </a:path>
                  </a:pathLst>
                </a:custGeom>
                <a:gradFill>
                  <a:gsLst>
                    <a:gs pos="35000">
                      <a:schemeClr val="tx2">
                        <a:alpha val="53000"/>
                      </a:schemeClr>
                    </a:gs>
                    <a:gs pos="69000">
                      <a:schemeClr val="tx1">
                        <a:lumMod val="95000"/>
                        <a:alpha val="56000"/>
                      </a:schemeClr>
                    </a:gs>
                    <a:gs pos="16000">
                      <a:srgbClr val="FF6600">
                        <a:lumMod val="69000"/>
                        <a:alpha val="51000"/>
                      </a:srgbClr>
                    </a:gs>
                    <a:gs pos="52000">
                      <a:schemeClr val="tx1">
                        <a:lumMod val="95000"/>
                        <a:alpha val="81000"/>
                      </a:schemeClr>
                    </a:gs>
                  </a:gsLst>
                  <a:lin ang="18900000" scaled="1"/>
                </a:gradFill>
                <a:ln w="114300">
                  <a:noFill/>
                </a:ln>
                <a:scene3d>
                  <a:camera prst="orthographicFront"/>
                  <a:lightRig rig="flat" dir="t">
                    <a:rot lat="0" lon="0" rev="21594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2" name="31 Luna"/>
                <p:cNvSpPr/>
                <p:nvPr/>
              </p:nvSpPr>
              <p:spPr>
                <a:xfrm rot="10800000">
                  <a:off x="30336" y="-20782"/>
                  <a:ext cx="1440160" cy="5147117"/>
                </a:xfrm>
                <a:prstGeom prst="moon">
                  <a:avLst>
                    <a:gd name="adj" fmla="val 13138"/>
                  </a:avLst>
                </a:prstGeom>
                <a:gradFill>
                  <a:gsLst>
                    <a:gs pos="34000">
                      <a:srgbClr val="0A53F6"/>
                    </a:gs>
                    <a:gs pos="100000">
                      <a:srgbClr val="0A128C">
                        <a:lumMod val="99000"/>
                        <a:lumOff val="1000"/>
                      </a:srgbClr>
                    </a:gs>
                    <a:gs pos="100000">
                      <a:srgbClr val="181CC7">
                        <a:lumMod val="65000"/>
                        <a:lumOff val="35000"/>
                      </a:srgbClr>
                    </a:gs>
                  </a:gsLst>
                  <a:lin ang="18900000" scaled="0"/>
                </a:gradFill>
                <a:ln>
                  <a:noFill/>
                </a:ln>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30" name="29 Luna"/>
              <p:cNvSpPr/>
              <p:nvPr/>
            </p:nvSpPr>
            <p:spPr>
              <a:xfrm rot="10800000">
                <a:off x="3419872" y="-2180778"/>
                <a:ext cx="1440160" cy="5184576"/>
              </a:xfrm>
              <a:prstGeom prst="moon">
                <a:avLst>
                  <a:gd name="adj" fmla="val 12204"/>
                </a:avLst>
              </a:prstGeom>
              <a:gradFill>
                <a:gsLst>
                  <a:gs pos="34000">
                    <a:srgbClr val="0A53F6"/>
                  </a:gs>
                  <a:gs pos="100000">
                    <a:srgbClr val="0A128C"/>
                  </a:gs>
                  <a:gs pos="100000">
                    <a:srgbClr val="181CC7">
                      <a:lumMod val="65000"/>
                      <a:lumOff val="35000"/>
                    </a:srgbClr>
                  </a:gs>
                </a:gsLst>
                <a:lin ang="18900000" scaled="0"/>
              </a:gradFill>
              <a:ln>
                <a:noFill/>
              </a:ln>
              <a:effectLst/>
              <a:scene3d>
                <a:camera prst="orthographicFront"/>
                <a:lightRig rig="flood" dir="t"/>
              </a:scene3d>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2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1923678"/>
              <a:ext cx="1296144" cy="1296144"/>
            </a:xfrm>
            <a:prstGeom prst="rect">
              <a:avLst/>
            </a:prstGeom>
            <a:noFill/>
            <a:ln>
              <a:noFill/>
            </a:ln>
            <a:effectLst>
              <a:outerShdw blurRad="88900" dist="35921" dir="2700000" algn="ctr" rotWithShape="0">
                <a:schemeClr val="tx2">
                  <a:lumMod val="10000"/>
                  <a:alpha val="69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9632" y="771550"/>
              <a:ext cx="1008112" cy="1008112"/>
            </a:xfrm>
            <a:prstGeom prst="rect">
              <a:avLst/>
            </a:prstGeom>
            <a:noFill/>
            <a:ln>
              <a:noFill/>
            </a:ln>
            <a:effectLst>
              <a:outerShdw blurRad="88900" dist="35921" dir="2700000" algn="ctr" rotWithShape="0">
                <a:schemeClr val="tx2">
                  <a:lumMod val="10000"/>
                  <a:alpha val="69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9632" y="3291830"/>
              <a:ext cx="1008112" cy="1008112"/>
            </a:xfrm>
            <a:prstGeom prst="rect">
              <a:avLst/>
            </a:prstGeom>
            <a:noFill/>
            <a:ln>
              <a:noFill/>
            </a:ln>
            <a:effectLst>
              <a:outerShdw blurRad="88900" dist="35921" dir="2700000" algn="ctr" rotWithShape="0">
                <a:schemeClr val="tx2">
                  <a:lumMod val="10000"/>
                  <a:alpha val="69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1600" y="0"/>
              <a:ext cx="720080" cy="720080"/>
            </a:xfrm>
            <a:prstGeom prst="rect">
              <a:avLst/>
            </a:prstGeom>
            <a:noFill/>
            <a:ln>
              <a:noFill/>
            </a:ln>
            <a:effectLst>
              <a:outerShdw blurRad="88900" dist="35921" dir="2700000" algn="ctr" rotWithShape="0">
                <a:schemeClr val="tx2">
                  <a:lumMod val="10000"/>
                  <a:alpha val="69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8"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99592" y="4404624"/>
              <a:ext cx="720080" cy="720080"/>
            </a:xfrm>
            <a:prstGeom prst="rect">
              <a:avLst/>
            </a:prstGeom>
            <a:noFill/>
            <a:ln>
              <a:noFill/>
            </a:ln>
            <a:effectLst>
              <a:outerShdw blurRad="88900" dist="35921" dir="2700000" algn="ctr" rotWithShape="0">
                <a:schemeClr val="tx2">
                  <a:lumMod val="10000"/>
                  <a:alpha val="69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pic>
        <p:nvPicPr>
          <p:cNvPr id="55" name="54 Imagen" descr="BENEFICIOS DE CONSUMIR MANZANILLA"/>
          <p:cNvPicPr>
            <a:picLocks noGrp="1" noChangeAspect="1"/>
          </p:cNvPicPr>
          <p:nvPr isPhoto="1"/>
        </p:nvPicPr>
        <p:blipFill>
          <a:blip r:embed="rId5">
            <a:lum/>
            <a:extLst>
              <a:ext uri="{28A0092B-C50C-407E-A947-70E740481C1C}">
                <a14:useLocalDpi xmlns:a14="http://schemas.microsoft.com/office/drawing/2010/main" val="0"/>
              </a:ext>
            </a:extLst>
          </a:blip>
          <a:stretch>
            <a:fillRect/>
          </a:stretch>
        </p:blipFill>
        <p:spPr>
          <a:xfrm>
            <a:off x="0" y="0"/>
            <a:ext cx="9144000" cy="5308054"/>
          </a:xfrm>
          <a:prstGeom prst="rect">
            <a:avLst/>
          </a:prstGeom>
          <a:noFill/>
          <a:ln>
            <a:noFill/>
          </a:ln>
        </p:spPr>
      </p:pic>
    </p:spTree>
    <p:extLst>
      <p:ext uri="{BB962C8B-B14F-4D97-AF65-F5344CB8AC3E}">
        <p14:creationId xmlns:p14="http://schemas.microsoft.com/office/powerpoint/2010/main" val="235818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3500" fill="hold"/>
                                        <p:tgtEl>
                                          <p:spTgt spid="13"/>
                                        </p:tgtEl>
                                        <p:attrNameLst>
                                          <p:attrName>ppt_w</p:attrName>
                                        </p:attrNameLst>
                                      </p:cBhvr>
                                      <p:tavLst>
                                        <p:tav tm="0">
                                          <p:val>
                                            <p:strVal val="4/3*#ppt_w"/>
                                          </p:val>
                                        </p:tav>
                                        <p:tav tm="100000">
                                          <p:val>
                                            <p:strVal val="#ppt_w"/>
                                          </p:val>
                                        </p:tav>
                                      </p:tavLst>
                                    </p:anim>
                                    <p:anim calcmode="lin" valueType="num">
                                      <p:cBhvr>
                                        <p:cTn id="8" dur="3500" fill="hold"/>
                                        <p:tgtEl>
                                          <p:spTgt spid="13"/>
                                        </p:tgtEl>
                                        <p:attrNameLst>
                                          <p:attrName>ppt_h</p:attrName>
                                        </p:attrNameLst>
                                      </p:cBhvr>
                                      <p:tavLst>
                                        <p:tav tm="0">
                                          <p:val>
                                            <p:strVal val="4/3*#ppt_h"/>
                                          </p:val>
                                        </p:tav>
                                        <p:tav tm="100000">
                                          <p:val>
                                            <p:strVal val="#ppt_h"/>
                                          </p:val>
                                        </p:tav>
                                      </p:tavLst>
                                    </p:anim>
                                  </p:childTnLst>
                                </p:cTn>
                              </p:par>
                              <p:par>
                                <p:cTn id="9" presetID="2" presetClass="exit" presetSubtype="2" fill="hold" nodeType="withEffect">
                                  <p:stCondLst>
                                    <p:cond delay="0"/>
                                  </p:stCondLst>
                                  <p:childTnLst>
                                    <p:anim calcmode="lin" valueType="num">
                                      <p:cBhvr additive="base">
                                        <p:cTn id="10" dur="3500"/>
                                        <p:tgtEl>
                                          <p:spTgt spid="22"/>
                                        </p:tgtEl>
                                        <p:attrNameLst>
                                          <p:attrName>ppt_x</p:attrName>
                                        </p:attrNameLst>
                                      </p:cBhvr>
                                      <p:tavLst>
                                        <p:tav tm="0">
                                          <p:val>
                                            <p:strVal val="ppt_x"/>
                                          </p:val>
                                        </p:tav>
                                        <p:tav tm="100000">
                                          <p:val>
                                            <p:strVal val="1+ppt_w/2"/>
                                          </p:val>
                                        </p:tav>
                                      </p:tavLst>
                                    </p:anim>
                                    <p:anim calcmode="lin" valueType="num">
                                      <p:cBhvr additive="base">
                                        <p:cTn id="11" dur="3500"/>
                                        <p:tgtEl>
                                          <p:spTgt spid="22"/>
                                        </p:tgtEl>
                                        <p:attrNameLst>
                                          <p:attrName>ppt_y</p:attrName>
                                        </p:attrNameLst>
                                      </p:cBhvr>
                                      <p:tavLst>
                                        <p:tav tm="0">
                                          <p:val>
                                            <p:strVal val="ppt_y"/>
                                          </p:val>
                                        </p:tav>
                                        <p:tav tm="100000">
                                          <p:val>
                                            <p:strVal val="ppt_y"/>
                                          </p:val>
                                        </p:tav>
                                      </p:tavLst>
                                    </p:anim>
                                    <p:set>
                                      <p:cBhvr>
                                        <p:cTn id="12" dur="1" fill="hold">
                                          <p:stCondLst>
                                            <p:cond delay="3499"/>
                                          </p:stCondLst>
                                        </p:cTn>
                                        <p:tgtEl>
                                          <p:spTgt spid="22"/>
                                        </p:tgtEl>
                                        <p:attrNameLst>
                                          <p:attrName>style.visibility</p:attrName>
                                        </p:attrNameLst>
                                      </p:cBhvr>
                                      <p:to>
                                        <p:strVal val="hidden"/>
                                      </p:to>
                                    </p:set>
                                  </p:childTnLst>
                                </p:cTn>
                              </p:par>
                              <p:par>
                                <p:cTn id="13" presetID="2" presetClass="exit" presetSubtype="8" fill="hold" nodeType="withEffect">
                                  <p:stCondLst>
                                    <p:cond delay="0"/>
                                  </p:stCondLst>
                                  <p:childTnLst>
                                    <p:anim calcmode="lin" valueType="num">
                                      <p:cBhvr additive="base">
                                        <p:cTn id="14" dur="3500"/>
                                        <p:tgtEl>
                                          <p:spTgt spid="44"/>
                                        </p:tgtEl>
                                        <p:attrNameLst>
                                          <p:attrName>ppt_x</p:attrName>
                                        </p:attrNameLst>
                                      </p:cBhvr>
                                      <p:tavLst>
                                        <p:tav tm="0">
                                          <p:val>
                                            <p:strVal val="ppt_x"/>
                                          </p:val>
                                        </p:tav>
                                        <p:tav tm="100000">
                                          <p:val>
                                            <p:strVal val="0-ppt_w/2"/>
                                          </p:val>
                                        </p:tav>
                                      </p:tavLst>
                                    </p:anim>
                                    <p:anim calcmode="lin" valueType="num">
                                      <p:cBhvr additive="base">
                                        <p:cTn id="15" dur="3500"/>
                                        <p:tgtEl>
                                          <p:spTgt spid="44"/>
                                        </p:tgtEl>
                                        <p:attrNameLst>
                                          <p:attrName>ppt_y</p:attrName>
                                        </p:attrNameLst>
                                      </p:cBhvr>
                                      <p:tavLst>
                                        <p:tav tm="0">
                                          <p:val>
                                            <p:strVal val="ppt_y"/>
                                          </p:val>
                                        </p:tav>
                                        <p:tav tm="100000">
                                          <p:val>
                                            <p:strVal val="ppt_y"/>
                                          </p:val>
                                        </p:tav>
                                      </p:tavLst>
                                    </p:anim>
                                    <p:set>
                                      <p:cBhvr>
                                        <p:cTn id="16" dur="1" fill="hold">
                                          <p:stCondLst>
                                            <p:cond delay="3499"/>
                                          </p:stCondLst>
                                        </p:cTn>
                                        <p:tgtEl>
                                          <p:spTgt spid="44"/>
                                        </p:tgtEl>
                                        <p:attrNameLst>
                                          <p:attrName>style.visibility</p:attrName>
                                        </p:attrNameLst>
                                      </p:cBhvr>
                                      <p:to>
                                        <p:strVal val="hidden"/>
                                      </p:to>
                                    </p:set>
                                  </p:childTnLst>
                                </p:cTn>
                              </p:par>
                              <p:par>
                                <p:cTn id="17" presetID="9" presetClass="emph" presetSubtype="0" nodeType="withEffect">
                                  <p:stCondLst>
                                    <p:cond delay="0"/>
                                  </p:stCondLst>
                                  <p:childTnLst>
                                    <p:set>
                                      <p:cBhvr rctx="PPT">
                                        <p:cTn id="18" dur="indefinite"/>
                                        <p:tgtEl>
                                          <p:spTgt spid="55"/>
                                        </p:tgtEl>
                                        <p:attrNameLst>
                                          <p:attrName>style.opacity</p:attrName>
                                        </p:attrNameLst>
                                      </p:cBhvr>
                                      <p:to>
                                        <p:strVal val="0"/>
                                      </p:to>
                                    </p:set>
                                    <p:animEffect filter="image" prLst="opacity: 0">
                                      <p:cBhvr rctx="IE">
                                        <p:cTn id="19" dur="indefinite"/>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3 Rectángulo"/>
          <p:cNvSpPr/>
          <p:nvPr/>
        </p:nvSpPr>
        <p:spPr>
          <a:xfrm>
            <a:off x="2267744" y="1275606"/>
            <a:ext cx="5112568" cy="3016210"/>
          </a:xfrm>
          <a:prstGeom prst="rect">
            <a:avLst/>
          </a:prstGeom>
        </p:spPr>
        <p:txBody>
          <a:bodyPr wrap="square">
            <a:spAutoFit/>
            <a:scene3d>
              <a:camera prst="obliqueBottomLeft"/>
              <a:lightRig rig="threePt" dir="t"/>
            </a:scene3d>
            <a:sp3d extrusionH="31750">
              <a:extrusionClr>
                <a:schemeClr val="tx1"/>
              </a:extrusionClr>
            </a:sp3d>
          </a:bodyPr>
          <a:lstStyle/>
          <a:p>
            <a:pPr algn="ctr"/>
            <a:r>
              <a:rPr lang="es-ES" sz="1600" dirty="0" smtClean="0">
                <a:solidFill>
                  <a:srgbClr val="502800"/>
                </a:solidFill>
                <a:latin typeface="Hobo Std" pitchFamily="34" charset="0"/>
              </a:rPr>
              <a:t>Contraindicaciones </a:t>
            </a:r>
            <a:r>
              <a:rPr lang="es-ES" sz="1600" dirty="0">
                <a:solidFill>
                  <a:srgbClr val="502800"/>
                </a:solidFill>
                <a:latin typeface="Hobo Std" pitchFamily="34" charset="0"/>
              </a:rPr>
              <a:t>de la manzanilla</a:t>
            </a:r>
          </a:p>
          <a:p>
            <a:pPr algn="ctr"/>
            <a:endParaRPr lang="es-ES" sz="1400" dirty="0">
              <a:solidFill>
                <a:srgbClr val="502800"/>
              </a:solidFill>
              <a:latin typeface="Hobo Std" pitchFamily="34" charset="0"/>
            </a:endParaRPr>
          </a:p>
          <a:p>
            <a:pPr algn="ctr"/>
            <a:r>
              <a:rPr lang="es-ES" sz="1200" dirty="0">
                <a:solidFill>
                  <a:srgbClr val="502800"/>
                </a:solidFill>
                <a:latin typeface="Hobo Std" pitchFamily="34" charset="0"/>
              </a:rPr>
              <a:t>Una vez conocidos todos los beneficios de la manzanilla, también es importante que esté al tanto de cuáles son su principales contraindicaciones, ya que su consumo podría ser contraproducente para la salud de algunas personas:</a:t>
            </a:r>
          </a:p>
          <a:p>
            <a:pPr algn="ctr"/>
            <a:r>
              <a:rPr lang="es-ES" sz="1200" dirty="0" smtClean="0">
                <a:solidFill>
                  <a:srgbClr val="502800"/>
                </a:solidFill>
                <a:latin typeface="Hobo Std" pitchFamily="34" charset="0"/>
              </a:rPr>
              <a:t>Personas </a:t>
            </a:r>
            <a:r>
              <a:rPr lang="es-ES" sz="1200" dirty="0">
                <a:solidFill>
                  <a:srgbClr val="502800"/>
                </a:solidFill>
                <a:latin typeface="Hobo Std" pitchFamily="34" charset="0"/>
              </a:rPr>
              <a:t>que tienen alergia al polen, rinitis alérgica o sensibilidad a plantas como los crisantemos o la ambrosía.</a:t>
            </a:r>
          </a:p>
          <a:p>
            <a:pPr algn="ctr"/>
            <a:r>
              <a:rPr lang="es-ES" sz="1200" dirty="0">
                <a:solidFill>
                  <a:srgbClr val="502800"/>
                </a:solidFill>
                <a:latin typeface="Hobo Std" pitchFamily="34" charset="0"/>
              </a:rPr>
              <a:t>    Mujeres embarazadas o en periodo de lactancia. En este caso, aunque no se ha demostrado que sea perjudicial, es importante consultar primero con el médico o ginecólogo.</a:t>
            </a:r>
          </a:p>
          <a:p>
            <a:pPr algn="ctr"/>
            <a:r>
              <a:rPr lang="es-ES" sz="1200" dirty="0">
                <a:solidFill>
                  <a:srgbClr val="502800"/>
                </a:solidFill>
                <a:latin typeface="Hobo Std" pitchFamily="34" charset="0"/>
              </a:rPr>
              <a:t>    Personas que están tomando medicamentos como ansiolíticos o anticoagulantes. </a:t>
            </a:r>
          </a:p>
          <a:p>
            <a:pPr algn="ctr"/>
            <a:endParaRPr lang="es-ES" sz="1400" dirty="0">
              <a:solidFill>
                <a:srgbClr val="502800"/>
              </a:solidFill>
              <a:latin typeface="Hobo Std" pitchFamily="34" charset="0"/>
            </a:endParaRPr>
          </a:p>
          <a:p>
            <a:pPr algn="ctr"/>
            <a:endParaRPr lang="es-ES" sz="1400" dirty="0">
              <a:solidFill>
                <a:srgbClr val="502800"/>
              </a:solidFill>
              <a:latin typeface="Hobo Std" pitchFamily="34" charset="0"/>
            </a:endParaRPr>
          </a:p>
        </p:txBody>
      </p:sp>
    </p:spTree>
    <p:extLst>
      <p:ext uri="{BB962C8B-B14F-4D97-AF65-F5344CB8AC3E}">
        <p14:creationId xmlns:p14="http://schemas.microsoft.com/office/powerpoint/2010/main" val="972231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ombo"/>
          <p:cNvSpPr/>
          <p:nvPr/>
        </p:nvSpPr>
        <p:spPr>
          <a:xfrm>
            <a:off x="539552" y="195486"/>
            <a:ext cx="7992888" cy="4803998"/>
          </a:xfrm>
          <a:prstGeom prst="diamond">
            <a:avLst/>
          </a:prstGeom>
          <a:gradFill>
            <a:gsLst>
              <a:gs pos="54000">
                <a:srgbClr val="C7D1E8">
                  <a:alpha val="0"/>
                </a:srgbClr>
              </a:gs>
              <a:gs pos="100000">
                <a:srgbClr val="F8D5B9">
                  <a:lumMod val="0"/>
                  <a:lumOff val="100000"/>
                  <a:alpha val="57000"/>
                </a:srgbClr>
              </a:gs>
              <a:gs pos="47000">
                <a:srgbClr val="0000FF"/>
              </a:gs>
              <a:gs pos="30000">
                <a:schemeClr val="accent1">
                  <a:tint val="44500"/>
                  <a:satMod val="160000"/>
                  <a:alpha val="0"/>
                </a:schemeClr>
              </a:gs>
              <a:gs pos="78000">
                <a:schemeClr val="accent6">
                  <a:lumMod val="0"/>
                  <a:lumOff val="100000"/>
                  <a:alpha val="8000"/>
                </a:schemeClr>
              </a:gs>
            </a:gsLst>
            <a:path path="shape">
              <a:fillToRect l="50000" t="50000" r="50000" b="50000"/>
            </a:path>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11" name="10 Imagen" descr="Diapositiva22"/>
          <p:cNvPicPr>
            <a:picLocks noGrp="1" noChangeAspect="1"/>
          </p:cNvPicPr>
          <p:nvPr isPhoto="1"/>
        </p:nvPicPr>
        <p:blipFill rotWithShape="1">
          <a:blip r:embed="rId2">
            <a:lum/>
            <a:extLst>
              <a:ext uri="{28A0092B-C50C-407E-A947-70E740481C1C}">
                <a14:useLocalDpi xmlns:a14="http://schemas.microsoft.com/office/drawing/2010/main" val="0"/>
              </a:ext>
            </a:extLst>
          </a:blip>
          <a:srcRect t="183" b="183"/>
          <a:stretch/>
        </p:blipFill>
        <p:spPr>
          <a:xfrm>
            <a:off x="0" y="0"/>
            <a:ext cx="9144000" cy="5129119"/>
          </a:xfrm>
          <a:prstGeom prst="rect">
            <a:avLst/>
          </a:prstGeom>
          <a:noFill/>
          <a:ln>
            <a:noFill/>
          </a:ln>
        </p:spPr>
      </p:pic>
      <p:sp>
        <p:nvSpPr>
          <p:cNvPr id="4" name="3 Rombo"/>
          <p:cNvSpPr/>
          <p:nvPr/>
        </p:nvSpPr>
        <p:spPr>
          <a:xfrm>
            <a:off x="611560" y="123478"/>
            <a:ext cx="7992888" cy="4803998"/>
          </a:xfrm>
          <a:prstGeom prst="diamond">
            <a:avLst/>
          </a:prstGeom>
          <a:gradFill>
            <a:gsLst>
              <a:gs pos="54000">
                <a:srgbClr val="C7D1E8">
                  <a:alpha val="0"/>
                </a:srgbClr>
              </a:gs>
              <a:gs pos="100000">
                <a:srgbClr val="F8D5B9">
                  <a:lumMod val="0"/>
                  <a:lumOff val="100000"/>
                  <a:alpha val="57000"/>
                </a:srgbClr>
              </a:gs>
              <a:gs pos="0">
                <a:srgbClr val="0000FF"/>
              </a:gs>
              <a:gs pos="30000">
                <a:schemeClr val="accent1">
                  <a:tint val="44500"/>
                  <a:satMod val="160000"/>
                  <a:alpha val="0"/>
                </a:schemeClr>
              </a:gs>
              <a:gs pos="78000">
                <a:schemeClr val="accent6">
                  <a:lumMod val="0"/>
                  <a:lumOff val="100000"/>
                  <a:alpha val="8000"/>
                </a:schemeClr>
              </a:gs>
            </a:gsLst>
            <a:path path="shape">
              <a:fillToRect l="50000" t="50000" r="50000" b="50000"/>
            </a:path>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 name="1 Triángulo isósceles"/>
          <p:cNvSpPr/>
          <p:nvPr/>
        </p:nvSpPr>
        <p:spPr>
          <a:xfrm rot="16200000">
            <a:off x="71500" y="735546"/>
            <a:ext cx="4248472" cy="3600400"/>
          </a:xfrm>
          <a:prstGeom prst="triangle">
            <a:avLst/>
          </a:prstGeom>
          <a:gradFill>
            <a:gsLst>
              <a:gs pos="54000">
                <a:srgbClr val="C7D1E8">
                  <a:alpha val="0"/>
                </a:srgbClr>
              </a:gs>
              <a:gs pos="100000">
                <a:srgbClr val="F8D5B9">
                  <a:lumMod val="0"/>
                  <a:lumOff val="100000"/>
                  <a:alpha val="57000"/>
                </a:srgbClr>
              </a:gs>
              <a:gs pos="7000">
                <a:srgbClr val="0000FF"/>
              </a:gs>
              <a:gs pos="37000">
                <a:schemeClr val="accent1">
                  <a:tint val="44500"/>
                  <a:satMod val="160000"/>
                  <a:alpha val="0"/>
                </a:schemeClr>
              </a:gs>
              <a:gs pos="78000">
                <a:schemeClr val="accent6">
                  <a:lumMod val="0"/>
                  <a:lumOff val="100000"/>
                  <a:alpha val="8000"/>
                </a:schemeClr>
              </a:gs>
            </a:gsLst>
            <a:path path="shape">
              <a:fillToRect l="50000" t="50000" r="50000" b="50000"/>
            </a:path>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 name="2 Triángulo isósceles"/>
          <p:cNvSpPr/>
          <p:nvPr/>
        </p:nvSpPr>
        <p:spPr>
          <a:xfrm rot="5400000" flipH="1">
            <a:off x="4752020" y="735546"/>
            <a:ext cx="4248472" cy="3600400"/>
          </a:xfrm>
          <a:prstGeom prst="triangle">
            <a:avLst/>
          </a:prstGeom>
          <a:gradFill>
            <a:gsLst>
              <a:gs pos="54000">
                <a:srgbClr val="C7D1E8">
                  <a:alpha val="0"/>
                </a:srgbClr>
              </a:gs>
              <a:gs pos="100000">
                <a:srgbClr val="F8D5B9">
                  <a:lumMod val="0"/>
                  <a:lumOff val="100000"/>
                  <a:alpha val="57000"/>
                </a:srgbClr>
              </a:gs>
              <a:gs pos="7000">
                <a:srgbClr val="0000FF"/>
              </a:gs>
              <a:gs pos="37000">
                <a:schemeClr val="accent1">
                  <a:tint val="44500"/>
                  <a:satMod val="160000"/>
                  <a:alpha val="0"/>
                </a:schemeClr>
              </a:gs>
              <a:gs pos="78000">
                <a:schemeClr val="accent6">
                  <a:lumMod val="0"/>
                  <a:lumOff val="100000"/>
                  <a:alpha val="8000"/>
                </a:schemeClr>
              </a:gs>
            </a:gsLst>
            <a:path path="shape">
              <a:fillToRect l="50000" t="50000" r="50000" b="50000"/>
            </a:path>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7" name="6 Imagen" descr="BENEFICIOS DE CONSUMIR MANZANILL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Tree>
    <p:extLst>
      <p:ext uri="{BB962C8B-B14F-4D97-AF65-F5344CB8AC3E}">
        <p14:creationId xmlns:p14="http://schemas.microsoft.com/office/powerpoint/2010/main" val="3695973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grpId="0" nodeType="withEffect">
                                  <p:stCondLst>
                                    <p:cond delay="0"/>
                                  </p:stCondLst>
                                  <p:childTnLst>
                                    <p:anim calcmode="lin" valueType="num">
                                      <p:cBhvr>
                                        <p:cTn id="6" dur="4750"/>
                                        <p:tgtEl>
                                          <p:spTgt spid="4"/>
                                        </p:tgtEl>
                                        <p:attrNameLst>
                                          <p:attrName>ppt_w</p:attrName>
                                        </p:attrNameLst>
                                      </p:cBhvr>
                                      <p:tavLst>
                                        <p:tav tm="0">
                                          <p:val>
                                            <p:strVal val="ppt_w"/>
                                          </p:val>
                                        </p:tav>
                                        <p:tav tm="100000">
                                          <p:val>
                                            <p:fltVal val="0"/>
                                          </p:val>
                                        </p:tav>
                                      </p:tavLst>
                                    </p:anim>
                                    <p:anim calcmode="lin" valueType="num">
                                      <p:cBhvr>
                                        <p:cTn id="7" dur="4750"/>
                                        <p:tgtEl>
                                          <p:spTgt spid="4"/>
                                        </p:tgtEl>
                                        <p:attrNameLst>
                                          <p:attrName>ppt_h</p:attrName>
                                        </p:attrNameLst>
                                      </p:cBhvr>
                                      <p:tavLst>
                                        <p:tav tm="0">
                                          <p:val>
                                            <p:strVal val="ppt_h"/>
                                          </p:val>
                                        </p:tav>
                                        <p:tav tm="100000">
                                          <p:val>
                                            <p:fltVal val="0"/>
                                          </p:val>
                                        </p:tav>
                                      </p:tavLst>
                                    </p:anim>
                                    <p:anim calcmode="lin" valueType="num">
                                      <p:cBhvr>
                                        <p:cTn id="8" dur="4750"/>
                                        <p:tgtEl>
                                          <p:spTgt spid="4"/>
                                        </p:tgtEl>
                                        <p:attrNameLst>
                                          <p:attrName>ppt_x</p:attrName>
                                        </p:attrNameLst>
                                      </p:cBhvr>
                                      <p:tavLst>
                                        <p:tav tm="0">
                                          <p:val>
                                            <p:strVal val="ppt_x"/>
                                          </p:val>
                                        </p:tav>
                                        <p:tav tm="100000">
                                          <p:val>
                                            <p:fltVal val="0.5"/>
                                          </p:val>
                                        </p:tav>
                                      </p:tavLst>
                                    </p:anim>
                                    <p:anim calcmode="lin" valueType="num">
                                      <p:cBhvr>
                                        <p:cTn id="9" dur="4750"/>
                                        <p:tgtEl>
                                          <p:spTgt spid="4"/>
                                        </p:tgtEl>
                                        <p:attrNameLst>
                                          <p:attrName>ppt_y</p:attrName>
                                        </p:attrNameLst>
                                      </p:cBhvr>
                                      <p:tavLst>
                                        <p:tav tm="0">
                                          <p:val>
                                            <p:strVal val="ppt_y"/>
                                          </p:val>
                                        </p:tav>
                                        <p:tav tm="100000">
                                          <p:val>
                                            <p:fltVal val="0.5"/>
                                          </p:val>
                                        </p:tav>
                                      </p:tavLst>
                                    </p:anim>
                                    <p:set>
                                      <p:cBhvr>
                                        <p:cTn id="10" dur="1" fill="hold">
                                          <p:stCondLst>
                                            <p:cond delay="4749"/>
                                          </p:stCondLst>
                                        </p:cTn>
                                        <p:tgtEl>
                                          <p:spTgt spid="4"/>
                                        </p:tgtEl>
                                        <p:attrNameLst>
                                          <p:attrName>style.visibility</p:attrName>
                                        </p:attrNameLst>
                                      </p:cBhvr>
                                      <p:to>
                                        <p:strVal val="hidden"/>
                                      </p:to>
                                    </p:set>
                                  </p:childTnLst>
                                </p:cTn>
                              </p:par>
                              <p:par>
                                <p:cTn id="11" presetID="2" presetClass="entr" presetSubtype="8"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3000" fill="hold"/>
                                        <p:tgtEl>
                                          <p:spTgt spid="2"/>
                                        </p:tgtEl>
                                        <p:attrNameLst>
                                          <p:attrName>ppt_x</p:attrName>
                                        </p:attrNameLst>
                                      </p:cBhvr>
                                      <p:tavLst>
                                        <p:tav tm="0">
                                          <p:val>
                                            <p:strVal val="0-#ppt_w/2"/>
                                          </p:val>
                                        </p:tav>
                                        <p:tav tm="100000">
                                          <p:val>
                                            <p:strVal val="#ppt_x"/>
                                          </p:val>
                                        </p:tav>
                                      </p:tavLst>
                                    </p:anim>
                                    <p:anim calcmode="lin" valueType="num">
                                      <p:cBhvr additive="base">
                                        <p:cTn id="14" dur="3000" fill="hold"/>
                                        <p:tgtEl>
                                          <p:spTgt spid="2"/>
                                        </p:tgtEl>
                                        <p:attrNameLst>
                                          <p:attrName>ppt_y</p:attrName>
                                        </p:attrNameLst>
                                      </p:cBhvr>
                                      <p:tavLst>
                                        <p:tav tm="0">
                                          <p:val>
                                            <p:strVal val="#ppt_y"/>
                                          </p:val>
                                        </p:tav>
                                        <p:tav tm="100000">
                                          <p:val>
                                            <p:strVal val="#ppt_y"/>
                                          </p:val>
                                        </p:tav>
                                      </p:tavLst>
                                    </p:anim>
                                  </p:childTnLst>
                                </p:cTn>
                              </p:par>
                              <p:par>
                                <p:cTn id="15" presetID="2" presetClass="exit" presetSubtype="2" fill="hold" grpId="1" nodeType="withEffect">
                                  <p:stCondLst>
                                    <p:cond delay="0"/>
                                  </p:stCondLst>
                                  <p:childTnLst>
                                    <p:anim calcmode="lin" valueType="num">
                                      <p:cBhvr additive="base">
                                        <p:cTn id="16" dur="4750"/>
                                        <p:tgtEl>
                                          <p:spTgt spid="2"/>
                                        </p:tgtEl>
                                        <p:attrNameLst>
                                          <p:attrName>ppt_x</p:attrName>
                                        </p:attrNameLst>
                                      </p:cBhvr>
                                      <p:tavLst>
                                        <p:tav tm="0">
                                          <p:val>
                                            <p:strVal val="ppt_x"/>
                                          </p:val>
                                        </p:tav>
                                        <p:tav tm="100000">
                                          <p:val>
                                            <p:strVal val="1+ppt_w/2"/>
                                          </p:val>
                                        </p:tav>
                                      </p:tavLst>
                                    </p:anim>
                                    <p:anim calcmode="lin" valueType="num">
                                      <p:cBhvr additive="base">
                                        <p:cTn id="17" dur="4750"/>
                                        <p:tgtEl>
                                          <p:spTgt spid="2"/>
                                        </p:tgtEl>
                                        <p:attrNameLst>
                                          <p:attrName>ppt_y</p:attrName>
                                        </p:attrNameLst>
                                      </p:cBhvr>
                                      <p:tavLst>
                                        <p:tav tm="0">
                                          <p:val>
                                            <p:strVal val="ppt_y"/>
                                          </p:val>
                                        </p:tav>
                                        <p:tav tm="100000">
                                          <p:val>
                                            <p:strVal val="ppt_y"/>
                                          </p:val>
                                        </p:tav>
                                      </p:tavLst>
                                    </p:anim>
                                    <p:set>
                                      <p:cBhvr>
                                        <p:cTn id="18" dur="1" fill="hold">
                                          <p:stCondLst>
                                            <p:cond delay="4749"/>
                                          </p:stCondLst>
                                        </p:cTn>
                                        <p:tgtEl>
                                          <p:spTgt spid="2"/>
                                        </p:tgtEl>
                                        <p:attrNameLst>
                                          <p:attrName>style.visibility</p:attrName>
                                        </p:attrNameLst>
                                      </p:cBhvr>
                                      <p:to>
                                        <p:strVal val="hidden"/>
                                      </p:to>
                                    </p:set>
                                  </p:childTnLst>
                                </p:cTn>
                              </p:par>
                              <p:par>
                                <p:cTn id="19" presetID="2" presetClass="entr" presetSubtype="2" fill="hold" grpId="0"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3000" fill="hold"/>
                                        <p:tgtEl>
                                          <p:spTgt spid="3"/>
                                        </p:tgtEl>
                                        <p:attrNameLst>
                                          <p:attrName>ppt_x</p:attrName>
                                        </p:attrNameLst>
                                      </p:cBhvr>
                                      <p:tavLst>
                                        <p:tav tm="0">
                                          <p:val>
                                            <p:strVal val="1+#ppt_w/2"/>
                                          </p:val>
                                        </p:tav>
                                        <p:tav tm="100000">
                                          <p:val>
                                            <p:strVal val="#ppt_x"/>
                                          </p:val>
                                        </p:tav>
                                      </p:tavLst>
                                    </p:anim>
                                    <p:anim calcmode="lin" valueType="num">
                                      <p:cBhvr additive="base">
                                        <p:cTn id="22" dur="3000" fill="hold"/>
                                        <p:tgtEl>
                                          <p:spTgt spid="3"/>
                                        </p:tgtEl>
                                        <p:attrNameLst>
                                          <p:attrName>ppt_y</p:attrName>
                                        </p:attrNameLst>
                                      </p:cBhvr>
                                      <p:tavLst>
                                        <p:tav tm="0">
                                          <p:val>
                                            <p:strVal val="#ppt_y"/>
                                          </p:val>
                                        </p:tav>
                                        <p:tav tm="100000">
                                          <p:val>
                                            <p:strVal val="#ppt_y"/>
                                          </p:val>
                                        </p:tav>
                                      </p:tavLst>
                                    </p:anim>
                                  </p:childTnLst>
                                </p:cTn>
                              </p:par>
                              <p:par>
                                <p:cTn id="23" presetID="2" presetClass="exit" presetSubtype="8" fill="hold" grpId="1" nodeType="withEffect">
                                  <p:stCondLst>
                                    <p:cond delay="0"/>
                                  </p:stCondLst>
                                  <p:childTnLst>
                                    <p:anim calcmode="lin" valueType="num">
                                      <p:cBhvr additive="base">
                                        <p:cTn id="24" dur="4750"/>
                                        <p:tgtEl>
                                          <p:spTgt spid="3"/>
                                        </p:tgtEl>
                                        <p:attrNameLst>
                                          <p:attrName>ppt_x</p:attrName>
                                        </p:attrNameLst>
                                      </p:cBhvr>
                                      <p:tavLst>
                                        <p:tav tm="0">
                                          <p:val>
                                            <p:strVal val="ppt_x"/>
                                          </p:val>
                                        </p:tav>
                                        <p:tav tm="100000">
                                          <p:val>
                                            <p:strVal val="0-ppt_w/2"/>
                                          </p:val>
                                        </p:tav>
                                      </p:tavLst>
                                    </p:anim>
                                    <p:anim calcmode="lin" valueType="num">
                                      <p:cBhvr additive="base">
                                        <p:cTn id="25" dur="4750"/>
                                        <p:tgtEl>
                                          <p:spTgt spid="3"/>
                                        </p:tgtEl>
                                        <p:attrNameLst>
                                          <p:attrName>ppt_y</p:attrName>
                                        </p:attrNameLst>
                                      </p:cBhvr>
                                      <p:tavLst>
                                        <p:tav tm="0">
                                          <p:val>
                                            <p:strVal val="ppt_y"/>
                                          </p:val>
                                        </p:tav>
                                        <p:tav tm="100000">
                                          <p:val>
                                            <p:strVal val="ppt_y"/>
                                          </p:val>
                                        </p:tav>
                                      </p:tavLst>
                                    </p:anim>
                                    <p:set>
                                      <p:cBhvr>
                                        <p:cTn id="26" dur="1" fill="hold">
                                          <p:stCondLst>
                                            <p:cond delay="4749"/>
                                          </p:stCondLst>
                                        </p:cTn>
                                        <p:tgtEl>
                                          <p:spTgt spid="3"/>
                                        </p:tgtEl>
                                        <p:attrNameLst>
                                          <p:attrName>style.visibility</p:attrName>
                                        </p:attrNameLst>
                                      </p:cBhvr>
                                      <p:to>
                                        <p:strVal val="hidden"/>
                                      </p:to>
                                    </p:set>
                                  </p:childTnLst>
                                </p:cTn>
                              </p:par>
                              <p:par>
                                <p:cTn id="27" presetID="23" presetClass="entr" presetSubtype="16"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2000" fill="hold"/>
                                        <p:tgtEl>
                                          <p:spTgt spid="5"/>
                                        </p:tgtEl>
                                        <p:attrNameLst>
                                          <p:attrName>ppt_w</p:attrName>
                                        </p:attrNameLst>
                                      </p:cBhvr>
                                      <p:tavLst>
                                        <p:tav tm="0">
                                          <p:val>
                                            <p:fltVal val="0"/>
                                          </p:val>
                                        </p:tav>
                                        <p:tav tm="100000">
                                          <p:val>
                                            <p:strVal val="#ppt_w"/>
                                          </p:val>
                                        </p:tav>
                                      </p:tavLst>
                                    </p:anim>
                                    <p:anim calcmode="lin" valueType="num">
                                      <p:cBhvr>
                                        <p:cTn id="30" dur="2000" fill="hold"/>
                                        <p:tgtEl>
                                          <p:spTgt spid="5"/>
                                        </p:tgtEl>
                                        <p:attrNameLst>
                                          <p:attrName>ppt_h</p:attrName>
                                        </p:attrNameLst>
                                      </p:cBhvr>
                                      <p:tavLst>
                                        <p:tav tm="0">
                                          <p:val>
                                            <p:fltVal val="0"/>
                                          </p:val>
                                        </p:tav>
                                        <p:tav tm="100000">
                                          <p:val>
                                            <p:strVal val="#ppt_h"/>
                                          </p:val>
                                        </p:tav>
                                      </p:tavLst>
                                    </p:anim>
                                  </p:childTnLst>
                                </p:cTn>
                              </p:par>
                              <p:par>
                                <p:cTn id="31" presetID="23" presetClass="exit" presetSubtype="16" fill="hold" grpId="1" nodeType="withEffect">
                                  <p:stCondLst>
                                    <p:cond delay="1500"/>
                                  </p:stCondLst>
                                  <p:childTnLst>
                                    <p:anim calcmode="lin" valueType="num">
                                      <p:cBhvr>
                                        <p:cTn id="32" dur="3000"/>
                                        <p:tgtEl>
                                          <p:spTgt spid="5"/>
                                        </p:tgtEl>
                                        <p:attrNameLst>
                                          <p:attrName>ppt_w</p:attrName>
                                        </p:attrNameLst>
                                      </p:cBhvr>
                                      <p:tavLst>
                                        <p:tav tm="0">
                                          <p:val>
                                            <p:strVal val="ppt_w"/>
                                          </p:val>
                                        </p:tav>
                                        <p:tav tm="100000">
                                          <p:val>
                                            <p:strVal val="4*ppt_w"/>
                                          </p:val>
                                        </p:tav>
                                      </p:tavLst>
                                    </p:anim>
                                    <p:anim calcmode="lin" valueType="num">
                                      <p:cBhvr>
                                        <p:cTn id="33" dur="3000"/>
                                        <p:tgtEl>
                                          <p:spTgt spid="5"/>
                                        </p:tgtEl>
                                        <p:attrNameLst>
                                          <p:attrName>ppt_h</p:attrName>
                                        </p:attrNameLst>
                                      </p:cBhvr>
                                      <p:tavLst>
                                        <p:tav tm="0">
                                          <p:val>
                                            <p:strVal val="ppt_h"/>
                                          </p:val>
                                        </p:tav>
                                        <p:tav tm="100000">
                                          <p:val>
                                            <p:strVal val="4*ppt_h"/>
                                          </p:val>
                                        </p:tav>
                                      </p:tavLst>
                                    </p:anim>
                                    <p:set>
                                      <p:cBhvr>
                                        <p:cTn id="34" dur="1" fill="hold">
                                          <p:stCondLst>
                                            <p:cond delay="2999"/>
                                          </p:stCondLst>
                                        </p:cTn>
                                        <p:tgtEl>
                                          <p:spTgt spid="5"/>
                                        </p:tgtEl>
                                        <p:attrNameLst>
                                          <p:attrName>style.visibility</p:attrName>
                                        </p:attrNameLst>
                                      </p:cBhvr>
                                      <p:to>
                                        <p:strVal val="hidden"/>
                                      </p:to>
                                    </p:set>
                                  </p:childTnLst>
                                </p:cTn>
                              </p:par>
                              <p:par>
                                <p:cTn id="35" presetID="23" presetClass="entr" presetSubtype="16" fill="hold" nodeType="withEffect">
                                  <p:stCondLst>
                                    <p:cond delay="750"/>
                                  </p:stCondLst>
                                  <p:childTnLst>
                                    <p:set>
                                      <p:cBhvr>
                                        <p:cTn id="36" dur="1" fill="hold">
                                          <p:stCondLst>
                                            <p:cond delay="0"/>
                                          </p:stCondLst>
                                        </p:cTn>
                                        <p:tgtEl>
                                          <p:spTgt spid="11"/>
                                        </p:tgtEl>
                                        <p:attrNameLst>
                                          <p:attrName>style.visibility</p:attrName>
                                        </p:attrNameLst>
                                      </p:cBhvr>
                                      <p:to>
                                        <p:strVal val="visible"/>
                                      </p:to>
                                    </p:set>
                                    <p:anim calcmode="lin" valueType="num">
                                      <p:cBhvr>
                                        <p:cTn id="37" dur="4000" fill="hold"/>
                                        <p:tgtEl>
                                          <p:spTgt spid="11"/>
                                        </p:tgtEl>
                                        <p:attrNameLst>
                                          <p:attrName>ppt_w</p:attrName>
                                        </p:attrNameLst>
                                      </p:cBhvr>
                                      <p:tavLst>
                                        <p:tav tm="0">
                                          <p:val>
                                            <p:fltVal val="0"/>
                                          </p:val>
                                        </p:tav>
                                        <p:tav tm="100000">
                                          <p:val>
                                            <p:strVal val="#ppt_w"/>
                                          </p:val>
                                        </p:tav>
                                      </p:tavLst>
                                    </p:anim>
                                    <p:anim calcmode="lin" valueType="num">
                                      <p:cBhvr>
                                        <p:cTn id="38" dur="4000" fill="hold"/>
                                        <p:tgtEl>
                                          <p:spTgt spid="11"/>
                                        </p:tgtEl>
                                        <p:attrNameLst>
                                          <p:attrName>ppt_h</p:attrName>
                                        </p:attrNameLst>
                                      </p:cBhvr>
                                      <p:tavLst>
                                        <p:tav tm="0">
                                          <p:val>
                                            <p:fltVal val="0"/>
                                          </p:val>
                                        </p:tav>
                                        <p:tav tm="100000">
                                          <p:val>
                                            <p:strVal val="#ppt_h"/>
                                          </p:val>
                                        </p:tav>
                                      </p:tavLst>
                                    </p:anim>
                                  </p:childTnLst>
                                </p:cTn>
                              </p:par>
                              <p:par>
                                <p:cTn id="39" presetID="8" presetClass="entr" presetSubtype="32" fill="hold" nodeType="withEffect">
                                  <p:stCondLst>
                                    <p:cond delay="750"/>
                                  </p:stCondLst>
                                  <p:childTnLst>
                                    <p:set>
                                      <p:cBhvr>
                                        <p:cTn id="40" dur="1" fill="hold">
                                          <p:stCondLst>
                                            <p:cond delay="0"/>
                                          </p:stCondLst>
                                        </p:cTn>
                                        <p:tgtEl>
                                          <p:spTgt spid="11"/>
                                        </p:tgtEl>
                                        <p:attrNameLst>
                                          <p:attrName>style.visibility</p:attrName>
                                        </p:attrNameLst>
                                      </p:cBhvr>
                                      <p:to>
                                        <p:strVal val="visible"/>
                                      </p:to>
                                    </p:set>
                                    <p:animEffect transition="in" filter="diamond(out)">
                                      <p:cBhvr>
                                        <p:cTn id="41" dur="4000"/>
                                        <p:tgtEl>
                                          <p:spTgt spid="11"/>
                                        </p:tgtEl>
                                      </p:cBhvr>
                                    </p:animEffect>
                                  </p:childTnLst>
                                </p:cTn>
                              </p:par>
                              <p:par>
                                <p:cTn id="42" presetID="9" presetClass="emph" presetSubtype="0" nodeType="withEffect">
                                  <p:stCondLst>
                                    <p:cond delay="0"/>
                                  </p:stCondLst>
                                  <p:childTnLst>
                                    <p:set>
                                      <p:cBhvr rctx="PPT">
                                        <p:cTn id="43" dur="indefinite"/>
                                        <p:tgtEl>
                                          <p:spTgt spid="7"/>
                                        </p:tgtEl>
                                        <p:attrNameLst>
                                          <p:attrName>style.opacity</p:attrName>
                                        </p:attrNameLst>
                                      </p:cBhvr>
                                      <p:to>
                                        <p:strVal val="0"/>
                                      </p:to>
                                    </p:set>
                                    <p:animEffect filter="image" prLst="opacity: 0">
                                      <p:cBhvr rctx="IE">
                                        <p:cTn id="44"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4" grpId="0" animBg="1"/>
      <p:bldP spid="2" grpId="0" animBg="1"/>
      <p:bldP spid="2" grpId="1" animBg="1"/>
      <p:bldP spid="3" grpId="0" animBg="1"/>
      <p:bldP spid="3" grpId="1"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32 Imagen" descr="Diapositiva30"/>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5400"/>
            <a:ext cx="9144000" cy="5143500"/>
          </a:xfrm>
          <a:prstGeom prst="rect">
            <a:avLst/>
          </a:prstGeom>
          <a:noFill/>
          <a:ln>
            <a:noFill/>
          </a:ln>
        </p:spPr>
      </p:pic>
      <p:grpSp>
        <p:nvGrpSpPr>
          <p:cNvPr id="25" name="24 Grupo"/>
          <p:cNvGrpSpPr/>
          <p:nvPr/>
        </p:nvGrpSpPr>
        <p:grpSpPr>
          <a:xfrm flipH="1">
            <a:off x="40176" y="10290"/>
            <a:ext cx="9103824" cy="5162631"/>
            <a:chOff x="670541" y="-42088"/>
            <a:chExt cx="8442387" cy="4990000"/>
          </a:xfrm>
        </p:grpSpPr>
        <p:sp>
          <p:nvSpPr>
            <p:cNvPr id="26" name="Forma libre 7"/>
            <p:cNvSpPr/>
            <p:nvPr/>
          </p:nvSpPr>
          <p:spPr>
            <a:xfrm>
              <a:off x="670541" y="-42088"/>
              <a:ext cx="8442387" cy="4990000"/>
            </a:xfrm>
            <a:custGeom>
              <a:avLst/>
              <a:gdLst>
                <a:gd name="connsiteX0" fmla="*/ 565683 w 8479644"/>
                <a:gd name="connsiteY0" fmla="*/ 0 h 4950432"/>
                <a:gd name="connsiteX1" fmla="*/ 8445777 w 8479644"/>
                <a:gd name="connsiteY1" fmla="*/ 0 h 4950432"/>
                <a:gd name="connsiteX2" fmla="*/ 8479644 w 8479644"/>
                <a:gd name="connsiteY2" fmla="*/ 4526089 h 4950432"/>
                <a:gd name="connsiteX3" fmla="*/ 10404 w 8479644"/>
                <a:gd name="connsiteY3" fmla="*/ 4693858 h 4950432"/>
                <a:gd name="connsiteX4" fmla="*/ 565683 w 8479644"/>
                <a:gd name="connsiteY4" fmla="*/ 0 h 4950432"/>
                <a:gd name="connsiteX5" fmla="*/ 4051660 w 8479644"/>
                <a:gd name="connsiteY5" fmla="*/ 1563637 h 4950432"/>
                <a:gd name="connsiteX6" fmla="*/ 3835636 w 8479644"/>
                <a:gd name="connsiteY6" fmla="*/ 1779661 h 4950432"/>
                <a:gd name="connsiteX7" fmla="*/ 4051660 w 8479644"/>
                <a:gd name="connsiteY7" fmla="*/ 1995685 h 4950432"/>
                <a:gd name="connsiteX8" fmla="*/ 4267684 w 8479644"/>
                <a:gd name="connsiteY8" fmla="*/ 1779661 h 4950432"/>
                <a:gd name="connsiteX9" fmla="*/ 4051660 w 8479644"/>
                <a:gd name="connsiteY9" fmla="*/ 1563637 h 4950432"/>
                <a:gd name="connsiteX10" fmla="*/ 3259572 w 8479644"/>
                <a:gd name="connsiteY10" fmla="*/ 1995685 h 4950432"/>
                <a:gd name="connsiteX11" fmla="*/ 2971540 w 8479644"/>
                <a:gd name="connsiteY11" fmla="*/ 2283717 h 4950432"/>
                <a:gd name="connsiteX12" fmla="*/ 3259572 w 8479644"/>
                <a:gd name="connsiteY12" fmla="*/ 2571749 h 4950432"/>
                <a:gd name="connsiteX13" fmla="*/ 3547604 w 8479644"/>
                <a:gd name="connsiteY13" fmla="*/ 2283717 h 4950432"/>
                <a:gd name="connsiteX14" fmla="*/ 3259572 w 8479644"/>
                <a:gd name="connsiteY14" fmla="*/ 1995685 h 4950432"/>
                <a:gd name="connsiteX15" fmla="*/ 2323468 w 8479644"/>
                <a:gd name="connsiteY15" fmla="*/ 2499741 h 4950432"/>
                <a:gd name="connsiteX16" fmla="*/ 1963428 w 8479644"/>
                <a:gd name="connsiteY16" fmla="*/ 2859781 h 4950432"/>
                <a:gd name="connsiteX17" fmla="*/ 2323468 w 8479644"/>
                <a:gd name="connsiteY17" fmla="*/ 3219821 h 4950432"/>
                <a:gd name="connsiteX18" fmla="*/ 2683508 w 8479644"/>
                <a:gd name="connsiteY18" fmla="*/ 2859781 h 4950432"/>
                <a:gd name="connsiteX19" fmla="*/ 2323468 w 8479644"/>
                <a:gd name="connsiteY19" fmla="*/ 2499741 h 4950432"/>
                <a:gd name="connsiteX20" fmla="*/ 1196492 w 8479644"/>
                <a:gd name="connsiteY20" fmla="*/ 3147813 h 4950432"/>
                <a:gd name="connsiteX21" fmla="*/ 739292 w 8479644"/>
                <a:gd name="connsiteY21" fmla="*/ 3605013 h 4950432"/>
                <a:gd name="connsiteX22" fmla="*/ 1196492 w 8479644"/>
                <a:gd name="connsiteY22" fmla="*/ 4062213 h 4950432"/>
                <a:gd name="connsiteX23" fmla="*/ 1653692 w 8479644"/>
                <a:gd name="connsiteY23" fmla="*/ 3605013 h 4950432"/>
                <a:gd name="connsiteX24" fmla="*/ 1196492 w 8479644"/>
                <a:gd name="connsiteY24" fmla="*/ 3147813 h 4950432"/>
                <a:gd name="connsiteX0" fmla="*/ 565683 w 8479644"/>
                <a:gd name="connsiteY0" fmla="*/ 0 h 4971509"/>
                <a:gd name="connsiteX1" fmla="*/ 8445777 w 8479644"/>
                <a:gd name="connsiteY1" fmla="*/ 0 h 4971509"/>
                <a:gd name="connsiteX2" fmla="*/ 8479644 w 8479644"/>
                <a:gd name="connsiteY2" fmla="*/ 4526089 h 4971509"/>
                <a:gd name="connsiteX3" fmla="*/ 10404 w 8479644"/>
                <a:gd name="connsiteY3" fmla="*/ 4693858 h 4971509"/>
                <a:gd name="connsiteX4" fmla="*/ 565683 w 8479644"/>
                <a:gd name="connsiteY4" fmla="*/ 0 h 4971509"/>
                <a:gd name="connsiteX5" fmla="*/ 4051660 w 8479644"/>
                <a:gd name="connsiteY5" fmla="*/ 1563637 h 4971509"/>
                <a:gd name="connsiteX6" fmla="*/ 3835636 w 8479644"/>
                <a:gd name="connsiteY6" fmla="*/ 1779661 h 4971509"/>
                <a:gd name="connsiteX7" fmla="*/ 4051660 w 8479644"/>
                <a:gd name="connsiteY7" fmla="*/ 1995685 h 4971509"/>
                <a:gd name="connsiteX8" fmla="*/ 4267684 w 8479644"/>
                <a:gd name="connsiteY8" fmla="*/ 1779661 h 4971509"/>
                <a:gd name="connsiteX9" fmla="*/ 4051660 w 8479644"/>
                <a:gd name="connsiteY9" fmla="*/ 1563637 h 4971509"/>
                <a:gd name="connsiteX10" fmla="*/ 3259572 w 8479644"/>
                <a:gd name="connsiteY10" fmla="*/ 1995685 h 4971509"/>
                <a:gd name="connsiteX11" fmla="*/ 2971540 w 8479644"/>
                <a:gd name="connsiteY11" fmla="*/ 2283717 h 4971509"/>
                <a:gd name="connsiteX12" fmla="*/ 3259572 w 8479644"/>
                <a:gd name="connsiteY12" fmla="*/ 2571749 h 4971509"/>
                <a:gd name="connsiteX13" fmla="*/ 3547604 w 8479644"/>
                <a:gd name="connsiteY13" fmla="*/ 2283717 h 4971509"/>
                <a:gd name="connsiteX14" fmla="*/ 3259572 w 8479644"/>
                <a:gd name="connsiteY14" fmla="*/ 1995685 h 4971509"/>
                <a:gd name="connsiteX15" fmla="*/ 2323468 w 8479644"/>
                <a:gd name="connsiteY15" fmla="*/ 2499741 h 4971509"/>
                <a:gd name="connsiteX16" fmla="*/ 1963428 w 8479644"/>
                <a:gd name="connsiteY16" fmla="*/ 2859781 h 4971509"/>
                <a:gd name="connsiteX17" fmla="*/ 2323468 w 8479644"/>
                <a:gd name="connsiteY17" fmla="*/ 3219821 h 4971509"/>
                <a:gd name="connsiteX18" fmla="*/ 2683508 w 8479644"/>
                <a:gd name="connsiteY18" fmla="*/ 2859781 h 4971509"/>
                <a:gd name="connsiteX19" fmla="*/ 2323468 w 8479644"/>
                <a:gd name="connsiteY19" fmla="*/ 2499741 h 4971509"/>
                <a:gd name="connsiteX20" fmla="*/ 1196492 w 8479644"/>
                <a:gd name="connsiteY20" fmla="*/ 3147813 h 4971509"/>
                <a:gd name="connsiteX21" fmla="*/ 739292 w 8479644"/>
                <a:gd name="connsiteY21" fmla="*/ 3605013 h 4971509"/>
                <a:gd name="connsiteX22" fmla="*/ 1196492 w 8479644"/>
                <a:gd name="connsiteY22" fmla="*/ 4062213 h 4971509"/>
                <a:gd name="connsiteX23" fmla="*/ 1653692 w 8479644"/>
                <a:gd name="connsiteY23" fmla="*/ 3605013 h 4971509"/>
                <a:gd name="connsiteX24" fmla="*/ 1196492 w 8479644"/>
                <a:gd name="connsiteY24" fmla="*/ 3147813 h 4971509"/>
                <a:gd name="connsiteX0" fmla="*/ 559019 w 8472980"/>
                <a:gd name="connsiteY0" fmla="*/ 0 h 5035331"/>
                <a:gd name="connsiteX1" fmla="*/ 8439113 w 8472980"/>
                <a:gd name="connsiteY1" fmla="*/ 0 h 5035331"/>
                <a:gd name="connsiteX2" fmla="*/ 8472980 w 8472980"/>
                <a:gd name="connsiteY2" fmla="*/ 4526089 h 5035331"/>
                <a:gd name="connsiteX3" fmla="*/ 18360 w 8472980"/>
                <a:gd name="connsiteY3" fmla="*/ 4937673 h 5035331"/>
                <a:gd name="connsiteX4" fmla="*/ 559019 w 8472980"/>
                <a:gd name="connsiteY4" fmla="*/ 0 h 5035331"/>
                <a:gd name="connsiteX5" fmla="*/ 4044996 w 8472980"/>
                <a:gd name="connsiteY5" fmla="*/ 1563637 h 5035331"/>
                <a:gd name="connsiteX6" fmla="*/ 3828972 w 8472980"/>
                <a:gd name="connsiteY6" fmla="*/ 1779661 h 5035331"/>
                <a:gd name="connsiteX7" fmla="*/ 4044996 w 8472980"/>
                <a:gd name="connsiteY7" fmla="*/ 1995685 h 5035331"/>
                <a:gd name="connsiteX8" fmla="*/ 4261020 w 8472980"/>
                <a:gd name="connsiteY8" fmla="*/ 1779661 h 5035331"/>
                <a:gd name="connsiteX9" fmla="*/ 4044996 w 8472980"/>
                <a:gd name="connsiteY9" fmla="*/ 1563637 h 5035331"/>
                <a:gd name="connsiteX10" fmla="*/ 3252908 w 8472980"/>
                <a:gd name="connsiteY10" fmla="*/ 1995685 h 5035331"/>
                <a:gd name="connsiteX11" fmla="*/ 2964876 w 8472980"/>
                <a:gd name="connsiteY11" fmla="*/ 2283717 h 5035331"/>
                <a:gd name="connsiteX12" fmla="*/ 3252908 w 8472980"/>
                <a:gd name="connsiteY12" fmla="*/ 2571749 h 5035331"/>
                <a:gd name="connsiteX13" fmla="*/ 3540940 w 8472980"/>
                <a:gd name="connsiteY13" fmla="*/ 2283717 h 5035331"/>
                <a:gd name="connsiteX14" fmla="*/ 3252908 w 8472980"/>
                <a:gd name="connsiteY14" fmla="*/ 1995685 h 5035331"/>
                <a:gd name="connsiteX15" fmla="*/ 2316804 w 8472980"/>
                <a:gd name="connsiteY15" fmla="*/ 2499741 h 5035331"/>
                <a:gd name="connsiteX16" fmla="*/ 1956764 w 8472980"/>
                <a:gd name="connsiteY16" fmla="*/ 2859781 h 5035331"/>
                <a:gd name="connsiteX17" fmla="*/ 2316804 w 8472980"/>
                <a:gd name="connsiteY17" fmla="*/ 3219821 h 5035331"/>
                <a:gd name="connsiteX18" fmla="*/ 2676844 w 8472980"/>
                <a:gd name="connsiteY18" fmla="*/ 2859781 h 5035331"/>
                <a:gd name="connsiteX19" fmla="*/ 2316804 w 8472980"/>
                <a:gd name="connsiteY19" fmla="*/ 2499741 h 5035331"/>
                <a:gd name="connsiteX20" fmla="*/ 1189828 w 8472980"/>
                <a:gd name="connsiteY20" fmla="*/ 3147813 h 5035331"/>
                <a:gd name="connsiteX21" fmla="*/ 732628 w 8472980"/>
                <a:gd name="connsiteY21" fmla="*/ 3605013 h 5035331"/>
                <a:gd name="connsiteX22" fmla="*/ 1189828 w 8472980"/>
                <a:gd name="connsiteY22" fmla="*/ 4062213 h 5035331"/>
                <a:gd name="connsiteX23" fmla="*/ 1647028 w 8472980"/>
                <a:gd name="connsiteY23" fmla="*/ 3605013 h 5035331"/>
                <a:gd name="connsiteX24" fmla="*/ 1189828 w 8472980"/>
                <a:gd name="connsiteY24" fmla="*/ 3147813 h 5035331"/>
                <a:gd name="connsiteX0" fmla="*/ 559019 w 8453709"/>
                <a:gd name="connsiteY0" fmla="*/ 0 h 5291853"/>
                <a:gd name="connsiteX1" fmla="*/ 8439113 w 8453709"/>
                <a:gd name="connsiteY1" fmla="*/ 0 h 5291853"/>
                <a:gd name="connsiteX2" fmla="*/ 8453709 w 8453709"/>
                <a:gd name="connsiteY2" fmla="*/ 4867567 h 5291853"/>
                <a:gd name="connsiteX3" fmla="*/ 18360 w 8453709"/>
                <a:gd name="connsiteY3" fmla="*/ 4937673 h 5291853"/>
                <a:gd name="connsiteX4" fmla="*/ 559019 w 8453709"/>
                <a:gd name="connsiteY4" fmla="*/ 0 h 5291853"/>
                <a:gd name="connsiteX5" fmla="*/ 4044996 w 8453709"/>
                <a:gd name="connsiteY5" fmla="*/ 1563637 h 5291853"/>
                <a:gd name="connsiteX6" fmla="*/ 3828972 w 8453709"/>
                <a:gd name="connsiteY6" fmla="*/ 1779661 h 5291853"/>
                <a:gd name="connsiteX7" fmla="*/ 4044996 w 8453709"/>
                <a:gd name="connsiteY7" fmla="*/ 1995685 h 5291853"/>
                <a:gd name="connsiteX8" fmla="*/ 4261020 w 8453709"/>
                <a:gd name="connsiteY8" fmla="*/ 1779661 h 5291853"/>
                <a:gd name="connsiteX9" fmla="*/ 4044996 w 8453709"/>
                <a:gd name="connsiteY9" fmla="*/ 1563637 h 5291853"/>
                <a:gd name="connsiteX10" fmla="*/ 3252908 w 8453709"/>
                <a:gd name="connsiteY10" fmla="*/ 1995685 h 5291853"/>
                <a:gd name="connsiteX11" fmla="*/ 2964876 w 8453709"/>
                <a:gd name="connsiteY11" fmla="*/ 2283717 h 5291853"/>
                <a:gd name="connsiteX12" fmla="*/ 3252908 w 8453709"/>
                <a:gd name="connsiteY12" fmla="*/ 2571749 h 5291853"/>
                <a:gd name="connsiteX13" fmla="*/ 3540940 w 8453709"/>
                <a:gd name="connsiteY13" fmla="*/ 2283717 h 5291853"/>
                <a:gd name="connsiteX14" fmla="*/ 3252908 w 8453709"/>
                <a:gd name="connsiteY14" fmla="*/ 1995685 h 5291853"/>
                <a:gd name="connsiteX15" fmla="*/ 2316804 w 8453709"/>
                <a:gd name="connsiteY15" fmla="*/ 2499741 h 5291853"/>
                <a:gd name="connsiteX16" fmla="*/ 1956764 w 8453709"/>
                <a:gd name="connsiteY16" fmla="*/ 2859781 h 5291853"/>
                <a:gd name="connsiteX17" fmla="*/ 2316804 w 8453709"/>
                <a:gd name="connsiteY17" fmla="*/ 3219821 h 5291853"/>
                <a:gd name="connsiteX18" fmla="*/ 2676844 w 8453709"/>
                <a:gd name="connsiteY18" fmla="*/ 2859781 h 5291853"/>
                <a:gd name="connsiteX19" fmla="*/ 2316804 w 8453709"/>
                <a:gd name="connsiteY19" fmla="*/ 2499741 h 5291853"/>
                <a:gd name="connsiteX20" fmla="*/ 1189828 w 8453709"/>
                <a:gd name="connsiteY20" fmla="*/ 3147813 h 5291853"/>
                <a:gd name="connsiteX21" fmla="*/ 732628 w 8453709"/>
                <a:gd name="connsiteY21" fmla="*/ 3605013 h 5291853"/>
                <a:gd name="connsiteX22" fmla="*/ 1189828 w 8453709"/>
                <a:gd name="connsiteY22" fmla="*/ 4062213 h 5291853"/>
                <a:gd name="connsiteX23" fmla="*/ 1647028 w 8453709"/>
                <a:gd name="connsiteY23" fmla="*/ 3605013 h 5291853"/>
                <a:gd name="connsiteX24" fmla="*/ 1189828 w 8453709"/>
                <a:gd name="connsiteY24" fmla="*/ 3147813 h 5291853"/>
                <a:gd name="connsiteX0" fmla="*/ 559019 w 8453709"/>
                <a:gd name="connsiteY0" fmla="*/ 0 h 4937673"/>
                <a:gd name="connsiteX1" fmla="*/ 8439113 w 8453709"/>
                <a:gd name="connsiteY1" fmla="*/ 0 h 4937673"/>
                <a:gd name="connsiteX2" fmla="*/ 8453709 w 8453709"/>
                <a:gd name="connsiteY2" fmla="*/ 4867567 h 4937673"/>
                <a:gd name="connsiteX3" fmla="*/ 18360 w 8453709"/>
                <a:gd name="connsiteY3" fmla="*/ 4937673 h 4937673"/>
                <a:gd name="connsiteX4" fmla="*/ 559019 w 8453709"/>
                <a:gd name="connsiteY4" fmla="*/ 0 h 4937673"/>
                <a:gd name="connsiteX5" fmla="*/ 4044996 w 8453709"/>
                <a:gd name="connsiteY5" fmla="*/ 1563637 h 4937673"/>
                <a:gd name="connsiteX6" fmla="*/ 3828972 w 8453709"/>
                <a:gd name="connsiteY6" fmla="*/ 1779661 h 4937673"/>
                <a:gd name="connsiteX7" fmla="*/ 4044996 w 8453709"/>
                <a:gd name="connsiteY7" fmla="*/ 1995685 h 4937673"/>
                <a:gd name="connsiteX8" fmla="*/ 4261020 w 8453709"/>
                <a:gd name="connsiteY8" fmla="*/ 1779661 h 4937673"/>
                <a:gd name="connsiteX9" fmla="*/ 4044996 w 8453709"/>
                <a:gd name="connsiteY9" fmla="*/ 1563637 h 4937673"/>
                <a:gd name="connsiteX10" fmla="*/ 3252908 w 8453709"/>
                <a:gd name="connsiteY10" fmla="*/ 1995685 h 4937673"/>
                <a:gd name="connsiteX11" fmla="*/ 2964876 w 8453709"/>
                <a:gd name="connsiteY11" fmla="*/ 2283717 h 4937673"/>
                <a:gd name="connsiteX12" fmla="*/ 3252908 w 8453709"/>
                <a:gd name="connsiteY12" fmla="*/ 2571749 h 4937673"/>
                <a:gd name="connsiteX13" fmla="*/ 3540940 w 8453709"/>
                <a:gd name="connsiteY13" fmla="*/ 2283717 h 4937673"/>
                <a:gd name="connsiteX14" fmla="*/ 3252908 w 8453709"/>
                <a:gd name="connsiteY14" fmla="*/ 1995685 h 4937673"/>
                <a:gd name="connsiteX15" fmla="*/ 2316804 w 8453709"/>
                <a:gd name="connsiteY15" fmla="*/ 2499741 h 4937673"/>
                <a:gd name="connsiteX16" fmla="*/ 1956764 w 8453709"/>
                <a:gd name="connsiteY16" fmla="*/ 2859781 h 4937673"/>
                <a:gd name="connsiteX17" fmla="*/ 2316804 w 8453709"/>
                <a:gd name="connsiteY17" fmla="*/ 3219821 h 4937673"/>
                <a:gd name="connsiteX18" fmla="*/ 2676844 w 8453709"/>
                <a:gd name="connsiteY18" fmla="*/ 2859781 h 4937673"/>
                <a:gd name="connsiteX19" fmla="*/ 2316804 w 8453709"/>
                <a:gd name="connsiteY19" fmla="*/ 2499741 h 4937673"/>
                <a:gd name="connsiteX20" fmla="*/ 1189828 w 8453709"/>
                <a:gd name="connsiteY20" fmla="*/ 3147813 h 4937673"/>
                <a:gd name="connsiteX21" fmla="*/ 732628 w 8453709"/>
                <a:gd name="connsiteY21" fmla="*/ 3605013 h 4937673"/>
                <a:gd name="connsiteX22" fmla="*/ 1189828 w 8453709"/>
                <a:gd name="connsiteY22" fmla="*/ 4062213 h 4937673"/>
                <a:gd name="connsiteX23" fmla="*/ 1647028 w 8453709"/>
                <a:gd name="connsiteY23" fmla="*/ 3605013 h 4937673"/>
                <a:gd name="connsiteX24" fmla="*/ 1189828 w 8453709"/>
                <a:gd name="connsiteY24" fmla="*/ 3147813 h 4937673"/>
                <a:gd name="connsiteX0" fmla="*/ 559019 w 8453709"/>
                <a:gd name="connsiteY0" fmla="*/ 0 h 4937673"/>
                <a:gd name="connsiteX1" fmla="*/ 8439113 w 8453709"/>
                <a:gd name="connsiteY1" fmla="*/ 0 h 4937673"/>
                <a:gd name="connsiteX2" fmla="*/ 8453709 w 8453709"/>
                <a:gd name="connsiteY2" fmla="*/ 4867567 h 4937673"/>
                <a:gd name="connsiteX3" fmla="*/ 18360 w 8453709"/>
                <a:gd name="connsiteY3" fmla="*/ 4937673 h 4937673"/>
                <a:gd name="connsiteX4" fmla="*/ 559019 w 8453709"/>
                <a:gd name="connsiteY4" fmla="*/ 0 h 4937673"/>
                <a:gd name="connsiteX5" fmla="*/ 4044996 w 8453709"/>
                <a:gd name="connsiteY5" fmla="*/ 1563637 h 4937673"/>
                <a:gd name="connsiteX6" fmla="*/ 3828972 w 8453709"/>
                <a:gd name="connsiteY6" fmla="*/ 1779661 h 4937673"/>
                <a:gd name="connsiteX7" fmla="*/ 4044996 w 8453709"/>
                <a:gd name="connsiteY7" fmla="*/ 1995685 h 4937673"/>
                <a:gd name="connsiteX8" fmla="*/ 4261020 w 8453709"/>
                <a:gd name="connsiteY8" fmla="*/ 1779661 h 4937673"/>
                <a:gd name="connsiteX9" fmla="*/ 4044996 w 8453709"/>
                <a:gd name="connsiteY9" fmla="*/ 1563637 h 4937673"/>
                <a:gd name="connsiteX10" fmla="*/ 3252908 w 8453709"/>
                <a:gd name="connsiteY10" fmla="*/ 1995685 h 4937673"/>
                <a:gd name="connsiteX11" fmla="*/ 2964876 w 8453709"/>
                <a:gd name="connsiteY11" fmla="*/ 2283717 h 4937673"/>
                <a:gd name="connsiteX12" fmla="*/ 3252908 w 8453709"/>
                <a:gd name="connsiteY12" fmla="*/ 2571749 h 4937673"/>
                <a:gd name="connsiteX13" fmla="*/ 3540940 w 8453709"/>
                <a:gd name="connsiteY13" fmla="*/ 2283717 h 4937673"/>
                <a:gd name="connsiteX14" fmla="*/ 3252908 w 8453709"/>
                <a:gd name="connsiteY14" fmla="*/ 1995685 h 4937673"/>
                <a:gd name="connsiteX15" fmla="*/ 2316804 w 8453709"/>
                <a:gd name="connsiteY15" fmla="*/ 2499741 h 4937673"/>
                <a:gd name="connsiteX16" fmla="*/ 1956764 w 8453709"/>
                <a:gd name="connsiteY16" fmla="*/ 2859781 h 4937673"/>
                <a:gd name="connsiteX17" fmla="*/ 2316804 w 8453709"/>
                <a:gd name="connsiteY17" fmla="*/ 3219821 h 4937673"/>
                <a:gd name="connsiteX18" fmla="*/ 2676844 w 8453709"/>
                <a:gd name="connsiteY18" fmla="*/ 2859781 h 4937673"/>
                <a:gd name="connsiteX19" fmla="*/ 2316804 w 8453709"/>
                <a:gd name="connsiteY19" fmla="*/ 2499741 h 4937673"/>
                <a:gd name="connsiteX20" fmla="*/ 1189828 w 8453709"/>
                <a:gd name="connsiteY20" fmla="*/ 3147813 h 4937673"/>
                <a:gd name="connsiteX21" fmla="*/ 732628 w 8453709"/>
                <a:gd name="connsiteY21" fmla="*/ 3605013 h 4937673"/>
                <a:gd name="connsiteX22" fmla="*/ 1189828 w 8453709"/>
                <a:gd name="connsiteY22" fmla="*/ 4062213 h 4937673"/>
                <a:gd name="connsiteX23" fmla="*/ 1647028 w 8453709"/>
                <a:gd name="connsiteY23" fmla="*/ 3605013 h 4937673"/>
                <a:gd name="connsiteX24" fmla="*/ 1189828 w 8453709"/>
                <a:gd name="connsiteY24" fmla="*/ 3147813 h 4937673"/>
                <a:gd name="connsiteX0" fmla="*/ 559019 w 8441912"/>
                <a:gd name="connsiteY0" fmla="*/ 0 h 4947915"/>
                <a:gd name="connsiteX1" fmla="*/ 8439113 w 8441912"/>
                <a:gd name="connsiteY1" fmla="*/ 0 h 4947915"/>
                <a:gd name="connsiteX2" fmla="*/ 8434438 w 8441912"/>
                <a:gd name="connsiteY2" fmla="*/ 4947915 h 4947915"/>
                <a:gd name="connsiteX3" fmla="*/ 18360 w 8441912"/>
                <a:gd name="connsiteY3" fmla="*/ 4937673 h 4947915"/>
                <a:gd name="connsiteX4" fmla="*/ 559019 w 8441912"/>
                <a:gd name="connsiteY4" fmla="*/ 0 h 4947915"/>
                <a:gd name="connsiteX5" fmla="*/ 4044996 w 8441912"/>
                <a:gd name="connsiteY5" fmla="*/ 1563637 h 4947915"/>
                <a:gd name="connsiteX6" fmla="*/ 3828972 w 8441912"/>
                <a:gd name="connsiteY6" fmla="*/ 1779661 h 4947915"/>
                <a:gd name="connsiteX7" fmla="*/ 4044996 w 8441912"/>
                <a:gd name="connsiteY7" fmla="*/ 1995685 h 4947915"/>
                <a:gd name="connsiteX8" fmla="*/ 4261020 w 8441912"/>
                <a:gd name="connsiteY8" fmla="*/ 1779661 h 4947915"/>
                <a:gd name="connsiteX9" fmla="*/ 4044996 w 8441912"/>
                <a:gd name="connsiteY9" fmla="*/ 1563637 h 4947915"/>
                <a:gd name="connsiteX10" fmla="*/ 3252908 w 8441912"/>
                <a:gd name="connsiteY10" fmla="*/ 1995685 h 4947915"/>
                <a:gd name="connsiteX11" fmla="*/ 2964876 w 8441912"/>
                <a:gd name="connsiteY11" fmla="*/ 2283717 h 4947915"/>
                <a:gd name="connsiteX12" fmla="*/ 3252908 w 8441912"/>
                <a:gd name="connsiteY12" fmla="*/ 2571749 h 4947915"/>
                <a:gd name="connsiteX13" fmla="*/ 3540940 w 8441912"/>
                <a:gd name="connsiteY13" fmla="*/ 2283717 h 4947915"/>
                <a:gd name="connsiteX14" fmla="*/ 3252908 w 8441912"/>
                <a:gd name="connsiteY14" fmla="*/ 1995685 h 4947915"/>
                <a:gd name="connsiteX15" fmla="*/ 2316804 w 8441912"/>
                <a:gd name="connsiteY15" fmla="*/ 2499741 h 4947915"/>
                <a:gd name="connsiteX16" fmla="*/ 1956764 w 8441912"/>
                <a:gd name="connsiteY16" fmla="*/ 2859781 h 4947915"/>
                <a:gd name="connsiteX17" fmla="*/ 2316804 w 8441912"/>
                <a:gd name="connsiteY17" fmla="*/ 3219821 h 4947915"/>
                <a:gd name="connsiteX18" fmla="*/ 2676844 w 8441912"/>
                <a:gd name="connsiteY18" fmla="*/ 2859781 h 4947915"/>
                <a:gd name="connsiteX19" fmla="*/ 2316804 w 8441912"/>
                <a:gd name="connsiteY19" fmla="*/ 2499741 h 4947915"/>
                <a:gd name="connsiteX20" fmla="*/ 1189828 w 8441912"/>
                <a:gd name="connsiteY20" fmla="*/ 3147813 h 4947915"/>
                <a:gd name="connsiteX21" fmla="*/ 732628 w 8441912"/>
                <a:gd name="connsiteY21" fmla="*/ 3605013 h 4947915"/>
                <a:gd name="connsiteX22" fmla="*/ 1189828 w 8441912"/>
                <a:gd name="connsiteY22" fmla="*/ 4062213 h 4947915"/>
                <a:gd name="connsiteX23" fmla="*/ 1647028 w 8441912"/>
                <a:gd name="connsiteY23" fmla="*/ 3605013 h 4947915"/>
                <a:gd name="connsiteX24" fmla="*/ 1189828 w 8441912"/>
                <a:gd name="connsiteY24" fmla="*/ 3147813 h 4947915"/>
                <a:gd name="connsiteX0" fmla="*/ 732995 w 8615888"/>
                <a:gd name="connsiteY0" fmla="*/ 0 h 4947915"/>
                <a:gd name="connsiteX1" fmla="*/ 8613089 w 8615888"/>
                <a:gd name="connsiteY1" fmla="*/ 0 h 4947915"/>
                <a:gd name="connsiteX2" fmla="*/ 8608414 w 8615888"/>
                <a:gd name="connsiteY2" fmla="*/ 4947915 h 4947915"/>
                <a:gd name="connsiteX3" fmla="*/ 192336 w 8615888"/>
                <a:gd name="connsiteY3" fmla="*/ 4937673 h 4947915"/>
                <a:gd name="connsiteX4" fmla="*/ 732995 w 8615888"/>
                <a:gd name="connsiteY4" fmla="*/ 0 h 4947915"/>
                <a:gd name="connsiteX5" fmla="*/ 4218972 w 8615888"/>
                <a:gd name="connsiteY5" fmla="*/ 1563637 h 4947915"/>
                <a:gd name="connsiteX6" fmla="*/ 4002948 w 8615888"/>
                <a:gd name="connsiteY6" fmla="*/ 1779661 h 4947915"/>
                <a:gd name="connsiteX7" fmla="*/ 4218972 w 8615888"/>
                <a:gd name="connsiteY7" fmla="*/ 1995685 h 4947915"/>
                <a:gd name="connsiteX8" fmla="*/ 4434996 w 8615888"/>
                <a:gd name="connsiteY8" fmla="*/ 1779661 h 4947915"/>
                <a:gd name="connsiteX9" fmla="*/ 4218972 w 8615888"/>
                <a:gd name="connsiteY9" fmla="*/ 1563637 h 4947915"/>
                <a:gd name="connsiteX10" fmla="*/ 3426884 w 8615888"/>
                <a:gd name="connsiteY10" fmla="*/ 1995685 h 4947915"/>
                <a:gd name="connsiteX11" fmla="*/ 3138852 w 8615888"/>
                <a:gd name="connsiteY11" fmla="*/ 2283717 h 4947915"/>
                <a:gd name="connsiteX12" fmla="*/ 3426884 w 8615888"/>
                <a:gd name="connsiteY12" fmla="*/ 2571749 h 4947915"/>
                <a:gd name="connsiteX13" fmla="*/ 3714916 w 8615888"/>
                <a:gd name="connsiteY13" fmla="*/ 2283717 h 4947915"/>
                <a:gd name="connsiteX14" fmla="*/ 3426884 w 8615888"/>
                <a:gd name="connsiteY14" fmla="*/ 1995685 h 4947915"/>
                <a:gd name="connsiteX15" fmla="*/ 2490780 w 8615888"/>
                <a:gd name="connsiteY15" fmla="*/ 2499741 h 4947915"/>
                <a:gd name="connsiteX16" fmla="*/ 2130740 w 8615888"/>
                <a:gd name="connsiteY16" fmla="*/ 2859781 h 4947915"/>
                <a:gd name="connsiteX17" fmla="*/ 2490780 w 8615888"/>
                <a:gd name="connsiteY17" fmla="*/ 3219821 h 4947915"/>
                <a:gd name="connsiteX18" fmla="*/ 2850820 w 8615888"/>
                <a:gd name="connsiteY18" fmla="*/ 2859781 h 4947915"/>
                <a:gd name="connsiteX19" fmla="*/ 2490780 w 8615888"/>
                <a:gd name="connsiteY19" fmla="*/ 2499741 h 4947915"/>
                <a:gd name="connsiteX20" fmla="*/ 1363804 w 8615888"/>
                <a:gd name="connsiteY20" fmla="*/ 3147813 h 4947915"/>
                <a:gd name="connsiteX21" fmla="*/ 906604 w 8615888"/>
                <a:gd name="connsiteY21" fmla="*/ 3605013 h 4947915"/>
                <a:gd name="connsiteX22" fmla="*/ 1363804 w 8615888"/>
                <a:gd name="connsiteY22" fmla="*/ 4062213 h 4947915"/>
                <a:gd name="connsiteX23" fmla="*/ 1821004 w 8615888"/>
                <a:gd name="connsiteY23" fmla="*/ 3605013 h 4947915"/>
                <a:gd name="connsiteX24" fmla="*/ 1363804 w 8615888"/>
                <a:gd name="connsiteY24" fmla="*/ 3147813 h 4947915"/>
                <a:gd name="connsiteX0" fmla="*/ 618355 w 8501248"/>
                <a:gd name="connsiteY0" fmla="*/ 0 h 4947915"/>
                <a:gd name="connsiteX1" fmla="*/ 8498449 w 8501248"/>
                <a:gd name="connsiteY1" fmla="*/ 0 h 4947915"/>
                <a:gd name="connsiteX2" fmla="*/ 8493774 w 8501248"/>
                <a:gd name="connsiteY2" fmla="*/ 4947915 h 4947915"/>
                <a:gd name="connsiteX3" fmla="*/ 77696 w 8501248"/>
                <a:gd name="connsiteY3" fmla="*/ 4937673 h 4947915"/>
                <a:gd name="connsiteX4" fmla="*/ 618355 w 8501248"/>
                <a:gd name="connsiteY4" fmla="*/ 0 h 4947915"/>
                <a:gd name="connsiteX5" fmla="*/ 4104332 w 8501248"/>
                <a:gd name="connsiteY5" fmla="*/ 1563637 h 4947915"/>
                <a:gd name="connsiteX6" fmla="*/ 3888308 w 8501248"/>
                <a:gd name="connsiteY6" fmla="*/ 1779661 h 4947915"/>
                <a:gd name="connsiteX7" fmla="*/ 4104332 w 8501248"/>
                <a:gd name="connsiteY7" fmla="*/ 1995685 h 4947915"/>
                <a:gd name="connsiteX8" fmla="*/ 4320356 w 8501248"/>
                <a:gd name="connsiteY8" fmla="*/ 1779661 h 4947915"/>
                <a:gd name="connsiteX9" fmla="*/ 4104332 w 8501248"/>
                <a:gd name="connsiteY9" fmla="*/ 1563637 h 4947915"/>
                <a:gd name="connsiteX10" fmla="*/ 3312244 w 8501248"/>
                <a:gd name="connsiteY10" fmla="*/ 1995685 h 4947915"/>
                <a:gd name="connsiteX11" fmla="*/ 3024212 w 8501248"/>
                <a:gd name="connsiteY11" fmla="*/ 2283717 h 4947915"/>
                <a:gd name="connsiteX12" fmla="*/ 3312244 w 8501248"/>
                <a:gd name="connsiteY12" fmla="*/ 2571749 h 4947915"/>
                <a:gd name="connsiteX13" fmla="*/ 3600276 w 8501248"/>
                <a:gd name="connsiteY13" fmla="*/ 2283717 h 4947915"/>
                <a:gd name="connsiteX14" fmla="*/ 3312244 w 8501248"/>
                <a:gd name="connsiteY14" fmla="*/ 1995685 h 4947915"/>
                <a:gd name="connsiteX15" fmla="*/ 2376140 w 8501248"/>
                <a:gd name="connsiteY15" fmla="*/ 2499741 h 4947915"/>
                <a:gd name="connsiteX16" fmla="*/ 2016100 w 8501248"/>
                <a:gd name="connsiteY16" fmla="*/ 2859781 h 4947915"/>
                <a:gd name="connsiteX17" fmla="*/ 2376140 w 8501248"/>
                <a:gd name="connsiteY17" fmla="*/ 3219821 h 4947915"/>
                <a:gd name="connsiteX18" fmla="*/ 2736180 w 8501248"/>
                <a:gd name="connsiteY18" fmla="*/ 2859781 h 4947915"/>
                <a:gd name="connsiteX19" fmla="*/ 2376140 w 8501248"/>
                <a:gd name="connsiteY19" fmla="*/ 2499741 h 4947915"/>
                <a:gd name="connsiteX20" fmla="*/ 1249164 w 8501248"/>
                <a:gd name="connsiteY20" fmla="*/ 3147813 h 4947915"/>
                <a:gd name="connsiteX21" fmla="*/ 791964 w 8501248"/>
                <a:gd name="connsiteY21" fmla="*/ 3605013 h 4947915"/>
                <a:gd name="connsiteX22" fmla="*/ 1249164 w 8501248"/>
                <a:gd name="connsiteY22" fmla="*/ 4062213 h 4947915"/>
                <a:gd name="connsiteX23" fmla="*/ 1706364 w 8501248"/>
                <a:gd name="connsiteY23" fmla="*/ 3605013 h 4947915"/>
                <a:gd name="connsiteX24" fmla="*/ 1249164 w 8501248"/>
                <a:gd name="connsiteY24" fmla="*/ 3147813 h 4947915"/>
                <a:gd name="connsiteX0" fmla="*/ 559495 w 8442388"/>
                <a:gd name="connsiteY0" fmla="*/ 0 h 4947915"/>
                <a:gd name="connsiteX1" fmla="*/ 8439589 w 8442388"/>
                <a:gd name="connsiteY1" fmla="*/ 0 h 4947915"/>
                <a:gd name="connsiteX2" fmla="*/ 8434914 w 8442388"/>
                <a:gd name="connsiteY2" fmla="*/ 4947915 h 4947915"/>
                <a:gd name="connsiteX3" fmla="*/ 18836 w 8442388"/>
                <a:gd name="connsiteY3" fmla="*/ 4937673 h 4947915"/>
                <a:gd name="connsiteX4" fmla="*/ 559495 w 8442388"/>
                <a:gd name="connsiteY4" fmla="*/ 0 h 4947915"/>
                <a:gd name="connsiteX5" fmla="*/ 4045472 w 8442388"/>
                <a:gd name="connsiteY5" fmla="*/ 1563637 h 4947915"/>
                <a:gd name="connsiteX6" fmla="*/ 3829448 w 8442388"/>
                <a:gd name="connsiteY6" fmla="*/ 1779661 h 4947915"/>
                <a:gd name="connsiteX7" fmla="*/ 4045472 w 8442388"/>
                <a:gd name="connsiteY7" fmla="*/ 1995685 h 4947915"/>
                <a:gd name="connsiteX8" fmla="*/ 4261496 w 8442388"/>
                <a:gd name="connsiteY8" fmla="*/ 1779661 h 4947915"/>
                <a:gd name="connsiteX9" fmla="*/ 4045472 w 8442388"/>
                <a:gd name="connsiteY9" fmla="*/ 1563637 h 4947915"/>
                <a:gd name="connsiteX10" fmla="*/ 3253384 w 8442388"/>
                <a:gd name="connsiteY10" fmla="*/ 1995685 h 4947915"/>
                <a:gd name="connsiteX11" fmla="*/ 2965352 w 8442388"/>
                <a:gd name="connsiteY11" fmla="*/ 2283717 h 4947915"/>
                <a:gd name="connsiteX12" fmla="*/ 3253384 w 8442388"/>
                <a:gd name="connsiteY12" fmla="*/ 2571749 h 4947915"/>
                <a:gd name="connsiteX13" fmla="*/ 3541416 w 8442388"/>
                <a:gd name="connsiteY13" fmla="*/ 2283717 h 4947915"/>
                <a:gd name="connsiteX14" fmla="*/ 3253384 w 8442388"/>
                <a:gd name="connsiteY14" fmla="*/ 1995685 h 4947915"/>
                <a:gd name="connsiteX15" fmla="*/ 2317280 w 8442388"/>
                <a:gd name="connsiteY15" fmla="*/ 2499741 h 4947915"/>
                <a:gd name="connsiteX16" fmla="*/ 1957240 w 8442388"/>
                <a:gd name="connsiteY16" fmla="*/ 2859781 h 4947915"/>
                <a:gd name="connsiteX17" fmla="*/ 2317280 w 8442388"/>
                <a:gd name="connsiteY17" fmla="*/ 3219821 h 4947915"/>
                <a:gd name="connsiteX18" fmla="*/ 2677320 w 8442388"/>
                <a:gd name="connsiteY18" fmla="*/ 2859781 h 4947915"/>
                <a:gd name="connsiteX19" fmla="*/ 2317280 w 8442388"/>
                <a:gd name="connsiteY19" fmla="*/ 2499741 h 4947915"/>
                <a:gd name="connsiteX20" fmla="*/ 1190304 w 8442388"/>
                <a:gd name="connsiteY20" fmla="*/ 3147813 h 4947915"/>
                <a:gd name="connsiteX21" fmla="*/ 733104 w 8442388"/>
                <a:gd name="connsiteY21" fmla="*/ 3605013 h 4947915"/>
                <a:gd name="connsiteX22" fmla="*/ 1190304 w 8442388"/>
                <a:gd name="connsiteY22" fmla="*/ 4062213 h 4947915"/>
                <a:gd name="connsiteX23" fmla="*/ 1647504 w 8442388"/>
                <a:gd name="connsiteY23" fmla="*/ 3605013 h 4947915"/>
                <a:gd name="connsiteX24" fmla="*/ 1190304 w 8442388"/>
                <a:gd name="connsiteY24" fmla="*/ 3147813 h 4947915"/>
                <a:gd name="connsiteX0" fmla="*/ 559495 w 8442388"/>
                <a:gd name="connsiteY0" fmla="*/ 0 h 4990002"/>
                <a:gd name="connsiteX1" fmla="*/ 8439589 w 8442388"/>
                <a:gd name="connsiteY1" fmla="*/ 42087 h 4990002"/>
                <a:gd name="connsiteX2" fmla="*/ 8434914 w 8442388"/>
                <a:gd name="connsiteY2" fmla="*/ 4990002 h 4990002"/>
                <a:gd name="connsiteX3" fmla="*/ 18836 w 8442388"/>
                <a:gd name="connsiteY3" fmla="*/ 4979760 h 4990002"/>
                <a:gd name="connsiteX4" fmla="*/ 559495 w 8442388"/>
                <a:gd name="connsiteY4" fmla="*/ 0 h 4990002"/>
                <a:gd name="connsiteX5" fmla="*/ 4045472 w 8442388"/>
                <a:gd name="connsiteY5" fmla="*/ 1605724 h 4990002"/>
                <a:gd name="connsiteX6" fmla="*/ 3829448 w 8442388"/>
                <a:gd name="connsiteY6" fmla="*/ 1821748 h 4990002"/>
                <a:gd name="connsiteX7" fmla="*/ 4045472 w 8442388"/>
                <a:gd name="connsiteY7" fmla="*/ 2037772 h 4990002"/>
                <a:gd name="connsiteX8" fmla="*/ 4261496 w 8442388"/>
                <a:gd name="connsiteY8" fmla="*/ 1821748 h 4990002"/>
                <a:gd name="connsiteX9" fmla="*/ 4045472 w 8442388"/>
                <a:gd name="connsiteY9" fmla="*/ 1605724 h 4990002"/>
                <a:gd name="connsiteX10" fmla="*/ 3253384 w 8442388"/>
                <a:gd name="connsiteY10" fmla="*/ 2037772 h 4990002"/>
                <a:gd name="connsiteX11" fmla="*/ 2965352 w 8442388"/>
                <a:gd name="connsiteY11" fmla="*/ 2325804 h 4990002"/>
                <a:gd name="connsiteX12" fmla="*/ 3253384 w 8442388"/>
                <a:gd name="connsiteY12" fmla="*/ 2613836 h 4990002"/>
                <a:gd name="connsiteX13" fmla="*/ 3541416 w 8442388"/>
                <a:gd name="connsiteY13" fmla="*/ 2325804 h 4990002"/>
                <a:gd name="connsiteX14" fmla="*/ 3253384 w 8442388"/>
                <a:gd name="connsiteY14" fmla="*/ 2037772 h 4990002"/>
                <a:gd name="connsiteX15" fmla="*/ 2317280 w 8442388"/>
                <a:gd name="connsiteY15" fmla="*/ 2541828 h 4990002"/>
                <a:gd name="connsiteX16" fmla="*/ 1957240 w 8442388"/>
                <a:gd name="connsiteY16" fmla="*/ 2901868 h 4990002"/>
                <a:gd name="connsiteX17" fmla="*/ 2317280 w 8442388"/>
                <a:gd name="connsiteY17" fmla="*/ 3261908 h 4990002"/>
                <a:gd name="connsiteX18" fmla="*/ 2677320 w 8442388"/>
                <a:gd name="connsiteY18" fmla="*/ 2901868 h 4990002"/>
                <a:gd name="connsiteX19" fmla="*/ 2317280 w 8442388"/>
                <a:gd name="connsiteY19" fmla="*/ 2541828 h 4990002"/>
                <a:gd name="connsiteX20" fmla="*/ 1190304 w 8442388"/>
                <a:gd name="connsiteY20" fmla="*/ 3189900 h 4990002"/>
                <a:gd name="connsiteX21" fmla="*/ 733104 w 8442388"/>
                <a:gd name="connsiteY21" fmla="*/ 3647100 h 4990002"/>
                <a:gd name="connsiteX22" fmla="*/ 1190304 w 8442388"/>
                <a:gd name="connsiteY22" fmla="*/ 4104300 h 4990002"/>
                <a:gd name="connsiteX23" fmla="*/ 1647504 w 8442388"/>
                <a:gd name="connsiteY23" fmla="*/ 3647100 h 4990002"/>
                <a:gd name="connsiteX24" fmla="*/ 1190304 w 8442388"/>
                <a:gd name="connsiteY24" fmla="*/ 3189900 h 4990002"/>
                <a:gd name="connsiteX0" fmla="*/ 559495 w 8442387"/>
                <a:gd name="connsiteY0" fmla="*/ 0 h 4990002"/>
                <a:gd name="connsiteX1" fmla="*/ 8439588 w 8442387"/>
                <a:gd name="connsiteY1" fmla="*/ 7199 h 4990002"/>
                <a:gd name="connsiteX2" fmla="*/ 8434914 w 8442387"/>
                <a:gd name="connsiteY2" fmla="*/ 4990002 h 4990002"/>
                <a:gd name="connsiteX3" fmla="*/ 18836 w 8442387"/>
                <a:gd name="connsiteY3" fmla="*/ 4979760 h 4990002"/>
                <a:gd name="connsiteX4" fmla="*/ 559495 w 8442387"/>
                <a:gd name="connsiteY4" fmla="*/ 0 h 4990002"/>
                <a:gd name="connsiteX5" fmla="*/ 4045472 w 8442387"/>
                <a:gd name="connsiteY5" fmla="*/ 1605724 h 4990002"/>
                <a:gd name="connsiteX6" fmla="*/ 3829448 w 8442387"/>
                <a:gd name="connsiteY6" fmla="*/ 1821748 h 4990002"/>
                <a:gd name="connsiteX7" fmla="*/ 4045472 w 8442387"/>
                <a:gd name="connsiteY7" fmla="*/ 2037772 h 4990002"/>
                <a:gd name="connsiteX8" fmla="*/ 4261496 w 8442387"/>
                <a:gd name="connsiteY8" fmla="*/ 1821748 h 4990002"/>
                <a:gd name="connsiteX9" fmla="*/ 4045472 w 8442387"/>
                <a:gd name="connsiteY9" fmla="*/ 1605724 h 4990002"/>
                <a:gd name="connsiteX10" fmla="*/ 3253384 w 8442387"/>
                <a:gd name="connsiteY10" fmla="*/ 2037772 h 4990002"/>
                <a:gd name="connsiteX11" fmla="*/ 2965352 w 8442387"/>
                <a:gd name="connsiteY11" fmla="*/ 2325804 h 4990002"/>
                <a:gd name="connsiteX12" fmla="*/ 3253384 w 8442387"/>
                <a:gd name="connsiteY12" fmla="*/ 2613836 h 4990002"/>
                <a:gd name="connsiteX13" fmla="*/ 3541416 w 8442387"/>
                <a:gd name="connsiteY13" fmla="*/ 2325804 h 4990002"/>
                <a:gd name="connsiteX14" fmla="*/ 3253384 w 8442387"/>
                <a:gd name="connsiteY14" fmla="*/ 2037772 h 4990002"/>
                <a:gd name="connsiteX15" fmla="*/ 2317280 w 8442387"/>
                <a:gd name="connsiteY15" fmla="*/ 2541828 h 4990002"/>
                <a:gd name="connsiteX16" fmla="*/ 1957240 w 8442387"/>
                <a:gd name="connsiteY16" fmla="*/ 2901868 h 4990002"/>
                <a:gd name="connsiteX17" fmla="*/ 2317280 w 8442387"/>
                <a:gd name="connsiteY17" fmla="*/ 3261908 h 4990002"/>
                <a:gd name="connsiteX18" fmla="*/ 2677320 w 8442387"/>
                <a:gd name="connsiteY18" fmla="*/ 2901868 h 4990002"/>
                <a:gd name="connsiteX19" fmla="*/ 2317280 w 8442387"/>
                <a:gd name="connsiteY19" fmla="*/ 2541828 h 4990002"/>
                <a:gd name="connsiteX20" fmla="*/ 1190304 w 8442387"/>
                <a:gd name="connsiteY20" fmla="*/ 3189900 h 4990002"/>
                <a:gd name="connsiteX21" fmla="*/ 733104 w 8442387"/>
                <a:gd name="connsiteY21" fmla="*/ 3647100 h 4990002"/>
                <a:gd name="connsiteX22" fmla="*/ 1190304 w 8442387"/>
                <a:gd name="connsiteY22" fmla="*/ 4104300 h 4990002"/>
                <a:gd name="connsiteX23" fmla="*/ 1647504 w 8442387"/>
                <a:gd name="connsiteY23" fmla="*/ 3647100 h 4990002"/>
                <a:gd name="connsiteX24" fmla="*/ 1190304 w 8442387"/>
                <a:gd name="connsiteY24" fmla="*/ 3189900 h 4990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442387" h="4990002">
                  <a:moveTo>
                    <a:pt x="559495" y="0"/>
                  </a:moveTo>
                  <a:lnTo>
                    <a:pt x="8439588" y="7199"/>
                  </a:lnTo>
                  <a:cubicBezTo>
                    <a:pt x="8450877" y="1515895"/>
                    <a:pt x="8423625" y="3481306"/>
                    <a:pt x="8434914" y="4990002"/>
                  </a:cubicBezTo>
                  <a:lnTo>
                    <a:pt x="18836" y="4979760"/>
                  </a:lnTo>
                  <a:cubicBezTo>
                    <a:pt x="71809" y="3511748"/>
                    <a:pt x="-245935" y="1185906"/>
                    <a:pt x="559495" y="0"/>
                  </a:cubicBezTo>
                  <a:close/>
                  <a:moveTo>
                    <a:pt x="4045472" y="1605724"/>
                  </a:moveTo>
                  <a:cubicBezTo>
                    <a:pt x="3926165" y="1605724"/>
                    <a:pt x="3829448" y="1702441"/>
                    <a:pt x="3829448" y="1821748"/>
                  </a:cubicBezTo>
                  <a:cubicBezTo>
                    <a:pt x="3829448" y="1941055"/>
                    <a:pt x="3926165" y="2037772"/>
                    <a:pt x="4045472" y="2037772"/>
                  </a:cubicBezTo>
                  <a:cubicBezTo>
                    <a:pt x="4164779" y="2037772"/>
                    <a:pt x="4261496" y="1941055"/>
                    <a:pt x="4261496" y="1821748"/>
                  </a:cubicBezTo>
                  <a:cubicBezTo>
                    <a:pt x="4261496" y="1702441"/>
                    <a:pt x="4164779" y="1605724"/>
                    <a:pt x="4045472" y="1605724"/>
                  </a:cubicBezTo>
                  <a:close/>
                  <a:moveTo>
                    <a:pt x="3253384" y="2037772"/>
                  </a:moveTo>
                  <a:cubicBezTo>
                    <a:pt x="3094308" y="2037772"/>
                    <a:pt x="2965352" y="2166728"/>
                    <a:pt x="2965352" y="2325804"/>
                  </a:cubicBezTo>
                  <a:cubicBezTo>
                    <a:pt x="2965352" y="2484880"/>
                    <a:pt x="3094308" y="2613836"/>
                    <a:pt x="3253384" y="2613836"/>
                  </a:cubicBezTo>
                  <a:cubicBezTo>
                    <a:pt x="3412460" y="2613836"/>
                    <a:pt x="3541416" y="2484880"/>
                    <a:pt x="3541416" y="2325804"/>
                  </a:cubicBezTo>
                  <a:cubicBezTo>
                    <a:pt x="3541416" y="2166728"/>
                    <a:pt x="3412460" y="2037772"/>
                    <a:pt x="3253384" y="2037772"/>
                  </a:cubicBezTo>
                  <a:close/>
                  <a:moveTo>
                    <a:pt x="2317280" y="2541828"/>
                  </a:moveTo>
                  <a:cubicBezTo>
                    <a:pt x="2118435" y="2541828"/>
                    <a:pt x="1957240" y="2703023"/>
                    <a:pt x="1957240" y="2901868"/>
                  </a:cubicBezTo>
                  <a:cubicBezTo>
                    <a:pt x="1957240" y="3100713"/>
                    <a:pt x="2118435" y="3261908"/>
                    <a:pt x="2317280" y="3261908"/>
                  </a:cubicBezTo>
                  <a:cubicBezTo>
                    <a:pt x="2516125" y="3261908"/>
                    <a:pt x="2677320" y="3100713"/>
                    <a:pt x="2677320" y="2901868"/>
                  </a:cubicBezTo>
                  <a:cubicBezTo>
                    <a:pt x="2677320" y="2703023"/>
                    <a:pt x="2516125" y="2541828"/>
                    <a:pt x="2317280" y="2541828"/>
                  </a:cubicBezTo>
                  <a:close/>
                  <a:moveTo>
                    <a:pt x="1190304" y="3189900"/>
                  </a:moveTo>
                  <a:cubicBezTo>
                    <a:pt x="937799" y="3189900"/>
                    <a:pt x="733104" y="3394595"/>
                    <a:pt x="733104" y="3647100"/>
                  </a:cubicBezTo>
                  <a:cubicBezTo>
                    <a:pt x="733104" y="3899605"/>
                    <a:pt x="937799" y="4104300"/>
                    <a:pt x="1190304" y="4104300"/>
                  </a:cubicBezTo>
                  <a:cubicBezTo>
                    <a:pt x="1442809" y="4104300"/>
                    <a:pt x="1647504" y="3899605"/>
                    <a:pt x="1647504" y="3647100"/>
                  </a:cubicBezTo>
                  <a:cubicBezTo>
                    <a:pt x="1647504" y="3394595"/>
                    <a:pt x="1442809" y="3189900"/>
                    <a:pt x="1190304" y="3189900"/>
                  </a:cubicBezTo>
                  <a:close/>
                </a:path>
              </a:pathLst>
            </a:custGeom>
            <a:gradFill>
              <a:gsLst>
                <a:gs pos="54000">
                  <a:srgbClr val="DC8506">
                    <a:alpha val="50980"/>
                  </a:srgbClr>
                </a:gs>
                <a:gs pos="25000">
                  <a:srgbClr val="FCCF60">
                    <a:alpha val="56863"/>
                  </a:srgbClr>
                </a:gs>
                <a:gs pos="0">
                  <a:srgbClr val="854301">
                    <a:alpha val="20000"/>
                  </a:srgbClr>
                </a:gs>
                <a:gs pos="84000">
                  <a:srgbClr val="A60000">
                    <a:alpha val="34000"/>
                    <a:lumMod val="0"/>
                    <a:lumOff val="100000"/>
                  </a:srgbClr>
                </a:gs>
                <a:gs pos="43000">
                  <a:schemeClr val="tx1">
                    <a:lumMod val="95000"/>
                    <a:alpha val="75000"/>
                  </a:schemeClr>
                </a:gs>
              </a:gsLst>
              <a:lin ang="2700000" scaled="1"/>
            </a:gradFill>
            <a:ln>
              <a:noFill/>
            </a:ln>
            <a:scene3d>
              <a:camera prst="orthographicFront"/>
              <a:lightRig rig="flood" dir="t"/>
            </a:scene3d>
            <a:sp3d prstMaterial="flat">
              <a:bevelT w="273050" h="2984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grpSp>
          <p:nvGrpSpPr>
            <p:cNvPr id="27" name="26 Grupo"/>
            <p:cNvGrpSpPr/>
            <p:nvPr/>
          </p:nvGrpSpPr>
          <p:grpSpPr>
            <a:xfrm>
              <a:off x="1403648" y="1563638"/>
              <a:ext cx="3528392" cy="2498576"/>
              <a:chOff x="1403648" y="1563638"/>
              <a:chExt cx="3528392" cy="2498576"/>
            </a:xfrm>
          </p:grpSpPr>
          <p:sp>
            <p:nvSpPr>
              <p:cNvPr id="28" name="27 Elipse"/>
              <p:cNvSpPr/>
              <p:nvPr/>
            </p:nvSpPr>
            <p:spPr>
              <a:xfrm>
                <a:off x="1403648" y="3147814"/>
                <a:ext cx="914400" cy="914400"/>
              </a:xfrm>
              <a:prstGeom prst="ellipse">
                <a:avLst/>
              </a:prstGeom>
              <a:gradFill flip="none" rotWithShape="1">
                <a:gsLst>
                  <a:gs pos="52000">
                    <a:schemeClr val="accent6">
                      <a:lumMod val="50000"/>
                    </a:schemeClr>
                  </a:gs>
                  <a:gs pos="25000">
                    <a:srgbClr val="FF6600">
                      <a:lumMod val="72000"/>
                      <a:lumOff val="28000"/>
                    </a:srgbClr>
                  </a:gs>
                  <a:gs pos="0">
                    <a:srgbClr val="A40000">
                      <a:lumMod val="82000"/>
                      <a:alpha val="0"/>
                    </a:srgbClr>
                  </a:gs>
                  <a:gs pos="74000">
                    <a:schemeClr val="tx1"/>
                  </a:gs>
                  <a:gs pos="65000">
                    <a:srgbClr val="FFC000"/>
                  </a:gs>
                  <a:gs pos="10000">
                    <a:schemeClr val="tx1">
                      <a:lumMod val="95000"/>
                      <a:alpha val="75000"/>
                    </a:schemeClr>
                  </a:gs>
                </a:gsLst>
                <a:path path="circle">
                  <a:fillToRect l="100000" b="100000"/>
                </a:path>
                <a:tileRect t="-100000" r="-100000"/>
              </a:gradFill>
              <a:ln>
                <a:gradFill>
                  <a:gsLst>
                    <a:gs pos="0">
                      <a:srgbClr val="FF6600"/>
                    </a:gs>
                    <a:gs pos="45000">
                      <a:srgbClr val="FF7A00"/>
                    </a:gs>
                    <a:gs pos="70000">
                      <a:srgbClr val="FF0300"/>
                    </a:gs>
                    <a:gs pos="100000">
                      <a:srgbClr val="4D0808"/>
                    </a:gs>
                  </a:gsLst>
                  <a:lin ang="5400000" scaled="0"/>
                </a:grad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a:off x="4499992" y="1563638"/>
                <a:ext cx="432048" cy="432048"/>
              </a:xfrm>
              <a:prstGeom prst="ellipse">
                <a:avLst/>
              </a:prstGeom>
              <a:gradFill>
                <a:gsLst>
                  <a:gs pos="52000">
                    <a:schemeClr val="accent6">
                      <a:lumMod val="50000"/>
                    </a:schemeClr>
                  </a:gs>
                  <a:gs pos="25000">
                    <a:srgbClr val="FFC000"/>
                  </a:gs>
                  <a:gs pos="0">
                    <a:srgbClr val="A40000">
                      <a:lumMod val="82000"/>
                      <a:alpha val="0"/>
                    </a:srgbClr>
                  </a:gs>
                  <a:gs pos="74000">
                    <a:schemeClr val="tx1"/>
                  </a:gs>
                  <a:gs pos="65000">
                    <a:srgbClr val="FFC000"/>
                  </a:gs>
                  <a:gs pos="10000">
                    <a:schemeClr val="tx1">
                      <a:lumMod val="95000"/>
                      <a:alpha val="75000"/>
                    </a:schemeClr>
                  </a:gs>
                </a:gsLst>
                <a:path path="circle">
                  <a:fillToRect l="100000" b="100000"/>
                </a:path>
              </a:gradFill>
              <a:ln>
                <a:gradFill>
                  <a:gsLst>
                    <a:gs pos="0">
                      <a:srgbClr val="FE8002"/>
                    </a:gs>
                    <a:gs pos="45000">
                      <a:srgbClr val="FF7A00"/>
                    </a:gs>
                    <a:gs pos="70000">
                      <a:srgbClr val="FF0300"/>
                    </a:gs>
                    <a:gs pos="100000">
                      <a:srgbClr val="4D0808"/>
                    </a:gs>
                  </a:gsLst>
                  <a:lin ang="5400000" scaled="0"/>
                </a:grad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3635896" y="1995686"/>
                <a:ext cx="576064" cy="576064"/>
              </a:xfrm>
              <a:prstGeom prst="ellipse">
                <a:avLst/>
              </a:prstGeom>
              <a:gradFill>
                <a:gsLst>
                  <a:gs pos="52000">
                    <a:schemeClr val="accent6">
                      <a:lumMod val="50000"/>
                    </a:schemeClr>
                  </a:gs>
                  <a:gs pos="25000">
                    <a:srgbClr val="FFC000"/>
                  </a:gs>
                  <a:gs pos="0">
                    <a:srgbClr val="A40000">
                      <a:lumMod val="82000"/>
                      <a:alpha val="0"/>
                    </a:srgbClr>
                  </a:gs>
                  <a:gs pos="74000">
                    <a:schemeClr val="tx1"/>
                  </a:gs>
                  <a:gs pos="65000">
                    <a:srgbClr val="FFC000"/>
                  </a:gs>
                  <a:gs pos="10000">
                    <a:schemeClr val="tx1">
                      <a:lumMod val="95000"/>
                      <a:alpha val="75000"/>
                    </a:schemeClr>
                  </a:gs>
                </a:gsLst>
                <a:path path="circle">
                  <a:fillToRect l="100000" b="100000"/>
                </a:path>
              </a:gradFill>
              <a:ln>
                <a:gradFill>
                  <a:gsLst>
                    <a:gs pos="1000">
                      <a:srgbClr val="FE8002"/>
                    </a:gs>
                    <a:gs pos="45000">
                      <a:srgbClr val="FF7A00"/>
                    </a:gs>
                    <a:gs pos="70000">
                      <a:srgbClr val="FF0300"/>
                    </a:gs>
                    <a:gs pos="100000">
                      <a:srgbClr val="4D0808"/>
                    </a:gs>
                  </a:gsLst>
                  <a:lin ang="5400000" scaled="0"/>
                </a:grad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2627784" y="2499742"/>
                <a:ext cx="720080" cy="720080"/>
              </a:xfrm>
              <a:prstGeom prst="ellipse">
                <a:avLst/>
              </a:prstGeom>
              <a:gradFill>
                <a:gsLst>
                  <a:gs pos="52000">
                    <a:schemeClr val="accent6">
                      <a:lumMod val="50000"/>
                    </a:schemeClr>
                  </a:gs>
                  <a:gs pos="25000">
                    <a:srgbClr val="FFC000"/>
                  </a:gs>
                  <a:gs pos="0">
                    <a:srgbClr val="A40000">
                      <a:lumMod val="82000"/>
                      <a:alpha val="0"/>
                    </a:srgbClr>
                  </a:gs>
                  <a:gs pos="74000">
                    <a:schemeClr val="tx1"/>
                  </a:gs>
                  <a:gs pos="65000">
                    <a:srgbClr val="FFC000"/>
                  </a:gs>
                  <a:gs pos="10000">
                    <a:schemeClr val="tx1">
                      <a:lumMod val="95000"/>
                      <a:alpha val="75000"/>
                    </a:schemeClr>
                  </a:gs>
                </a:gsLst>
                <a:path path="circle">
                  <a:fillToRect l="100000" b="100000"/>
                </a:path>
              </a:gradFill>
              <a:ln>
                <a:gradFill>
                  <a:gsLst>
                    <a:gs pos="0">
                      <a:srgbClr val="FE8002"/>
                    </a:gs>
                    <a:gs pos="45000">
                      <a:srgbClr val="FF7A00"/>
                    </a:gs>
                    <a:gs pos="70000">
                      <a:srgbClr val="FF0300"/>
                    </a:gs>
                    <a:gs pos="100000">
                      <a:srgbClr val="4D0808"/>
                    </a:gs>
                  </a:gsLst>
                  <a:lin ang="5400000" scaled="0"/>
                </a:grad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34" name="33 Grupo"/>
          <p:cNvGrpSpPr/>
          <p:nvPr/>
        </p:nvGrpSpPr>
        <p:grpSpPr>
          <a:xfrm>
            <a:off x="0" y="-19131"/>
            <a:ext cx="9103824" cy="5162631"/>
            <a:chOff x="670541" y="-42088"/>
            <a:chExt cx="8442387" cy="4990000"/>
          </a:xfrm>
        </p:grpSpPr>
        <p:sp>
          <p:nvSpPr>
            <p:cNvPr id="35" name="Forma libre 7"/>
            <p:cNvSpPr/>
            <p:nvPr/>
          </p:nvSpPr>
          <p:spPr>
            <a:xfrm>
              <a:off x="670541" y="-42088"/>
              <a:ext cx="8442387" cy="4990000"/>
            </a:xfrm>
            <a:custGeom>
              <a:avLst/>
              <a:gdLst>
                <a:gd name="connsiteX0" fmla="*/ 565683 w 8479644"/>
                <a:gd name="connsiteY0" fmla="*/ 0 h 4950432"/>
                <a:gd name="connsiteX1" fmla="*/ 8445777 w 8479644"/>
                <a:gd name="connsiteY1" fmla="*/ 0 h 4950432"/>
                <a:gd name="connsiteX2" fmla="*/ 8479644 w 8479644"/>
                <a:gd name="connsiteY2" fmla="*/ 4526089 h 4950432"/>
                <a:gd name="connsiteX3" fmla="*/ 10404 w 8479644"/>
                <a:gd name="connsiteY3" fmla="*/ 4693858 h 4950432"/>
                <a:gd name="connsiteX4" fmla="*/ 565683 w 8479644"/>
                <a:gd name="connsiteY4" fmla="*/ 0 h 4950432"/>
                <a:gd name="connsiteX5" fmla="*/ 4051660 w 8479644"/>
                <a:gd name="connsiteY5" fmla="*/ 1563637 h 4950432"/>
                <a:gd name="connsiteX6" fmla="*/ 3835636 w 8479644"/>
                <a:gd name="connsiteY6" fmla="*/ 1779661 h 4950432"/>
                <a:gd name="connsiteX7" fmla="*/ 4051660 w 8479644"/>
                <a:gd name="connsiteY7" fmla="*/ 1995685 h 4950432"/>
                <a:gd name="connsiteX8" fmla="*/ 4267684 w 8479644"/>
                <a:gd name="connsiteY8" fmla="*/ 1779661 h 4950432"/>
                <a:gd name="connsiteX9" fmla="*/ 4051660 w 8479644"/>
                <a:gd name="connsiteY9" fmla="*/ 1563637 h 4950432"/>
                <a:gd name="connsiteX10" fmla="*/ 3259572 w 8479644"/>
                <a:gd name="connsiteY10" fmla="*/ 1995685 h 4950432"/>
                <a:gd name="connsiteX11" fmla="*/ 2971540 w 8479644"/>
                <a:gd name="connsiteY11" fmla="*/ 2283717 h 4950432"/>
                <a:gd name="connsiteX12" fmla="*/ 3259572 w 8479644"/>
                <a:gd name="connsiteY12" fmla="*/ 2571749 h 4950432"/>
                <a:gd name="connsiteX13" fmla="*/ 3547604 w 8479644"/>
                <a:gd name="connsiteY13" fmla="*/ 2283717 h 4950432"/>
                <a:gd name="connsiteX14" fmla="*/ 3259572 w 8479644"/>
                <a:gd name="connsiteY14" fmla="*/ 1995685 h 4950432"/>
                <a:gd name="connsiteX15" fmla="*/ 2323468 w 8479644"/>
                <a:gd name="connsiteY15" fmla="*/ 2499741 h 4950432"/>
                <a:gd name="connsiteX16" fmla="*/ 1963428 w 8479644"/>
                <a:gd name="connsiteY16" fmla="*/ 2859781 h 4950432"/>
                <a:gd name="connsiteX17" fmla="*/ 2323468 w 8479644"/>
                <a:gd name="connsiteY17" fmla="*/ 3219821 h 4950432"/>
                <a:gd name="connsiteX18" fmla="*/ 2683508 w 8479644"/>
                <a:gd name="connsiteY18" fmla="*/ 2859781 h 4950432"/>
                <a:gd name="connsiteX19" fmla="*/ 2323468 w 8479644"/>
                <a:gd name="connsiteY19" fmla="*/ 2499741 h 4950432"/>
                <a:gd name="connsiteX20" fmla="*/ 1196492 w 8479644"/>
                <a:gd name="connsiteY20" fmla="*/ 3147813 h 4950432"/>
                <a:gd name="connsiteX21" fmla="*/ 739292 w 8479644"/>
                <a:gd name="connsiteY21" fmla="*/ 3605013 h 4950432"/>
                <a:gd name="connsiteX22" fmla="*/ 1196492 w 8479644"/>
                <a:gd name="connsiteY22" fmla="*/ 4062213 h 4950432"/>
                <a:gd name="connsiteX23" fmla="*/ 1653692 w 8479644"/>
                <a:gd name="connsiteY23" fmla="*/ 3605013 h 4950432"/>
                <a:gd name="connsiteX24" fmla="*/ 1196492 w 8479644"/>
                <a:gd name="connsiteY24" fmla="*/ 3147813 h 4950432"/>
                <a:gd name="connsiteX0" fmla="*/ 565683 w 8479644"/>
                <a:gd name="connsiteY0" fmla="*/ 0 h 4971509"/>
                <a:gd name="connsiteX1" fmla="*/ 8445777 w 8479644"/>
                <a:gd name="connsiteY1" fmla="*/ 0 h 4971509"/>
                <a:gd name="connsiteX2" fmla="*/ 8479644 w 8479644"/>
                <a:gd name="connsiteY2" fmla="*/ 4526089 h 4971509"/>
                <a:gd name="connsiteX3" fmla="*/ 10404 w 8479644"/>
                <a:gd name="connsiteY3" fmla="*/ 4693858 h 4971509"/>
                <a:gd name="connsiteX4" fmla="*/ 565683 w 8479644"/>
                <a:gd name="connsiteY4" fmla="*/ 0 h 4971509"/>
                <a:gd name="connsiteX5" fmla="*/ 4051660 w 8479644"/>
                <a:gd name="connsiteY5" fmla="*/ 1563637 h 4971509"/>
                <a:gd name="connsiteX6" fmla="*/ 3835636 w 8479644"/>
                <a:gd name="connsiteY6" fmla="*/ 1779661 h 4971509"/>
                <a:gd name="connsiteX7" fmla="*/ 4051660 w 8479644"/>
                <a:gd name="connsiteY7" fmla="*/ 1995685 h 4971509"/>
                <a:gd name="connsiteX8" fmla="*/ 4267684 w 8479644"/>
                <a:gd name="connsiteY8" fmla="*/ 1779661 h 4971509"/>
                <a:gd name="connsiteX9" fmla="*/ 4051660 w 8479644"/>
                <a:gd name="connsiteY9" fmla="*/ 1563637 h 4971509"/>
                <a:gd name="connsiteX10" fmla="*/ 3259572 w 8479644"/>
                <a:gd name="connsiteY10" fmla="*/ 1995685 h 4971509"/>
                <a:gd name="connsiteX11" fmla="*/ 2971540 w 8479644"/>
                <a:gd name="connsiteY11" fmla="*/ 2283717 h 4971509"/>
                <a:gd name="connsiteX12" fmla="*/ 3259572 w 8479644"/>
                <a:gd name="connsiteY12" fmla="*/ 2571749 h 4971509"/>
                <a:gd name="connsiteX13" fmla="*/ 3547604 w 8479644"/>
                <a:gd name="connsiteY13" fmla="*/ 2283717 h 4971509"/>
                <a:gd name="connsiteX14" fmla="*/ 3259572 w 8479644"/>
                <a:gd name="connsiteY14" fmla="*/ 1995685 h 4971509"/>
                <a:gd name="connsiteX15" fmla="*/ 2323468 w 8479644"/>
                <a:gd name="connsiteY15" fmla="*/ 2499741 h 4971509"/>
                <a:gd name="connsiteX16" fmla="*/ 1963428 w 8479644"/>
                <a:gd name="connsiteY16" fmla="*/ 2859781 h 4971509"/>
                <a:gd name="connsiteX17" fmla="*/ 2323468 w 8479644"/>
                <a:gd name="connsiteY17" fmla="*/ 3219821 h 4971509"/>
                <a:gd name="connsiteX18" fmla="*/ 2683508 w 8479644"/>
                <a:gd name="connsiteY18" fmla="*/ 2859781 h 4971509"/>
                <a:gd name="connsiteX19" fmla="*/ 2323468 w 8479644"/>
                <a:gd name="connsiteY19" fmla="*/ 2499741 h 4971509"/>
                <a:gd name="connsiteX20" fmla="*/ 1196492 w 8479644"/>
                <a:gd name="connsiteY20" fmla="*/ 3147813 h 4971509"/>
                <a:gd name="connsiteX21" fmla="*/ 739292 w 8479644"/>
                <a:gd name="connsiteY21" fmla="*/ 3605013 h 4971509"/>
                <a:gd name="connsiteX22" fmla="*/ 1196492 w 8479644"/>
                <a:gd name="connsiteY22" fmla="*/ 4062213 h 4971509"/>
                <a:gd name="connsiteX23" fmla="*/ 1653692 w 8479644"/>
                <a:gd name="connsiteY23" fmla="*/ 3605013 h 4971509"/>
                <a:gd name="connsiteX24" fmla="*/ 1196492 w 8479644"/>
                <a:gd name="connsiteY24" fmla="*/ 3147813 h 4971509"/>
                <a:gd name="connsiteX0" fmla="*/ 559019 w 8472980"/>
                <a:gd name="connsiteY0" fmla="*/ 0 h 5035331"/>
                <a:gd name="connsiteX1" fmla="*/ 8439113 w 8472980"/>
                <a:gd name="connsiteY1" fmla="*/ 0 h 5035331"/>
                <a:gd name="connsiteX2" fmla="*/ 8472980 w 8472980"/>
                <a:gd name="connsiteY2" fmla="*/ 4526089 h 5035331"/>
                <a:gd name="connsiteX3" fmla="*/ 18360 w 8472980"/>
                <a:gd name="connsiteY3" fmla="*/ 4937673 h 5035331"/>
                <a:gd name="connsiteX4" fmla="*/ 559019 w 8472980"/>
                <a:gd name="connsiteY4" fmla="*/ 0 h 5035331"/>
                <a:gd name="connsiteX5" fmla="*/ 4044996 w 8472980"/>
                <a:gd name="connsiteY5" fmla="*/ 1563637 h 5035331"/>
                <a:gd name="connsiteX6" fmla="*/ 3828972 w 8472980"/>
                <a:gd name="connsiteY6" fmla="*/ 1779661 h 5035331"/>
                <a:gd name="connsiteX7" fmla="*/ 4044996 w 8472980"/>
                <a:gd name="connsiteY7" fmla="*/ 1995685 h 5035331"/>
                <a:gd name="connsiteX8" fmla="*/ 4261020 w 8472980"/>
                <a:gd name="connsiteY8" fmla="*/ 1779661 h 5035331"/>
                <a:gd name="connsiteX9" fmla="*/ 4044996 w 8472980"/>
                <a:gd name="connsiteY9" fmla="*/ 1563637 h 5035331"/>
                <a:gd name="connsiteX10" fmla="*/ 3252908 w 8472980"/>
                <a:gd name="connsiteY10" fmla="*/ 1995685 h 5035331"/>
                <a:gd name="connsiteX11" fmla="*/ 2964876 w 8472980"/>
                <a:gd name="connsiteY11" fmla="*/ 2283717 h 5035331"/>
                <a:gd name="connsiteX12" fmla="*/ 3252908 w 8472980"/>
                <a:gd name="connsiteY12" fmla="*/ 2571749 h 5035331"/>
                <a:gd name="connsiteX13" fmla="*/ 3540940 w 8472980"/>
                <a:gd name="connsiteY13" fmla="*/ 2283717 h 5035331"/>
                <a:gd name="connsiteX14" fmla="*/ 3252908 w 8472980"/>
                <a:gd name="connsiteY14" fmla="*/ 1995685 h 5035331"/>
                <a:gd name="connsiteX15" fmla="*/ 2316804 w 8472980"/>
                <a:gd name="connsiteY15" fmla="*/ 2499741 h 5035331"/>
                <a:gd name="connsiteX16" fmla="*/ 1956764 w 8472980"/>
                <a:gd name="connsiteY16" fmla="*/ 2859781 h 5035331"/>
                <a:gd name="connsiteX17" fmla="*/ 2316804 w 8472980"/>
                <a:gd name="connsiteY17" fmla="*/ 3219821 h 5035331"/>
                <a:gd name="connsiteX18" fmla="*/ 2676844 w 8472980"/>
                <a:gd name="connsiteY18" fmla="*/ 2859781 h 5035331"/>
                <a:gd name="connsiteX19" fmla="*/ 2316804 w 8472980"/>
                <a:gd name="connsiteY19" fmla="*/ 2499741 h 5035331"/>
                <a:gd name="connsiteX20" fmla="*/ 1189828 w 8472980"/>
                <a:gd name="connsiteY20" fmla="*/ 3147813 h 5035331"/>
                <a:gd name="connsiteX21" fmla="*/ 732628 w 8472980"/>
                <a:gd name="connsiteY21" fmla="*/ 3605013 h 5035331"/>
                <a:gd name="connsiteX22" fmla="*/ 1189828 w 8472980"/>
                <a:gd name="connsiteY22" fmla="*/ 4062213 h 5035331"/>
                <a:gd name="connsiteX23" fmla="*/ 1647028 w 8472980"/>
                <a:gd name="connsiteY23" fmla="*/ 3605013 h 5035331"/>
                <a:gd name="connsiteX24" fmla="*/ 1189828 w 8472980"/>
                <a:gd name="connsiteY24" fmla="*/ 3147813 h 5035331"/>
                <a:gd name="connsiteX0" fmla="*/ 559019 w 8453709"/>
                <a:gd name="connsiteY0" fmla="*/ 0 h 5291853"/>
                <a:gd name="connsiteX1" fmla="*/ 8439113 w 8453709"/>
                <a:gd name="connsiteY1" fmla="*/ 0 h 5291853"/>
                <a:gd name="connsiteX2" fmla="*/ 8453709 w 8453709"/>
                <a:gd name="connsiteY2" fmla="*/ 4867567 h 5291853"/>
                <a:gd name="connsiteX3" fmla="*/ 18360 w 8453709"/>
                <a:gd name="connsiteY3" fmla="*/ 4937673 h 5291853"/>
                <a:gd name="connsiteX4" fmla="*/ 559019 w 8453709"/>
                <a:gd name="connsiteY4" fmla="*/ 0 h 5291853"/>
                <a:gd name="connsiteX5" fmla="*/ 4044996 w 8453709"/>
                <a:gd name="connsiteY5" fmla="*/ 1563637 h 5291853"/>
                <a:gd name="connsiteX6" fmla="*/ 3828972 w 8453709"/>
                <a:gd name="connsiteY6" fmla="*/ 1779661 h 5291853"/>
                <a:gd name="connsiteX7" fmla="*/ 4044996 w 8453709"/>
                <a:gd name="connsiteY7" fmla="*/ 1995685 h 5291853"/>
                <a:gd name="connsiteX8" fmla="*/ 4261020 w 8453709"/>
                <a:gd name="connsiteY8" fmla="*/ 1779661 h 5291853"/>
                <a:gd name="connsiteX9" fmla="*/ 4044996 w 8453709"/>
                <a:gd name="connsiteY9" fmla="*/ 1563637 h 5291853"/>
                <a:gd name="connsiteX10" fmla="*/ 3252908 w 8453709"/>
                <a:gd name="connsiteY10" fmla="*/ 1995685 h 5291853"/>
                <a:gd name="connsiteX11" fmla="*/ 2964876 w 8453709"/>
                <a:gd name="connsiteY11" fmla="*/ 2283717 h 5291853"/>
                <a:gd name="connsiteX12" fmla="*/ 3252908 w 8453709"/>
                <a:gd name="connsiteY12" fmla="*/ 2571749 h 5291853"/>
                <a:gd name="connsiteX13" fmla="*/ 3540940 w 8453709"/>
                <a:gd name="connsiteY13" fmla="*/ 2283717 h 5291853"/>
                <a:gd name="connsiteX14" fmla="*/ 3252908 w 8453709"/>
                <a:gd name="connsiteY14" fmla="*/ 1995685 h 5291853"/>
                <a:gd name="connsiteX15" fmla="*/ 2316804 w 8453709"/>
                <a:gd name="connsiteY15" fmla="*/ 2499741 h 5291853"/>
                <a:gd name="connsiteX16" fmla="*/ 1956764 w 8453709"/>
                <a:gd name="connsiteY16" fmla="*/ 2859781 h 5291853"/>
                <a:gd name="connsiteX17" fmla="*/ 2316804 w 8453709"/>
                <a:gd name="connsiteY17" fmla="*/ 3219821 h 5291853"/>
                <a:gd name="connsiteX18" fmla="*/ 2676844 w 8453709"/>
                <a:gd name="connsiteY18" fmla="*/ 2859781 h 5291853"/>
                <a:gd name="connsiteX19" fmla="*/ 2316804 w 8453709"/>
                <a:gd name="connsiteY19" fmla="*/ 2499741 h 5291853"/>
                <a:gd name="connsiteX20" fmla="*/ 1189828 w 8453709"/>
                <a:gd name="connsiteY20" fmla="*/ 3147813 h 5291853"/>
                <a:gd name="connsiteX21" fmla="*/ 732628 w 8453709"/>
                <a:gd name="connsiteY21" fmla="*/ 3605013 h 5291853"/>
                <a:gd name="connsiteX22" fmla="*/ 1189828 w 8453709"/>
                <a:gd name="connsiteY22" fmla="*/ 4062213 h 5291853"/>
                <a:gd name="connsiteX23" fmla="*/ 1647028 w 8453709"/>
                <a:gd name="connsiteY23" fmla="*/ 3605013 h 5291853"/>
                <a:gd name="connsiteX24" fmla="*/ 1189828 w 8453709"/>
                <a:gd name="connsiteY24" fmla="*/ 3147813 h 5291853"/>
                <a:gd name="connsiteX0" fmla="*/ 559019 w 8453709"/>
                <a:gd name="connsiteY0" fmla="*/ 0 h 4937673"/>
                <a:gd name="connsiteX1" fmla="*/ 8439113 w 8453709"/>
                <a:gd name="connsiteY1" fmla="*/ 0 h 4937673"/>
                <a:gd name="connsiteX2" fmla="*/ 8453709 w 8453709"/>
                <a:gd name="connsiteY2" fmla="*/ 4867567 h 4937673"/>
                <a:gd name="connsiteX3" fmla="*/ 18360 w 8453709"/>
                <a:gd name="connsiteY3" fmla="*/ 4937673 h 4937673"/>
                <a:gd name="connsiteX4" fmla="*/ 559019 w 8453709"/>
                <a:gd name="connsiteY4" fmla="*/ 0 h 4937673"/>
                <a:gd name="connsiteX5" fmla="*/ 4044996 w 8453709"/>
                <a:gd name="connsiteY5" fmla="*/ 1563637 h 4937673"/>
                <a:gd name="connsiteX6" fmla="*/ 3828972 w 8453709"/>
                <a:gd name="connsiteY6" fmla="*/ 1779661 h 4937673"/>
                <a:gd name="connsiteX7" fmla="*/ 4044996 w 8453709"/>
                <a:gd name="connsiteY7" fmla="*/ 1995685 h 4937673"/>
                <a:gd name="connsiteX8" fmla="*/ 4261020 w 8453709"/>
                <a:gd name="connsiteY8" fmla="*/ 1779661 h 4937673"/>
                <a:gd name="connsiteX9" fmla="*/ 4044996 w 8453709"/>
                <a:gd name="connsiteY9" fmla="*/ 1563637 h 4937673"/>
                <a:gd name="connsiteX10" fmla="*/ 3252908 w 8453709"/>
                <a:gd name="connsiteY10" fmla="*/ 1995685 h 4937673"/>
                <a:gd name="connsiteX11" fmla="*/ 2964876 w 8453709"/>
                <a:gd name="connsiteY11" fmla="*/ 2283717 h 4937673"/>
                <a:gd name="connsiteX12" fmla="*/ 3252908 w 8453709"/>
                <a:gd name="connsiteY12" fmla="*/ 2571749 h 4937673"/>
                <a:gd name="connsiteX13" fmla="*/ 3540940 w 8453709"/>
                <a:gd name="connsiteY13" fmla="*/ 2283717 h 4937673"/>
                <a:gd name="connsiteX14" fmla="*/ 3252908 w 8453709"/>
                <a:gd name="connsiteY14" fmla="*/ 1995685 h 4937673"/>
                <a:gd name="connsiteX15" fmla="*/ 2316804 w 8453709"/>
                <a:gd name="connsiteY15" fmla="*/ 2499741 h 4937673"/>
                <a:gd name="connsiteX16" fmla="*/ 1956764 w 8453709"/>
                <a:gd name="connsiteY16" fmla="*/ 2859781 h 4937673"/>
                <a:gd name="connsiteX17" fmla="*/ 2316804 w 8453709"/>
                <a:gd name="connsiteY17" fmla="*/ 3219821 h 4937673"/>
                <a:gd name="connsiteX18" fmla="*/ 2676844 w 8453709"/>
                <a:gd name="connsiteY18" fmla="*/ 2859781 h 4937673"/>
                <a:gd name="connsiteX19" fmla="*/ 2316804 w 8453709"/>
                <a:gd name="connsiteY19" fmla="*/ 2499741 h 4937673"/>
                <a:gd name="connsiteX20" fmla="*/ 1189828 w 8453709"/>
                <a:gd name="connsiteY20" fmla="*/ 3147813 h 4937673"/>
                <a:gd name="connsiteX21" fmla="*/ 732628 w 8453709"/>
                <a:gd name="connsiteY21" fmla="*/ 3605013 h 4937673"/>
                <a:gd name="connsiteX22" fmla="*/ 1189828 w 8453709"/>
                <a:gd name="connsiteY22" fmla="*/ 4062213 h 4937673"/>
                <a:gd name="connsiteX23" fmla="*/ 1647028 w 8453709"/>
                <a:gd name="connsiteY23" fmla="*/ 3605013 h 4937673"/>
                <a:gd name="connsiteX24" fmla="*/ 1189828 w 8453709"/>
                <a:gd name="connsiteY24" fmla="*/ 3147813 h 4937673"/>
                <a:gd name="connsiteX0" fmla="*/ 559019 w 8453709"/>
                <a:gd name="connsiteY0" fmla="*/ 0 h 4937673"/>
                <a:gd name="connsiteX1" fmla="*/ 8439113 w 8453709"/>
                <a:gd name="connsiteY1" fmla="*/ 0 h 4937673"/>
                <a:gd name="connsiteX2" fmla="*/ 8453709 w 8453709"/>
                <a:gd name="connsiteY2" fmla="*/ 4867567 h 4937673"/>
                <a:gd name="connsiteX3" fmla="*/ 18360 w 8453709"/>
                <a:gd name="connsiteY3" fmla="*/ 4937673 h 4937673"/>
                <a:gd name="connsiteX4" fmla="*/ 559019 w 8453709"/>
                <a:gd name="connsiteY4" fmla="*/ 0 h 4937673"/>
                <a:gd name="connsiteX5" fmla="*/ 4044996 w 8453709"/>
                <a:gd name="connsiteY5" fmla="*/ 1563637 h 4937673"/>
                <a:gd name="connsiteX6" fmla="*/ 3828972 w 8453709"/>
                <a:gd name="connsiteY6" fmla="*/ 1779661 h 4937673"/>
                <a:gd name="connsiteX7" fmla="*/ 4044996 w 8453709"/>
                <a:gd name="connsiteY7" fmla="*/ 1995685 h 4937673"/>
                <a:gd name="connsiteX8" fmla="*/ 4261020 w 8453709"/>
                <a:gd name="connsiteY8" fmla="*/ 1779661 h 4937673"/>
                <a:gd name="connsiteX9" fmla="*/ 4044996 w 8453709"/>
                <a:gd name="connsiteY9" fmla="*/ 1563637 h 4937673"/>
                <a:gd name="connsiteX10" fmla="*/ 3252908 w 8453709"/>
                <a:gd name="connsiteY10" fmla="*/ 1995685 h 4937673"/>
                <a:gd name="connsiteX11" fmla="*/ 2964876 w 8453709"/>
                <a:gd name="connsiteY11" fmla="*/ 2283717 h 4937673"/>
                <a:gd name="connsiteX12" fmla="*/ 3252908 w 8453709"/>
                <a:gd name="connsiteY12" fmla="*/ 2571749 h 4937673"/>
                <a:gd name="connsiteX13" fmla="*/ 3540940 w 8453709"/>
                <a:gd name="connsiteY13" fmla="*/ 2283717 h 4937673"/>
                <a:gd name="connsiteX14" fmla="*/ 3252908 w 8453709"/>
                <a:gd name="connsiteY14" fmla="*/ 1995685 h 4937673"/>
                <a:gd name="connsiteX15" fmla="*/ 2316804 w 8453709"/>
                <a:gd name="connsiteY15" fmla="*/ 2499741 h 4937673"/>
                <a:gd name="connsiteX16" fmla="*/ 1956764 w 8453709"/>
                <a:gd name="connsiteY16" fmla="*/ 2859781 h 4937673"/>
                <a:gd name="connsiteX17" fmla="*/ 2316804 w 8453709"/>
                <a:gd name="connsiteY17" fmla="*/ 3219821 h 4937673"/>
                <a:gd name="connsiteX18" fmla="*/ 2676844 w 8453709"/>
                <a:gd name="connsiteY18" fmla="*/ 2859781 h 4937673"/>
                <a:gd name="connsiteX19" fmla="*/ 2316804 w 8453709"/>
                <a:gd name="connsiteY19" fmla="*/ 2499741 h 4937673"/>
                <a:gd name="connsiteX20" fmla="*/ 1189828 w 8453709"/>
                <a:gd name="connsiteY20" fmla="*/ 3147813 h 4937673"/>
                <a:gd name="connsiteX21" fmla="*/ 732628 w 8453709"/>
                <a:gd name="connsiteY21" fmla="*/ 3605013 h 4937673"/>
                <a:gd name="connsiteX22" fmla="*/ 1189828 w 8453709"/>
                <a:gd name="connsiteY22" fmla="*/ 4062213 h 4937673"/>
                <a:gd name="connsiteX23" fmla="*/ 1647028 w 8453709"/>
                <a:gd name="connsiteY23" fmla="*/ 3605013 h 4937673"/>
                <a:gd name="connsiteX24" fmla="*/ 1189828 w 8453709"/>
                <a:gd name="connsiteY24" fmla="*/ 3147813 h 4937673"/>
                <a:gd name="connsiteX0" fmla="*/ 559019 w 8441912"/>
                <a:gd name="connsiteY0" fmla="*/ 0 h 4947915"/>
                <a:gd name="connsiteX1" fmla="*/ 8439113 w 8441912"/>
                <a:gd name="connsiteY1" fmla="*/ 0 h 4947915"/>
                <a:gd name="connsiteX2" fmla="*/ 8434438 w 8441912"/>
                <a:gd name="connsiteY2" fmla="*/ 4947915 h 4947915"/>
                <a:gd name="connsiteX3" fmla="*/ 18360 w 8441912"/>
                <a:gd name="connsiteY3" fmla="*/ 4937673 h 4947915"/>
                <a:gd name="connsiteX4" fmla="*/ 559019 w 8441912"/>
                <a:gd name="connsiteY4" fmla="*/ 0 h 4947915"/>
                <a:gd name="connsiteX5" fmla="*/ 4044996 w 8441912"/>
                <a:gd name="connsiteY5" fmla="*/ 1563637 h 4947915"/>
                <a:gd name="connsiteX6" fmla="*/ 3828972 w 8441912"/>
                <a:gd name="connsiteY6" fmla="*/ 1779661 h 4947915"/>
                <a:gd name="connsiteX7" fmla="*/ 4044996 w 8441912"/>
                <a:gd name="connsiteY7" fmla="*/ 1995685 h 4947915"/>
                <a:gd name="connsiteX8" fmla="*/ 4261020 w 8441912"/>
                <a:gd name="connsiteY8" fmla="*/ 1779661 h 4947915"/>
                <a:gd name="connsiteX9" fmla="*/ 4044996 w 8441912"/>
                <a:gd name="connsiteY9" fmla="*/ 1563637 h 4947915"/>
                <a:gd name="connsiteX10" fmla="*/ 3252908 w 8441912"/>
                <a:gd name="connsiteY10" fmla="*/ 1995685 h 4947915"/>
                <a:gd name="connsiteX11" fmla="*/ 2964876 w 8441912"/>
                <a:gd name="connsiteY11" fmla="*/ 2283717 h 4947915"/>
                <a:gd name="connsiteX12" fmla="*/ 3252908 w 8441912"/>
                <a:gd name="connsiteY12" fmla="*/ 2571749 h 4947915"/>
                <a:gd name="connsiteX13" fmla="*/ 3540940 w 8441912"/>
                <a:gd name="connsiteY13" fmla="*/ 2283717 h 4947915"/>
                <a:gd name="connsiteX14" fmla="*/ 3252908 w 8441912"/>
                <a:gd name="connsiteY14" fmla="*/ 1995685 h 4947915"/>
                <a:gd name="connsiteX15" fmla="*/ 2316804 w 8441912"/>
                <a:gd name="connsiteY15" fmla="*/ 2499741 h 4947915"/>
                <a:gd name="connsiteX16" fmla="*/ 1956764 w 8441912"/>
                <a:gd name="connsiteY16" fmla="*/ 2859781 h 4947915"/>
                <a:gd name="connsiteX17" fmla="*/ 2316804 w 8441912"/>
                <a:gd name="connsiteY17" fmla="*/ 3219821 h 4947915"/>
                <a:gd name="connsiteX18" fmla="*/ 2676844 w 8441912"/>
                <a:gd name="connsiteY18" fmla="*/ 2859781 h 4947915"/>
                <a:gd name="connsiteX19" fmla="*/ 2316804 w 8441912"/>
                <a:gd name="connsiteY19" fmla="*/ 2499741 h 4947915"/>
                <a:gd name="connsiteX20" fmla="*/ 1189828 w 8441912"/>
                <a:gd name="connsiteY20" fmla="*/ 3147813 h 4947915"/>
                <a:gd name="connsiteX21" fmla="*/ 732628 w 8441912"/>
                <a:gd name="connsiteY21" fmla="*/ 3605013 h 4947915"/>
                <a:gd name="connsiteX22" fmla="*/ 1189828 w 8441912"/>
                <a:gd name="connsiteY22" fmla="*/ 4062213 h 4947915"/>
                <a:gd name="connsiteX23" fmla="*/ 1647028 w 8441912"/>
                <a:gd name="connsiteY23" fmla="*/ 3605013 h 4947915"/>
                <a:gd name="connsiteX24" fmla="*/ 1189828 w 8441912"/>
                <a:gd name="connsiteY24" fmla="*/ 3147813 h 4947915"/>
                <a:gd name="connsiteX0" fmla="*/ 732995 w 8615888"/>
                <a:gd name="connsiteY0" fmla="*/ 0 h 4947915"/>
                <a:gd name="connsiteX1" fmla="*/ 8613089 w 8615888"/>
                <a:gd name="connsiteY1" fmla="*/ 0 h 4947915"/>
                <a:gd name="connsiteX2" fmla="*/ 8608414 w 8615888"/>
                <a:gd name="connsiteY2" fmla="*/ 4947915 h 4947915"/>
                <a:gd name="connsiteX3" fmla="*/ 192336 w 8615888"/>
                <a:gd name="connsiteY3" fmla="*/ 4937673 h 4947915"/>
                <a:gd name="connsiteX4" fmla="*/ 732995 w 8615888"/>
                <a:gd name="connsiteY4" fmla="*/ 0 h 4947915"/>
                <a:gd name="connsiteX5" fmla="*/ 4218972 w 8615888"/>
                <a:gd name="connsiteY5" fmla="*/ 1563637 h 4947915"/>
                <a:gd name="connsiteX6" fmla="*/ 4002948 w 8615888"/>
                <a:gd name="connsiteY6" fmla="*/ 1779661 h 4947915"/>
                <a:gd name="connsiteX7" fmla="*/ 4218972 w 8615888"/>
                <a:gd name="connsiteY7" fmla="*/ 1995685 h 4947915"/>
                <a:gd name="connsiteX8" fmla="*/ 4434996 w 8615888"/>
                <a:gd name="connsiteY8" fmla="*/ 1779661 h 4947915"/>
                <a:gd name="connsiteX9" fmla="*/ 4218972 w 8615888"/>
                <a:gd name="connsiteY9" fmla="*/ 1563637 h 4947915"/>
                <a:gd name="connsiteX10" fmla="*/ 3426884 w 8615888"/>
                <a:gd name="connsiteY10" fmla="*/ 1995685 h 4947915"/>
                <a:gd name="connsiteX11" fmla="*/ 3138852 w 8615888"/>
                <a:gd name="connsiteY11" fmla="*/ 2283717 h 4947915"/>
                <a:gd name="connsiteX12" fmla="*/ 3426884 w 8615888"/>
                <a:gd name="connsiteY12" fmla="*/ 2571749 h 4947915"/>
                <a:gd name="connsiteX13" fmla="*/ 3714916 w 8615888"/>
                <a:gd name="connsiteY13" fmla="*/ 2283717 h 4947915"/>
                <a:gd name="connsiteX14" fmla="*/ 3426884 w 8615888"/>
                <a:gd name="connsiteY14" fmla="*/ 1995685 h 4947915"/>
                <a:gd name="connsiteX15" fmla="*/ 2490780 w 8615888"/>
                <a:gd name="connsiteY15" fmla="*/ 2499741 h 4947915"/>
                <a:gd name="connsiteX16" fmla="*/ 2130740 w 8615888"/>
                <a:gd name="connsiteY16" fmla="*/ 2859781 h 4947915"/>
                <a:gd name="connsiteX17" fmla="*/ 2490780 w 8615888"/>
                <a:gd name="connsiteY17" fmla="*/ 3219821 h 4947915"/>
                <a:gd name="connsiteX18" fmla="*/ 2850820 w 8615888"/>
                <a:gd name="connsiteY18" fmla="*/ 2859781 h 4947915"/>
                <a:gd name="connsiteX19" fmla="*/ 2490780 w 8615888"/>
                <a:gd name="connsiteY19" fmla="*/ 2499741 h 4947915"/>
                <a:gd name="connsiteX20" fmla="*/ 1363804 w 8615888"/>
                <a:gd name="connsiteY20" fmla="*/ 3147813 h 4947915"/>
                <a:gd name="connsiteX21" fmla="*/ 906604 w 8615888"/>
                <a:gd name="connsiteY21" fmla="*/ 3605013 h 4947915"/>
                <a:gd name="connsiteX22" fmla="*/ 1363804 w 8615888"/>
                <a:gd name="connsiteY22" fmla="*/ 4062213 h 4947915"/>
                <a:gd name="connsiteX23" fmla="*/ 1821004 w 8615888"/>
                <a:gd name="connsiteY23" fmla="*/ 3605013 h 4947915"/>
                <a:gd name="connsiteX24" fmla="*/ 1363804 w 8615888"/>
                <a:gd name="connsiteY24" fmla="*/ 3147813 h 4947915"/>
                <a:gd name="connsiteX0" fmla="*/ 618355 w 8501248"/>
                <a:gd name="connsiteY0" fmla="*/ 0 h 4947915"/>
                <a:gd name="connsiteX1" fmla="*/ 8498449 w 8501248"/>
                <a:gd name="connsiteY1" fmla="*/ 0 h 4947915"/>
                <a:gd name="connsiteX2" fmla="*/ 8493774 w 8501248"/>
                <a:gd name="connsiteY2" fmla="*/ 4947915 h 4947915"/>
                <a:gd name="connsiteX3" fmla="*/ 77696 w 8501248"/>
                <a:gd name="connsiteY3" fmla="*/ 4937673 h 4947915"/>
                <a:gd name="connsiteX4" fmla="*/ 618355 w 8501248"/>
                <a:gd name="connsiteY4" fmla="*/ 0 h 4947915"/>
                <a:gd name="connsiteX5" fmla="*/ 4104332 w 8501248"/>
                <a:gd name="connsiteY5" fmla="*/ 1563637 h 4947915"/>
                <a:gd name="connsiteX6" fmla="*/ 3888308 w 8501248"/>
                <a:gd name="connsiteY6" fmla="*/ 1779661 h 4947915"/>
                <a:gd name="connsiteX7" fmla="*/ 4104332 w 8501248"/>
                <a:gd name="connsiteY7" fmla="*/ 1995685 h 4947915"/>
                <a:gd name="connsiteX8" fmla="*/ 4320356 w 8501248"/>
                <a:gd name="connsiteY8" fmla="*/ 1779661 h 4947915"/>
                <a:gd name="connsiteX9" fmla="*/ 4104332 w 8501248"/>
                <a:gd name="connsiteY9" fmla="*/ 1563637 h 4947915"/>
                <a:gd name="connsiteX10" fmla="*/ 3312244 w 8501248"/>
                <a:gd name="connsiteY10" fmla="*/ 1995685 h 4947915"/>
                <a:gd name="connsiteX11" fmla="*/ 3024212 w 8501248"/>
                <a:gd name="connsiteY11" fmla="*/ 2283717 h 4947915"/>
                <a:gd name="connsiteX12" fmla="*/ 3312244 w 8501248"/>
                <a:gd name="connsiteY12" fmla="*/ 2571749 h 4947915"/>
                <a:gd name="connsiteX13" fmla="*/ 3600276 w 8501248"/>
                <a:gd name="connsiteY13" fmla="*/ 2283717 h 4947915"/>
                <a:gd name="connsiteX14" fmla="*/ 3312244 w 8501248"/>
                <a:gd name="connsiteY14" fmla="*/ 1995685 h 4947915"/>
                <a:gd name="connsiteX15" fmla="*/ 2376140 w 8501248"/>
                <a:gd name="connsiteY15" fmla="*/ 2499741 h 4947915"/>
                <a:gd name="connsiteX16" fmla="*/ 2016100 w 8501248"/>
                <a:gd name="connsiteY16" fmla="*/ 2859781 h 4947915"/>
                <a:gd name="connsiteX17" fmla="*/ 2376140 w 8501248"/>
                <a:gd name="connsiteY17" fmla="*/ 3219821 h 4947915"/>
                <a:gd name="connsiteX18" fmla="*/ 2736180 w 8501248"/>
                <a:gd name="connsiteY18" fmla="*/ 2859781 h 4947915"/>
                <a:gd name="connsiteX19" fmla="*/ 2376140 w 8501248"/>
                <a:gd name="connsiteY19" fmla="*/ 2499741 h 4947915"/>
                <a:gd name="connsiteX20" fmla="*/ 1249164 w 8501248"/>
                <a:gd name="connsiteY20" fmla="*/ 3147813 h 4947915"/>
                <a:gd name="connsiteX21" fmla="*/ 791964 w 8501248"/>
                <a:gd name="connsiteY21" fmla="*/ 3605013 h 4947915"/>
                <a:gd name="connsiteX22" fmla="*/ 1249164 w 8501248"/>
                <a:gd name="connsiteY22" fmla="*/ 4062213 h 4947915"/>
                <a:gd name="connsiteX23" fmla="*/ 1706364 w 8501248"/>
                <a:gd name="connsiteY23" fmla="*/ 3605013 h 4947915"/>
                <a:gd name="connsiteX24" fmla="*/ 1249164 w 8501248"/>
                <a:gd name="connsiteY24" fmla="*/ 3147813 h 4947915"/>
                <a:gd name="connsiteX0" fmla="*/ 559495 w 8442388"/>
                <a:gd name="connsiteY0" fmla="*/ 0 h 4947915"/>
                <a:gd name="connsiteX1" fmla="*/ 8439589 w 8442388"/>
                <a:gd name="connsiteY1" fmla="*/ 0 h 4947915"/>
                <a:gd name="connsiteX2" fmla="*/ 8434914 w 8442388"/>
                <a:gd name="connsiteY2" fmla="*/ 4947915 h 4947915"/>
                <a:gd name="connsiteX3" fmla="*/ 18836 w 8442388"/>
                <a:gd name="connsiteY3" fmla="*/ 4937673 h 4947915"/>
                <a:gd name="connsiteX4" fmla="*/ 559495 w 8442388"/>
                <a:gd name="connsiteY4" fmla="*/ 0 h 4947915"/>
                <a:gd name="connsiteX5" fmla="*/ 4045472 w 8442388"/>
                <a:gd name="connsiteY5" fmla="*/ 1563637 h 4947915"/>
                <a:gd name="connsiteX6" fmla="*/ 3829448 w 8442388"/>
                <a:gd name="connsiteY6" fmla="*/ 1779661 h 4947915"/>
                <a:gd name="connsiteX7" fmla="*/ 4045472 w 8442388"/>
                <a:gd name="connsiteY7" fmla="*/ 1995685 h 4947915"/>
                <a:gd name="connsiteX8" fmla="*/ 4261496 w 8442388"/>
                <a:gd name="connsiteY8" fmla="*/ 1779661 h 4947915"/>
                <a:gd name="connsiteX9" fmla="*/ 4045472 w 8442388"/>
                <a:gd name="connsiteY9" fmla="*/ 1563637 h 4947915"/>
                <a:gd name="connsiteX10" fmla="*/ 3253384 w 8442388"/>
                <a:gd name="connsiteY10" fmla="*/ 1995685 h 4947915"/>
                <a:gd name="connsiteX11" fmla="*/ 2965352 w 8442388"/>
                <a:gd name="connsiteY11" fmla="*/ 2283717 h 4947915"/>
                <a:gd name="connsiteX12" fmla="*/ 3253384 w 8442388"/>
                <a:gd name="connsiteY12" fmla="*/ 2571749 h 4947915"/>
                <a:gd name="connsiteX13" fmla="*/ 3541416 w 8442388"/>
                <a:gd name="connsiteY13" fmla="*/ 2283717 h 4947915"/>
                <a:gd name="connsiteX14" fmla="*/ 3253384 w 8442388"/>
                <a:gd name="connsiteY14" fmla="*/ 1995685 h 4947915"/>
                <a:gd name="connsiteX15" fmla="*/ 2317280 w 8442388"/>
                <a:gd name="connsiteY15" fmla="*/ 2499741 h 4947915"/>
                <a:gd name="connsiteX16" fmla="*/ 1957240 w 8442388"/>
                <a:gd name="connsiteY16" fmla="*/ 2859781 h 4947915"/>
                <a:gd name="connsiteX17" fmla="*/ 2317280 w 8442388"/>
                <a:gd name="connsiteY17" fmla="*/ 3219821 h 4947915"/>
                <a:gd name="connsiteX18" fmla="*/ 2677320 w 8442388"/>
                <a:gd name="connsiteY18" fmla="*/ 2859781 h 4947915"/>
                <a:gd name="connsiteX19" fmla="*/ 2317280 w 8442388"/>
                <a:gd name="connsiteY19" fmla="*/ 2499741 h 4947915"/>
                <a:gd name="connsiteX20" fmla="*/ 1190304 w 8442388"/>
                <a:gd name="connsiteY20" fmla="*/ 3147813 h 4947915"/>
                <a:gd name="connsiteX21" fmla="*/ 733104 w 8442388"/>
                <a:gd name="connsiteY21" fmla="*/ 3605013 h 4947915"/>
                <a:gd name="connsiteX22" fmla="*/ 1190304 w 8442388"/>
                <a:gd name="connsiteY22" fmla="*/ 4062213 h 4947915"/>
                <a:gd name="connsiteX23" fmla="*/ 1647504 w 8442388"/>
                <a:gd name="connsiteY23" fmla="*/ 3605013 h 4947915"/>
                <a:gd name="connsiteX24" fmla="*/ 1190304 w 8442388"/>
                <a:gd name="connsiteY24" fmla="*/ 3147813 h 4947915"/>
                <a:gd name="connsiteX0" fmla="*/ 559495 w 8442388"/>
                <a:gd name="connsiteY0" fmla="*/ 0 h 4990002"/>
                <a:gd name="connsiteX1" fmla="*/ 8439589 w 8442388"/>
                <a:gd name="connsiteY1" fmla="*/ 42087 h 4990002"/>
                <a:gd name="connsiteX2" fmla="*/ 8434914 w 8442388"/>
                <a:gd name="connsiteY2" fmla="*/ 4990002 h 4990002"/>
                <a:gd name="connsiteX3" fmla="*/ 18836 w 8442388"/>
                <a:gd name="connsiteY3" fmla="*/ 4979760 h 4990002"/>
                <a:gd name="connsiteX4" fmla="*/ 559495 w 8442388"/>
                <a:gd name="connsiteY4" fmla="*/ 0 h 4990002"/>
                <a:gd name="connsiteX5" fmla="*/ 4045472 w 8442388"/>
                <a:gd name="connsiteY5" fmla="*/ 1605724 h 4990002"/>
                <a:gd name="connsiteX6" fmla="*/ 3829448 w 8442388"/>
                <a:gd name="connsiteY6" fmla="*/ 1821748 h 4990002"/>
                <a:gd name="connsiteX7" fmla="*/ 4045472 w 8442388"/>
                <a:gd name="connsiteY7" fmla="*/ 2037772 h 4990002"/>
                <a:gd name="connsiteX8" fmla="*/ 4261496 w 8442388"/>
                <a:gd name="connsiteY8" fmla="*/ 1821748 h 4990002"/>
                <a:gd name="connsiteX9" fmla="*/ 4045472 w 8442388"/>
                <a:gd name="connsiteY9" fmla="*/ 1605724 h 4990002"/>
                <a:gd name="connsiteX10" fmla="*/ 3253384 w 8442388"/>
                <a:gd name="connsiteY10" fmla="*/ 2037772 h 4990002"/>
                <a:gd name="connsiteX11" fmla="*/ 2965352 w 8442388"/>
                <a:gd name="connsiteY11" fmla="*/ 2325804 h 4990002"/>
                <a:gd name="connsiteX12" fmla="*/ 3253384 w 8442388"/>
                <a:gd name="connsiteY12" fmla="*/ 2613836 h 4990002"/>
                <a:gd name="connsiteX13" fmla="*/ 3541416 w 8442388"/>
                <a:gd name="connsiteY13" fmla="*/ 2325804 h 4990002"/>
                <a:gd name="connsiteX14" fmla="*/ 3253384 w 8442388"/>
                <a:gd name="connsiteY14" fmla="*/ 2037772 h 4990002"/>
                <a:gd name="connsiteX15" fmla="*/ 2317280 w 8442388"/>
                <a:gd name="connsiteY15" fmla="*/ 2541828 h 4990002"/>
                <a:gd name="connsiteX16" fmla="*/ 1957240 w 8442388"/>
                <a:gd name="connsiteY16" fmla="*/ 2901868 h 4990002"/>
                <a:gd name="connsiteX17" fmla="*/ 2317280 w 8442388"/>
                <a:gd name="connsiteY17" fmla="*/ 3261908 h 4990002"/>
                <a:gd name="connsiteX18" fmla="*/ 2677320 w 8442388"/>
                <a:gd name="connsiteY18" fmla="*/ 2901868 h 4990002"/>
                <a:gd name="connsiteX19" fmla="*/ 2317280 w 8442388"/>
                <a:gd name="connsiteY19" fmla="*/ 2541828 h 4990002"/>
                <a:gd name="connsiteX20" fmla="*/ 1190304 w 8442388"/>
                <a:gd name="connsiteY20" fmla="*/ 3189900 h 4990002"/>
                <a:gd name="connsiteX21" fmla="*/ 733104 w 8442388"/>
                <a:gd name="connsiteY21" fmla="*/ 3647100 h 4990002"/>
                <a:gd name="connsiteX22" fmla="*/ 1190304 w 8442388"/>
                <a:gd name="connsiteY22" fmla="*/ 4104300 h 4990002"/>
                <a:gd name="connsiteX23" fmla="*/ 1647504 w 8442388"/>
                <a:gd name="connsiteY23" fmla="*/ 3647100 h 4990002"/>
                <a:gd name="connsiteX24" fmla="*/ 1190304 w 8442388"/>
                <a:gd name="connsiteY24" fmla="*/ 3189900 h 4990002"/>
                <a:gd name="connsiteX0" fmla="*/ 559495 w 8442387"/>
                <a:gd name="connsiteY0" fmla="*/ 0 h 4990002"/>
                <a:gd name="connsiteX1" fmla="*/ 8439588 w 8442387"/>
                <a:gd name="connsiteY1" fmla="*/ 7199 h 4990002"/>
                <a:gd name="connsiteX2" fmla="*/ 8434914 w 8442387"/>
                <a:gd name="connsiteY2" fmla="*/ 4990002 h 4990002"/>
                <a:gd name="connsiteX3" fmla="*/ 18836 w 8442387"/>
                <a:gd name="connsiteY3" fmla="*/ 4979760 h 4990002"/>
                <a:gd name="connsiteX4" fmla="*/ 559495 w 8442387"/>
                <a:gd name="connsiteY4" fmla="*/ 0 h 4990002"/>
                <a:gd name="connsiteX5" fmla="*/ 4045472 w 8442387"/>
                <a:gd name="connsiteY5" fmla="*/ 1605724 h 4990002"/>
                <a:gd name="connsiteX6" fmla="*/ 3829448 w 8442387"/>
                <a:gd name="connsiteY6" fmla="*/ 1821748 h 4990002"/>
                <a:gd name="connsiteX7" fmla="*/ 4045472 w 8442387"/>
                <a:gd name="connsiteY7" fmla="*/ 2037772 h 4990002"/>
                <a:gd name="connsiteX8" fmla="*/ 4261496 w 8442387"/>
                <a:gd name="connsiteY8" fmla="*/ 1821748 h 4990002"/>
                <a:gd name="connsiteX9" fmla="*/ 4045472 w 8442387"/>
                <a:gd name="connsiteY9" fmla="*/ 1605724 h 4990002"/>
                <a:gd name="connsiteX10" fmla="*/ 3253384 w 8442387"/>
                <a:gd name="connsiteY10" fmla="*/ 2037772 h 4990002"/>
                <a:gd name="connsiteX11" fmla="*/ 2965352 w 8442387"/>
                <a:gd name="connsiteY11" fmla="*/ 2325804 h 4990002"/>
                <a:gd name="connsiteX12" fmla="*/ 3253384 w 8442387"/>
                <a:gd name="connsiteY12" fmla="*/ 2613836 h 4990002"/>
                <a:gd name="connsiteX13" fmla="*/ 3541416 w 8442387"/>
                <a:gd name="connsiteY13" fmla="*/ 2325804 h 4990002"/>
                <a:gd name="connsiteX14" fmla="*/ 3253384 w 8442387"/>
                <a:gd name="connsiteY14" fmla="*/ 2037772 h 4990002"/>
                <a:gd name="connsiteX15" fmla="*/ 2317280 w 8442387"/>
                <a:gd name="connsiteY15" fmla="*/ 2541828 h 4990002"/>
                <a:gd name="connsiteX16" fmla="*/ 1957240 w 8442387"/>
                <a:gd name="connsiteY16" fmla="*/ 2901868 h 4990002"/>
                <a:gd name="connsiteX17" fmla="*/ 2317280 w 8442387"/>
                <a:gd name="connsiteY17" fmla="*/ 3261908 h 4990002"/>
                <a:gd name="connsiteX18" fmla="*/ 2677320 w 8442387"/>
                <a:gd name="connsiteY18" fmla="*/ 2901868 h 4990002"/>
                <a:gd name="connsiteX19" fmla="*/ 2317280 w 8442387"/>
                <a:gd name="connsiteY19" fmla="*/ 2541828 h 4990002"/>
                <a:gd name="connsiteX20" fmla="*/ 1190304 w 8442387"/>
                <a:gd name="connsiteY20" fmla="*/ 3189900 h 4990002"/>
                <a:gd name="connsiteX21" fmla="*/ 733104 w 8442387"/>
                <a:gd name="connsiteY21" fmla="*/ 3647100 h 4990002"/>
                <a:gd name="connsiteX22" fmla="*/ 1190304 w 8442387"/>
                <a:gd name="connsiteY22" fmla="*/ 4104300 h 4990002"/>
                <a:gd name="connsiteX23" fmla="*/ 1647504 w 8442387"/>
                <a:gd name="connsiteY23" fmla="*/ 3647100 h 4990002"/>
                <a:gd name="connsiteX24" fmla="*/ 1190304 w 8442387"/>
                <a:gd name="connsiteY24" fmla="*/ 3189900 h 4990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8442387" h="4990002">
                  <a:moveTo>
                    <a:pt x="559495" y="0"/>
                  </a:moveTo>
                  <a:lnTo>
                    <a:pt x="8439588" y="7199"/>
                  </a:lnTo>
                  <a:cubicBezTo>
                    <a:pt x="8450877" y="1515895"/>
                    <a:pt x="8423625" y="3481306"/>
                    <a:pt x="8434914" y="4990002"/>
                  </a:cubicBezTo>
                  <a:lnTo>
                    <a:pt x="18836" y="4979760"/>
                  </a:lnTo>
                  <a:cubicBezTo>
                    <a:pt x="71809" y="3511748"/>
                    <a:pt x="-245935" y="1185906"/>
                    <a:pt x="559495" y="0"/>
                  </a:cubicBezTo>
                  <a:close/>
                  <a:moveTo>
                    <a:pt x="4045472" y="1605724"/>
                  </a:moveTo>
                  <a:cubicBezTo>
                    <a:pt x="3926165" y="1605724"/>
                    <a:pt x="3829448" y="1702441"/>
                    <a:pt x="3829448" y="1821748"/>
                  </a:cubicBezTo>
                  <a:cubicBezTo>
                    <a:pt x="3829448" y="1941055"/>
                    <a:pt x="3926165" y="2037772"/>
                    <a:pt x="4045472" y="2037772"/>
                  </a:cubicBezTo>
                  <a:cubicBezTo>
                    <a:pt x="4164779" y="2037772"/>
                    <a:pt x="4261496" y="1941055"/>
                    <a:pt x="4261496" y="1821748"/>
                  </a:cubicBezTo>
                  <a:cubicBezTo>
                    <a:pt x="4261496" y="1702441"/>
                    <a:pt x="4164779" y="1605724"/>
                    <a:pt x="4045472" y="1605724"/>
                  </a:cubicBezTo>
                  <a:close/>
                  <a:moveTo>
                    <a:pt x="3253384" y="2037772"/>
                  </a:moveTo>
                  <a:cubicBezTo>
                    <a:pt x="3094308" y="2037772"/>
                    <a:pt x="2965352" y="2166728"/>
                    <a:pt x="2965352" y="2325804"/>
                  </a:cubicBezTo>
                  <a:cubicBezTo>
                    <a:pt x="2965352" y="2484880"/>
                    <a:pt x="3094308" y="2613836"/>
                    <a:pt x="3253384" y="2613836"/>
                  </a:cubicBezTo>
                  <a:cubicBezTo>
                    <a:pt x="3412460" y="2613836"/>
                    <a:pt x="3541416" y="2484880"/>
                    <a:pt x="3541416" y="2325804"/>
                  </a:cubicBezTo>
                  <a:cubicBezTo>
                    <a:pt x="3541416" y="2166728"/>
                    <a:pt x="3412460" y="2037772"/>
                    <a:pt x="3253384" y="2037772"/>
                  </a:cubicBezTo>
                  <a:close/>
                  <a:moveTo>
                    <a:pt x="2317280" y="2541828"/>
                  </a:moveTo>
                  <a:cubicBezTo>
                    <a:pt x="2118435" y="2541828"/>
                    <a:pt x="1957240" y="2703023"/>
                    <a:pt x="1957240" y="2901868"/>
                  </a:cubicBezTo>
                  <a:cubicBezTo>
                    <a:pt x="1957240" y="3100713"/>
                    <a:pt x="2118435" y="3261908"/>
                    <a:pt x="2317280" y="3261908"/>
                  </a:cubicBezTo>
                  <a:cubicBezTo>
                    <a:pt x="2516125" y="3261908"/>
                    <a:pt x="2677320" y="3100713"/>
                    <a:pt x="2677320" y="2901868"/>
                  </a:cubicBezTo>
                  <a:cubicBezTo>
                    <a:pt x="2677320" y="2703023"/>
                    <a:pt x="2516125" y="2541828"/>
                    <a:pt x="2317280" y="2541828"/>
                  </a:cubicBezTo>
                  <a:close/>
                  <a:moveTo>
                    <a:pt x="1190304" y="3189900"/>
                  </a:moveTo>
                  <a:cubicBezTo>
                    <a:pt x="937799" y="3189900"/>
                    <a:pt x="733104" y="3394595"/>
                    <a:pt x="733104" y="3647100"/>
                  </a:cubicBezTo>
                  <a:cubicBezTo>
                    <a:pt x="733104" y="3899605"/>
                    <a:pt x="937799" y="4104300"/>
                    <a:pt x="1190304" y="4104300"/>
                  </a:cubicBezTo>
                  <a:cubicBezTo>
                    <a:pt x="1442809" y="4104300"/>
                    <a:pt x="1647504" y="3899605"/>
                    <a:pt x="1647504" y="3647100"/>
                  </a:cubicBezTo>
                  <a:cubicBezTo>
                    <a:pt x="1647504" y="3394595"/>
                    <a:pt x="1442809" y="3189900"/>
                    <a:pt x="1190304" y="3189900"/>
                  </a:cubicBezTo>
                  <a:close/>
                </a:path>
              </a:pathLst>
            </a:custGeom>
            <a:gradFill>
              <a:gsLst>
                <a:gs pos="54000">
                  <a:srgbClr val="DC8506">
                    <a:alpha val="50980"/>
                  </a:srgbClr>
                </a:gs>
                <a:gs pos="25000">
                  <a:srgbClr val="FCCF60">
                    <a:alpha val="56863"/>
                  </a:srgbClr>
                </a:gs>
                <a:gs pos="0">
                  <a:srgbClr val="854301">
                    <a:alpha val="20000"/>
                  </a:srgbClr>
                </a:gs>
                <a:gs pos="84000">
                  <a:srgbClr val="A60000">
                    <a:alpha val="34000"/>
                    <a:lumMod val="0"/>
                    <a:lumOff val="100000"/>
                  </a:srgbClr>
                </a:gs>
                <a:gs pos="43000">
                  <a:schemeClr val="tx1">
                    <a:lumMod val="95000"/>
                    <a:alpha val="75000"/>
                  </a:schemeClr>
                </a:gs>
              </a:gsLst>
              <a:lin ang="2700000" scaled="1"/>
            </a:gradFill>
            <a:ln>
              <a:noFill/>
            </a:ln>
            <a:scene3d>
              <a:camera prst="orthographicFront"/>
              <a:lightRig rig="flood" dir="t"/>
            </a:scene3d>
            <a:sp3d prstMaterial="flat">
              <a:bevelT w="273050" h="2984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grpSp>
          <p:nvGrpSpPr>
            <p:cNvPr id="36" name="35 Grupo"/>
            <p:cNvGrpSpPr/>
            <p:nvPr/>
          </p:nvGrpSpPr>
          <p:grpSpPr>
            <a:xfrm>
              <a:off x="1403648" y="1563638"/>
              <a:ext cx="3528392" cy="2498576"/>
              <a:chOff x="1403648" y="1563638"/>
              <a:chExt cx="3528392" cy="2498576"/>
            </a:xfrm>
          </p:grpSpPr>
          <p:sp>
            <p:nvSpPr>
              <p:cNvPr id="37" name="36 Elipse"/>
              <p:cNvSpPr/>
              <p:nvPr/>
            </p:nvSpPr>
            <p:spPr>
              <a:xfrm>
                <a:off x="1403648" y="3147814"/>
                <a:ext cx="914400" cy="914400"/>
              </a:xfrm>
              <a:prstGeom prst="ellipse">
                <a:avLst/>
              </a:prstGeom>
              <a:gradFill flip="none" rotWithShape="1">
                <a:gsLst>
                  <a:gs pos="52000">
                    <a:schemeClr val="accent6">
                      <a:lumMod val="50000"/>
                    </a:schemeClr>
                  </a:gs>
                  <a:gs pos="25000">
                    <a:srgbClr val="FF6600">
                      <a:lumMod val="72000"/>
                      <a:lumOff val="28000"/>
                    </a:srgbClr>
                  </a:gs>
                  <a:gs pos="0">
                    <a:srgbClr val="A40000">
                      <a:lumMod val="82000"/>
                      <a:alpha val="0"/>
                    </a:srgbClr>
                  </a:gs>
                  <a:gs pos="74000">
                    <a:schemeClr val="tx1"/>
                  </a:gs>
                  <a:gs pos="65000">
                    <a:srgbClr val="FFC000"/>
                  </a:gs>
                  <a:gs pos="10000">
                    <a:schemeClr val="tx1">
                      <a:lumMod val="95000"/>
                      <a:alpha val="75000"/>
                    </a:schemeClr>
                  </a:gs>
                </a:gsLst>
                <a:path path="circle">
                  <a:fillToRect l="100000" b="100000"/>
                </a:path>
                <a:tileRect t="-100000" r="-100000"/>
              </a:gradFill>
              <a:ln>
                <a:gradFill>
                  <a:gsLst>
                    <a:gs pos="0">
                      <a:srgbClr val="FF6600"/>
                    </a:gs>
                    <a:gs pos="45000">
                      <a:srgbClr val="FF7A00"/>
                    </a:gs>
                    <a:gs pos="70000">
                      <a:srgbClr val="FF0300"/>
                    </a:gs>
                    <a:gs pos="100000">
                      <a:srgbClr val="4D0808"/>
                    </a:gs>
                  </a:gsLst>
                  <a:lin ang="5400000" scaled="0"/>
                </a:grad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Elipse"/>
              <p:cNvSpPr/>
              <p:nvPr/>
            </p:nvSpPr>
            <p:spPr>
              <a:xfrm>
                <a:off x="4499992" y="1563638"/>
                <a:ext cx="432048" cy="432048"/>
              </a:xfrm>
              <a:prstGeom prst="ellipse">
                <a:avLst/>
              </a:prstGeom>
              <a:gradFill>
                <a:gsLst>
                  <a:gs pos="52000">
                    <a:schemeClr val="accent6">
                      <a:lumMod val="50000"/>
                    </a:schemeClr>
                  </a:gs>
                  <a:gs pos="25000">
                    <a:srgbClr val="FFC000"/>
                  </a:gs>
                  <a:gs pos="0">
                    <a:srgbClr val="A40000">
                      <a:lumMod val="82000"/>
                      <a:alpha val="0"/>
                    </a:srgbClr>
                  </a:gs>
                  <a:gs pos="74000">
                    <a:schemeClr val="tx1"/>
                  </a:gs>
                  <a:gs pos="65000">
                    <a:srgbClr val="FFC000"/>
                  </a:gs>
                  <a:gs pos="10000">
                    <a:schemeClr val="tx1">
                      <a:lumMod val="95000"/>
                      <a:alpha val="75000"/>
                    </a:schemeClr>
                  </a:gs>
                </a:gsLst>
                <a:path path="circle">
                  <a:fillToRect l="100000" b="100000"/>
                </a:path>
              </a:gradFill>
              <a:ln>
                <a:gradFill>
                  <a:gsLst>
                    <a:gs pos="0">
                      <a:srgbClr val="FE8002"/>
                    </a:gs>
                    <a:gs pos="45000">
                      <a:srgbClr val="FF7A00"/>
                    </a:gs>
                    <a:gs pos="70000">
                      <a:srgbClr val="FF0300"/>
                    </a:gs>
                    <a:gs pos="100000">
                      <a:srgbClr val="4D0808"/>
                    </a:gs>
                  </a:gsLst>
                  <a:lin ang="5400000" scaled="0"/>
                </a:grad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Elipse"/>
              <p:cNvSpPr/>
              <p:nvPr/>
            </p:nvSpPr>
            <p:spPr>
              <a:xfrm>
                <a:off x="3635896" y="1995686"/>
                <a:ext cx="576064" cy="576064"/>
              </a:xfrm>
              <a:prstGeom prst="ellipse">
                <a:avLst/>
              </a:prstGeom>
              <a:gradFill>
                <a:gsLst>
                  <a:gs pos="52000">
                    <a:schemeClr val="accent6">
                      <a:lumMod val="50000"/>
                    </a:schemeClr>
                  </a:gs>
                  <a:gs pos="25000">
                    <a:srgbClr val="FFC000"/>
                  </a:gs>
                  <a:gs pos="0">
                    <a:srgbClr val="A40000">
                      <a:lumMod val="82000"/>
                      <a:alpha val="0"/>
                    </a:srgbClr>
                  </a:gs>
                  <a:gs pos="74000">
                    <a:schemeClr val="tx1"/>
                  </a:gs>
                  <a:gs pos="65000">
                    <a:srgbClr val="FFC000"/>
                  </a:gs>
                  <a:gs pos="10000">
                    <a:schemeClr val="tx1">
                      <a:lumMod val="95000"/>
                      <a:alpha val="75000"/>
                    </a:schemeClr>
                  </a:gs>
                </a:gsLst>
                <a:path path="circle">
                  <a:fillToRect l="100000" b="100000"/>
                </a:path>
              </a:gradFill>
              <a:ln>
                <a:gradFill>
                  <a:gsLst>
                    <a:gs pos="1000">
                      <a:srgbClr val="FE8002"/>
                    </a:gs>
                    <a:gs pos="45000">
                      <a:srgbClr val="FF7A00"/>
                    </a:gs>
                    <a:gs pos="70000">
                      <a:srgbClr val="FF0300"/>
                    </a:gs>
                    <a:gs pos="100000">
                      <a:srgbClr val="4D0808"/>
                    </a:gs>
                  </a:gsLst>
                  <a:lin ang="5400000" scaled="0"/>
                </a:grad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Elipse"/>
              <p:cNvSpPr/>
              <p:nvPr/>
            </p:nvSpPr>
            <p:spPr>
              <a:xfrm>
                <a:off x="2627784" y="2499742"/>
                <a:ext cx="720080" cy="720080"/>
              </a:xfrm>
              <a:prstGeom prst="ellipse">
                <a:avLst/>
              </a:prstGeom>
              <a:gradFill>
                <a:gsLst>
                  <a:gs pos="52000">
                    <a:schemeClr val="accent6">
                      <a:lumMod val="50000"/>
                    </a:schemeClr>
                  </a:gs>
                  <a:gs pos="25000">
                    <a:srgbClr val="FFC000"/>
                  </a:gs>
                  <a:gs pos="0">
                    <a:srgbClr val="A40000">
                      <a:lumMod val="82000"/>
                      <a:alpha val="0"/>
                    </a:srgbClr>
                  </a:gs>
                  <a:gs pos="74000">
                    <a:schemeClr val="tx1"/>
                  </a:gs>
                  <a:gs pos="65000">
                    <a:srgbClr val="FFC000"/>
                  </a:gs>
                  <a:gs pos="10000">
                    <a:schemeClr val="tx1">
                      <a:lumMod val="95000"/>
                      <a:alpha val="75000"/>
                    </a:schemeClr>
                  </a:gs>
                </a:gsLst>
                <a:path path="circle">
                  <a:fillToRect l="100000" b="100000"/>
                </a:path>
              </a:gradFill>
              <a:ln>
                <a:gradFill>
                  <a:gsLst>
                    <a:gs pos="0">
                      <a:srgbClr val="FE8002"/>
                    </a:gs>
                    <a:gs pos="45000">
                      <a:srgbClr val="FF7A00"/>
                    </a:gs>
                    <a:gs pos="70000">
                      <a:srgbClr val="FF0300"/>
                    </a:gs>
                    <a:gs pos="100000">
                      <a:srgbClr val="4D0808"/>
                    </a:gs>
                  </a:gsLst>
                  <a:lin ang="5400000" scaled="0"/>
                </a:gradFill>
              </a:ln>
              <a:scene3d>
                <a:camera prst="orthographicFront"/>
                <a:lightRig rig="threePt" dir="t"/>
              </a:scene3d>
              <a:sp3d prstMaterial="dkEdge">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pic>
        <p:nvPicPr>
          <p:cNvPr id="17" name="16 Imagen" descr="BENEFICIOS DE CONSUMIR MANZANILLA"/>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25692"/>
            <a:ext cx="9144000" cy="5261738"/>
          </a:xfrm>
          <a:prstGeom prst="rect">
            <a:avLst/>
          </a:prstGeom>
          <a:noFill/>
          <a:ln>
            <a:noFill/>
          </a:ln>
        </p:spPr>
      </p:pic>
    </p:spTree>
    <p:extLst>
      <p:ext uri="{BB962C8B-B14F-4D97-AF65-F5344CB8AC3E}">
        <p14:creationId xmlns:p14="http://schemas.microsoft.com/office/powerpoint/2010/main" val="2455466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3500"/>
                                        <p:tgtEl>
                                          <p:spTgt spid="25"/>
                                        </p:tgtEl>
                                        <p:attrNameLst>
                                          <p:attrName>ppt_x</p:attrName>
                                        </p:attrNameLst>
                                      </p:cBhvr>
                                      <p:tavLst>
                                        <p:tav tm="0">
                                          <p:val>
                                            <p:strVal val="ppt_x"/>
                                          </p:val>
                                        </p:tav>
                                        <p:tav tm="100000">
                                          <p:val>
                                            <p:strVal val="0-ppt_w/2"/>
                                          </p:val>
                                        </p:tav>
                                      </p:tavLst>
                                    </p:anim>
                                    <p:anim calcmode="lin" valueType="num">
                                      <p:cBhvr additive="base">
                                        <p:cTn id="7" dur="3500"/>
                                        <p:tgtEl>
                                          <p:spTgt spid="25"/>
                                        </p:tgtEl>
                                        <p:attrNameLst>
                                          <p:attrName>ppt_y</p:attrName>
                                        </p:attrNameLst>
                                      </p:cBhvr>
                                      <p:tavLst>
                                        <p:tav tm="0">
                                          <p:val>
                                            <p:strVal val="ppt_y"/>
                                          </p:val>
                                        </p:tav>
                                        <p:tav tm="100000">
                                          <p:val>
                                            <p:strVal val="ppt_y"/>
                                          </p:val>
                                        </p:tav>
                                      </p:tavLst>
                                    </p:anim>
                                    <p:set>
                                      <p:cBhvr>
                                        <p:cTn id="8" dur="1" fill="hold">
                                          <p:stCondLst>
                                            <p:cond delay="3499"/>
                                          </p:stCondLst>
                                        </p:cTn>
                                        <p:tgtEl>
                                          <p:spTgt spid="25"/>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p:cTn id="11" dur="3500" fill="hold"/>
                                        <p:tgtEl>
                                          <p:spTgt spid="33"/>
                                        </p:tgtEl>
                                        <p:attrNameLst>
                                          <p:attrName>ppt_w</p:attrName>
                                        </p:attrNameLst>
                                      </p:cBhvr>
                                      <p:tavLst>
                                        <p:tav tm="0">
                                          <p:val>
                                            <p:strVal val="4/3*#ppt_w"/>
                                          </p:val>
                                        </p:tav>
                                        <p:tav tm="100000">
                                          <p:val>
                                            <p:strVal val="#ppt_w"/>
                                          </p:val>
                                        </p:tav>
                                      </p:tavLst>
                                    </p:anim>
                                    <p:anim calcmode="lin" valueType="num">
                                      <p:cBhvr>
                                        <p:cTn id="12" dur="3500" fill="hold"/>
                                        <p:tgtEl>
                                          <p:spTgt spid="33"/>
                                        </p:tgtEl>
                                        <p:attrNameLst>
                                          <p:attrName>ppt_h</p:attrName>
                                        </p:attrNameLst>
                                      </p:cBhvr>
                                      <p:tavLst>
                                        <p:tav tm="0">
                                          <p:val>
                                            <p:strVal val="4/3*#ppt_h"/>
                                          </p:val>
                                        </p:tav>
                                        <p:tav tm="100000">
                                          <p:val>
                                            <p:strVal val="#ppt_h"/>
                                          </p:val>
                                        </p:tav>
                                      </p:tavLst>
                                    </p:anim>
                                  </p:childTnLst>
                                </p:cTn>
                              </p:par>
                              <p:par>
                                <p:cTn id="13" presetID="2" presetClass="exit" presetSubtype="2" fill="hold" nodeType="withEffect">
                                  <p:stCondLst>
                                    <p:cond delay="0"/>
                                  </p:stCondLst>
                                  <p:childTnLst>
                                    <p:anim calcmode="lin" valueType="num">
                                      <p:cBhvr additive="base">
                                        <p:cTn id="14" dur="3500"/>
                                        <p:tgtEl>
                                          <p:spTgt spid="34"/>
                                        </p:tgtEl>
                                        <p:attrNameLst>
                                          <p:attrName>ppt_x</p:attrName>
                                        </p:attrNameLst>
                                      </p:cBhvr>
                                      <p:tavLst>
                                        <p:tav tm="0">
                                          <p:val>
                                            <p:strVal val="ppt_x"/>
                                          </p:val>
                                        </p:tav>
                                        <p:tav tm="100000">
                                          <p:val>
                                            <p:strVal val="1+ppt_w/2"/>
                                          </p:val>
                                        </p:tav>
                                      </p:tavLst>
                                    </p:anim>
                                    <p:anim calcmode="lin" valueType="num">
                                      <p:cBhvr additive="base">
                                        <p:cTn id="15" dur="3500"/>
                                        <p:tgtEl>
                                          <p:spTgt spid="34"/>
                                        </p:tgtEl>
                                        <p:attrNameLst>
                                          <p:attrName>ppt_y</p:attrName>
                                        </p:attrNameLst>
                                      </p:cBhvr>
                                      <p:tavLst>
                                        <p:tav tm="0">
                                          <p:val>
                                            <p:strVal val="ppt_y"/>
                                          </p:val>
                                        </p:tav>
                                        <p:tav tm="100000">
                                          <p:val>
                                            <p:strVal val="ppt_y"/>
                                          </p:val>
                                        </p:tav>
                                      </p:tavLst>
                                    </p:anim>
                                    <p:set>
                                      <p:cBhvr>
                                        <p:cTn id="16" dur="1" fill="hold">
                                          <p:stCondLst>
                                            <p:cond delay="3499"/>
                                          </p:stCondLst>
                                        </p:cTn>
                                        <p:tgtEl>
                                          <p:spTgt spid="34"/>
                                        </p:tgtEl>
                                        <p:attrNameLst>
                                          <p:attrName>style.visibility</p:attrName>
                                        </p:attrNameLst>
                                      </p:cBhvr>
                                      <p:to>
                                        <p:strVal val="hidden"/>
                                      </p:to>
                                    </p:set>
                                  </p:childTnLst>
                                </p:cTn>
                              </p:par>
                              <p:par>
                                <p:cTn id="17" presetID="9" presetClass="emph" presetSubtype="0" nodeType="withEffect">
                                  <p:stCondLst>
                                    <p:cond delay="0"/>
                                  </p:stCondLst>
                                  <p:childTnLst>
                                    <p:set>
                                      <p:cBhvr rctx="PPT">
                                        <p:cTn id="18" dur="indefinite"/>
                                        <p:tgtEl>
                                          <p:spTgt spid="17"/>
                                        </p:tgtEl>
                                        <p:attrNameLst>
                                          <p:attrName>style.opacity</p:attrName>
                                        </p:attrNameLst>
                                      </p:cBhvr>
                                      <p:to>
                                        <p:strVal val="0"/>
                                      </p:to>
                                    </p:set>
                                    <p:animEffect filter="image" prLst="opacity: 0">
                                      <p:cBhvr rctx="IE">
                                        <p:cTn id="19" dur="indefinite"/>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Diapositiva1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12" name="11 Elipse"/>
          <p:cNvSpPr/>
          <p:nvPr/>
        </p:nvSpPr>
        <p:spPr>
          <a:xfrm rot="1710556" flipH="1">
            <a:off x="-639912" y="1116000"/>
            <a:ext cx="10332628" cy="2812225"/>
          </a:xfrm>
          <a:prstGeom prst="ellipse">
            <a:avLst/>
          </a:prstGeom>
          <a:gradFill>
            <a:gsLst>
              <a:gs pos="59000">
                <a:srgbClr val="CDB2CE">
                  <a:alpha val="0"/>
                </a:srgbClr>
              </a:gs>
              <a:gs pos="75000">
                <a:srgbClr val="D3D2DC">
                  <a:alpha val="0"/>
                </a:srgbClr>
              </a:gs>
              <a:gs pos="69000">
                <a:srgbClr val="C7D1E8">
                  <a:alpha val="0"/>
                </a:srgbClr>
              </a:gs>
              <a:gs pos="2000">
                <a:srgbClr val="66FF33">
                  <a:alpha val="32000"/>
                </a:srgbClr>
              </a:gs>
              <a:gs pos="51000">
                <a:schemeClr val="accent1">
                  <a:tint val="44500"/>
                  <a:satMod val="160000"/>
                  <a:alpha val="0"/>
                </a:schemeClr>
              </a:gs>
              <a:gs pos="90000">
                <a:srgbClr val="D7D6DF">
                  <a:alpha val="0"/>
                </a:srgbClr>
              </a:gs>
            </a:gsLst>
            <a:path path="rect">
              <a:fillToRect l="50000" t="50000" r="50000" b="50000"/>
            </a:path>
          </a:gradFill>
          <a:ln w="174625" cap="rnd" cmpd="tri">
            <a:gradFill>
              <a:gsLst>
                <a:gs pos="0">
                  <a:schemeClr val="tx1"/>
                </a:gs>
                <a:gs pos="49000">
                  <a:srgbClr val="FFC000">
                    <a:lumMod val="0"/>
                    <a:lumOff val="100000"/>
                  </a:srgbClr>
                </a:gs>
                <a:gs pos="100000">
                  <a:schemeClr val="accent1">
                    <a:tint val="23500"/>
                    <a:satMod val="160000"/>
                    <a:lumMod val="0"/>
                    <a:lumOff val="100000"/>
                  </a:schemeClr>
                </a:gs>
              </a:gsLst>
              <a:lin ang="5400000" scaled="0"/>
            </a:gradFill>
            <a:prstDash val="sysDash"/>
          </a:ln>
          <a:effectLst>
            <a:outerShdw dist="50800" dir="5400000" sx="60000" sy="60000" algn="ctr" rotWithShape="0">
              <a:schemeClr val="tx1"/>
            </a:outerShdw>
          </a:effectLst>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Elipse"/>
          <p:cNvSpPr/>
          <p:nvPr/>
        </p:nvSpPr>
        <p:spPr>
          <a:xfrm rot="1710556" flipH="1">
            <a:off x="-639912" y="1152000"/>
            <a:ext cx="10332628" cy="2812225"/>
          </a:xfrm>
          <a:prstGeom prst="ellipse">
            <a:avLst/>
          </a:prstGeom>
          <a:gradFill>
            <a:gsLst>
              <a:gs pos="59000">
                <a:srgbClr val="CDB2CE">
                  <a:alpha val="0"/>
                </a:srgbClr>
              </a:gs>
              <a:gs pos="75000">
                <a:srgbClr val="D3D2DC">
                  <a:alpha val="0"/>
                </a:srgbClr>
              </a:gs>
              <a:gs pos="69000">
                <a:srgbClr val="C7D1E8">
                  <a:alpha val="0"/>
                </a:srgbClr>
              </a:gs>
              <a:gs pos="2000">
                <a:srgbClr val="66FF33">
                  <a:alpha val="32000"/>
                </a:srgbClr>
              </a:gs>
              <a:gs pos="51000">
                <a:schemeClr val="accent1">
                  <a:tint val="44500"/>
                  <a:satMod val="160000"/>
                  <a:alpha val="0"/>
                </a:schemeClr>
              </a:gs>
              <a:gs pos="90000">
                <a:srgbClr val="D7D6DF">
                  <a:alpha val="0"/>
                </a:srgbClr>
              </a:gs>
            </a:gsLst>
            <a:path path="rect">
              <a:fillToRect l="50000" t="50000" r="50000" b="50000"/>
            </a:path>
          </a:gradFill>
          <a:ln w="174625" cap="rnd" cmpd="tri">
            <a:gradFill>
              <a:gsLst>
                <a:gs pos="0">
                  <a:schemeClr val="tx1"/>
                </a:gs>
                <a:gs pos="49000">
                  <a:srgbClr val="FFC000">
                    <a:lumMod val="0"/>
                    <a:lumOff val="100000"/>
                  </a:srgbClr>
                </a:gs>
                <a:gs pos="100000">
                  <a:schemeClr val="accent1">
                    <a:tint val="23500"/>
                    <a:satMod val="160000"/>
                    <a:lumMod val="0"/>
                    <a:lumOff val="100000"/>
                  </a:schemeClr>
                </a:gs>
              </a:gsLst>
              <a:lin ang="5400000" scaled="0"/>
            </a:gradFill>
            <a:prstDash val="sysDash"/>
          </a:ln>
          <a:effectLst>
            <a:outerShdw dist="50800" dir="5400000" sx="60000" sy="60000" algn="ctr" rotWithShape="0">
              <a:schemeClr val="tx1"/>
            </a:outerShdw>
          </a:effectLst>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Elipse"/>
          <p:cNvSpPr/>
          <p:nvPr/>
        </p:nvSpPr>
        <p:spPr>
          <a:xfrm rot="19889444" flipH="1" flipV="1">
            <a:off x="-639913" y="1194723"/>
            <a:ext cx="10332628" cy="2812225"/>
          </a:xfrm>
          <a:prstGeom prst="ellipse">
            <a:avLst/>
          </a:prstGeom>
          <a:gradFill>
            <a:gsLst>
              <a:gs pos="59000">
                <a:srgbClr val="CDB2CE">
                  <a:alpha val="0"/>
                </a:srgbClr>
              </a:gs>
              <a:gs pos="75000">
                <a:srgbClr val="D3D2DC">
                  <a:alpha val="0"/>
                </a:srgbClr>
              </a:gs>
              <a:gs pos="69000">
                <a:srgbClr val="C7D1E8">
                  <a:alpha val="0"/>
                </a:srgbClr>
              </a:gs>
              <a:gs pos="2000">
                <a:srgbClr val="66FF33">
                  <a:alpha val="32000"/>
                </a:srgbClr>
              </a:gs>
              <a:gs pos="51000">
                <a:schemeClr val="accent1">
                  <a:tint val="44500"/>
                  <a:satMod val="160000"/>
                  <a:alpha val="0"/>
                </a:schemeClr>
              </a:gs>
              <a:gs pos="90000">
                <a:srgbClr val="D7D6DF">
                  <a:alpha val="0"/>
                </a:srgbClr>
              </a:gs>
            </a:gsLst>
            <a:path path="rect">
              <a:fillToRect l="50000" t="50000" r="50000" b="50000"/>
            </a:path>
          </a:gradFill>
          <a:ln w="174625" cap="rnd" cmpd="tri">
            <a:gradFill>
              <a:gsLst>
                <a:gs pos="0">
                  <a:schemeClr val="tx1"/>
                </a:gs>
                <a:gs pos="49000">
                  <a:srgbClr val="FFC000">
                    <a:lumMod val="0"/>
                    <a:lumOff val="100000"/>
                  </a:srgbClr>
                </a:gs>
                <a:gs pos="100000">
                  <a:schemeClr val="accent1">
                    <a:tint val="23500"/>
                    <a:satMod val="160000"/>
                    <a:lumMod val="0"/>
                    <a:lumOff val="100000"/>
                  </a:schemeClr>
                </a:gs>
              </a:gsLst>
              <a:lin ang="5400000" scaled="0"/>
            </a:gradFill>
            <a:prstDash val="sysDash"/>
          </a:ln>
          <a:effectLst>
            <a:outerShdw dist="50800" dir="5400000" sx="60000" sy="60000" algn="ctr" rotWithShape="0">
              <a:schemeClr val="tx1"/>
            </a:outerShdw>
          </a:effectLst>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Elipse"/>
          <p:cNvSpPr/>
          <p:nvPr/>
        </p:nvSpPr>
        <p:spPr>
          <a:xfrm rot="19889444" flipH="1" flipV="1">
            <a:off x="-639912" y="1194723"/>
            <a:ext cx="10332628" cy="2812225"/>
          </a:xfrm>
          <a:prstGeom prst="ellipse">
            <a:avLst/>
          </a:prstGeom>
          <a:gradFill>
            <a:gsLst>
              <a:gs pos="59000">
                <a:srgbClr val="CDB2CE">
                  <a:alpha val="0"/>
                </a:srgbClr>
              </a:gs>
              <a:gs pos="75000">
                <a:srgbClr val="D3D2DC">
                  <a:alpha val="0"/>
                </a:srgbClr>
              </a:gs>
              <a:gs pos="69000">
                <a:srgbClr val="C7D1E8">
                  <a:alpha val="0"/>
                </a:srgbClr>
              </a:gs>
              <a:gs pos="2000">
                <a:srgbClr val="66FF33">
                  <a:alpha val="32000"/>
                </a:srgbClr>
              </a:gs>
              <a:gs pos="51000">
                <a:schemeClr val="accent1">
                  <a:tint val="44500"/>
                  <a:satMod val="160000"/>
                  <a:alpha val="0"/>
                </a:schemeClr>
              </a:gs>
              <a:gs pos="90000">
                <a:srgbClr val="D7D6DF">
                  <a:alpha val="0"/>
                </a:srgbClr>
              </a:gs>
            </a:gsLst>
            <a:path path="rect">
              <a:fillToRect l="50000" t="50000" r="50000" b="50000"/>
            </a:path>
          </a:gradFill>
          <a:ln w="174625" cap="rnd" cmpd="tri">
            <a:gradFill>
              <a:gsLst>
                <a:gs pos="0">
                  <a:schemeClr val="tx1"/>
                </a:gs>
                <a:gs pos="49000">
                  <a:srgbClr val="FFC000">
                    <a:lumMod val="0"/>
                    <a:lumOff val="100000"/>
                  </a:srgbClr>
                </a:gs>
                <a:gs pos="100000">
                  <a:schemeClr val="accent1">
                    <a:tint val="23500"/>
                    <a:satMod val="160000"/>
                    <a:lumMod val="0"/>
                    <a:lumOff val="100000"/>
                  </a:schemeClr>
                </a:gs>
              </a:gsLst>
              <a:lin ang="5400000" scaled="0"/>
            </a:gradFill>
            <a:prstDash val="sysDash"/>
          </a:ln>
          <a:effectLst>
            <a:outerShdw dist="50800" dir="5400000" sx="60000" sy="60000" algn="ctr" rotWithShape="0">
              <a:schemeClr val="tx1"/>
            </a:outerShdw>
          </a:effectLst>
          <a:scene3d>
            <a:camera prst="orthographicFront"/>
            <a:lightRig rig="fla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16" name="15 Imagen" descr="BENEFICIOS DE CONSUMIR MANZANILL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324544" y="-380578"/>
            <a:ext cx="9745690" cy="5832648"/>
          </a:xfrm>
          <a:prstGeom prst="rect">
            <a:avLst/>
          </a:prstGeom>
          <a:noFill/>
          <a:ln>
            <a:noFill/>
          </a:ln>
        </p:spPr>
      </p:pic>
    </p:spTree>
    <p:extLst>
      <p:ext uri="{BB962C8B-B14F-4D97-AF65-F5344CB8AC3E}">
        <p14:creationId xmlns:p14="http://schemas.microsoft.com/office/powerpoint/2010/main" val="379541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250"/>
                                  </p:stCondLst>
                                  <p:childTnLst>
                                    <p:set>
                                      <p:cBhvr>
                                        <p:cTn id="6" dur="1" fill="hold">
                                          <p:stCondLst>
                                            <p:cond delay="0"/>
                                          </p:stCondLst>
                                        </p:cTn>
                                        <p:tgtEl>
                                          <p:spTgt spid="15"/>
                                        </p:tgtEl>
                                        <p:attrNameLst>
                                          <p:attrName>style.visibility</p:attrName>
                                        </p:attrNameLst>
                                      </p:cBhvr>
                                      <p:to>
                                        <p:strVal val="visible"/>
                                      </p:to>
                                    </p:set>
                                    <p:anim calcmode="lin" valueType="num">
                                      <p:cBhvr>
                                        <p:cTn id="7" dur="3250" fill="hold"/>
                                        <p:tgtEl>
                                          <p:spTgt spid="15"/>
                                        </p:tgtEl>
                                        <p:attrNameLst>
                                          <p:attrName>ppt_w</p:attrName>
                                        </p:attrNameLst>
                                      </p:cBhvr>
                                      <p:tavLst>
                                        <p:tav tm="0">
                                          <p:val>
                                            <p:strVal val="2/3*#ppt_w"/>
                                          </p:val>
                                        </p:tav>
                                        <p:tav tm="100000">
                                          <p:val>
                                            <p:strVal val="#ppt_w"/>
                                          </p:val>
                                        </p:tav>
                                      </p:tavLst>
                                    </p:anim>
                                    <p:anim calcmode="lin" valueType="num">
                                      <p:cBhvr>
                                        <p:cTn id="8" dur="3250" fill="hold"/>
                                        <p:tgtEl>
                                          <p:spTgt spid="15"/>
                                        </p:tgtEl>
                                        <p:attrNameLst>
                                          <p:attrName>ppt_h</p:attrName>
                                        </p:attrNameLst>
                                      </p:cBhvr>
                                      <p:tavLst>
                                        <p:tav tm="0">
                                          <p:val>
                                            <p:strVal val="2/3*#ppt_h"/>
                                          </p:val>
                                        </p:tav>
                                        <p:tav tm="100000">
                                          <p:val>
                                            <p:strVal val="#ppt_h"/>
                                          </p:val>
                                        </p:tav>
                                      </p:tavLst>
                                    </p:anim>
                                  </p:childTnLst>
                                </p:cTn>
                              </p:par>
                              <p:par>
                                <p:cTn id="9" presetID="8" presetClass="entr" presetSubtype="32" fill="hold" nodeType="withEffect">
                                  <p:stCondLst>
                                    <p:cond delay="250"/>
                                  </p:stCondLst>
                                  <p:childTnLst>
                                    <p:set>
                                      <p:cBhvr>
                                        <p:cTn id="10" dur="1" fill="hold">
                                          <p:stCondLst>
                                            <p:cond delay="0"/>
                                          </p:stCondLst>
                                        </p:cTn>
                                        <p:tgtEl>
                                          <p:spTgt spid="15"/>
                                        </p:tgtEl>
                                        <p:attrNameLst>
                                          <p:attrName>style.visibility</p:attrName>
                                        </p:attrNameLst>
                                      </p:cBhvr>
                                      <p:to>
                                        <p:strVal val="visible"/>
                                      </p:to>
                                    </p:set>
                                    <p:animEffect transition="in" filter="diamond(out)">
                                      <p:cBhvr>
                                        <p:cTn id="11" dur="3250"/>
                                        <p:tgtEl>
                                          <p:spTgt spid="15"/>
                                        </p:tgtEl>
                                      </p:cBhvr>
                                    </p:animEffect>
                                  </p:childTnLst>
                                </p:cTn>
                              </p:par>
                              <p:par>
                                <p:cTn id="12" presetID="9" presetClass="emph" presetSubtype="0" nodeType="withEffect">
                                  <p:stCondLst>
                                    <p:cond delay="0"/>
                                  </p:stCondLst>
                                  <p:childTnLst>
                                    <p:set>
                                      <p:cBhvr rctx="PPT">
                                        <p:cTn id="13" dur="indefinite"/>
                                        <p:tgtEl>
                                          <p:spTgt spid="16"/>
                                        </p:tgtEl>
                                        <p:attrNameLst>
                                          <p:attrName>style.opacity</p:attrName>
                                        </p:attrNameLst>
                                      </p:cBhvr>
                                      <p:to>
                                        <p:strVal val="0"/>
                                      </p:to>
                                    </p:set>
                                    <p:animEffect filter="image" prLst="opacity: 0">
                                      <p:cBhvr rctx="IE">
                                        <p:cTn id="14" dur="indefinite"/>
                                        <p:tgtEl>
                                          <p:spTgt spid="16"/>
                                        </p:tgtEl>
                                      </p:cBhvr>
                                    </p:animEffect>
                                  </p:childTnLst>
                                </p:cTn>
                              </p:par>
                              <p:par>
                                <p:cTn id="15" presetID="2" presetClass="entr" presetSubtype="6"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4000" fill="hold"/>
                                        <p:tgtEl>
                                          <p:spTgt spid="12"/>
                                        </p:tgtEl>
                                        <p:attrNameLst>
                                          <p:attrName>ppt_x</p:attrName>
                                        </p:attrNameLst>
                                      </p:cBhvr>
                                      <p:tavLst>
                                        <p:tav tm="0">
                                          <p:val>
                                            <p:strVal val="1+#ppt_w/2"/>
                                          </p:val>
                                        </p:tav>
                                        <p:tav tm="100000">
                                          <p:val>
                                            <p:strVal val="#ppt_x"/>
                                          </p:val>
                                        </p:tav>
                                      </p:tavLst>
                                    </p:anim>
                                    <p:anim calcmode="lin" valueType="num">
                                      <p:cBhvr additive="base">
                                        <p:cTn id="18" dur="4000" fill="hold"/>
                                        <p:tgtEl>
                                          <p:spTgt spid="12"/>
                                        </p:tgtEl>
                                        <p:attrNameLst>
                                          <p:attrName>ppt_y</p:attrName>
                                        </p:attrNameLst>
                                      </p:cBhvr>
                                      <p:tavLst>
                                        <p:tav tm="0">
                                          <p:val>
                                            <p:strVal val="1+#ppt_h/2"/>
                                          </p:val>
                                        </p:tav>
                                        <p:tav tm="100000">
                                          <p:val>
                                            <p:strVal val="#ppt_y"/>
                                          </p:val>
                                        </p:tav>
                                      </p:tavLst>
                                    </p:anim>
                                  </p:childTnLst>
                                </p:cTn>
                              </p:par>
                              <p:par>
                                <p:cTn id="19" presetID="2" presetClass="exit" presetSubtype="9" fill="hold" grpId="1" nodeType="withEffect">
                                  <p:stCondLst>
                                    <p:cond delay="0"/>
                                  </p:stCondLst>
                                  <p:childTnLst>
                                    <p:anim calcmode="lin" valueType="num">
                                      <p:cBhvr additive="base">
                                        <p:cTn id="20" dur="4000"/>
                                        <p:tgtEl>
                                          <p:spTgt spid="12"/>
                                        </p:tgtEl>
                                        <p:attrNameLst>
                                          <p:attrName>ppt_x</p:attrName>
                                        </p:attrNameLst>
                                      </p:cBhvr>
                                      <p:tavLst>
                                        <p:tav tm="0">
                                          <p:val>
                                            <p:strVal val="ppt_x"/>
                                          </p:val>
                                        </p:tav>
                                        <p:tav tm="100000">
                                          <p:val>
                                            <p:strVal val="0-ppt_w/2"/>
                                          </p:val>
                                        </p:tav>
                                      </p:tavLst>
                                    </p:anim>
                                    <p:anim calcmode="lin" valueType="num">
                                      <p:cBhvr additive="base">
                                        <p:cTn id="21" dur="4000"/>
                                        <p:tgtEl>
                                          <p:spTgt spid="12"/>
                                        </p:tgtEl>
                                        <p:attrNameLst>
                                          <p:attrName>ppt_y</p:attrName>
                                        </p:attrNameLst>
                                      </p:cBhvr>
                                      <p:tavLst>
                                        <p:tav tm="0">
                                          <p:val>
                                            <p:strVal val="ppt_y"/>
                                          </p:val>
                                        </p:tav>
                                        <p:tav tm="100000">
                                          <p:val>
                                            <p:strVal val="0-ppt_h/2"/>
                                          </p:val>
                                        </p:tav>
                                      </p:tavLst>
                                    </p:anim>
                                    <p:set>
                                      <p:cBhvr>
                                        <p:cTn id="22" dur="1" fill="hold">
                                          <p:stCondLst>
                                            <p:cond delay="3999"/>
                                          </p:stCondLst>
                                        </p:cTn>
                                        <p:tgtEl>
                                          <p:spTgt spid="12"/>
                                        </p:tgtEl>
                                        <p:attrNameLst>
                                          <p:attrName>style.visibility</p:attrName>
                                        </p:attrNameLst>
                                      </p:cBhvr>
                                      <p:to>
                                        <p:strVal val="hidden"/>
                                      </p:to>
                                    </p:set>
                                  </p:childTnLst>
                                </p:cTn>
                              </p:par>
                              <p:par>
                                <p:cTn id="23" presetID="2" presetClass="entr" presetSubtype="9"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4000" fill="hold"/>
                                        <p:tgtEl>
                                          <p:spTgt spid="18"/>
                                        </p:tgtEl>
                                        <p:attrNameLst>
                                          <p:attrName>ppt_x</p:attrName>
                                        </p:attrNameLst>
                                      </p:cBhvr>
                                      <p:tavLst>
                                        <p:tav tm="0">
                                          <p:val>
                                            <p:strVal val="0-#ppt_w/2"/>
                                          </p:val>
                                        </p:tav>
                                        <p:tav tm="100000">
                                          <p:val>
                                            <p:strVal val="#ppt_x"/>
                                          </p:val>
                                        </p:tav>
                                      </p:tavLst>
                                    </p:anim>
                                    <p:anim calcmode="lin" valueType="num">
                                      <p:cBhvr additive="base">
                                        <p:cTn id="26" dur="4000" fill="hold"/>
                                        <p:tgtEl>
                                          <p:spTgt spid="18"/>
                                        </p:tgtEl>
                                        <p:attrNameLst>
                                          <p:attrName>ppt_y</p:attrName>
                                        </p:attrNameLst>
                                      </p:cBhvr>
                                      <p:tavLst>
                                        <p:tav tm="0">
                                          <p:val>
                                            <p:strVal val="0-#ppt_h/2"/>
                                          </p:val>
                                        </p:tav>
                                        <p:tav tm="100000">
                                          <p:val>
                                            <p:strVal val="#ppt_y"/>
                                          </p:val>
                                        </p:tav>
                                      </p:tavLst>
                                    </p:anim>
                                  </p:childTnLst>
                                </p:cTn>
                              </p:par>
                              <p:par>
                                <p:cTn id="27" presetID="2" presetClass="exit" presetSubtype="6" fill="hold" grpId="1" nodeType="withEffect">
                                  <p:stCondLst>
                                    <p:cond delay="0"/>
                                  </p:stCondLst>
                                  <p:childTnLst>
                                    <p:anim calcmode="lin" valueType="num">
                                      <p:cBhvr additive="base">
                                        <p:cTn id="28" dur="4000"/>
                                        <p:tgtEl>
                                          <p:spTgt spid="18"/>
                                        </p:tgtEl>
                                        <p:attrNameLst>
                                          <p:attrName>ppt_x</p:attrName>
                                        </p:attrNameLst>
                                      </p:cBhvr>
                                      <p:tavLst>
                                        <p:tav tm="0">
                                          <p:val>
                                            <p:strVal val="ppt_x"/>
                                          </p:val>
                                        </p:tav>
                                        <p:tav tm="100000">
                                          <p:val>
                                            <p:strVal val="1+ppt_w/2"/>
                                          </p:val>
                                        </p:tav>
                                      </p:tavLst>
                                    </p:anim>
                                    <p:anim calcmode="lin" valueType="num">
                                      <p:cBhvr additive="base">
                                        <p:cTn id="29" dur="4000"/>
                                        <p:tgtEl>
                                          <p:spTgt spid="18"/>
                                        </p:tgtEl>
                                        <p:attrNameLst>
                                          <p:attrName>ppt_y</p:attrName>
                                        </p:attrNameLst>
                                      </p:cBhvr>
                                      <p:tavLst>
                                        <p:tav tm="0">
                                          <p:val>
                                            <p:strVal val="ppt_y"/>
                                          </p:val>
                                        </p:tav>
                                        <p:tav tm="100000">
                                          <p:val>
                                            <p:strVal val="1+ppt_h/2"/>
                                          </p:val>
                                        </p:tav>
                                      </p:tavLst>
                                    </p:anim>
                                    <p:set>
                                      <p:cBhvr>
                                        <p:cTn id="30" dur="1" fill="hold">
                                          <p:stCondLst>
                                            <p:cond delay="3999"/>
                                          </p:stCondLst>
                                        </p:cTn>
                                        <p:tgtEl>
                                          <p:spTgt spid="18"/>
                                        </p:tgtEl>
                                        <p:attrNameLst>
                                          <p:attrName>style.visibility</p:attrName>
                                        </p:attrNameLst>
                                      </p:cBhvr>
                                      <p:to>
                                        <p:strVal val="hidden"/>
                                      </p:to>
                                    </p:set>
                                  </p:childTnLst>
                                </p:cTn>
                              </p:par>
                              <p:par>
                                <p:cTn id="31" presetID="2" presetClass="entr" presetSubtype="3"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4000" fill="hold"/>
                                        <p:tgtEl>
                                          <p:spTgt spid="19"/>
                                        </p:tgtEl>
                                        <p:attrNameLst>
                                          <p:attrName>ppt_x</p:attrName>
                                        </p:attrNameLst>
                                      </p:cBhvr>
                                      <p:tavLst>
                                        <p:tav tm="0">
                                          <p:val>
                                            <p:strVal val="1+#ppt_w/2"/>
                                          </p:val>
                                        </p:tav>
                                        <p:tav tm="100000">
                                          <p:val>
                                            <p:strVal val="#ppt_x"/>
                                          </p:val>
                                        </p:tav>
                                      </p:tavLst>
                                    </p:anim>
                                    <p:anim calcmode="lin" valueType="num">
                                      <p:cBhvr additive="base">
                                        <p:cTn id="34" dur="4000" fill="hold"/>
                                        <p:tgtEl>
                                          <p:spTgt spid="19"/>
                                        </p:tgtEl>
                                        <p:attrNameLst>
                                          <p:attrName>ppt_y</p:attrName>
                                        </p:attrNameLst>
                                      </p:cBhvr>
                                      <p:tavLst>
                                        <p:tav tm="0">
                                          <p:val>
                                            <p:strVal val="0-#ppt_h/2"/>
                                          </p:val>
                                        </p:tav>
                                        <p:tav tm="100000">
                                          <p:val>
                                            <p:strVal val="#ppt_y"/>
                                          </p:val>
                                        </p:tav>
                                      </p:tavLst>
                                    </p:anim>
                                  </p:childTnLst>
                                </p:cTn>
                              </p:par>
                              <p:par>
                                <p:cTn id="35" presetID="2" presetClass="exit" presetSubtype="12" fill="hold" grpId="1" nodeType="withEffect">
                                  <p:stCondLst>
                                    <p:cond delay="0"/>
                                  </p:stCondLst>
                                  <p:childTnLst>
                                    <p:anim calcmode="lin" valueType="num">
                                      <p:cBhvr additive="base">
                                        <p:cTn id="36" dur="4000"/>
                                        <p:tgtEl>
                                          <p:spTgt spid="19"/>
                                        </p:tgtEl>
                                        <p:attrNameLst>
                                          <p:attrName>ppt_x</p:attrName>
                                        </p:attrNameLst>
                                      </p:cBhvr>
                                      <p:tavLst>
                                        <p:tav tm="0">
                                          <p:val>
                                            <p:strVal val="ppt_x"/>
                                          </p:val>
                                        </p:tav>
                                        <p:tav tm="100000">
                                          <p:val>
                                            <p:strVal val="0-ppt_w/2"/>
                                          </p:val>
                                        </p:tav>
                                      </p:tavLst>
                                    </p:anim>
                                    <p:anim calcmode="lin" valueType="num">
                                      <p:cBhvr additive="base">
                                        <p:cTn id="37" dur="4000"/>
                                        <p:tgtEl>
                                          <p:spTgt spid="19"/>
                                        </p:tgtEl>
                                        <p:attrNameLst>
                                          <p:attrName>ppt_y</p:attrName>
                                        </p:attrNameLst>
                                      </p:cBhvr>
                                      <p:tavLst>
                                        <p:tav tm="0">
                                          <p:val>
                                            <p:strVal val="ppt_y"/>
                                          </p:val>
                                        </p:tav>
                                        <p:tav tm="100000">
                                          <p:val>
                                            <p:strVal val="1+ppt_h/2"/>
                                          </p:val>
                                        </p:tav>
                                      </p:tavLst>
                                    </p:anim>
                                    <p:set>
                                      <p:cBhvr>
                                        <p:cTn id="38" dur="1" fill="hold">
                                          <p:stCondLst>
                                            <p:cond delay="3999"/>
                                          </p:stCondLst>
                                        </p:cTn>
                                        <p:tgtEl>
                                          <p:spTgt spid="19"/>
                                        </p:tgtEl>
                                        <p:attrNameLst>
                                          <p:attrName>style.visibility</p:attrName>
                                        </p:attrNameLst>
                                      </p:cBhvr>
                                      <p:to>
                                        <p:strVal val="hidden"/>
                                      </p:to>
                                    </p:set>
                                  </p:childTnLst>
                                </p:cTn>
                              </p:par>
                              <p:par>
                                <p:cTn id="39" presetID="2" presetClass="entr" presetSubtype="12"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4000" fill="hold"/>
                                        <p:tgtEl>
                                          <p:spTgt spid="20"/>
                                        </p:tgtEl>
                                        <p:attrNameLst>
                                          <p:attrName>ppt_x</p:attrName>
                                        </p:attrNameLst>
                                      </p:cBhvr>
                                      <p:tavLst>
                                        <p:tav tm="0">
                                          <p:val>
                                            <p:strVal val="0-#ppt_w/2"/>
                                          </p:val>
                                        </p:tav>
                                        <p:tav tm="100000">
                                          <p:val>
                                            <p:strVal val="#ppt_x"/>
                                          </p:val>
                                        </p:tav>
                                      </p:tavLst>
                                    </p:anim>
                                    <p:anim calcmode="lin" valueType="num">
                                      <p:cBhvr additive="base">
                                        <p:cTn id="42" dur="4000" fill="hold"/>
                                        <p:tgtEl>
                                          <p:spTgt spid="20"/>
                                        </p:tgtEl>
                                        <p:attrNameLst>
                                          <p:attrName>ppt_y</p:attrName>
                                        </p:attrNameLst>
                                      </p:cBhvr>
                                      <p:tavLst>
                                        <p:tav tm="0">
                                          <p:val>
                                            <p:strVal val="1+#ppt_h/2"/>
                                          </p:val>
                                        </p:tav>
                                        <p:tav tm="100000">
                                          <p:val>
                                            <p:strVal val="#ppt_y"/>
                                          </p:val>
                                        </p:tav>
                                      </p:tavLst>
                                    </p:anim>
                                  </p:childTnLst>
                                </p:cTn>
                              </p:par>
                              <p:par>
                                <p:cTn id="43" presetID="2" presetClass="exit" presetSubtype="3" fill="hold" grpId="1" nodeType="withEffect">
                                  <p:stCondLst>
                                    <p:cond delay="0"/>
                                  </p:stCondLst>
                                  <p:childTnLst>
                                    <p:anim calcmode="lin" valueType="num">
                                      <p:cBhvr additive="base">
                                        <p:cTn id="44" dur="4000"/>
                                        <p:tgtEl>
                                          <p:spTgt spid="20"/>
                                        </p:tgtEl>
                                        <p:attrNameLst>
                                          <p:attrName>ppt_x</p:attrName>
                                        </p:attrNameLst>
                                      </p:cBhvr>
                                      <p:tavLst>
                                        <p:tav tm="0">
                                          <p:val>
                                            <p:strVal val="ppt_x"/>
                                          </p:val>
                                        </p:tav>
                                        <p:tav tm="100000">
                                          <p:val>
                                            <p:strVal val="1+ppt_w/2"/>
                                          </p:val>
                                        </p:tav>
                                      </p:tavLst>
                                    </p:anim>
                                    <p:anim calcmode="lin" valueType="num">
                                      <p:cBhvr additive="base">
                                        <p:cTn id="45" dur="4000"/>
                                        <p:tgtEl>
                                          <p:spTgt spid="20"/>
                                        </p:tgtEl>
                                        <p:attrNameLst>
                                          <p:attrName>ppt_y</p:attrName>
                                        </p:attrNameLst>
                                      </p:cBhvr>
                                      <p:tavLst>
                                        <p:tav tm="0">
                                          <p:val>
                                            <p:strVal val="ppt_y"/>
                                          </p:val>
                                        </p:tav>
                                        <p:tav tm="100000">
                                          <p:val>
                                            <p:strVal val="0-ppt_h/2"/>
                                          </p:val>
                                        </p:tav>
                                      </p:tavLst>
                                    </p:anim>
                                    <p:set>
                                      <p:cBhvr>
                                        <p:cTn id="46" dur="1" fill="hold">
                                          <p:stCondLst>
                                            <p:cond delay="3999"/>
                                          </p:stCondLst>
                                        </p:cTn>
                                        <p:tgtEl>
                                          <p:spTgt spid="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8" grpId="0" animBg="1"/>
      <p:bldP spid="18" grpId="1" animBg="1"/>
      <p:bldP spid="19" grpId="0" animBg="1"/>
      <p:bldP spid="19" grpId="1" animBg="1"/>
      <p:bldP spid="20" grpId="0" animBg="1"/>
      <p:bldP spid="20" grpId="1"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22 Imagen" descr="Diapositiva4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2184" y="0"/>
            <a:ext cx="9144000" cy="5178242"/>
          </a:xfrm>
          <a:prstGeom prst="rect">
            <a:avLst/>
          </a:prstGeom>
          <a:noFill/>
          <a:ln>
            <a:noFill/>
          </a:ln>
        </p:spPr>
      </p:pic>
      <p:grpSp>
        <p:nvGrpSpPr>
          <p:cNvPr id="24" name="23 Grupo"/>
          <p:cNvGrpSpPr/>
          <p:nvPr/>
        </p:nvGrpSpPr>
        <p:grpSpPr>
          <a:xfrm flipH="1">
            <a:off x="17852" y="-3477"/>
            <a:ext cx="9126148" cy="5164282"/>
            <a:chOff x="0" y="-36236"/>
            <a:chExt cx="9126148" cy="5164282"/>
          </a:xfrm>
        </p:grpSpPr>
        <p:grpSp>
          <p:nvGrpSpPr>
            <p:cNvPr id="25" name="24 Grupo"/>
            <p:cNvGrpSpPr/>
            <p:nvPr/>
          </p:nvGrpSpPr>
          <p:grpSpPr>
            <a:xfrm>
              <a:off x="0" y="-36236"/>
              <a:ext cx="9126148" cy="5164282"/>
              <a:chOff x="30336" y="-20782"/>
              <a:chExt cx="9126148" cy="5164282"/>
            </a:xfrm>
          </p:grpSpPr>
          <p:sp>
            <p:nvSpPr>
              <p:cNvPr id="31" name="2 Rectángulo"/>
              <p:cNvSpPr/>
              <p:nvPr/>
            </p:nvSpPr>
            <p:spPr>
              <a:xfrm flipH="1">
                <a:off x="32360" y="-20782"/>
                <a:ext cx="9124124" cy="5164282"/>
              </a:xfrm>
              <a:custGeom>
                <a:avLst/>
                <a:gdLst>
                  <a:gd name="connsiteX0" fmla="*/ 0 w 9124124"/>
                  <a:gd name="connsiteY0" fmla="*/ 0 h 5143500"/>
                  <a:gd name="connsiteX1" fmla="*/ 9124124 w 9124124"/>
                  <a:gd name="connsiteY1" fmla="*/ 0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4124" h="5164282">
                    <a:moveTo>
                      <a:pt x="0" y="20782"/>
                    </a:moveTo>
                    <a:lnTo>
                      <a:pt x="9082560" y="0"/>
                    </a:lnTo>
                    <a:cubicBezTo>
                      <a:pt x="7043776" y="1432214"/>
                      <a:pt x="7626101" y="4372407"/>
                      <a:pt x="9124124" y="5164282"/>
                    </a:cubicBezTo>
                    <a:lnTo>
                      <a:pt x="0" y="5164282"/>
                    </a:lnTo>
                    <a:lnTo>
                      <a:pt x="0" y="20782"/>
                    </a:lnTo>
                    <a:close/>
                  </a:path>
                </a:pathLst>
              </a:custGeom>
              <a:gradFill>
                <a:gsLst>
                  <a:gs pos="35000">
                    <a:schemeClr val="tx2">
                      <a:alpha val="42000"/>
                    </a:schemeClr>
                  </a:gs>
                  <a:gs pos="69000">
                    <a:schemeClr val="tx1">
                      <a:lumMod val="95000"/>
                      <a:alpha val="39000"/>
                    </a:schemeClr>
                  </a:gs>
                  <a:gs pos="16000">
                    <a:srgbClr val="500000">
                      <a:alpha val="37000"/>
                      <a:lumMod val="82000"/>
                    </a:srgbClr>
                  </a:gs>
                  <a:gs pos="52000">
                    <a:schemeClr val="tx1">
                      <a:lumMod val="95000"/>
                      <a:alpha val="91000"/>
                    </a:schemeClr>
                  </a:gs>
                </a:gsLst>
                <a:lin ang="18900000" scaled="1"/>
              </a:gradFill>
              <a:ln w="114300">
                <a:noFill/>
              </a:ln>
              <a:scene3d>
                <a:camera prst="orthographicFront"/>
                <a:lightRig rig="flat" dir="t">
                  <a:rot lat="0" lon="0" rev="21594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2" name="31 Luna"/>
              <p:cNvSpPr/>
              <p:nvPr/>
            </p:nvSpPr>
            <p:spPr>
              <a:xfrm rot="10800000">
                <a:off x="30336" y="13767"/>
                <a:ext cx="1440160" cy="5112568"/>
              </a:xfrm>
              <a:prstGeom prst="moon">
                <a:avLst>
                  <a:gd name="adj" fmla="val 16873"/>
                </a:avLst>
              </a:prstGeom>
              <a:gradFill>
                <a:gsLst>
                  <a:gs pos="35000">
                    <a:schemeClr val="tx2">
                      <a:alpha val="59000"/>
                    </a:schemeClr>
                  </a:gs>
                  <a:gs pos="69000">
                    <a:schemeClr val="tx1">
                      <a:lumMod val="95000"/>
                      <a:alpha val="56000"/>
                    </a:schemeClr>
                  </a:gs>
                  <a:gs pos="0">
                    <a:srgbClr val="500000">
                      <a:alpha val="37000"/>
                      <a:lumMod val="82000"/>
                    </a:srgbClr>
                  </a:gs>
                  <a:gs pos="52000">
                    <a:schemeClr val="tx1">
                      <a:lumMod val="95000"/>
                      <a:alpha val="91000"/>
                    </a:schemeClr>
                  </a:gs>
                </a:gsLst>
                <a:lin ang="18900000" scaled="1"/>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Luna"/>
              <p:cNvSpPr/>
              <p:nvPr/>
            </p:nvSpPr>
            <p:spPr>
              <a:xfrm rot="10800000">
                <a:off x="683568" y="30932"/>
                <a:ext cx="1440160" cy="5112568"/>
              </a:xfrm>
              <a:prstGeom prst="moon">
                <a:avLst>
                  <a:gd name="adj" fmla="val 16873"/>
                </a:avLst>
              </a:prstGeom>
              <a:gradFill>
                <a:gsLst>
                  <a:gs pos="35000">
                    <a:schemeClr val="tx2">
                      <a:alpha val="59000"/>
                    </a:schemeClr>
                  </a:gs>
                  <a:gs pos="69000">
                    <a:schemeClr val="tx1">
                      <a:lumMod val="95000"/>
                      <a:alpha val="56000"/>
                    </a:schemeClr>
                  </a:gs>
                  <a:gs pos="0">
                    <a:srgbClr val="500000">
                      <a:alpha val="37000"/>
                      <a:lumMod val="82000"/>
                    </a:srgbClr>
                  </a:gs>
                  <a:gs pos="52000">
                    <a:schemeClr val="tx1">
                      <a:lumMod val="95000"/>
                      <a:alpha val="91000"/>
                    </a:schemeClr>
                  </a:gs>
                </a:gsLst>
                <a:lin ang="18900000" scaled="1"/>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26" name="25 Elipse"/>
            <p:cNvSpPr/>
            <p:nvPr/>
          </p:nvSpPr>
          <p:spPr>
            <a:xfrm>
              <a:off x="1475656" y="2376000"/>
              <a:ext cx="356904" cy="354860"/>
            </a:xfrm>
            <a:prstGeom prst="ellipse">
              <a:avLst/>
            </a:prstGeom>
            <a:gradFill>
              <a:gsLst>
                <a:gs pos="0">
                  <a:srgbClr val="FC9FCB"/>
                </a:gs>
                <a:gs pos="13000">
                  <a:srgbClr val="F8B049"/>
                </a:gs>
                <a:gs pos="21001">
                  <a:schemeClr val="accent6">
                    <a:lumMod val="40000"/>
                    <a:lumOff val="60000"/>
                  </a:schemeClr>
                </a:gs>
                <a:gs pos="47000">
                  <a:schemeClr val="accent6">
                    <a:lumMod val="52000"/>
                    <a:lumOff val="48000"/>
                  </a:schemeClr>
                </a:gs>
                <a:gs pos="90000">
                  <a:srgbClr val="FFC000"/>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Elipse"/>
            <p:cNvSpPr/>
            <p:nvPr/>
          </p:nvSpPr>
          <p:spPr>
            <a:xfrm>
              <a:off x="1331640" y="1296000"/>
              <a:ext cx="356904" cy="354860"/>
            </a:xfrm>
            <a:prstGeom prst="ellipse">
              <a:avLst/>
            </a:prstGeom>
            <a:gradFill>
              <a:gsLst>
                <a:gs pos="0">
                  <a:schemeClr val="tx2">
                    <a:alpha val="59000"/>
                  </a:schemeClr>
                </a:gs>
                <a:gs pos="100000">
                  <a:schemeClr val="tx1">
                    <a:lumMod val="95000"/>
                    <a:alpha val="56000"/>
                  </a:schemeClr>
                </a:gs>
                <a:gs pos="0">
                  <a:srgbClr val="500000">
                    <a:alpha val="37000"/>
                    <a:lumMod val="82000"/>
                  </a:srgbClr>
                </a:gs>
                <a:gs pos="52000">
                  <a:srgbClr val="5D05FB">
                    <a:lumMod val="66000"/>
                    <a:lumOff val="34000"/>
                  </a:srgb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Elipse"/>
            <p:cNvSpPr/>
            <p:nvPr/>
          </p:nvSpPr>
          <p:spPr>
            <a:xfrm>
              <a:off x="1332000" y="3420000"/>
              <a:ext cx="356904" cy="354860"/>
            </a:xfrm>
            <a:prstGeom prst="ellipse">
              <a:avLst/>
            </a:prstGeom>
            <a:gradFill>
              <a:gsLst>
                <a:gs pos="0">
                  <a:schemeClr val="tx2">
                    <a:alpha val="59000"/>
                  </a:schemeClr>
                </a:gs>
                <a:gs pos="100000">
                  <a:schemeClr val="tx1">
                    <a:lumMod val="95000"/>
                    <a:alpha val="56000"/>
                  </a:schemeClr>
                </a:gs>
                <a:gs pos="0">
                  <a:srgbClr val="500000">
                    <a:alpha val="37000"/>
                    <a:lumMod val="82000"/>
                  </a:srgbClr>
                </a:gs>
                <a:gs pos="52000">
                  <a:srgbClr val="5D05FB">
                    <a:lumMod val="66000"/>
                    <a:lumOff val="34000"/>
                  </a:srgb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Elipse"/>
            <p:cNvSpPr/>
            <p:nvPr/>
          </p:nvSpPr>
          <p:spPr>
            <a:xfrm>
              <a:off x="936000" y="4443958"/>
              <a:ext cx="279648" cy="288032"/>
            </a:xfrm>
            <a:prstGeom prst="ellipse">
              <a:avLst/>
            </a:prstGeom>
            <a:gradFill>
              <a:gsLst>
                <a:gs pos="0">
                  <a:srgbClr val="FC9FCB"/>
                </a:gs>
                <a:gs pos="13000">
                  <a:srgbClr val="F8B049"/>
                </a:gs>
                <a:gs pos="21001">
                  <a:schemeClr val="accent6">
                    <a:lumMod val="40000"/>
                    <a:lumOff val="60000"/>
                  </a:schemeClr>
                </a:gs>
                <a:gs pos="47000">
                  <a:schemeClr val="accent6">
                    <a:lumMod val="52000"/>
                    <a:lumOff val="48000"/>
                  </a:schemeClr>
                </a:gs>
                <a:gs pos="90000">
                  <a:srgbClr val="FFC000"/>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Elipse"/>
            <p:cNvSpPr/>
            <p:nvPr/>
          </p:nvSpPr>
          <p:spPr>
            <a:xfrm>
              <a:off x="971600" y="411510"/>
              <a:ext cx="279648" cy="288032"/>
            </a:xfrm>
            <a:prstGeom prst="ellipse">
              <a:avLst/>
            </a:prstGeom>
            <a:gradFill>
              <a:gsLst>
                <a:gs pos="0">
                  <a:srgbClr val="FC9FCB"/>
                </a:gs>
                <a:gs pos="13000">
                  <a:srgbClr val="F8B049"/>
                </a:gs>
                <a:gs pos="21001">
                  <a:schemeClr val="accent6">
                    <a:lumMod val="40000"/>
                    <a:lumOff val="60000"/>
                  </a:schemeClr>
                </a:gs>
                <a:gs pos="47000">
                  <a:schemeClr val="accent6">
                    <a:lumMod val="52000"/>
                    <a:lumOff val="48000"/>
                  </a:schemeClr>
                </a:gs>
                <a:gs pos="90000">
                  <a:srgbClr val="FFC000"/>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2" name="1 Grupo"/>
          <p:cNvGrpSpPr/>
          <p:nvPr/>
        </p:nvGrpSpPr>
        <p:grpSpPr>
          <a:xfrm>
            <a:off x="0" y="-20782"/>
            <a:ext cx="9126148" cy="5164282"/>
            <a:chOff x="0" y="-36236"/>
            <a:chExt cx="9126148" cy="5164282"/>
          </a:xfrm>
        </p:grpSpPr>
        <p:grpSp>
          <p:nvGrpSpPr>
            <p:cNvPr id="3" name="2 Grupo"/>
            <p:cNvGrpSpPr/>
            <p:nvPr/>
          </p:nvGrpSpPr>
          <p:grpSpPr>
            <a:xfrm>
              <a:off x="0" y="-36236"/>
              <a:ext cx="9126148" cy="5164282"/>
              <a:chOff x="30336" y="-20782"/>
              <a:chExt cx="9126148" cy="5164282"/>
            </a:xfrm>
          </p:grpSpPr>
          <p:sp>
            <p:nvSpPr>
              <p:cNvPr id="9" name="2 Rectángulo"/>
              <p:cNvSpPr/>
              <p:nvPr/>
            </p:nvSpPr>
            <p:spPr>
              <a:xfrm flipH="1">
                <a:off x="32360" y="-20782"/>
                <a:ext cx="9124124" cy="5164282"/>
              </a:xfrm>
              <a:custGeom>
                <a:avLst/>
                <a:gdLst>
                  <a:gd name="connsiteX0" fmla="*/ 0 w 9124124"/>
                  <a:gd name="connsiteY0" fmla="*/ 0 h 5143500"/>
                  <a:gd name="connsiteX1" fmla="*/ 9124124 w 9124124"/>
                  <a:gd name="connsiteY1" fmla="*/ 0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0 h 5143500"/>
                  <a:gd name="connsiteX1" fmla="*/ 9103342 w 9124124"/>
                  <a:gd name="connsiteY1" fmla="*/ 83127 h 5143500"/>
                  <a:gd name="connsiteX2" fmla="*/ 9124124 w 9124124"/>
                  <a:gd name="connsiteY2" fmla="*/ 5143500 h 5143500"/>
                  <a:gd name="connsiteX3" fmla="*/ 0 w 9124124"/>
                  <a:gd name="connsiteY3" fmla="*/ 5143500 h 5143500"/>
                  <a:gd name="connsiteX4" fmla="*/ 0 w 9124124"/>
                  <a:gd name="connsiteY4" fmla="*/ 0 h 5143500"/>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 name="connsiteX0" fmla="*/ 0 w 9124124"/>
                  <a:gd name="connsiteY0" fmla="*/ 20782 h 5164282"/>
                  <a:gd name="connsiteX1" fmla="*/ 9082560 w 9124124"/>
                  <a:gd name="connsiteY1" fmla="*/ 0 h 5164282"/>
                  <a:gd name="connsiteX2" fmla="*/ 9124124 w 9124124"/>
                  <a:gd name="connsiteY2" fmla="*/ 5164282 h 5164282"/>
                  <a:gd name="connsiteX3" fmla="*/ 0 w 9124124"/>
                  <a:gd name="connsiteY3" fmla="*/ 5164282 h 5164282"/>
                  <a:gd name="connsiteX4" fmla="*/ 0 w 9124124"/>
                  <a:gd name="connsiteY4" fmla="*/ 20782 h 5164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4124" h="5164282">
                    <a:moveTo>
                      <a:pt x="0" y="20782"/>
                    </a:moveTo>
                    <a:lnTo>
                      <a:pt x="9082560" y="0"/>
                    </a:lnTo>
                    <a:cubicBezTo>
                      <a:pt x="7043776" y="1432214"/>
                      <a:pt x="7626101" y="4372407"/>
                      <a:pt x="9124124" y="5164282"/>
                    </a:cubicBezTo>
                    <a:lnTo>
                      <a:pt x="0" y="5164282"/>
                    </a:lnTo>
                    <a:lnTo>
                      <a:pt x="0" y="20782"/>
                    </a:lnTo>
                    <a:close/>
                  </a:path>
                </a:pathLst>
              </a:custGeom>
              <a:gradFill>
                <a:gsLst>
                  <a:gs pos="35000">
                    <a:schemeClr val="tx2">
                      <a:alpha val="42000"/>
                    </a:schemeClr>
                  </a:gs>
                  <a:gs pos="69000">
                    <a:schemeClr val="tx1">
                      <a:lumMod val="95000"/>
                      <a:alpha val="39000"/>
                    </a:schemeClr>
                  </a:gs>
                  <a:gs pos="16000">
                    <a:srgbClr val="500000">
                      <a:alpha val="37000"/>
                      <a:lumMod val="82000"/>
                    </a:srgbClr>
                  </a:gs>
                  <a:gs pos="52000">
                    <a:schemeClr val="tx1">
                      <a:lumMod val="95000"/>
                      <a:alpha val="91000"/>
                    </a:schemeClr>
                  </a:gs>
                </a:gsLst>
                <a:lin ang="18900000" scaled="1"/>
              </a:gradFill>
              <a:ln w="114300">
                <a:noFill/>
              </a:ln>
              <a:scene3d>
                <a:camera prst="orthographicFront"/>
                <a:lightRig rig="flat" dir="t">
                  <a:rot lat="0" lon="0" rev="21594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una"/>
              <p:cNvSpPr/>
              <p:nvPr/>
            </p:nvSpPr>
            <p:spPr>
              <a:xfrm rot="10800000">
                <a:off x="30336" y="13767"/>
                <a:ext cx="1440160" cy="5112568"/>
              </a:xfrm>
              <a:prstGeom prst="moon">
                <a:avLst>
                  <a:gd name="adj" fmla="val 16873"/>
                </a:avLst>
              </a:prstGeom>
              <a:gradFill>
                <a:gsLst>
                  <a:gs pos="0">
                    <a:schemeClr val="tx2">
                      <a:alpha val="59000"/>
                    </a:schemeClr>
                  </a:gs>
                  <a:gs pos="100000">
                    <a:schemeClr val="tx1">
                      <a:lumMod val="95000"/>
                      <a:alpha val="56000"/>
                    </a:schemeClr>
                  </a:gs>
                  <a:gs pos="0">
                    <a:srgbClr val="500000">
                      <a:alpha val="37000"/>
                      <a:lumMod val="82000"/>
                    </a:srgbClr>
                  </a:gs>
                  <a:gs pos="52000">
                    <a:schemeClr val="tx1"/>
                  </a:gs>
                </a:gsLst>
                <a:lin ang="18900000" scaled="1"/>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0800000">
                <a:off x="683568" y="30932"/>
                <a:ext cx="1440160" cy="5112568"/>
              </a:xfrm>
              <a:prstGeom prst="moon">
                <a:avLst>
                  <a:gd name="adj" fmla="val 16873"/>
                </a:avLst>
              </a:prstGeom>
              <a:gradFill>
                <a:gsLst>
                  <a:gs pos="0">
                    <a:schemeClr val="tx2">
                      <a:alpha val="59000"/>
                    </a:schemeClr>
                  </a:gs>
                  <a:gs pos="100000">
                    <a:schemeClr val="tx1">
                      <a:lumMod val="95000"/>
                      <a:alpha val="56000"/>
                    </a:schemeClr>
                  </a:gs>
                  <a:gs pos="0">
                    <a:srgbClr val="500000">
                      <a:alpha val="37000"/>
                      <a:lumMod val="82000"/>
                    </a:srgbClr>
                  </a:gs>
                  <a:gs pos="52000">
                    <a:schemeClr val="tx1"/>
                  </a:gs>
                </a:gsLst>
                <a:lin ang="18900000" scaled="1"/>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
          <p:nvSpPr>
            <p:cNvPr id="4" name="3 Elipse"/>
            <p:cNvSpPr/>
            <p:nvPr/>
          </p:nvSpPr>
          <p:spPr>
            <a:xfrm>
              <a:off x="1475656" y="2376000"/>
              <a:ext cx="356904" cy="354860"/>
            </a:xfrm>
            <a:prstGeom prst="ellipse">
              <a:avLst/>
            </a:prstGeom>
            <a:gradFill>
              <a:gsLst>
                <a:gs pos="0">
                  <a:srgbClr val="FC9FCB"/>
                </a:gs>
                <a:gs pos="13000">
                  <a:srgbClr val="F8B049"/>
                </a:gs>
                <a:gs pos="21001">
                  <a:schemeClr val="accent6">
                    <a:lumMod val="40000"/>
                    <a:lumOff val="60000"/>
                  </a:schemeClr>
                </a:gs>
                <a:gs pos="47000">
                  <a:schemeClr val="accent6">
                    <a:lumMod val="52000"/>
                    <a:lumOff val="48000"/>
                  </a:schemeClr>
                </a:gs>
                <a:gs pos="90000">
                  <a:srgbClr val="FFC000"/>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1331640" y="1296000"/>
              <a:ext cx="356904" cy="354860"/>
            </a:xfrm>
            <a:prstGeom prst="ellipse">
              <a:avLst/>
            </a:prstGeom>
            <a:gradFill>
              <a:gsLst>
                <a:gs pos="0">
                  <a:schemeClr val="tx2">
                    <a:alpha val="59000"/>
                  </a:schemeClr>
                </a:gs>
                <a:gs pos="100000">
                  <a:schemeClr val="tx1">
                    <a:lumMod val="95000"/>
                    <a:alpha val="56000"/>
                  </a:schemeClr>
                </a:gs>
                <a:gs pos="0">
                  <a:srgbClr val="500000">
                    <a:alpha val="37000"/>
                    <a:lumMod val="82000"/>
                  </a:srgbClr>
                </a:gs>
                <a:gs pos="52000">
                  <a:srgbClr val="5D05FB">
                    <a:lumMod val="66000"/>
                    <a:lumOff val="34000"/>
                  </a:srgb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332000" y="3420000"/>
              <a:ext cx="356904" cy="354860"/>
            </a:xfrm>
            <a:prstGeom prst="ellipse">
              <a:avLst/>
            </a:prstGeom>
            <a:gradFill>
              <a:gsLst>
                <a:gs pos="0">
                  <a:schemeClr val="tx2">
                    <a:alpha val="59000"/>
                  </a:schemeClr>
                </a:gs>
                <a:gs pos="100000">
                  <a:schemeClr val="tx1">
                    <a:lumMod val="95000"/>
                    <a:alpha val="56000"/>
                  </a:schemeClr>
                </a:gs>
                <a:gs pos="0">
                  <a:srgbClr val="500000">
                    <a:alpha val="37000"/>
                    <a:lumMod val="82000"/>
                  </a:srgbClr>
                </a:gs>
                <a:gs pos="52000">
                  <a:srgbClr val="5D05FB">
                    <a:lumMod val="66000"/>
                    <a:lumOff val="34000"/>
                  </a:srgbClr>
                </a:gs>
              </a:gsLst>
              <a:lin ang="18900000" scaled="1"/>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936000" y="4443958"/>
              <a:ext cx="279648" cy="288032"/>
            </a:xfrm>
            <a:prstGeom prst="ellipse">
              <a:avLst/>
            </a:prstGeom>
            <a:gradFill>
              <a:gsLst>
                <a:gs pos="0">
                  <a:srgbClr val="FC9FCB"/>
                </a:gs>
                <a:gs pos="13000">
                  <a:srgbClr val="F8B049"/>
                </a:gs>
                <a:gs pos="21001">
                  <a:schemeClr val="accent6">
                    <a:lumMod val="40000"/>
                    <a:lumOff val="60000"/>
                  </a:schemeClr>
                </a:gs>
                <a:gs pos="47000">
                  <a:schemeClr val="accent6">
                    <a:lumMod val="52000"/>
                    <a:lumOff val="48000"/>
                  </a:schemeClr>
                </a:gs>
                <a:gs pos="90000">
                  <a:srgbClr val="FFC000"/>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971600" y="411510"/>
              <a:ext cx="279648" cy="288032"/>
            </a:xfrm>
            <a:prstGeom prst="ellipse">
              <a:avLst/>
            </a:prstGeom>
            <a:gradFill>
              <a:gsLst>
                <a:gs pos="0">
                  <a:srgbClr val="FC9FCB"/>
                </a:gs>
                <a:gs pos="13000">
                  <a:srgbClr val="F8B049"/>
                </a:gs>
                <a:gs pos="21001">
                  <a:schemeClr val="accent6">
                    <a:lumMod val="40000"/>
                    <a:lumOff val="60000"/>
                  </a:schemeClr>
                </a:gs>
                <a:gs pos="47000">
                  <a:schemeClr val="accent6">
                    <a:lumMod val="52000"/>
                    <a:lumOff val="48000"/>
                  </a:schemeClr>
                </a:gs>
                <a:gs pos="90000">
                  <a:srgbClr val="FFC000"/>
                </a:gs>
              </a:gsLst>
              <a:lin ang="18900000" scaled="0"/>
            </a:gradFill>
            <a:ln>
              <a:noFill/>
            </a:ln>
            <a:scene3d>
              <a:camera prst="orthographicFront"/>
              <a:lightRig rig="flood" dir="t">
                <a:rot lat="0" lon="0" rev="24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pic>
        <p:nvPicPr>
          <p:cNvPr id="34" name="33 Imagen" descr="BENEFICIOS DE CONSUMIR MANZANILLA"/>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5044" y="0"/>
            <a:ext cx="9169043" cy="5308054"/>
          </a:xfrm>
          <a:prstGeom prst="rect">
            <a:avLst/>
          </a:prstGeom>
          <a:noFill/>
          <a:ln>
            <a:noFill/>
          </a:ln>
        </p:spPr>
      </p:pic>
    </p:spTree>
    <p:extLst>
      <p:ext uri="{BB962C8B-B14F-4D97-AF65-F5344CB8AC3E}">
        <p14:creationId xmlns:p14="http://schemas.microsoft.com/office/powerpoint/2010/main" val="406245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3500"/>
                                        <p:tgtEl>
                                          <p:spTgt spid="2"/>
                                        </p:tgtEl>
                                        <p:attrNameLst>
                                          <p:attrName>ppt_x</p:attrName>
                                        </p:attrNameLst>
                                      </p:cBhvr>
                                      <p:tavLst>
                                        <p:tav tm="0">
                                          <p:val>
                                            <p:strVal val="ppt_x"/>
                                          </p:val>
                                        </p:tav>
                                        <p:tav tm="100000">
                                          <p:val>
                                            <p:strVal val="1+ppt_w/2"/>
                                          </p:val>
                                        </p:tav>
                                      </p:tavLst>
                                    </p:anim>
                                    <p:anim calcmode="lin" valueType="num">
                                      <p:cBhvr additive="base">
                                        <p:cTn id="7" dur="3500"/>
                                        <p:tgtEl>
                                          <p:spTgt spid="2"/>
                                        </p:tgtEl>
                                        <p:attrNameLst>
                                          <p:attrName>ppt_y</p:attrName>
                                        </p:attrNameLst>
                                      </p:cBhvr>
                                      <p:tavLst>
                                        <p:tav tm="0">
                                          <p:val>
                                            <p:strVal val="ppt_y"/>
                                          </p:val>
                                        </p:tav>
                                        <p:tav tm="100000">
                                          <p:val>
                                            <p:strVal val="ppt_y"/>
                                          </p:val>
                                        </p:tav>
                                      </p:tavLst>
                                    </p:anim>
                                    <p:set>
                                      <p:cBhvr>
                                        <p:cTn id="8" dur="1" fill="hold">
                                          <p:stCondLst>
                                            <p:cond delay="3499"/>
                                          </p:stCondLst>
                                        </p:cTn>
                                        <p:tgtEl>
                                          <p:spTgt spid="2"/>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p:cTn id="11" dur="3500" fill="hold"/>
                                        <p:tgtEl>
                                          <p:spTgt spid="23"/>
                                        </p:tgtEl>
                                        <p:attrNameLst>
                                          <p:attrName>ppt_w</p:attrName>
                                        </p:attrNameLst>
                                      </p:cBhvr>
                                      <p:tavLst>
                                        <p:tav tm="0">
                                          <p:val>
                                            <p:strVal val="4/3*#ppt_w"/>
                                          </p:val>
                                        </p:tav>
                                        <p:tav tm="100000">
                                          <p:val>
                                            <p:strVal val="#ppt_w"/>
                                          </p:val>
                                        </p:tav>
                                      </p:tavLst>
                                    </p:anim>
                                    <p:anim calcmode="lin" valueType="num">
                                      <p:cBhvr>
                                        <p:cTn id="12" dur="3500" fill="hold"/>
                                        <p:tgtEl>
                                          <p:spTgt spid="23"/>
                                        </p:tgtEl>
                                        <p:attrNameLst>
                                          <p:attrName>ppt_h</p:attrName>
                                        </p:attrNameLst>
                                      </p:cBhvr>
                                      <p:tavLst>
                                        <p:tav tm="0">
                                          <p:val>
                                            <p:strVal val="4/3*#ppt_h"/>
                                          </p:val>
                                        </p:tav>
                                        <p:tav tm="100000">
                                          <p:val>
                                            <p:strVal val="#ppt_h"/>
                                          </p:val>
                                        </p:tav>
                                      </p:tavLst>
                                    </p:anim>
                                  </p:childTnLst>
                                </p:cTn>
                              </p:par>
                              <p:par>
                                <p:cTn id="13" presetID="2" presetClass="exit" presetSubtype="8" fill="hold" nodeType="withEffect">
                                  <p:stCondLst>
                                    <p:cond delay="0"/>
                                  </p:stCondLst>
                                  <p:childTnLst>
                                    <p:anim calcmode="lin" valueType="num">
                                      <p:cBhvr additive="base">
                                        <p:cTn id="14" dur="3500"/>
                                        <p:tgtEl>
                                          <p:spTgt spid="24"/>
                                        </p:tgtEl>
                                        <p:attrNameLst>
                                          <p:attrName>ppt_x</p:attrName>
                                        </p:attrNameLst>
                                      </p:cBhvr>
                                      <p:tavLst>
                                        <p:tav tm="0">
                                          <p:val>
                                            <p:strVal val="ppt_x"/>
                                          </p:val>
                                        </p:tav>
                                        <p:tav tm="100000">
                                          <p:val>
                                            <p:strVal val="0-ppt_w/2"/>
                                          </p:val>
                                        </p:tav>
                                      </p:tavLst>
                                    </p:anim>
                                    <p:anim calcmode="lin" valueType="num">
                                      <p:cBhvr additive="base">
                                        <p:cTn id="15" dur="3500"/>
                                        <p:tgtEl>
                                          <p:spTgt spid="24"/>
                                        </p:tgtEl>
                                        <p:attrNameLst>
                                          <p:attrName>ppt_y</p:attrName>
                                        </p:attrNameLst>
                                      </p:cBhvr>
                                      <p:tavLst>
                                        <p:tav tm="0">
                                          <p:val>
                                            <p:strVal val="ppt_y"/>
                                          </p:val>
                                        </p:tav>
                                        <p:tav tm="100000">
                                          <p:val>
                                            <p:strVal val="ppt_y"/>
                                          </p:val>
                                        </p:tav>
                                      </p:tavLst>
                                    </p:anim>
                                    <p:set>
                                      <p:cBhvr>
                                        <p:cTn id="16" dur="1" fill="hold">
                                          <p:stCondLst>
                                            <p:cond delay="3499"/>
                                          </p:stCondLst>
                                        </p:cTn>
                                        <p:tgtEl>
                                          <p:spTgt spid="24"/>
                                        </p:tgtEl>
                                        <p:attrNameLst>
                                          <p:attrName>style.visibility</p:attrName>
                                        </p:attrNameLst>
                                      </p:cBhvr>
                                      <p:to>
                                        <p:strVal val="hidden"/>
                                      </p:to>
                                    </p:set>
                                  </p:childTnLst>
                                </p:cTn>
                              </p:par>
                              <p:par>
                                <p:cTn id="17" presetID="9" presetClass="emph" presetSubtype="0" nodeType="withEffect">
                                  <p:stCondLst>
                                    <p:cond delay="0"/>
                                  </p:stCondLst>
                                  <p:childTnLst>
                                    <p:set>
                                      <p:cBhvr rctx="PPT">
                                        <p:cTn id="18" dur="indefinite"/>
                                        <p:tgtEl>
                                          <p:spTgt spid="34"/>
                                        </p:tgtEl>
                                        <p:attrNameLst>
                                          <p:attrName>style.opacity</p:attrName>
                                        </p:attrNameLst>
                                      </p:cBhvr>
                                      <p:to>
                                        <p:strVal val="0"/>
                                      </p:to>
                                    </p:set>
                                    <p:animEffect filter="image" prLst="opacity: 0">
                                      <p:cBhvr rctx="IE">
                                        <p:cTn id="19" dur="indefinite"/>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 name="83 Imagen" descr="BENEFICIOS DE CONSUMIR MANZANILLA"/>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4029"/>
            <a:ext cx="9144000" cy="5147529"/>
          </a:xfrm>
          <a:prstGeom prst="rect">
            <a:avLst/>
          </a:prstGeom>
          <a:noFill/>
          <a:ln>
            <a:noFill/>
          </a:ln>
        </p:spPr>
      </p:pic>
      <p:pic>
        <p:nvPicPr>
          <p:cNvPr id="85"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4248" y="4684175"/>
            <a:ext cx="2157413"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28184" y="411510"/>
            <a:ext cx="2304256" cy="1535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12" name="111 Grupo"/>
          <p:cNvGrpSpPr/>
          <p:nvPr/>
        </p:nvGrpSpPr>
        <p:grpSpPr>
          <a:xfrm flipH="1">
            <a:off x="4500000" y="0"/>
            <a:ext cx="4680520" cy="5143500"/>
            <a:chOff x="4457196" y="-72000"/>
            <a:chExt cx="4795324" cy="5215500"/>
          </a:xfrm>
          <a:gradFill>
            <a:gsLst>
              <a:gs pos="39000">
                <a:srgbClr val="C2C3DA">
                  <a:alpha val="72000"/>
                  <a:lumMod val="0"/>
                  <a:lumOff val="100000"/>
                </a:srgbClr>
              </a:gs>
              <a:gs pos="50000">
                <a:srgbClr val="FFC000"/>
              </a:gs>
              <a:gs pos="62000">
                <a:srgbClr val="C2C3DA">
                  <a:alpha val="63000"/>
                  <a:lumMod val="0"/>
                  <a:lumOff val="100000"/>
                </a:srgbClr>
              </a:gs>
            </a:gsLst>
            <a:lin ang="5400000" scaled="0"/>
          </a:gradFill>
          <a:scene3d>
            <a:camera prst="orthographicFront"/>
            <a:lightRig rig="flood" dir="t">
              <a:rot lat="0" lon="0" rev="19200000"/>
            </a:lightRig>
          </a:scene3d>
        </p:grpSpPr>
        <p:grpSp>
          <p:nvGrpSpPr>
            <p:cNvPr id="58" name="57 Grupo"/>
            <p:cNvGrpSpPr/>
            <p:nvPr/>
          </p:nvGrpSpPr>
          <p:grpSpPr>
            <a:xfrm flipH="1">
              <a:off x="4536000" y="2643758"/>
              <a:ext cx="4716520" cy="2499742"/>
              <a:chOff x="251520" y="267494"/>
              <a:chExt cx="4154760" cy="4517088"/>
            </a:xfrm>
            <a:grpFill/>
          </p:grpSpPr>
          <p:sp>
            <p:nvSpPr>
              <p:cNvPr id="70" name="69 Triángulo isósceles"/>
              <p:cNvSpPr/>
              <p:nvPr/>
            </p:nvSpPr>
            <p:spPr>
              <a:xfrm rot="5400000">
                <a:off x="178368" y="1492774"/>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Triángulo isósceles"/>
              <p:cNvSpPr/>
              <p:nvPr/>
            </p:nvSpPr>
            <p:spPr>
              <a:xfrm rot="5400000">
                <a:off x="178368" y="2644902"/>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Triángulo isósceles"/>
              <p:cNvSpPr/>
              <p:nvPr/>
            </p:nvSpPr>
            <p:spPr>
              <a:xfrm rot="5400000">
                <a:off x="178368" y="340646"/>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Triángulo isósceles"/>
              <p:cNvSpPr/>
              <p:nvPr/>
            </p:nvSpPr>
            <p:spPr>
              <a:xfrm rot="5400000">
                <a:off x="178368" y="3797030"/>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Triángulo isósceles"/>
              <p:cNvSpPr/>
              <p:nvPr/>
            </p:nvSpPr>
            <p:spPr>
              <a:xfrm rot="5400000">
                <a:off x="1258488" y="2068838"/>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Triángulo isósceles"/>
              <p:cNvSpPr/>
              <p:nvPr/>
            </p:nvSpPr>
            <p:spPr>
              <a:xfrm rot="5400000">
                <a:off x="1258488" y="3220966"/>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Triángulo isósceles"/>
              <p:cNvSpPr/>
              <p:nvPr/>
            </p:nvSpPr>
            <p:spPr>
              <a:xfrm rot="5400000">
                <a:off x="1258488" y="916710"/>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Triángulo isósceles"/>
              <p:cNvSpPr/>
              <p:nvPr/>
            </p:nvSpPr>
            <p:spPr>
              <a:xfrm rot="5400000">
                <a:off x="2338608" y="2716910"/>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Triángulo isósceles"/>
              <p:cNvSpPr/>
              <p:nvPr/>
            </p:nvSpPr>
            <p:spPr>
              <a:xfrm rot="5400000">
                <a:off x="2338608" y="1564782"/>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Triángulo isósceles"/>
              <p:cNvSpPr/>
              <p:nvPr/>
            </p:nvSpPr>
            <p:spPr>
              <a:xfrm rot="5400000">
                <a:off x="3418728" y="2140846"/>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90" name="89 Grupo"/>
            <p:cNvGrpSpPr/>
            <p:nvPr/>
          </p:nvGrpSpPr>
          <p:grpSpPr>
            <a:xfrm flipH="1">
              <a:off x="4536000" y="-72000"/>
              <a:ext cx="4716520" cy="2499742"/>
              <a:chOff x="251520" y="267494"/>
              <a:chExt cx="4154760" cy="4517088"/>
            </a:xfrm>
            <a:grpFill/>
          </p:grpSpPr>
          <p:sp>
            <p:nvSpPr>
              <p:cNvPr id="91" name="90 Triángulo isósceles"/>
              <p:cNvSpPr/>
              <p:nvPr/>
            </p:nvSpPr>
            <p:spPr>
              <a:xfrm rot="5400000">
                <a:off x="178368" y="1492774"/>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Triángulo isósceles"/>
              <p:cNvSpPr/>
              <p:nvPr/>
            </p:nvSpPr>
            <p:spPr>
              <a:xfrm rot="5400000">
                <a:off x="178368" y="2644902"/>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Triángulo isósceles"/>
              <p:cNvSpPr/>
              <p:nvPr/>
            </p:nvSpPr>
            <p:spPr>
              <a:xfrm rot="5400000">
                <a:off x="178368" y="340646"/>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Triángulo isósceles"/>
              <p:cNvSpPr/>
              <p:nvPr/>
            </p:nvSpPr>
            <p:spPr>
              <a:xfrm rot="5400000">
                <a:off x="178368" y="3797030"/>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94 Triángulo isósceles"/>
              <p:cNvSpPr/>
              <p:nvPr/>
            </p:nvSpPr>
            <p:spPr>
              <a:xfrm rot="5400000">
                <a:off x="1258488" y="2068838"/>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95 Triángulo isósceles"/>
              <p:cNvSpPr/>
              <p:nvPr/>
            </p:nvSpPr>
            <p:spPr>
              <a:xfrm rot="5400000">
                <a:off x="1258488" y="3220966"/>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96 Triángulo isósceles"/>
              <p:cNvSpPr/>
              <p:nvPr/>
            </p:nvSpPr>
            <p:spPr>
              <a:xfrm rot="5400000">
                <a:off x="1258488" y="916710"/>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Triángulo isósceles"/>
              <p:cNvSpPr/>
              <p:nvPr/>
            </p:nvSpPr>
            <p:spPr>
              <a:xfrm rot="5400000">
                <a:off x="2338608" y="2716910"/>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Triángulo isósceles"/>
              <p:cNvSpPr/>
              <p:nvPr/>
            </p:nvSpPr>
            <p:spPr>
              <a:xfrm rot="5400000">
                <a:off x="2338608" y="1564782"/>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Triángulo isósceles"/>
              <p:cNvSpPr/>
              <p:nvPr/>
            </p:nvSpPr>
            <p:spPr>
              <a:xfrm rot="5400000">
                <a:off x="3418728" y="2140846"/>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01" name="100 Grupo"/>
            <p:cNvGrpSpPr/>
            <p:nvPr/>
          </p:nvGrpSpPr>
          <p:grpSpPr>
            <a:xfrm>
              <a:off x="4457196" y="1332000"/>
              <a:ext cx="4716520" cy="2499742"/>
              <a:chOff x="251520" y="267494"/>
              <a:chExt cx="4154760" cy="4517088"/>
            </a:xfrm>
            <a:grpFill/>
          </p:grpSpPr>
          <p:sp>
            <p:nvSpPr>
              <p:cNvPr id="102" name="101 Triángulo isósceles"/>
              <p:cNvSpPr/>
              <p:nvPr/>
            </p:nvSpPr>
            <p:spPr>
              <a:xfrm rot="5400000">
                <a:off x="178368" y="1492774"/>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Triángulo isósceles"/>
              <p:cNvSpPr/>
              <p:nvPr/>
            </p:nvSpPr>
            <p:spPr>
              <a:xfrm rot="5400000">
                <a:off x="178368" y="2644902"/>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03 Triángulo isósceles"/>
              <p:cNvSpPr/>
              <p:nvPr/>
            </p:nvSpPr>
            <p:spPr>
              <a:xfrm rot="5400000">
                <a:off x="178368" y="340646"/>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Triángulo isósceles"/>
              <p:cNvSpPr/>
              <p:nvPr/>
            </p:nvSpPr>
            <p:spPr>
              <a:xfrm rot="5400000">
                <a:off x="178368" y="3797030"/>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6" name="105 Triángulo isósceles"/>
              <p:cNvSpPr/>
              <p:nvPr/>
            </p:nvSpPr>
            <p:spPr>
              <a:xfrm rot="5400000">
                <a:off x="1258488" y="2068838"/>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106 Triángulo isósceles"/>
              <p:cNvSpPr/>
              <p:nvPr/>
            </p:nvSpPr>
            <p:spPr>
              <a:xfrm rot="5400000">
                <a:off x="1258488" y="3220966"/>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107 Triángulo isósceles"/>
              <p:cNvSpPr/>
              <p:nvPr/>
            </p:nvSpPr>
            <p:spPr>
              <a:xfrm rot="5400000">
                <a:off x="1258488" y="916710"/>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Triángulo isósceles"/>
              <p:cNvSpPr/>
              <p:nvPr/>
            </p:nvSpPr>
            <p:spPr>
              <a:xfrm rot="5400000">
                <a:off x="2338608" y="2569648"/>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09 Triángulo isósceles"/>
              <p:cNvSpPr/>
              <p:nvPr/>
            </p:nvSpPr>
            <p:spPr>
              <a:xfrm rot="5400000">
                <a:off x="2338608" y="1463750"/>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10 Triángulo isósceles"/>
              <p:cNvSpPr/>
              <p:nvPr/>
            </p:nvSpPr>
            <p:spPr>
              <a:xfrm rot="5400000">
                <a:off x="3418728" y="1984173"/>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grpSp>
        <p:nvGrpSpPr>
          <p:cNvPr id="113" name="112 Grupo"/>
          <p:cNvGrpSpPr/>
          <p:nvPr/>
        </p:nvGrpSpPr>
        <p:grpSpPr>
          <a:xfrm>
            <a:off x="0" y="0"/>
            <a:ext cx="4644008" cy="5143500"/>
            <a:chOff x="4457196" y="-72000"/>
            <a:chExt cx="4795324" cy="5215500"/>
          </a:xfrm>
          <a:gradFill>
            <a:gsLst>
              <a:gs pos="27500">
                <a:srgbClr val="C2C3DA">
                  <a:alpha val="72000"/>
                  <a:lumMod val="0"/>
                  <a:lumOff val="100000"/>
                </a:srgbClr>
              </a:gs>
              <a:gs pos="39000">
                <a:srgbClr val="C2C3DA">
                  <a:alpha val="72000"/>
                  <a:lumMod val="0"/>
                  <a:lumOff val="100000"/>
                </a:srgbClr>
              </a:gs>
              <a:gs pos="50000">
                <a:srgbClr val="FFC000"/>
              </a:gs>
              <a:gs pos="62000">
                <a:srgbClr val="C2C3DA">
                  <a:alpha val="63000"/>
                  <a:lumMod val="0"/>
                  <a:lumOff val="100000"/>
                </a:srgbClr>
              </a:gs>
            </a:gsLst>
            <a:lin ang="5400000" scaled="0"/>
          </a:gradFill>
          <a:scene3d>
            <a:camera prst="orthographicFront"/>
            <a:lightRig rig="flood" dir="t">
              <a:rot lat="0" lon="0" rev="12000000"/>
            </a:lightRig>
          </a:scene3d>
        </p:grpSpPr>
        <p:grpSp>
          <p:nvGrpSpPr>
            <p:cNvPr id="114" name="113 Grupo"/>
            <p:cNvGrpSpPr/>
            <p:nvPr/>
          </p:nvGrpSpPr>
          <p:grpSpPr>
            <a:xfrm flipH="1">
              <a:off x="4536000" y="2643758"/>
              <a:ext cx="4716520" cy="2499742"/>
              <a:chOff x="251520" y="267494"/>
              <a:chExt cx="4154760" cy="4517088"/>
            </a:xfrm>
            <a:grpFill/>
          </p:grpSpPr>
          <p:sp>
            <p:nvSpPr>
              <p:cNvPr id="137" name="136 Triángulo isósceles"/>
              <p:cNvSpPr/>
              <p:nvPr/>
            </p:nvSpPr>
            <p:spPr>
              <a:xfrm rot="5400000">
                <a:off x="178368" y="1492774"/>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8" name="137 Triángulo isósceles"/>
              <p:cNvSpPr/>
              <p:nvPr/>
            </p:nvSpPr>
            <p:spPr>
              <a:xfrm rot="5400000">
                <a:off x="178368" y="2644902"/>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9" name="138 Triángulo isósceles"/>
              <p:cNvSpPr/>
              <p:nvPr/>
            </p:nvSpPr>
            <p:spPr>
              <a:xfrm rot="5400000">
                <a:off x="178368" y="340646"/>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0" name="139 Triángulo isósceles"/>
              <p:cNvSpPr/>
              <p:nvPr/>
            </p:nvSpPr>
            <p:spPr>
              <a:xfrm rot="5400000">
                <a:off x="178368" y="3797030"/>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1" name="140 Triángulo isósceles"/>
              <p:cNvSpPr/>
              <p:nvPr/>
            </p:nvSpPr>
            <p:spPr>
              <a:xfrm rot="5400000">
                <a:off x="1258488" y="2068838"/>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2" name="141 Triángulo isósceles"/>
              <p:cNvSpPr/>
              <p:nvPr/>
            </p:nvSpPr>
            <p:spPr>
              <a:xfrm rot="5400000">
                <a:off x="1258488" y="3220966"/>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3" name="142 Triángulo isósceles"/>
              <p:cNvSpPr/>
              <p:nvPr/>
            </p:nvSpPr>
            <p:spPr>
              <a:xfrm rot="5400000">
                <a:off x="1258488" y="916710"/>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4" name="143 Triángulo isósceles"/>
              <p:cNvSpPr/>
              <p:nvPr/>
            </p:nvSpPr>
            <p:spPr>
              <a:xfrm rot="5400000">
                <a:off x="2338608" y="2716910"/>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5" name="144 Triángulo isósceles"/>
              <p:cNvSpPr/>
              <p:nvPr/>
            </p:nvSpPr>
            <p:spPr>
              <a:xfrm rot="5400000">
                <a:off x="2338608" y="1564782"/>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6" name="145 Triángulo isósceles"/>
              <p:cNvSpPr/>
              <p:nvPr/>
            </p:nvSpPr>
            <p:spPr>
              <a:xfrm rot="5400000">
                <a:off x="3418728" y="2140846"/>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5" name="114 Grupo"/>
            <p:cNvGrpSpPr/>
            <p:nvPr/>
          </p:nvGrpSpPr>
          <p:grpSpPr>
            <a:xfrm flipH="1">
              <a:off x="4536000" y="-72000"/>
              <a:ext cx="4716520" cy="2499742"/>
              <a:chOff x="251520" y="267494"/>
              <a:chExt cx="4154760" cy="4517088"/>
            </a:xfrm>
            <a:grpFill/>
          </p:grpSpPr>
          <p:sp>
            <p:nvSpPr>
              <p:cNvPr id="127" name="126 Triángulo isósceles"/>
              <p:cNvSpPr/>
              <p:nvPr/>
            </p:nvSpPr>
            <p:spPr>
              <a:xfrm rot="5400000">
                <a:off x="178368" y="1492774"/>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8" name="127 Triángulo isósceles"/>
              <p:cNvSpPr/>
              <p:nvPr/>
            </p:nvSpPr>
            <p:spPr>
              <a:xfrm rot="5400000">
                <a:off x="178368" y="2644902"/>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9" name="128 Triángulo isósceles"/>
              <p:cNvSpPr/>
              <p:nvPr/>
            </p:nvSpPr>
            <p:spPr>
              <a:xfrm rot="5400000">
                <a:off x="178368" y="340646"/>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0" name="129 Triángulo isósceles"/>
              <p:cNvSpPr/>
              <p:nvPr/>
            </p:nvSpPr>
            <p:spPr>
              <a:xfrm rot="5400000">
                <a:off x="178368" y="3797030"/>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1" name="130 Triángulo isósceles"/>
              <p:cNvSpPr/>
              <p:nvPr/>
            </p:nvSpPr>
            <p:spPr>
              <a:xfrm rot="5400000">
                <a:off x="1258488" y="2068838"/>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2" name="131 Triángulo isósceles"/>
              <p:cNvSpPr/>
              <p:nvPr/>
            </p:nvSpPr>
            <p:spPr>
              <a:xfrm rot="5400000">
                <a:off x="1258488" y="3220966"/>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3" name="132 Triángulo isósceles"/>
              <p:cNvSpPr/>
              <p:nvPr/>
            </p:nvSpPr>
            <p:spPr>
              <a:xfrm rot="5400000">
                <a:off x="1258488" y="916710"/>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4" name="133 Triángulo isósceles"/>
              <p:cNvSpPr/>
              <p:nvPr/>
            </p:nvSpPr>
            <p:spPr>
              <a:xfrm rot="5400000">
                <a:off x="2338608" y="2716910"/>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5" name="134 Triángulo isósceles"/>
              <p:cNvSpPr/>
              <p:nvPr/>
            </p:nvSpPr>
            <p:spPr>
              <a:xfrm rot="5400000">
                <a:off x="2338608" y="1564782"/>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6" name="135 Triángulo isósceles"/>
              <p:cNvSpPr/>
              <p:nvPr/>
            </p:nvSpPr>
            <p:spPr>
              <a:xfrm rot="5400000">
                <a:off x="3418728" y="2140846"/>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nvGrpSpPr>
            <p:cNvPr id="116" name="115 Grupo"/>
            <p:cNvGrpSpPr/>
            <p:nvPr/>
          </p:nvGrpSpPr>
          <p:grpSpPr>
            <a:xfrm>
              <a:off x="4457196" y="1332000"/>
              <a:ext cx="4716520" cy="2499742"/>
              <a:chOff x="251520" y="267494"/>
              <a:chExt cx="4154760" cy="4517088"/>
            </a:xfrm>
            <a:grpFill/>
          </p:grpSpPr>
          <p:sp>
            <p:nvSpPr>
              <p:cNvPr id="117" name="116 Triángulo isósceles"/>
              <p:cNvSpPr/>
              <p:nvPr/>
            </p:nvSpPr>
            <p:spPr>
              <a:xfrm rot="5400000">
                <a:off x="178368" y="1492774"/>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8" name="117 Triángulo isósceles"/>
              <p:cNvSpPr/>
              <p:nvPr/>
            </p:nvSpPr>
            <p:spPr>
              <a:xfrm rot="5400000">
                <a:off x="178368" y="2644902"/>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9" name="118 Triángulo isósceles"/>
              <p:cNvSpPr/>
              <p:nvPr/>
            </p:nvSpPr>
            <p:spPr>
              <a:xfrm rot="5400000">
                <a:off x="178368" y="340646"/>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0" name="119 Triángulo isósceles"/>
              <p:cNvSpPr/>
              <p:nvPr/>
            </p:nvSpPr>
            <p:spPr>
              <a:xfrm rot="5400000">
                <a:off x="178368" y="3797030"/>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1" name="120 Triángulo isósceles"/>
              <p:cNvSpPr/>
              <p:nvPr/>
            </p:nvSpPr>
            <p:spPr>
              <a:xfrm rot="5400000">
                <a:off x="1258488" y="2068838"/>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2" name="121 Triángulo isósceles"/>
              <p:cNvSpPr/>
              <p:nvPr/>
            </p:nvSpPr>
            <p:spPr>
              <a:xfrm rot="5400000">
                <a:off x="1258488" y="3220966"/>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3" name="122 Triángulo isósceles"/>
              <p:cNvSpPr/>
              <p:nvPr/>
            </p:nvSpPr>
            <p:spPr>
              <a:xfrm rot="5400000">
                <a:off x="1258488" y="916710"/>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4" name="123 Triángulo isósceles"/>
              <p:cNvSpPr/>
              <p:nvPr/>
            </p:nvSpPr>
            <p:spPr>
              <a:xfrm rot="5400000">
                <a:off x="2338608" y="2569648"/>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5" name="124 Triángulo isósceles"/>
              <p:cNvSpPr/>
              <p:nvPr/>
            </p:nvSpPr>
            <p:spPr>
              <a:xfrm rot="5400000">
                <a:off x="2338608" y="1463750"/>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6" name="125 Triángulo isósceles"/>
              <p:cNvSpPr/>
              <p:nvPr/>
            </p:nvSpPr>
            <p:spPr>
              <a:xfrm rot="5400000">
                <a:off x="3418728" y="1984173"/>
                <a:ext cx="1060704" cy="914400"/>
              </a:xfrm>
              <a:prstGeom prst="triangle">
                <a:avLst/>
              </a:prstGeom>
              <a:grpFill/>
              <a:ln>
                <a:noFill/>
              </a:ln>
              <a:sp3d prstMaterial="powder">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grpSp>
      <p:sp>
        <p:nvSpPr>
          <p:cNvPr id="148" name="147 Rombo"/>
          <p:cNvSpPr/>
          <p:nvPr/>
        </p:nvSpPr>
        <p:spPr>
          <a:xfrm>
            <a:off x="3347864" y="26640"/>
            <a:ext cx="2448272" cy="5143500"/>
          </a:xfrm>
          <a:prstGeom prst="diamond">
            <a:avLst/>
          </a:prstGeom>
          <a:noFill/>
          <a:ln w="50800">
            <a:gradFill flip="none" rotWithShape="1">
              <a:gsLst>
                <a:gs pos="38000">
                  <a:schemeClr val="accent1">
                    <a:tint val="66000"/>
                    <a:satMod val="160000"/>
                    <a:lumMod val="0"/>
                    <a:lumOff val="100000"/>
                  </a:schemeClr>
                </a:gs>
                <a:gs pos="51000">
                  <a:srgbClr val="C2C3DA">
                    <a:lumMod val="0"/>
                    <a:lumOff val="100000"/>
                  </a:srgbClr>
                </a:gs>
                <a:gs pos="66000">
                  <a:schemeClr val="accent1">
                    <a:tint val="23500"/>
                    <a:satMod val="160000"/>
                    <a:lumMod val="24000"/>
                    <a:lumOff val="76000"/>
                  </a:schemeClr>
                </a:gs>
              </a:gsLst>
              <a:lin ang="16200000" scaled="1"/>
              <a:tileRect/>
            </a:gradFill>
          </a:ln>
          <a:scene3d>
            <a:camera prst="orthographicFront"/>
            <a:lightRig rig="chilly" dir="t"/>
          </a:scene3d>
          <a:sp3d prstMaterial="powder">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3" name="182 Rombo"/>
          <p:cNvSpPr/>
          <p:nvPr/>
        </p:nvSpPr>
        <p:spPr>
          <a:xfrm>
            <a:off x="3347864" y="0"/>
            <a:ext cx="2448272" cy="5143500"/>
          </a:xfrm>
          <a:prstGeom prst="diamond">
            <a:avLst/>
          </a:prstGeom>
          <a:noFill/>
          <a:ln w="50800">
            <a:gradFill flip="none" rotWithShape="1">
              <a:gsLst>
                <a:gs pos="38000">
                  <a:schemeClr val="accent1">
                    <a:tint val="66000"/>
                    <a:satMod val="160000"/>
                    <a:lumMod val="0"/>
                    <a:lumOff val="100000"/>
                  </a:schemeClr>
                </a:gs>
                <a:gs pos="51000">
                  <a:srgbClr val="C2C3DA">
                    <a:lumMod val="0"/>
                    <a:lumOff val="100000"/>
                  </a:srgbClr>
                </a:gs>
                <a:gs pos="66000">
                  <a:schemeClr val="accent1">
                    <a:tint val="23500"/>
                    <a:satMod val="160000"/>
                    <a:lumMod val="24000"/>
                    <a:lumOff val="76000"/>
                  </a:schemeClr>
                </a:gs>
              </a:gsLst>
              <a:lin ang="16200000" scaled="1"/>
              <a:tileRect/>
            </a:gradFill>
          </a:ln>
          <a:scene3d>
            <a:camera prst="orthographicFront"/>
            <a:lightRig rig="chilly" dir="t"/>
          </a:scene3d>
          <a:sp3d prstMaterial="powder">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ombo"/>
          <p:cNvSpPr/>
          <p:nvPr/>
        </p:nvSpPr>
        <p:spPr>
          <a:xfrm>
            <a:off x="3779912" y="987574"/>
            <a:ext cx="1575792" cy="3338314"/>
          </a:xfrm>
          <a:prstGeom prst="diamond">
            <a:avLst/>
          </a:prstGeom>
          <a:noFill/>
          <a:ln w="66675">
            <a:gradFill flip="none" rotWithShape="1">
              <a:gsLst>
                <a:gs pos="38000">
                  <a:schemeClr val="accent1">
                    <a:tint val="66000"/>
                    <a:satMod val="160000"/>
                    <a:lumMod val="0"/>
                    <a:lumOff val="100000"/>
                  </a:schemeClr>
                </a:gs>
                <a:gs pos="51000">
                  <a:srgbClr val="C2C3DA">
                    <a:lumMod val="0"/>
                    <a:lumOff val="100000"/>
                  </a:srgbClr>
                </a:gs>
                <a:gs pos="66000">
                  <a:schemeClr val="accent1">
                    <a:tint val="23500"/>
                    <a:satMod val="160000"/>
                    <a:lumMod val="24000"/>
                    <a:lumOff val="76000"/>
                  </a:schemeClr>
                </a:gs>
              </a:gsLst>
              <a:lin ang="16200000" scaled="1"/>
              <a:tileRect/>
            </a:gradFill>
          </a:ln>
          <a:scene3d>
            <a:camera prst="orthographicFront"/>
            <a:lightRig rig="chilly" dir="t"/>
          </a:scene3d>
          <a:sp3d prstMaterial="powder">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7" name="86 Imagen" descr="BENEFICIOS DE CONSUMIR MANZANILLA"/>
          <p:cNvPicPr>
            <a:picLocks noGrp="1" noChangeAspect="1"/>
          </p:cNvPicPr>
          <p:nvPr isPhoto="1"/>
        </p:nvPicPr>
        <p:blipFill>
          <a:blip r:embed="rId5">
            <a:lum/>
            <a:extLst>
              <a:ext uri="{28A0092B-C50C-407E-A947-70E740481C1C}">
                <a14:useLocalDpi xmlns:a14="http://schemas.microsoft.com/office/drawing/2010/main" val="0"/>
              </a:ext>
            </a:extLst>
          </a:blip>
          <a:stretch>
            <a:fillRect/>
          </a:stretch>
        </p:blipFill>
        <p:spPr>
          <a:xfrm>
            <a:off x="0" y="0"/>
            <a:ext cx="9252520" cy="5143500"/>
          </a:xfrm>
          <a:prstGeom prst="rect">
            <a:avLst/>
          </a:prstGeom>
          <a:noFill/>
          <a:ln>
            <a:noFill/>
          </a:ln>
        </p:spPr>
      </p:pic>
    </p:spTree>
    <p:extLst>
      <p:ext uri="{BB962C8B-B14F-4D97-AF65-F5344CB8AC3E}">
        <p14:creationId xmlns:p14="http://schemas.microsoft.com/office/powerpoint/2010/main" val="1050833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13"/>
                                        </p:tgtEl>
                                        <p:attrNameLst>
                                          <p:attrName>style.visibility</p:attrName>
                                        </p:attrNameLst>
                                      </p:cBhvr>
                                      <p:to>
                                        <p:strVal val="visible"/>
                                      </p:to>
                                    </p:set>
                                    <p:anim calcmode="lin" valueType="num">
                                      <p:cBhvr additive="base">
                                        <p:cTn id="7" dur="3000" fill="hold"/>
                                        <p:tgtEl>
                                          <p:spTgt spid="113"/>
                                        </p:tgtEl>
                                        <p:attrNameLst>
                                          <p:attrName>ppt_x</p:attrName>
                                        </p:attrNameLst>
                                      </p:cBhvr>
                                      <p:tavLst>
                                        <p:tav tm="0">
                                          <p:val>
                                            <p:strVal val="0-#ppt_w/2"/>
                                          </p:val>
                                        </p:tav>
                                        <p:tav tm="100000">
                                          <p:val>
                                            <p:strVal val="#ppt_x"/>
                                          </p:val>
                                        </p:tav>
                                      </p:tavLst>
                                    </p:anim>
                                    <p:anim calcmode="lin" valueType="num">
                                      <p:cBhvr additive="base">
                                        <p:cTn id="8" dur="3000" fill="hold"/>
                                        <p:tgtEl>
                                          <p:spTgt spid="113"/>
                                        </p:tgtEl>
                                        <p:attrNameLst>
                                          <p:attrName>ppt_y</p:attrName>
                                        </p:attrNameLst>
                                      </p:cBhvr>
                                      <p:tavLst>
                                        <p:tav tm="0">
                                          <p:val>
                                            <p:strVal val="#ppt_y"/>
                                          </p:val>
                                        </p:tav>
                                        <p:tav tm="100000">
                                          <p:val>
                                            <p:strVal val="#ppt_y"/>
                                          </p:val>
                                        </p:tav>
                                      </p:tavLst>
                                    </p:anim>
                                  </p:childTnLst>
                                </p:cTn>
                              </p:par>
                              <p:par>
                                <p:cTn id="9" presetID="2" presetClass="exit" presetSubtype="2" fill="hold" nodeType="withEffect">
                                  <p:stCondLst>
                                    <p:cond delay="0"/>
                                  </p:stCondLst>
                                  <p:childTnLst>
                                    <p:anim calcmode="lin" valueType="num">
                                      <p:cBhvr additive="base">
                                        <p:cTn id="10" dur="4800"/>
                                        <p:tgtEl>
                                          <p:spTgt spid="113"/>
                                        </p:tgtEl>
                                        <p:attrNameLst>
                                          <p:attrName>ppt_x</p:attrName>
                                        </p:attrNameLst>
                                      </p:cBhvr>
                                      <p:tavLst>
                                        <p:tav tm="0">
                                          <p:val>
                                            <p:strVal val="ppt_x"/>
                                          </p:val>
                                        </p:tav>
                                        <p:tav tm="100000">
                                          <p:val>
                                            <p:strVal val="1+ppt_w/2"/>
                                          </p:val>
                                        </p:tav>
                                      </p:tavLst>
                                    </p:anim>
                                    <p:anim calcmode="lin" valueType="num">
                                      <p:cBhvr additive="base">
                                        <p:cTn id="11" dur="4800"/>
                                        <p:tgtEl>
                                          <p:spTgt spid="113"/>
                                        </p:tgtEl>
                                        <p:attrNameLst>
                                          <p:attrName>ppt_y</p:attrName>
                                        </p:attrNameLst>
                                      </p:cBhvr>
                                      <p:tavLst>
                                        <p:tav tm="0">
                                          <p:val>
                                            <p:strVal val="ppt_y"/>
                                          </p:val>
                                        </p:tav>
                                        <p:tav tm="100000">
                                          <p:val>
                                            <p:strVal val="ppt_y"/>
                                          </p:val>
                                        </p:tav>
                                      </p:tavLst>
                                    </p:anim>
                                    <p:set>
                                      <p:cBhvr>
                                        <p:cTn id="12" dur="1" fill="hold">
                                          <p:stCondLst>
                                            <p:cond delay="4799"/>
                                          </p:stCondLst>
                                        </p:cTn>
                                        <p:tgtEl>
                                          <p:spTgt spid="113"/>
                                        </p:tgtEl>
                                        <p:attrNameLst>
                                          <p:attrName>style.visibility</p:attrName>
                                        </p:attrNameLst>
                                      </p:cBhvr>
                                      <p:to>
                                        <p:strVal val="hidden"/>
                                      </p:to>
                                    </p:set>
                                  </p:childTnLst>
                                </p:cTn>
                              </p:par>
                              <p:par>
                                <p:cTn id="13" presetID="2" presetClass="entr" presetSubtype="2" fill="hold" nodeType="withEffect">
                                  <p:stCondLst>
                                    <p:cond delay="0"/>
                                  </p:stCondLst>
                                  <p:childTnLst>
                                    <p:set>
                                      <p:cBhvr>
                                        <p:cTn id="14" dur="1" fill="hold">
                                          <p:stCondLst>
                                            <p:cond delay="0"/>
                                          </p:stCondLst>
                                        </p:cTn>
                                        <p:tgtEl>
                                          <p:spTgt spid="112"/>
                                        </p:tgtEl>
                                        <p:attrNameLst>
                                          <p:attrName>style.visibility</p:attrName>
                                        </p:attrNameLst>
                                      </p:cBhvr>
                                      <p:to>
                                        <p:strVal val="visible"/>
                                      </p:to>
                                    </p:set>
                                    <p:anim calcmode="lin" valueType="num">
                                      <p:cBhvr additive="base">
                                        <p:cTn id="15" dur="3000" fill="hold"/>
                                        <p:tgtEl>
                                          <p:spTgt spid="112"/>
                                        </p:tgtEl>
                                        <p:attrNameLst>
                                          <p:attrName>ppt_x</p:attrName>
                                        </p:attrNameLst>
                                      </p:cBhvr>
                                      <p:tavLst>
                                        <p:tav tm="0">
                                          <p:val>
                                            <p:strVal val="1+#ppt_w/2"/>
                                          </p:val>
                                        </p:tav>
                                        <p:tav tm="100000">
                                          <p:val>
                                            <p:strVal val="#ppt_x"/>
                                          </p:val>
                                        </p:tav>
                                      </p:tavLst>
                                    </p:anim>
                                    <p:anim calcmode="lin" valueType="num">
                                      <p:cBhvr additive="base">
                                        <p:cTn id="16" dur="3000" fill="hold"/>
                                        <p:tgtEl>
                                          <p:spTgt spid="112"/>
                                        </p:tgtEl>
                                        <p:attrNameLst>
                                          <p:attrName>ppt_y</p:attrName>
                                        </p:attrNameLst>
                                      </p:cBhvr>
                                      <p:tavLst>
                                        <p:tav tm="0">
                                          <p:val>
                                            <p:strVal val="#ppt_y"/>
                                          </p:val>
                                        </p:tav>
                                        <p:tav tm="100000">
                                          <p:val>
                                            <p:strVal val="#ppt_y"/>
                                          </p:val>
                                        </p:tav>
                                      </p:tavLst>
                                    </p:anim>
                                  </p:childTnLst>
                                </p:cTn>
                              </p:par>
                              <p:par>
                                <p:cTn id="17" presetID="2" presetClass="exit" presetSubtype="8" fill="hold" nodeType="withEffect">
                                  <p:stCondLst>
                                    <p:cond delay="0"/>
                                  </p:stCondLst>
                                  <p:childTnLst>
                                    <p:anim calcmode="lin" valueType="num">
                                      <p:cBhvr additive="base">
                                        <p:cTn id="18" dur="4800"/>
                                        <p:tgtEl>
                                          <p:spTgt spid="112"/>
                                        </p:tgtEl>
                                        <p:attrNameLst>
                                          <p:attrName>ppt_x</p:attrName>
                                        </p:attrNameLst>
                                      </p:cBhvr>
                                      <p:tavLst>
                                        <p:tav tm="0">
                                          <p:val>
                                            <p:strVal val="ppt_x"/>
                                          </p:val>
                                        </p:tav>
                                        <p:tav tm="100000">
                                          <p:val>
                                            <p:strVal val="0-ppt_w/2"/>
                                          </p:val>
                                        </p:tav>
                                      </p:tavLst>
                                    </p:anim>
                                    <p:anim calcmode="lin" valueType="num">
                                      <p:cBhvr additive="base">
                                        <p:cTn id="19" dur="4800"/>
                                        <p:tgtEl>
                                          <p:spTgt spid="112"/>
                                        </p:tgtEl>
                                        <p:attrNameLst>
                                          <p:attrName>ppt_y</p:attrName>
                                        </p:attrNameLst>
                                      </p:cBhvr>
                                      <p:tavLst>
                                        <p:tav tm="0">
                                          <p:val>
                                            <p:strVal val="ppt_y"/>
                                          </p:val>
                                        </p:tav>
                                        <p:tav tm="100000">
                                          <p:val>
                                            <p:strVal val="ppt_y"/>
                                          </p:val>
                                        </p:tav>
                                      </p:tavLst>
                                    </p:anim>
                                    <p:set>
                                      <p:cBhvr>
                                        <p:cTn id="20" dur="1" fill="hold">
                                          <p:stCondLst>
                                            <p:cond delay="4799"/>
                                          </p:stCondLst>
                                        </p:cTn>
                                        <p:tgtEl>
                                          <p:spTgt spid="112"/>
                                        </p:tgtEl>
                                        <p:attrNameLst>
                                          <p:attrName>style.visibility</p:attrName>
                                        </p:attrNameLst>
                                      </p:cBhvr>
                                      <p:to>
                                        <p:strVal val="hidden"/>
                                      </p:to>
                                    </p:set>
                                  </p:childTnLst>
                                </p:cTn>
                              </p:par>
                              <p:par>
                                <p:cTn id="21" presetID="23" presetClass="entr" presetSubtype="16" fill="hold" grpId="1" nodeType="withEffect">
                                  <p:stCondLst>
                                    <p:cond delay="2750"/>
                                  </p:stCondLst>
                                  <p:childTnLst>
                                    <p:set>
                                      <p:cBhvr>
                                        <p:cTn id="22" dur="1" fill="hold">
                                          <p:stCondLst>
                                            <p:cond delay="0"/>
                                          </p:stCondLst>
                                        </p:cTn>
                                        <p:tgtEl>
                                          <p:spTgt spid="148"/>
                                        </p:tgtEl>
                                        <p:attrNameLst>
                                          <p:attrName>style.visibility</p:attrName>
                                        </p:attrNameLst>
                                      </p:cBhvr>
                                      <p:to>
                                        <p:strVal val="visible"/>
                                      </p:to>
                                    </p:set>
                                    <p:anim calcmode="lin" valueType="num">
                                      <p:cBhvr>
                                        <p:cTn id="23" dur="2750" fill="hold"/>
                                        <p:tgtEl>
                                          <p:spTgt spid="148"/>
                                        </p:tgtEl>
                                        <p:attrNameLst>
                                          <p:attrName>ppt_w</p:attrName>
                                        </p:attrNameLst>
                                      </p:cBhvr>
                                      <p:tavLst>
                                        <p:tav tm="0">
                                          <p:val>
                                            <p:fltVal val="0"/>
                                          </p:val>
                                        </p:tav>
                                        <p:tav tm="100000">
                                          <p:val>
                                            <p:strVal val="#ppt_w"/>
                                          </p:val>
                                        </p:tav>
                                      </p:tavLst>
                                    </p:anim>
                                    <p:anim calcmode="lin" valueType="num">
                                      <p:cBhvr>
                                        <p:cTn id="24" dur="2750" fill="hold"/>
                                        <p:tgtEl>
                                          <p:spTgt spid="148"/>
                                        </p:tgtEl>
                                        <p:attrNameLst>
                                          <p:attrName>ppt_h</p:attrName>
                                        </p:attrNameLst>
                                      </p:cBhvr>
                                      <p:tavLst>
                                        <p:tav tm="0">
                                          <p:val>
                                            <p:fltVal val="0"/>
                                          </p:val>
                                        </p:tav>
                                        <p:tav tm="100000">
                                          <p:val>
                                            <p:strVal val="#ppt_h"/>
                                          </p:val>
                                        </p:tav>
                                      </p:tavLst>
                                    </p:anim>
                                  </p:childTnLst>
                                </p:cTn>
                              </p:par>
                              <p:par>
                                <p:cTn id="25" presetID="23" presetClass="exit" presetSubtype="544" fill="hold" grpId="0" nodeType="withEffect">
                                  <p:stCondLst>
                                    <p:cond delay="2750"/>
                                  </p:stCondLst>
                                  <p:childTnLst>
                                    <p:anim calcmode="lin" valueType="num">
                                      <p:cBhvr>
                                        <p:cTn id="26" dur="2500"/>
                                        <p:tgtEl>
                                          <p:spTgt spid="148"/>
                                        </p:tgtEl>
                                        <p:attrNameLst>
                                          <p:attrName>ppt_w</p:attrName>
                                        </p:attrNameLst>
                                      </p:cBhvr>
                                      <p:tavLst>
                                        <p:tav tm="0">
                                          <p:val>
                                            <p:strVal val="ppt_w"/>
                                          </p:val>
                                        </p:tav>
                                        <p:tav tm="100000">
                                          <p:val>
                                            <p:fltVal val="0"/>
                                          </p:val>
                                        </p:tav>
                                      </p:tavLst>
                                    </p:anim>
                                    <p:anim calcmode="lin" valueType="num">
                                      <p:cBhvr>
                                        <p:cTn id="27" dur="2500"/>
                                        <p:tgtEl>
                                          <p:spTgt spid="148"/>
                                        </p:tgtEl>
                                        <p:attrNameLst>
                                          <p:attrName>ppt_h</p:attrName>
                                        </p:attrNameLst>
                                      </p:cBhvr>
                                      <p:tavLst>
                                        <p:tav tm="0">
                                          <p:val>
                                            <p:strVal val="ppt_h"/>
                                          </p:val>
                                        </p:tav>
                                        <p:tav tm="100000">
                                          <p:val>
                                            <p:fltVal val="0"/>
                                          </p:val>
                                        </p:tav>
                                      </p:tavLst>
                                    </p:anim>
                                    <p:anim calcmode="lin" valueType="num">
                                      <p:cBhvr>
                                        <p:cTn id="28" dur="2500"/>
                                        <p:tgtEl>
                                          <p:spTgt spid="148"/>
                                        </p:tgtEl>
                                        <p:attrNameLst>
                                          <p:attrName>ppt_x</p:attrName>
                                        </p:attrNameLst>
                                      </p:cBhvr>
                                      <p:tavLst>
                                        <p:tav tm="0">
                                          <p:val>
                                            <p:strVal val="ppt_x"/>
                                          </p:val>
                                        </p:tav>
                                        <p:tav tm="100000">
                                          <p:val>
                                            <p:fltVal val="0.5"/>
                                          </p:val>
                                        </p:tav>
                                      </p:tavLst>
                                    </p:anim>
                                    <p:anim calcmode="lin" valueType="num">
                                      <p:cBhvr>
                                        <p:cTn id="29" dur="2500"/>
                                        <p:tgtEl>
                                          <p:spTgt spid="148"/>
                                        </p:tgtEl>
                                        <p:attrNameLst>
                                          <p:attrName>ppt_y</p:attrName>
                                        </p:attrNameLst>
                                      </p:cBhvr>
                                      <p:tavLst>
                                        <p:tav tm="0">
                                          <p:val>
                                            <p:strVal val="ppt_y"/>
                                          </p:val>
                                        </p:tav>
                                        <p:tav tm="100000">
                                          <p:val>
                                            <p:fltVal val="0.5"/>
                                          </p:val>
                                        </p:tav>
                                      </p:tavLst>
                                    </p:anim>
                                    <p:set>
                                      <p:cBhvr>
                                        <p:cTn id="30" dur="1" fill="hold">
                                          <p:stCondLst>
                                            <p:cond delay="2499"/>
                                          </p:stCondLst>
                                        </p:cTn>
                                        <p:tgtEl>
                                          <p:spTgt spid="148"/>
                                        </p:tgtEl>
                                        <p:attrNameLst>
                                          <p:attrName>style.visibility</p:attrName>
                                        </p:attrNameLst>
                                      </p:cBhvr>
                                      <p:to>
                                        <p:strVal val="hidden"/>
                                      </p:to>
                                    </p:set>
                                  </p:childTnLst>
                                </p:cTn>
                              </p:par>
                              <p:par>
                                <p:cTn id="31" presetID="23" presetClass="entr" presetSubtype="16" fill="hold" grpId="1" nodeType="withEffect">
                                  <p:stCondLst>
                                    <p:cond delay="2750"/>
                                  </p:stCondLst>
                                  <p:childTnLst>
                                    <p:set>
                                      <p:cBhvr>
                                        <p:cTn id="32" dur="1" fill="hold">
                                          <p:stCondLst>
                                            <p:cond delay="0"/>
                                          </p:stCondLst>
                                        </p:cTn>
                                        <p:tgtEl>
                                          <p:spTgt spid="183"/>
                                        </p:tgtEl>
                                        <p:attrNameLst>
                                          <p:attrName>style.visibility</p:attrName>
                                        </p:attrNameLst>
                                      </p:cBhvr>
                                      <p:to>
                                        <p:strVal val="visible"/>
                                      </p:to>
                                    </p:set>
                                    <p:anim calcmode="lin" valueType="num">
                                      <p:cBhvr>
                                        <p:cTn id="33" dur="2750" fill="hold"/>
                                        <p:tgtEl>
                                          <p:spTgt spid="183"/>
                                        </p:tgtEl>
                                        <p:attrNameLst>
                                          <p:attrName>ppt_w</p:attrName>
                                        </p:attrNameLst>
                                      </p:cBhvr>
                                      <p:tavLst>
                                        <p:tav tm="0">
                                          <p:val>
                                            <p:fltVal val="0"/>
                                          </p:val>
                                        </p:tav>
                                        <p:tav tm="100000">
                                          <p:val>
                                            <p:strVal val="#ppt_w"/>
                                          </p:val>
                                        </p:tav>
                                      </p:tavLst>
                                    </p:anim>
                                    <p:anim calcmode="lin" valueType="num">
                                      <p:cBhvr>
                                        <p:cTn id="34" dur="2750" fill="hold"/>
                                        <p:tgtEl>
                                          <p:spTgt spid="183"/>
                                        </p:tgtEl>
                                        <p:attrNameLst>
                                          <p:attrName>ppt_h</p:attrName>
                                        </p:attrNameLst>
                                      </p:cBhvr>
                                      <p:tavLst>
                                        <p:tav tm="0">
                                          <p:val>
                                            <p:fltVal val="0"/>
                                          </p:val>
                                        </p:tav>
                                        <p:tav tm="100000">
                                          <p:val>
                                            <p:strVal val="#ppt_h"/>
                                          </p:val>
                                        </p:tav>
                                      </p:tavLst>
                                    </p:anim>
                                  </p:childTnLst>
                                </p:cTn>
                              </p:par>
                              <p:par>
                                <p:cTn id="35" presetID="23" presetClass="exit" presetSubtype="16" fill="hold" grpId="0" nodeType="withEffect">
                                  <p:stCondLst>
                                    <p:cond delay="2750"/>
                                  </p:stCondLst>
                                  <p:childTnLst>
                                    <p:anim calcmode="lin" valueType="num">
                                      <p:cBhvr>
                                        <p:cTn id="36" dur="2500"/>
                                        <p:tgtEl>
                                          <p:spTgt spid="183"/>
                                        </p:tgtEl>
                                        <p:attrNameLst>
                                          <p:attrName>ppt_w</p:attrName>
                                        </p:attrNameLst>
                                      </p:cBhvr>
                                      <p:tavLst>
                                        <p:tav tm="0">
                                          <p:val>
                                            <p:strVal val="ppt_w"/>
                                          </p:val>
                                        </p:tav>
                                        <p:tav tm="100000">
                                          <p:val>
                                            <p:strVal val="4*ppt_w"/>
                                          </p:val>
                                        </p:tav>
                                      </p:tavLst>
                                    </p:anim>
                                    <p:anim calcmode="lin" valueType="num">
                                      <p:cBhvr>
                                        <p:cTn id="37" dur="2500"/>
                                        <p:tgtEl>
                                          <p:spTgt spid="183"/>
                                        </p:tgtEl>
                                        <p:attrNameLst>
                                          <p:attrName>ppt_h</p:attrName>
                                        </p:attrNameLst>
                                      </p:cBhvr>
                                      <p:tavLst>
                                        <p:tav tm="0">
                                          <p:val>
                                            <p:strVal val="ppt_h"/>
                                          </p:val>
                                        </p:tav>
                                        <p:tav tm="100000">
                                          <p:val>
                                            <p:strVal val="4*ppt_h"/>
                                          </p:val>
                                        </p:tav>
                                      </p:tavLst>
                                    </p:anim>
                                    <p:set>
                                      <p:cBhvr>
                                        <p:cTn id="38" dur="1" fill="hold">
                                          <p:stCondLst>
                                            <p:cond delay="2499"/>
                                          </p:stCondLst>
                                        </p:cTn>
                                        <p:tgtEl>
                                          <p:spTgt spid="183"/>
                                        </p:tgtEl>
                                        <p:attrNameLst>
                                          <p:attrName>style.visibility</p:attrName>
                                        </p:attrNameLst>
                                      </p:cBhvr>
                                      <p:to>
                                        <p:strVal val="hidden"/>
                                      </p:to>
                                    </p:set>
                                  </p:childTnLst>
                                </p:cTn>
                              </p:par>
                              <p:par>
                                <p:cTn id="39" presetID="23" presetClass="entr" presetSubtype="16" fill="hold" grpId="1" nodeType="withEffect">
                                  <p:stCondLst>
                                    <p:cond delay="2750"/>
                                  </p:stCondLst>
                                  <p:childTnLst>
                                    <p:set>
                                      <p:cBhvr>
                                        <p:cTn id="40" dur="1" fill="hold">
                                          <p:stCondLst>
                                            <p:cond delay="0"/>
                                          </p:stCondLst>
                                        </p:cTn>
                                        <p:tgtEl>
                                          <p:spTgt spid="83"/>
                                        </p:tgtEl>
                                        <p:attrNameLst>
                                          <p:attrName>style.visibility</p:attrName>
                                        </p:attrNameLst>
                                      </p:cBhvr>
                                      <p:to>
                                        <p:strVal val="visible"/>
                                      </p:to>
                                    </p:set>
                                    <p:anim calcmode="lin" valueType="num">
                                      <p:cBhvr>
                                        <p:cTn id="41" dur="2750" fill="hold"/>
                                        <p:tgtEl>
                                          <p:spTgt spid="83"/>
                                        </p:tgtEl>
                                        <p:attrNameLst>
                                          <p:attrName>ppt_w</p:attrName>
                                        </p:attrNameLst>
                                      </p:cBhvr>
                                      <p:tavLst>
                                        <p:tav tm="0">
                                          <p:val>
                                            <p:fltVal val="0"/>
                                          </p:val>
                                        </p:tav>
                                        <p:tav tm="100000">
                                          <p:val>
                                            <p:strVal val="#ppt_w"/>
                                          </p:val>
                                        </p:tav>
                                      </p:tavLst>
                                    </p:anim>
                                    <p:anim calcmode="lin" valueType="num">
                                      <p:cBhvr>
                                        <p:cTn id="42" dur="2750" fill="hold"/>
                                        <p:tgtEl>
                                          <p:spTgt spid="83"/>
                                        </p:tgtEl>
                                        <p:attrNameLst>
                                          <p:attrName>ppt_h</p:attrName>
                                        </p:attrNameLst>
                                      </p:cBhvr>
                                      <p:tavLst>
                                        <p:tav tm="0">
                                          <p:val>
                                            <p:fltVal val="0"/>
                                          </p:val>
                                        </p:tav>
                                        <p:tav tm="100000">
                                          <p:val>
                                            <p:strVal val="#ppt_h"/>
                                          </p:val>
                                        </p:tav>
                                      </p:tavLst>
                                    </p:anim>
                                  </p:childTnLst>
                                </p:cTn>
                              </p:par>
                              <p:par>
                                <p:cTn id="43" presetID="23" presetClass="exit" presetSubtype="16" fill="hold" grpId="0" nodeType="withEffect">
                                  <p:stCondLst>
                                    <p:cond delay="2750"/>
                                  </p:stCondLst>
                                  <p:childTnLst>
                                    <p:anim calcmode="lin" valueType="num">
                                      <p:cBhvr>
                                        <p:cTn id="44" dur="2500"/>
                                        <p:tgtEl>
                                          <p:spTgt spid="83"/>
                                        </p:tgtEl>
                                        <p:attrNameLst>
                                          <p:attrName>ppt_w</p:attrName>
                                        </p:attrNameLst>
                                      </p:cBhvr>
                                      <p:tavLst>
                                        <p:tav tm="0">
                                          <p:val>
                                            <p:strVal val="ppt_w"/>
                                          </p:val>
                                        </p:tav>
                                        <p:tav tm="100000">
                                          <p:val>
                                            <p:strVal val="4*ppt_w"/>
                                          </p:val>
                                        </p:tav>
                                      </p:tavLst>
                                    </p:anim>
                                    <p:anim calcmode="lin" valueType="num">
                                      <p:cBhvr>
                                        <p:cTn id="45" dur="2500"/>
                                        <p:tgtEl>
                                          <p:spTgt spid="83"/>
                                        </p:tgtEl>
                                        <p:attrNameLst>
                                          <p:attrName>ppt_h</p:attrName>
                                        </p:attrNameLst>
                                      </p:cBhvr>
                                      <p:tavLst>
                                        <p:tav tm="0">
                                          <p:val>
                                            <p:strVal val="ppt_h"/>
                                          </p:val>
                                        </p:tav>
                                        <p:tav tm="100000">
                                          <p:val>
                                            <p:strVal val="4*ppt_h"/>
                                          </p:val>
                                        </p:tav>
                                      </p:tavLst>
                                    </p:anim>
                                    <p:set>
                                      <p:cBhvr>
                                        <p:cTn id="46" dur="1" fill="hold">
                                          <p:stCondLst>
                                            <p:cond delay="2499"/>
                                          </p:stCondLst>
                                        </p:cTn>
                                        <p:tgtEl>
                                          <p:spTgt spid="83"/>
                                        </p:tgtEl>
                                        <p:attrNameLst>
                                          <p:attrName>style.visibility</p:attrName>
                                        </p:attrNameLst>
                                      </p:cBhvr>
                                      <p:to>
                                        <p:strVal val="hidden"/>
                                      </p:to>
                                    </p:set>
                                  </p:childTnLst>
                                </p:cTn>
                              </p:par>
                              <p:par>
                                <p:cTn id="47" presetID="16" presetClass="entr" presetSubtype="37" fill="hold" nodeType="withEffect">
                                  <p:stCondLst>
                                    <p:cond delay="1250"/>
                                  </p:stCondLst>
                                  <p:childTnLst>
                                    <p:set>
                                      <p:cBhvr>
                                        <p:cTn id="48" dur="1" fill="hold">
                                          <p:stCondLst>
                                            <p:cond delay="0"/>
                                          </p:stCondLst>
                                        </p:cTn>
                                        <p:tgtEl>
                                          <p:spTgt spid="84"/>
                                        </p:tgtEl>
                                        <p:attrNameLst>
                                          <p:attrName>style.visibility</p:attrName>
                                        </p:attrNameLst>
                                      </p:cBhvr>
                                      <p:to>
                                        <p:strVal val="visible"/>
                                      </p:to>
                                    </p:set>
                                    <p:animEffect transition="in" filter="barn(outVertical)">
                                      <p:cBhvr>
                                        <p:cTn id="49" dur="3500"/>
                                        <p:tgtEl>
                                          <p:spTgt spid="84"/>
                                        </p:tgtEl>
                                      </p:cBhvr>
                                    </p:animEffect>
                                  </p:childTnLst>
                                </p:cTn>
                              </p:par>
                              <p:par>
                                <p:cTn id="50" presetID="23" presetClass="entr" presetSubtype="272" fill="hold" nodeType="withEffect">
                                  <p:stCondLst>
                                    <p:cond delay="1250"/>
                                  </p:stCondLst>
                                  <p:childTnLst>
                                    <p:set>
                                      <p:cBhvr>
                                        <p:cTn id="51" dur="1" fill="hold">
                                          <p:stCondLst>
                                            <p:cond delay="0"/>
                                          </p:stCondLst>
                                        </p:cTn>
                                        <p:tgtEl>
                                          <p:spTgt spid="84"/>
                                        </p:tgtEl>
                                        <p:attrNameLst>
                                          <p:attrName>style.visibility</p:attrName>
                                        </p:attrNameLst>
                                      </p:cBhvr>
                                      <p:to>
                                        <p:strVal val="visible"/>
                                      </p:to>
                                    </p:set>
                                    <p:anim calcmode="lin" valueType="num">
                                      <p:cBhvr>
                                        <p:cTn id="52" dur="3500" fill="hold"/>
                                        <p:tgtEl>
                                          <p:spTgt spid="84"/>
                                        </p:tgtEl>
                                        <p:attrNameLst>
                                          <p:attrName>ppt_w</p:attrName>
                                        </p:attrNameLst>
                                      </p:cBhvr>
                                      <p:tavLst>
                                        <p:tav tm="0">
                                          <p:val>
                                            <p:strVal val="2/3*#ppt_w"/>
                                          </p:val>
                                        </p:tav>
                                        <p:tav tm="100000">
                                          <p:val>
                                            <p:strVal val="#ppt_w"/>
                                          </p:val>
                                        </p:tav>
                                      </p:tavLst>
                                    </p:anim>
                                    <p:anim calcmode="lin" valueType="num">
                                      <p:cBhvr>
                                        <p:cTn id="53" dur="3500" fill="hold"/>
                                        <p:tgtEl>
                                          <p:spTgt spid="84"/>
                                        </p:tgtEl>
                                        <p:attrNameLst>
                                          <p:attrName>ppt_h</p:attrName>
                                        </p:attrNameLst>
                                      </p:cBhvr>
                                      <p:tavLst>
                                        <p:tav tm="0">
                                          <p:val>
                                            <p:strVal val="2/3*#ppt_h"/>
                                          </p:val>
                                        </p:tav>
                                        <p:tav tm="100000">
                                          <p:val>
                                            <p:strVal val="#ppt_h"/>
                                          </p:val>
                                        </p:tav>
                                      </p:tavLst>
                                    </p:anim>
                                  </p:childTnLst>
                                </p:cTn>
                              </p:par>
                              <p:par>
                                <p:cTn id="54" presetID="23" presetClass="entr" presetSubtype="528" fill="hold" nodeType="withEffect">
                                  <p:stCondLst>
                                    <p:cond delay="3000"/>
                                  </p:stCondLst>
                                  <p:childTnLst>
                                    <p:set>
                                      <p:cBhvr>
                                        <p:cTn id="55" dur="1" fill="hold">
                                          <p:stCondLst>
                                            <p:cond delay="0"/>
                                          </p:stCondLst>
                                        </p:cTn>
                                        <p:tgtEl>
                                          <p:spTgt spid="85"/>
                                        </p:tgtEl>
                                        <p:attrNameLst>
                                          <p:attrName>style.visibility</p:attrName>
                                        </p:attrNameLst>
                                      </p:cBhvr>
                                      <p:to>
                                        <p:strVal val="visible"/>
                                      </p:to>
                                    </p:set>
                                    <p:anim calcmode="lin" valueType="num">
                                      <p:cBhvr>
                                        <p:cTn id="56" dur="2250" fill="hold"/>
                                        <p:tgtEl>
                                          <p:spTgt spid="85"/>
                                        </p:tgtEl>
                                        <p:attrNameLst>
                                          <p:attrName>ppt_w</p:attrName>
                                        </p:attrNameLst>
                                      </p:cBhvr>
                                      <p:tavLst>
                                        <p:tav tm="0">
                                          <p:val>
                                            <p:fltVal val="0"/>
                                          </p:val>
                                        </p:tav>
                                        <p:tav tm="100000">
                                          <p:val>
                                            <p:strVal val="#ppt_w"/>
                                          </p:val>
                                        </p:tav>
                                      </p:tavLst>
                                    </p:anim>
                                    <p:anim calcmode="lin" valueType="num">
                                      <p:cBhvr>
                                        <p:cTn id="57" dur="2250" fill="hold"/>
                                        <p:tgtEl>
                                          <p:spTgt spid="85"/>
                                        </p:tgtEl>
                                        <p:attrNameLst>
                                          <p:attrName>ppt_h</p:attrName>
                                        </p:attrNameLst>
                                      </p:cBhvr>
                                      <p:tavLst>
                                        <p:tav tm="0">
                                          <p:val>
                                            <p:fltVal val="0"/>
                                          </p:val>
                                        </p:tav>
                                        <p:tav tm="100000">
                                          <p:val>
                                            <p:strVal val="#ppt_h"/>
                                          </p:val>
                                        </p:tav>
                                      </p:tavLst>
                                    </p:anim>
                                    <p:anim calcmode="lin" valueType="num">
                                      <p:cBhvr>
                                        <p:cTn id="58" dur="2250" fill="hold"/>
                                        <p:tgtEl>
                                          <p:spTgt spid="85"/>
                                        </p:tgtEl>
                                        <p:attrNameLst>
                                          <p:attrName>ppt_x</p:attrName>
                                        </p:attrNameLst>
                                      </p:cBhvr>
                                      <p:tavLst>
                                        <p:tav tm="0">
                                          <p:val>
                                            <p:fltVal val="0.5"/>
                                          </p:val>
                                        </p:tav>
                                        <p:tav tm="100000">
                                          <p:val>
                                            <p:strVal val="#ppt_x"/>
                                          </p:val>
                                        </p:tav>
                                      </p:tavLst>
                                    </p:anim>
                                    <p:anim calcmode="lin" valueType="num">
                                      <p:cBhvr>
                                        <p:cTn id="59" dur="2250" fill="hold"/>
                                        <p:tgtEl>
                                          <p:spTgt spid="85"/>
                                        </p:tgtEl>
                                        <p:attrNameLst>
                                          <p:attrName>ppt_y</p:attrName>
                                        </p:attrNameLst>
                                      </p:cBhvr>
                                      <p:tavLst>
                                        <p:tav tm="0">
                                          <p:val>
                                            <p:fltVal val="0.5"/>
                                          </p:val>
                                        </p:tav>
                                        <p:tav tm="100000">
                                          <p:val>
                                            <p:strVal val="#ppt_y"/>
                                          </p:val>
                                        </p:tav>
                                      </p:tavLst>
                                    </p:anim>
                                  </p:childTnLst>
                                </p:cTn>
                              </p:par>
                              <p:par>
                                <p:cTn id="60" presetID="23" presetClass="entr" presetSubtype="528" fill="hold" nodeType="withEffect">
                                  <p:stCondLst>
                                    <p:cond delay="3000"/>
                                  </p:stCondLst>
                                  <p:childTnLst>
                                    <p:set>
                                      <p:cBhvr>
                                        <p:cTn id="61" dur="1" fill="hold">
                                          <p:stCondLst>
                                            <p:cond delay="0"/>
                                          </p:stCondLst>
                                        </p:cTn>
                                        <p:tgtEl>
                                          <p:spTgt spid="2051"/>
                                        </p:tgtEl>
                                        <p:attrNameLst>
                                          <p:attrName>style.visibility</p:attrName>
                                        </p:attrNameLst>
                                      </p:cBhvr>
                                      <p:to>
                                        <p:strVal val="visible"/>
                                      </p:to>
                                    </p:set>
                                    <p:anim calcmode="lin" valueType="num">
                                      <p:cBhvr>
                                        <p:cTn id="62" dur="2250" fill="hold"/>
                                        <p:tgtEl>
                                          <p:spTgt spid="2051"/>
                                        </p:tgtEl>
                                        <p:attrNameLst>
                                          <p:attrName>ppt_w</p:attrName>
                                        </p:attrNameLst>
                                      </p:cBhvr>
                                      <p:tavLst>
                                        <p:tav tm="0">
                                          <p:val>
                                            <p:fltVal val="0"/>
                                          </p:val>
                                        </p:tav>
                                        <p:tav tm="100000">
                                          <p:val>
                                            <p:strVal val="#ppt_w"/>
                                          </p:val>
                                        </p:tav>
                                      </p:tavLst>
                                    </p:anim>
                                    <p:anim calcmode="lin" valueType="num">
                                      <p:cBhvr>
                                        <p:cTn id="63" dur="2250" fill="hold"/>
                                        <p:tgtEl>
                                          <p:spTgt spid="2051"/>
                                        </p:tgtEl>
                                        <p:attrNameLst>
                                          <p:attrName>ppt_h</p:attrName>
                                        </p:attrNameLst>
                                      </p:cBhvr>
                                      <p:tavLst>
                                        <p:tav tm="0">
                                          <p:val>
                                            <p:fltVal val="0"/>
                                          </p:val>
                                        </p:tav>
                                        <p:tav tm="100000">
                                          <p:val>
                                            <p:strVal val="#ppt_h"/>
                                          </p:val>
                                        </p:tav>
                                      </p:tavLst>
                                    </p:anim>
                                    <p:anim calcmode="lin" valueType="num">
                                      <p:cBhvr>
                                        <p:cTn id="64" dur="2250" fill="hold"/>
                                        <p:tgtEl>
                                          <p:spTgt spid="2051"/>
                                        </p:tgtEl>
                                        <p:attrNameLst>
                                          <p:attrName>ppt_x</p:attrName>
                                        </p:attrNameLst>
                                      </p:cBhvr>
                                      <p:tavLst>
                                        <p:tav tm="0">
                                          <p:val>
                                            <p:fltVal val="0.5"/>
                                          </p:val>
                                        </p:tav>
                                        <p:tav tm="100000">
                                          <p:val>
                                            <p:strVal val="#ppt_x"/>
                                          </p:val>
                                        </p:tav>
                                      </p:tavLst>
                                    </p:anim>
                                    <p:anim calcmode="lin" valueType="num">
                                      <p:cBhvr>
                                        <p:cTn id="65" dur="2250" fill="hold"/>
                                        <p:tgtEl>
                                          <p:spTgt spid="2051"/>
                                        </p:tgtEl>
                                        <p:attrNameLst>
                                          <p:attrName>ppt_y</p:attrName>
                                        </p:attrNameLst>
                                      </p:cBhvr>
                                      <p:tavLst>
                                        <p:tav tm="0">
                                          <p:val>
                                            <p:fltVal val="0.5"/>
                                          </p:val>
                                        </p:tav>
                                        <p:tav tm="100000">
                                          <p:val>
                                            <p:strVal val="#ppt_y"/>
                                          </p:val>
                                        </p:tav>
                                      </p:tavLst>
                                    </p:anim>
                                  </p:childTnLst>
                                </p:cTn>
                              </p:par>
                              <p:par>
                                <p:cTn id="66" presetID="9" presetClass="emph" presetSubtype="0" nodeType="withEffect">
                                  <p:stCondLst>
                                    <p:cond delay="0"/>
                                  </p:stCondLst>
                                  <p:childTnLst>
                                    <p:set>
                                      <p:cBhvr rctx="PPT">
                                        <p:cTn id="67" dur="indefinite"/>
                                        <p:tgtEl>
                                          <p:spTgt spid="87"/>
                                        </p:tgtEl>
                                        <p:attrNameLst>
                                          <p:attrName>style.opacity</p:attrName>
                                        </p:attrNameLst>
                                      </p:cBhvr>
                                      <p:to>
                                        <p:strVal val="0"/>
                                      </p:to>
                                    </p:set>
                                    <p:animEffect filter="image" prLst="opacity: 0">
                                      <p:cBhvr rctx="IE">
                                        <p:cTn id="68" dur="indefinite"/>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 grpId="0" animBg="1"/>
      <p:bldP spid="148" grpId="1" animBg="1"/>
      <p:bldP spid="183" grpId="0" animBg="1"/>
      <p:bldP spid="183" grpId="1" animBg="1"/>
      <p:bldP spid="83" grpId="0" animBg="1"/>
      <p:bldP spid="83" grpId="1" animBg="1"/>
    </p:bld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smtClean="0">
                <a:solidFill>
                  <a:srgbClr val="000000"/>
                </a:solidFill>
                <a:latin typeface="Kristen ITC" pitchFamily="66" charset="0"/>
              </a:rPr>
              <a:t>¿Te ha gustado?</a:t>
            </a:r>
            <a:r>
              <a:rPr lang="es-ES" altLang="es-ES" sz="4800" smtClean="0">
                <a:solidFill>
                  <a:srgbClr val="000000"/>
                </a:solidFill>
                <a:latin typeface="Kristen ITC" pitchFamily="66" charset="0"/>
              </a:rPr>
              <a:t> </a:t>
            </a:r>
            <a:br>
              <a:rPr lang="es-ES" altLang="es-ES" sz="4800" smtClean="0">
                <a:solidFill>
                  <a:srgbClr val="000000"/>
                </a:solidFill>
                <a:latin typeface="Kristen ITC" pitchFamily="66" charset="0"/>
              </a:rPr>
            </a:br>
            <a:r>
              <a:rPr lang="es-ES" altLang="es-ES" sz="4400" smtClean="0">
                <a:solidFill>
                  <a:srgbClr val="000000"/>
                </a:solidFill>
                <a:latin typeface="Kristen ITC" pitchFamily="66" charset="0"/>
              </a:rPr>
              <a:t>Puedes ver más entrando </a:t>
            </a:r>
            <a:br>
              <a:rPr lang="es-ES" altLang="es-ES" sz="4400" smtClean="0">
                <a:solidFill>
                  <a:srgbClr val="000000"/>
                </a:solidFill>
                <a:latin typeface="Kristen ITC" pitchFamily="66" charset="0"/>
              </a:rPr>
            </a:br>
            <a:r>
              <a:rPr lang="es-ES" altLang="es-ES" sz="4400" b="1" smtClean="0">
                <a:solidFill>
                  <a:srgbClr val="40F903"/>
                </a:solidFill>
                <a:latin typeface="Kristen ITC" pitchFamily="66" charset="0"/>
                <a:hlinkClick r:id="rId5"/>
              </a:rPr>
              <a:t>Aquí</a:t>
            </a:r>
            <a:endParaRPr lang="es-ES" alt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smtClean="0">
                <a:solidFill>
                  <a:srgbClr val="000000"/>
                </a:solidFill>
                <a:latin typeface="Kristen ITC" pitchFamily="66" charset="0"/>
              </a:rPr>
              <a:t>Además puedes recibir powerpoints en tu correo electrónico suscribiéndote aquí:</a:t>
            </a:r>
            <a:r>
              <a:rPr lang="es-ES_tradnl" altLang="es-ES" b="1" smtClean="0">
                <a:solidFill>
                  <a:srgbClr val="0066FF"/>
                </a:solidFill>
              </a:rPr>
              <a:t> </a:t>
            </a:r>
          </a:p>
          <a:p>
            <a:pPr fontAlgn="base">
              <a:spcBef>
                <a:spcPct val="50000"/>
              </a:spcBef>
              <a:spcAft>
                <a:spcPct val="0"/>
              </a:spcAft>
            </a:pPr>
            <a:endParaRPr lang="es-ES" alt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6444</TotalTime>
  <Words>1370</Words>
  <Application>Microsoft Office PowerPoint</Application>
  <PresentationFormat>Presentación en pantalla (16:9)</PresentationFormat>
  <Paragraphs>81</Paragraphs>
  <Slides>63</Slides>
  <Notes>16</Notes>
  <HiddenSlides>0</HiddenSlides>
  <MMClips>1</MMClips>
  <ScaleCrop>false</ScaleCrop>
  <HeadingPairs>
    <vt:vector size="4" baseType="variant">
      <vt:variant>
        <vt:lpstr>Tema</vt:lpstr>
      </vt:variant>
      <vt:variant>
        <vt:i4>2</vt:i4>
      </vt:variant>
      <vt:variant>
        <vt:lpstr>Títulos de diapositiva</vt:lpstr>
      </vt:variant>
      <vt:variant>
        <vt:i4>63</vt:i4>
      </vt:variant>
    </vt:vector>
  </HeadingPairs>
  <TitlesOfParts>
    <vt:vector size="65"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dcterms:created xsi:type="dcterms:W3CDTF">2018-03-02T12:43:50Z</dcterms:created>
  <dcterms:modified xsi:type="dcterms:W3CDTF">2018-03-22T23:26:17Z</dcterms:modified>
</cp:coreProperties>
</file>